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829B3-785C-43E7-A345-A1532E255E13}" v="526" dt="2025-06-09T21:30:55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5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Scordo" userId="S::scordo@infn.it::92ed46d9-721c-4ca3-b215-7b0cdbd44082" providerId="AD" clId="Web-{D3A7ED2C-6092-900C-B95C-8258543CB0C2}"/>
    <pc:docChg chg="modSld">
      <pc:chgData name="Alessandro Scordo" userId="S::scordo@infn.it::92ed46d9-721c-4ca3-b215-7b0cdbd44082" providerId="AD" clId="Web-{D3A7ED2C-6092-900C-B95C-8258543CB0C2}" dt="2024-06-17T13:45:21.942" v="2"/>
      <pc:docMkLst>
        <pc:docMk/>
      </pc:docMkLst>
      <pc:sldChg chg="modSp">
        <pc:chgData name="Alessandro Scordo" userId="S::scordo@infn.it::92ed46d9-721c-4ca3-b215-7b0cdbd44082" providerId="AD" clId="Web-{D3A7ED2C-6092-900C-B95C-8258543CB0C2}" dt="2024-06-17T13:36:59.693" v="0" actId="1076"/>
        <pc:sldMkLst>
          <pc:docMk/>
          <pc:sldMk cId="1771568759" sldId="257"/>
        </pc:sldMkLst>
      </pc:sldChg>
      <pc:sldChg chg="delAnim">
        <pc:chgData name="Alessandro Scordo" userId="S::scordo@infn.it::92ed46d9-721c-4ca3-b215-7b0cdbd44082" providerId="AD" clId="Web-{D3A7ED2C-6092-900C-B95C-8258543CB0C2}" dt="2024-06-17T13:45:21.942" v="2"/>
        <pc:sldMkLst>
          <pc:docMk/>
          <pc:sldMk cId="3173311365" sldId="262"/>
        </pc:sldMkLst>
      </pc:sldChg>
      <pc:sldChg chg="delAnim">
        <pc:chgData name="Alessandro Scordo" userId="S::scordo@infn.it::92ed46d9-721c-4ca3-b215-7b0cdbd44082" providerId="AD" clId="Web-{D3A7ED2C-6092-900C-B95C-8258543CB0C2}" dt="2024-06-17T13:40:59.434" v="1"/>
        <pc:sldMkLst>
          <pc:docMk/>
          <pc:sldMk cId="1806462414" sldId="303"/>
        </pc:sldMkLst>
      </pc:sldChg>
    </pc:docChg>
  </pc:docChgLst>
  <pc:docChgLst>
    <pc:chgData name="Alessandro Scordo" userId="92ed46d9-721c-4ca3-b215-7b0cdbd44082" providerId="ADAL" clId="{61DEC8F2-C4A1-4FF9-86F6-D97BBC5030D1}"/>
    <pc:docChg chg="undo custSel modSld">
      <pc:chgData name="Alessandro Scordo" userId="92ed46d9-721c-4ca3-b215-7b0cdbd44082" providerId="ADAL" clId="{61DEC8F2-C4A1-4FF9-86F6-D97BBC5030D1}" dt="2024-07-05T18:51:39.838" v="8" actId="14100"/>
      <pc:docMkLst>
        <pc:docMk/>
      </pc:docMkLst>
      <pc:sldChg chg="addSp delSp modSp mod delAnim modAnim">
        <pc:chgData name="Alessandro Scordo" userId="92ed46d9-721c-4ca3-b215-7b0cdbd44082" providerId="ADAL" clId="{61DEC8F2-C4A1-4FF9-86F6-D97BBC5030D1}" dt="2024-07-05T18:51:39.838" v="8" actId="14100"/>
        <pc:sldMkLst>
          <pc:docMk/>
          <pc:sldMk cId="1072820879" sldId="305"/>
        </pc:sldMkLst>
      </pc:sldChg>
    </pc:docChg>
  </pc:docChgLst>
  <pc:docChgLst>
    <pc:chgData name="Alessandro Scordo" userId="92ed46d9-721c-4ca3-b215-7b0cdbd44082" providerId="ADAL" clId="{81B05A0F-1960-48BB-A220-D658D377B872}"/>
    <pc:docChg chg="undo custSel addSld delSld modSld sldOrd modMainMaster">
      <pc:chgData name="Alessandro Scordo" userId="92ed46d9-721c-4ca3-b215-7b0cdbd44082" providerId="ADAL" clId="{81B05A0F-1960-48BB-A220-D658D377B872}" dt="2024-06-17T06:26:37.174" v="10966" actId="20577"/>
      <pc:docMkLst>
        <pc:docMk/>
      </pc:docMkLst>
      <pc:sldChg chg="addSp delSp modSp mod">
        <pc:chgData name="Alessandro Scordo" userId="92ed46d9-721c-4ca3-b215-7b0cdbd44082" providerId="ADAL" clId="{81B05A0F-1960-48BB-A220-D658D377B872}" dt="2024-06-12T07:02:03.650" v="371" actId="14100"/>
        <pc:sldMkLst>
          <pc:docMk/>
          <pc:sldMk cId="979878185" sldId="256"/>
        </pc:sldMkLst>
      </pc:sldChg>
      <pc:sldChg chg="addSp modSp new del mod">
        <pc:chgData name="Alessandro Scordo" userId="92ed46d9-721c-4ca3-b215-7b0cdbd44082" providerId="ADAL" clId="{81B05A0F-1960-48BB-A220-D658D377B872}" dt="2024-06-12T06:54:06.067" v="229" actId="47"/>
        <pc:sldMkLst>
          <pc:docMk/>
          <pc:sldMk cId="1506778182" sldId="257"/>
        </pc:sldMkLst>
      </pc:sldChg>
      <pc:sldChg chg="addSp delSp modSp new mod modAnim">
        <pc:chgData name="Alessandro Scordo" userId="92ed46d9-721c-4ca3-b215-7b0cdbd44082" providerId="ADAL" clId="{81B05A0F-1960-48BB-A220-D658D377B872}" dt="2024-06-17T06:14:06.143" v="10839"/>
        <pc:sldMkLst>
          <pc:docMk/>
          <pc:sldMk cId="1771568759" sldId="257"/>
        </pc:sldMkLst>
      </pc:sldChg>
      <pc:sldChg chg="new del">
        <pc:chgData name="Alessandro Scordo" userId="92ed46d9-721c-4ca3-b215-7b0cdbd44082" providerId="ADAL" clId="{81B05A0F-1960-48BB-A220-D658D377B872}" dt="2024-06-12T06:54:06.067" v="229" actId="47"/>
        <pc:sldMkLst>
          <pc:docMk/>
          <pc:sldMk cId="2261218372" sldId="258"/>
        </pc:sldMkLst>
      </pc:sldChg>
      <pc:sldChg chg="addSp modSp add mod modAnim">
        <pc:chgData name="Alessandro Scordo" userId="92ed46d9-721c-4ca3-b215-7b0cdbd44082" providerId="ADAL" clId="{81B05A0F-1960-48BB-A220-D658D377B872}" dt="2024-06-13T12:03:51.407" v="6608"/>
        <pc:sldMkLst>
          <pc:docMk/>
          <pc:sldMk cId="2436970162" sldId="258"/>
        </pc:sldMkLst>
      </pc:sldChg>
      <pc:sldChg chg="new del">
        <pc:chgData name="Alessandro Scordo" userId="92ed46d9-721c-4ca3-b215-7b0cdbd44082" providerId="ADAL" clId="{81B05A0F-1960-48BB-A220-D658D377B872}" dt="2024-06-12T06:54:06.067" v="229" actId="47"/>
        <pc:sldMkLst>
          <pc:docMk/>
          <pc:sldMk cId="980959853" sldId="259"/>
        </pc:sldMkLst>
      </pc:sldChg>
      <pc:sldChg chg="addSp delSp modSp add mod modAnim">
        <pc:chgData name="Alessandro Scordo" userId="92ed46d9-721c-4ca3-b215-7b0cdbd44082" providerId="ADAL" clId="{81B05A0F-1960-48BB-A220-D658D377B872}" dt="2024-06-13T12:04:08.809" v="6610"/>
        <pc:sldMkLst>
          <pc:docMk/>
          <pc:sldMk cId="3254097485" sldId="259"/>
        </pc:sldMkLst>
      </pc:sldChg>
      <pc:sldChg chg="addSp modSp add mod">
        <pc:chgData name="Alessandro Scordo" userId="92ed46d9-721c-4ca3-b215-7b0cdbd44082" providerId="ADAL" clId="{81B05A0F-1960-48BB-A220-D658D377B872}" dt="2024-06-13T08:12:30.404" v="5000" actId="14100"/>
        <pc:sldMkLst>
          <pc:docMk/>
          <pc:sldMk cId="816875305" sldId="260"/>
        </pc:sldMkLst>
      </pc:sldChg>
      <pc:sldChg chg="new del">
        <pc:chgData name="Alessandro Scordo" userId="92ed46d9-721c-4ca3-b215-7b0cdbd44082" providerId="ADAL" clId="{81B05A0F-1960-48BB-A220-D658D377B872}" dt="2024-06-12T06:54:06.067" v="229" actId="47"/>
        <pc:sldMkLst>
          <pc:docMk/>
          <pc:sldMk cId="2614887326" sldId="260"/>
        </pc:sldMkLst>
      </pc:sldChg>
      <pc:sldChg chg="addSp modSp add mod modAnim">
        <pc:chgData name="Alessandro Scordo" userId="92ed46d9-721c-4ca3-b215-7b0cdbd44082" providerId="ADAL" clId="{81B05A0F-1960-48BB-A220-D658D377B872}" dt="2024-06-13T12:12:58.550" v="6700" actId="1035"/>
        <pc:sldMkLst>
          <pc:docMk/>
          <pc:sldMk cId="991601221" sldId="261"/>
        </pc:sldMkLst>
      </pc:sldChg>
      <pc:sldChg chg="addSp delSp modSp add mod modAnim">
        <pc:chgData name="Alessandro Scordo" userId="92ed46d9-721c-4ca3-b215-7b0cdbd44082" providerId="ADAL" clId="{81B05A0F-1960-48BB-A220-D658D377B872}" dt="2024-06-13T12:14:36.473" v="6709"/>
        <pc:sldMkLst>
          <pc:docMk/>
          <pc:sldMk cId="3173311365" sldId="262"/>
        </pc:sldMkLst>
      </pc:sldChg>
      <pc:sldChg chg="addSp delSp modSp add mod ord">
        <pc:chgData name="Alessandro Scordo" userId="92ed46d9-721c-4ca3-b215-7b0cdbd44082" providerId="ADAL" clId="{81B05A0F-1960-48BB-A220-D658D377B872}" dt="2024-06-13T08:32:27.210" v="5214" actId="1076"/>
        <pc:sldMkLst>
          <pc:docMk/>
          <pc:sldMk cId="1463719085" sldId="263"/>
        </pc:sldMkLst>
      </pc:sldChg>
      <pc:sldChg chg="addSp delSp modSp add mod ord delAnim modAnim">
        <pc:chgData name="Alessandro Scordo" userId="92ed46d9-721c-4ca3-b215-7b0cdbd44082" providerId="ADAL" clId="{81B05A0F-1960-48BB-A220-D658D377B872}" dt="2024-06-13T18:20:12.799" v="10787"/>
        <pc:sldMkLst>
          <pc:docMk/>
          <pc:sldMk cId="653981563" sldId="264"/>
        </pc:sldMkLst>
      </pc:sldChg>
      <pc:sldChg chg="modSp add del mod">
        <pc:chgData name="Alessandro Scordo" userId="92ed46d9-721c-4ca3-b215-7b0cdbd44082" providerId="ADAL" clId="{81B05A0F-1960-48BB-A220-D658D377B872}" dt="2024-06-12T09:10:02.500" v="1610" actId="2696"/>
        <pc:sldMkLst>
          <pc:docMk/>
          <pc:sldMk cId="3926087285" sldId="264"/>
        </pc:sldMkLst>
      </pc:sldChg>
      <pc:sldChg chg="add del">
        <pc:chgData name="Alessandro Scordo" userId="92ed46d9-721c-4ca3-b215-7b0cdbd44082" providerId="ADAL" clId="{81B05A0F-1960-48BB-A220-D658D377B872}" dt="2024-06-12T09:10:18.342" v="1612" actId="47"/>
        <pc:sldMkLst>
          <pc:docMk/>
          <pc:sldMk cId="2389611468" sldId="265"/>
        </pc:sldMkLst>
      </pc:sldChg>
      <pc:sldChg chg="addSp modSp add mod modAnim">
        <pc:chgData name="Alessandro Scordo" userId="92ed46d9-721c-4ca3-b215-7b0cdbd44082" providerId="ADAL" clId="{81B05A0F-1960-48BB-A220-D658D377B872}" dt="2024-06-13T12:27:33.586" v="7029"/>
        <pc:sldMkLst>
          <pc:docMk/>
          <pc:sldMk cId="3056828965" sldId="266"/>
        </pc:sldMkLst>
      </pc:sldChg>
      <pc:sldChg chg="addSp delSp modSp add del mod ord">
        <pc:chgData name="Alessandro Scordo" userId="92ed46d9-721c-4ca3-b215-7b0cdbd44082" providerId="ADAL" clId="{81B05A0F-1960-48BB-A220-D658D377B872}" dt="2024-06-13T13:26:43.752" v="9988" actId="47"/>
        <pc:sldMkLst>
          <pc:docMk/>
          <pc:sldMk cId="1560942827" sldId="267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2656981317" sldId="268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3070150193" sldId="269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91218120" sldId="270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3242934877" sldId="271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2990281829" sldId="272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757917763" sldId="273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1873256481" sldId="274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2332883739" sldId="275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2225435401" sldId="276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970535243" sldId="277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46563676" sldId="278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3143007436" sldId="279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491903265" sldId="280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3718921229" sldId="281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1044815128" sldId="282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443713230" sldId="283"/>
        </pc:sldMkLst>
      </pc:sldChg>
      <pc:sldChg chg="add del">
        <pc:chgData name="Alessandro Scordo" userId="92ed46d9-721c-4ca3-b215-7b0cdbd44082" providerId="ADAL" clId="{81B05A0F-1960-48BB-A220-D658D377B872}" dt="2024-06-12T09:09:31.177" v="1609" actId="47"/>
        <pc:sldMkLst>
          <pc:docMk/>
          <pc:sldMk cId="3160264027" sldId="284"/>
        </pc:sldMkLst>
      </pc:sldChg>
      <pc:sldChg chg="addSp delSp modSp add mod modAnim">
        <pc:chgData name="Alessandro Scordo" userId="92ed46d9-721c-4ca3-b215-7b0cdbd44082" providerId="ADAL" clId="{81B05A0F-1960-48BB-A220-D658D377B872}" dt="2024-06-13T12:01:43.170" v="6601"/>
        <pc:sldMkLst>
          <pc:docMk/>
          <pc:sldMk cId="1574758418" sldId="285"/>
        </pc:sldMkLst>
      </pc:sldChg>
      <pc:sldChg chg="addSp delSp modSp add mod addAnim delAnim modAnim">
        <pc:chgData name="Alessandro Scordo" userId="92ed46d9-721c-4ca3-b215-7b0cdbd44082" providerId="ADAL" clId="{81B05A0F-1960-48BB-A220-D658D377B872}" dt="2024-06-13T13:38:33.587" v="10462"/>
        <pc:sldMkLst>
          <pc:docMk/>
          <pc:sldMk cId="4036496635" sldId="286"/>
        </pc:sldMkLst>
      </pc:sldChg>
      <pc:sldChg chg="add del">
        <pc:chgData name="Alessandro Scordo" userId="92ed46d9-721c-4ca3-b215-7b0cdbd44082" providerId="ADAL" clId="{81B05A0F-1960-48BB-A220-D658D377B872}" dt="2024-06-12T09:16:33.777" v="1746" actId="47"/>
        <pc:sldMkLst>
          <pc:docMk/>
          <pc:sldMk cId="1161594377" sldId="287"/>
        </pc:sldMkLst>
      </pc:sldChg>
      <pc:sldChg chg="addSp delSp modSp add mod modAnim">
        <pc:chgData name="Alessandro Scordo" userId="92ed46d9-721c-4ca3-b215-7b0cdbd44082" providerId="ADAL" clId="{81B05A0F-1960-48BB-A220-D658D377B872}" dt="2024-06-17T06:26:37.174" v="10966" actId="20577"/>
        <pc:sldMkLst>
          <pc:docMk/>
          <pc:sldMk cId="2788293776" sldId="288"/>
        </pc:sldMkLst>
      </pc:sldChg>
      <pc:sldChg chg="addSp delSp modSp add mod modAnim">
        <pc:chgData name="Alessandro Scordo" userId="92ed46d9-721c-4ca3-b215-7b0cdbd44082" providerId="ADAL" clId="{81B05A0F-1960-48BB-A220-D658D377B872}" dt="2024-06-13T12:11:47.440" v="6661"/>
        <pc:sldMkLst>
          <pc:docMk/>
          <pc:sldMk cId="1025194747" sldId="289"/>
        </pc:sldMkLst>
      </pc:sldChg>
      <pc:sldChg chg="addSp delSp modSp add mod">
        <pc:chgData name="Alessandro Scordo" userId="92ed46d9-721c-4ca3-b215-7b0cdbd44082" providerId="ADAL" clId="{81B05A0F-1960-48BB-A220-D658D377B872}" dt="2024-06-13T12:13:18.218" v="6704" actId="14100"/>
        <pc:sldMkLst>
          <pc:docMk/>
          <pc:sldMk cId="3358756363" sldId="290"/>
        </pc:sldMkLst>
      </pc:sldChg>
      <pc:sldChg chg="addSp modSp add mod modAnim">
        <pc:chgData name="Alessandro Scordo" userId="92ed46d9-721c-4ca3-b215-7b0cdbd44082" providerId="ADAL" clId="{81B05A0F-1960-48BB-A220-D658D377B872}" dt="2024-06-13T12:13:34.018" v="6705"/>
        <pc:sldMkLst>
          <pc:docMk/>
          <pc:sldMk cId="13310218" sldId="291"/>
        </pc:sldMkLst>
      </pc:sldChg>
      <pc:sldChg chg="addSp delSp modSp add mod delAnim modAnim">
        <pc:chgData name="Alessandro Scordo" userId="92ed46d9-721c-4ca3-b215-7b0cdbd44082" providerId="ADAL" clId="{81B05A0F-1960-48BB-A220-D658D377B872}" dt="2024-06-13T12:16:30.610" v="6718" actId="1076"/>
        <pc:sldMkLst>
          <pc:docMk/>
          <pc:sldMk cId="2316413441" sldId="292"/>
        </pc:sldMkLst>
      </pc:sldChg>
      <pc:sldChg chg="addSp modSp add mod ord modAnim">
        <pc:chgData name="Alessandro Scordo" userId="92ed46d9-721c-4ca3-b215-7b0cdbd44082" providerId="ADAL" clId="{81B05A0F-1960-48BB-A220-D658D377B872}" dt="2024-06-13T12:14:13.742" v="6707"/>
        <pc:sldMkLst>
          <pc:docMk/>
          <pc:sldMk cId="2061511056" sldId="293"/>
        </pc:sldMkLst>
      </pc:sldChg>
      <pc:sldChg chg="add del ord">
        <pc:chgData name="Alessandro Scordo" userId="92ed46d9-721c-4ca3-b215-7b0cdbd44082" providerId="ADAL" clId="{81B05A0F-1960-48BB-A220-D658D377B872}" dt="2024-06-13T08:48:44.252" v="5454" actId="47"/>
        <pc:sldMkLst>
          <pc:docMk/>
          <pc:sldMk cId="140670306" sldId="294"/>
        </pc:sldMkLst>
      </pc:sldChg>
      <pc:sldChg chg="add del ord">
        <pc:chgData name="Alessandro Scordo" userId="92ed46d9-721c-4ca3-b215-7b0cdbd44082" providerId="ADAL" clId="{81B05A0F-1960-48BB-A220-D658D377B872}" dt="2024-06-13T08:48:44.252" v="5454" actId="47"/>
        <pc:sldMkLst>
          <pc:docMk/>
          <pc:sldMk cId="486360231" sldId="295"/>
        </pc:sldMkLst>
      </pc:sldChg>
      <pc:sldChg chg="add del ord">
        <pc:chgData name="Alessandro Scordo" userId="92ed46d9-721c-4ca3-b215-7b0cdbd44082" providerId="ADAL" clId="{81B05A0F-1960-48BB-A220-D658D377B872}" dt="2024-06-13T08:48:44.252" v="5454" actId="47"/>
        <pc:sldMkLst>
          <pc:docMk/>
          <pc:sldMk cId="1845909333" sldId="296"/>
        </pc:sldMkLst>
      </pc:sldChg>
      <pc:sldChg chg="addSp delSp modSp add mod modAnim">
        <pc:chgData name="Alessandro Scordo" userId="92ed46d9-721c-4ca3-b215-7b0cdbd44082" providerId="ADAL" clId="{81B05A0F-1960-48BB-A220-D658D377B872}" dt="2024-06-13T12:08:45.327" v="6640"/>
        <pc:sldMkLst>
          <pc:docMk/>
          <pc:sldMk cId="3530197033" sldId="297"/>
        </pc:sldMkLst>
      </pc:sldChg>
      <pc:sldChg chg="modSp add del mod">
        <pc:chgData name="Alessandro Scordo" userId="92ed46d9-721c-4ca3-b215-7b0cdbd44082" providerId="ADAL" clId="{81B05A0F-1960-48BB-A220-D658D377B872}" dt="2024-06-12T09:10:02.500" v="1610" actId="2696"/>
        <pc:sldMkLst>
          <pc:docMk/>
          <pc:sldMk cId="3975017449" sldId="297"/>
        </pc:sldMkLst>
      </pc:sldChg>
      <pc:sldChg chg="addSp modSp add mod modAnim">
        <pc:chgData name="Alessandro Scordo" userId="92ed46d9-721c-4ca3-b215-7b0cdbd44082" providerId="ADAL" clId="{81B05A0F-1960-48BB-A220-D658D377B872}" dt="2024-06-13T12:11:00.391" v="6656"/>
        <pc:sldMkLst>
          <pc:docMk/>
          <pc:sldMk cId="556385190" sldId="298"/>
        </pc:sldMkLst>
      </pc:sldChg>
      <pc:sldChg chg="add del">
        <pc:chgData name="Alessandro Scordo" userId="92ed46d9-721c-4ca3-b215-7b0cdbd44082" providerId="ADAL" clId="{81B05A0F-1960-48BB-A220-D658D377B872}" dt="2024-06-12T09:10:02.500" v="1610" actId="2696"/>
        <pc:sldMkLst>
          <pc:docMk/>
          <pc:sldMk cId="2384869347" sldId="298"/>
        </pc:sldMkLst>
      </pc:sldChg>
      <pc:sldChg chg="addSp delSp modSp add mod modAnim">
        <pc:chgData name="Alessandro Scordo" userId="92ed46d9-721c-4ca3-b215-7b0cdbd44082" providerId="ADAL" clId="{81B05A0F-1960-48BB-A220-D658D377B872}" dt="2024-06-13T12:31:53.819" v="7069"/>
        <pc:sldMkLst>
          <pc:docMk/>
          <pc:sldMk cId="3234976679" sldId="299"/>
        </pc:sldMkLst>
      </pc:sldChg>
      <pc:sldChg chg="addSp delSp modSp add mod modAnim">
        <pc:chgData name="Alessandro Scordo" userId="92ed46d9-721c-4ca3-b215-7b0cdbd44082" providerId="ADAL" clId="{81B05A0F-1960-48BB-A220-D658D377B872}" dt="2024-06-13T12:38:03.872" v="7568"/>
        <pc:sldMkLst>
          <pc:docMk/>
          <pc:sldMk cId="3037017793" sldId="300"/>
        </pc:sldMkLst>
      </pc:sldChg>
      <pc:sldChg chg="addSp modSp add mod ord">
        <pc:chgData name="Alessandro Scordo" userId="92ed46d9-721c-4ca3-b215-7b0cdbd44082" providerId="ADAL" clId="{81B05A0F-1960-48BB-A220-D658D377B872}" dt="2024-06-13T12:42:18.298" v="7849"/>
        <pc:sldMkLst>
          <pc:docMk/>
          <pc:sldMk cId="1990460284" sldId="301"/>
        </pc:sldMkLst>
      </pc:sldChg>
      <pc:sldChg chg="addSp modSp add mod modAnim">
        <pc:chgData name="Alessandro Scordo" userId="92ed46d9-721c-4ca3-b215-7b0cdbd44082" providerId="ADAL" clId="{81B05A0F-1960-48BB-A220-D658D377B872}" dt="2024-06-13T12:42:11.536" v="7847"/>
        <pc:sldMkLst>
          <pc:docMk/>
          <pc:sldMk cId="3779431499" sldId="302"/>
        </pc:sldMkLst>
      </pc:sldChg>
      <pc:sldChg chg="addSp modSp add mod modAnim">
        <pc:chgData name="Alessandro Scordo" userId="92ed46d9-721c-4ca3-b215-7b0cdbd44082" providerId="ADAL" clId="{81B05A0F-1960-48BB-A220-D658D377B872}" dt="2024-06-17T06:16:36.669" v="10846"/>
        <pc:sldMkLst>
          <pc:docMk/>
          <pc:sldMk cId="1806462414" sldId="303"/>
        </pc:sldMkLst>
      </pc:sldChg>
      <pc:sldChg chg="addSp delSp modSp add del mod delAnim modAnim">
        <pc:chgData name="Alessandro Scordo" userId="92ed46d9-721c-4ca3-b215-7b0cdbd44082" providerId="ADAL" clId="{81B05A0F-1960-48BB-A220-D658D377B872}" dt="2024-06-13T18:13:49.902" v="10536" actId="47"/>
        <pc:sldMkLst>
          <pc:docMk/>
          <pc:sldMk cId="1289349956" sldId="304"/>
        </pc:sldMkLst>
      </pc:sldChg>
      <pc:sldChg chg="add del">
        <pc:chgData name="Alessandro Scordo" userId="92ed46d9-721c-4ca3-b215-7b0cdbd44082" providerId="ADAL" clId="{81B05A0F-1960-48BB-A220-D658D377B872}" dt="2024-06-12T11:14:34.375" v="2832"/>
        <pc:sldMkLst>
          <pc:docMk/>
          <pc:sldMk cId="3322411456" sldId="304"/>
        </pc:sldMkLst>
      </pc:sldChg>
      <pc:sldChg chg="addSp delSp modSp add mod modAnim">
        <pc:chgData name="Alessandro Scordo" userId="92ed46d9-721c-4ca3-b215-7b0cdbd44082" providerId="ADAL" clId="{81B05A0F-1960-48BB-A220-D658D377B872}" dt="2024-06-17T06:26:21.467" v="10965" actId="122"/>
        <pc:sldMkLst>
          <pc:docMk/>
          <pc:sldMk cId="1072820879" sldId="305"/>
        </pc:sldMkLst>
      </pc:sldChg>
      <pc:sldChg chg="addSp delSp modSp add mod">
        <pc:chgData name="Alessandro Scordo" userId="92ed46d9-721c-4ca3-b215-7b0cdbd44082" providerId="ADAL" clId="{81B05A0F-1960-48BB-A220-D658D377B872}" dt="2024-06-13T08:16:43.281" v="5024" actId="1035"/>
        <pc:sldMkLst>
          <pc:docMk/>
          <pc:sldMk cId="1496217639" sldId="306"/>
        </pc:sldMkLst>
      </pc:sldChg>
      <pc:sldChg chg="addSp delSp modSp add mod modAnim">
        <pc:chgData name="Alessandro Scordo" userId="92ed46d9-721c-4ca3-b215-7b0cdbd44082" providerId="ADAL" clId="{81B05A0F-1960-48BB-A220-D658D377B872}" dt="2024-06-13T12:16:49.440" v="6720"/>
        <pc:sldMkLst>
          <pc:docMk/>
          <pc:sldMk cId="176185169" sldId="307"/>
        </pc:sldMkLst>
      </pc:sldChg>
      <pc:sldChg chg="add del">
        <pc:chgData name="Alessandro Scordo" userId="92ed46d9-721c-4ca3-b215-7b0cdbd44082" providerId="ADAL" clId="{81B05A0F-1960-48BB-A220-D658D377B872}" dt="2024-06-13T08:33:59.411" v="5216"/>
        <pc:sldMkLst>
          <pc:docMk/>
          <pc:sldMk cId="3666189894" sldId="307"/>
        </pc:sldMkLst>
      </pc:sldChg>
      <pc:sldChg chg="addSp delSp modSp add mod">
        <pc:chgData name="Alessandro Scordo" userId="92ed46d9-721c-4ca3-b215-7b0cdbd44082" providerId="ADAL" clId="{81B05A0F-1960-48BB-A220-D658D377B872}" dt="2024-06-13T09:14:33.434" v="5707" actId="14100"/>
        <pc:sldMkLst>
          <pc:docMk/>
          <pc:sldMk cId="3135788441" sldId="308"/>
        </pc:sldMkLst>
      </pc:sldChg>
      <pc:sldChg chg="addSp delSp modSp add mod ord modAnim">
        <pc:chgData name="Alessandro Scordo" userId="92ed46d9-721c-4ca3-b215-7b0cdbd44082" providerId="ADAL" clId="{81B05A0F-1960-48BB-A220-D658D377B872}" dt="2024-06-13T13:36:40.428" v="10447"/>
        <pc:sldMkLst>
          <pc:docMk/>
          <pc:sldMk cId="379702467" sldId="309"/>
        </pc:sldMkLst>
      </pc:sldChg>
      <pc:sldChg chg="add del">
        <pc:chgData name="Alessandro Scordo" userId="92ed46d9-721c-4ca3-b215-7b0cdbd44082" providerId="ADAL" clId="{81B05A0F-1960-48BB-A220-D658D377B872}" dt="2024-06-13T13:29:35" v="10147" actId="47"/>
        <pc:sldMkLst>
          <pc:docMk/>
          <pc:sldMk cId="1339825949" sldId="310"/>
        </pc:sldMkLst>
      </pc:sldChg>
      <pc:sldChg chg="add del">
        <pc:chgData name="Alessandro Scordo" userId="92ed46d9-721c-4ca3-b215-7b0cdbd44082" providerId="ADAL" clId="{81B05A0F-1960-48BB-A220-D658D377B872}" dt="2024-06-13T13:12:24.086" v="9026" actId="47"/>
        <pc:sldMkLst>
          <pc:docMk/>
          <pc:sldMk cId="1893398887" sldId="310"/>
        </pc:sldMkLst>
      </pc:sldChg>
      <pc:sldChg chg="addSp delSp modSp add mod delAnim modAnim">
        <pc:chgData name="Alessandro Scordo" userId="92ed46d9-721c-4ca3-b215-7b0cdbd44082" providerId="ADAL" clId="{81B05A0F-1960-48BB-A220-D658D377B872}" dt="2024-06-13T18:21:00.522" v="10838"/>
        <pc:sldMkLst>
          <pc:docMk/>
          <pc:sldMk cId="3137843955" sldId="310"/>
        </pc:sldMkLst>
      </pc:sldChg>
      <pc:sldMasterChg chg="modSldLayout">
        <pc:chgData name="Alessandro Scordo" userId="92ed46d9-721c-4ca3-b215-7b0cdbd44082" providerId="ADAL" clId="{81B05A0F-1960-48BB-A220-D658D377B872}" dt="2024-06-12T06:53:47.394" v="228" actId="1076"/>
        <pc:sldMasterMkLst>
          <pc:docMk/>
          <pc:sldMasterMk cId="4019510251" sldId="2147483672"/>
        </pc:sldMasterMkLst>
        <pc:sldLayoutChg chg="delSp modSp mod">
          <pc:chgData name="Alessandro Scordo" userId="92ed46d9-721c-4ca3-b215-7b0cdbd44082" providerId="ADAL" clId="{81B05A0F-1960-48BB-A220-D658D377B872}" dt="2024-06-12T06:53:47.394" v="228" actId="1076"/>
          <pc:sldLayoutMkLst>
            <pc:docMk/>
            <pc:sldMasterMk cId="4019510251" sldId="2147483672"/>
            <pc:sldLayoutMk cId="464374049" sldId="2147483673"/>
          </pc:sldLayoutMkLst>
        </pc:sldLayoutChg>
        <pc:sldLayoutChg chg="addSp delSp modSp mod">
          <pc:chgData name="Alessandro Scordo" userId="92ed46d9-721c-4ca3-b215-7b0cdbd44082" providerId="ADAL" clId="{81B05A0F-1960-48BB-A220-D658D377B872}" dt="2024-06-12T06:52:21.880" v="226" actId="403"/>
          <pc:sldLayoutMkLst>
            <pc:docMk/>
            <pc:sldMasterMk cId="4019510251" sldId="2147483672"/>
            <pc:sldLayoutMk cId="3110501051" sldId="2147483674"/>
          </pc:sldLayoutMkLst>
        </pc:sldLayoutChg>
      </pc:sldMasterChg>
    </pc:docChg>
  </pc:docChgLst>
  <pc:docChgLst>
    <pc:chgData name="Alessandro Scordo" userId="92ed46d9-721c-4ca3-b215-7b0cdbd44082" providerId="ADAL" clId="{0E5829B3-785C-43E7-A345-A1532E255E13}"/>
    <pc:docChg chg="undo custSel addSld delSld modSld sldOrd">
      <pc:chgData name="Alessandro Scordo" userId="92ed46d9-721c-4ca3-b215-7b0cdbd44082" providerId="ADAL" clId="{0E5829B3-785C-43E7-A345-A1532E255E13}" dt="2025-06-09T21:30:55.700" v="2156" actId="6549"/>
      <pc:docMkLst>
        <pc:docMk/>
      </pc:docMkLst>
      <pc:sldChg chg="addSp delSp modSp mod">
        <pc:chgData name="Alessandro Scordo" userId="92ed46d9-721c-4ca3-b215-7b0cdbd44082" providerId="ADAL" clId="{0E5829B3-785C-43E7-A345-A1532E255E13}" dt="2025-06-09T18:07:57.128" v="164" actId="14100"/>
        <pc:sldMkLst>
          <pc:docMk/>
          <pc:sldMk cId="979878185" sldId="256"/>
        </pc:sldMkLst>
        <pc:spChg chg="mod">
          <ac:chgData name="Alessandro Scordo" userId="92ed46d9-721c-4ca3-b215-7b0cdbd44082" providerId="ADAL" clId="{0E5829B3-785C-43E7-A345-A1532E255E13}" dt="2025-06-09T18:07:31.306" v="155" actId="1076"/>
          <ac:spMkLst>
            <pc:docMk/>
            <pc:sldMk cId="979878185" sldId="256"/>
            <ac:spMk id="2" creationId="{0F3A220E-EA0E-6BDB-7462-C6E1315FF303}"/>
          </ac:spMkLst>
        </pc:spChg>
        <pc:spChg chg="mod">
          <ac:chgData name="Alessandro Scordo" userId="92ed46d9-721c-4ca3-b215-7b0cdbd44082" providerId="ADAL" clId="{0E5829B3-785C-43E7-A345-A1532E255E13}" dt="2025-06-09T18:06:01.925" v="128" actId="1035"/>
          <ac:spMkLst>
            <pc:docMk/>
            <pc:sldMk cId="979878185" sldId="256"/>
            <ac:spMk id="11" creationId="{1D38F2F5-F37E-4BBE-E9E5-4A007CE8BA52}"/>
          </ac:spMkLst>
        </pc:spChg>
        <pc:spChg chg="mod">
          <ac:chgData name="Alessandro Scordo" userId="92ed46d9-721c-4ca3-b215-7b0cdbd44082" providerId="ADAL" clId="{0E5829B3-785C-43E7-A345-A1532E255E13}" dt="2025-06-09T18:03:38.207" v="37" actId="20577"/>
          <ac:spMkLst>
            <pc:docMk/>
            <pc:sldMk cId="979878185" sldId="256"/>
            <ac:spMk id="12" creationId="{2EB4EA24-CD4B-2A1E-6186-1F39B0BD8E75}"/>
          </ac:spMkLst>
        </pc:spChg>
        <pc:spChg chg="mod">
          <ac:chgData name="Alessandro Scordo" userId="92ed46d9-721c-4ca3-b215-7b0cdbd44082" providerId="ADAL" clId="{0E5829B3-785C-43E7-A345-A1532E255E13}" dt="2025-06-09T18:07:33.886" v="156" actId="1076"/>
          <ac:spMkLst>
            <pc:docMk/>
            <pc:sldMk cId="979878185" sldId="256"/>
            <ac:spMk id="15" creationId="{62DCA99E-7117-5DC3-CD60-7839641AFF81}"/>
          </ac:spMkLst>
        </pc:spChg>
        <pc:picChg chg="add mod">
          <ac:chgData name="Alessandro Scordo" userId="92ed46d9-721c-4ca3-b215-7b0cdbd44082" providerId="ADAL" clId="{0E5829B3-785C-43E7-A345-A1532E255E13}" dt="2025-06-09T18:07:39.087" v="159" actId="1076"/>
          <ac:picMkLst>
            <pc:docMk/>
            <pc:sldMk cId="979878185" sldId="256"/>
            <ac:picMk id="6" creationId="{96D4BB5B-F3C4-7974-603D-743C7A79FBC5}"/>
          </ac:picMkLst>
        </pc:picChg>
        <pc:picChg chg="del">
          <ac:chgData name="Alessandro Scordo" userId="92ed46d9-721c-4ca3-b215-7b0cdbd44082" providerId="ADAL" clId="{0E5829B3-785C-43E7-A345-A1532E255E13}" dt="2025-06-09T18:07:43.640" v="160" actId="478"/>
          <ac:picMkLst>
            <pc:docMk/>
            <pc:sldMk cId="979878185" sldId="256"/>
            <ac:picMk id="9" creationId="{9E47B177-6615-5C09-ABAD-F342DC261235}"/>
          </ac:picMkLst>
        </pc:picChg>
        <pc:picChg chg="add mod">
          <ac:chgData name="Alessandro Scordo" userId="92ed46d9-721c-4ca3-b215-7b0cdbd44082" providerId="ADAL" clId="{0E5829B3-785C-43E7-A345-A1532E255E13}" dt="2025-06-09T18:07:57.128" v="164" actId="14100"/>
          <ac:picMkLst>
            <pc:docMk/>
            <pc:sldMk cId="979878185" sldId="256"/>
            <ac:picMk id="24" creationId="{FE81BFFC-37C4-D2EF-7B68-9A7B7A0C6F9E}"/>
          </ac:picMkLst>
        </pc:picChg>
      </pc:sldChg>
      <pc:sldChg chg="addSp delSp modSp mod delAnim modAnim">
        <pc:chgData name="Alessandro Scordo" userId="92ed46d9-721c-4ca3-b215-7b0cdbd44082" providerId="ADAL" clId="{0E5829B3-785C-43E7-A345-A1532E255E13}" dt="2025-06-09T19:23:21.854" v="650"/>
        <pc:sldMkLst>
          <pc:docMk/>
          <pc:sldMk cId="1771568759" sldId="257"/>
        </pc:sldMkLst>
        <pc:spChg chg="mod">
          <ac:chgData name="Alessandro Scordo" userId="92ed46d9-721c-4ca3-b215-7b0cdbd44082" providerId="ADAL" clId="{0E5829B3-785C-43E7-A345-A1532E255E13}" dt="2025-06-09T19:17:34.254" v="355" actId="1076"/>
          <ac:spMkLst>
            <pc:docMk/>
            <pc:sldMk cId="1771568759" sldId="257"/>
            <ac:spMk id="2" creationId="{5568781F-2381-0617-64D6-D8F33245B129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3" creationId="{AF9E43CA-8FCA-BF1B-8DA8-64ACED74639E}"/>
          </ac:spMkLst>
        </pc:spChg>
        <pc:spChg chg="mod">
          <ac:chgData name="Alessandro Scordo" userId="92ed46d9-721c-4ca3-b215-7b0cdbd44082" providerId="ADAL" clId="{0E5829B3-785C-43E7-A345-A1532E255E13}" dt="2025-06-09T18:06:21.110" v="134" actId="404"/>
          <ac:spMkLst>
            <pc:docMk/>
            <pc:sldMk cId="1771568759" sldId="257"/>
            <ac:spMk id="4" creationId="{0DC8DAC9-A8D2-7505-83F2-F6CECCA3131B}"/>
          </ac:spMkLst>
        </pc:spChg>
        <pc:spChg chg="del mod">
          <ac:chgData name="Alessandro Scordo" userId="92ed46d9-721c-4ca3-b215-7b0cdbd44082" providerId="ADAL" clId="{0E5829B3-785C-43E7-A345-A1532E255E13}" dt="2025-06-09T18:05:00.132" v="65" actId="478"/>
          <ac:spMkLst>
            <pc:docMk/>
            <pc:sldMk cId="1771568759" sldId="257"/>
            <ac:spMk id="5" creationId="{19B96C6E-602B-294C-2D80-7E6D66E5CD27}"/>
          </ac:spMkLst>
        </pc:spChg>
        <pc:spChg chg="add del">
          <ac:chgData name="Alessandro Scordo" userId="92ed46d9-721c-4ca3-b215-7b0cdbd44082" providerId="ADAL" clId="{0E5829B3-785C-43E7-A345-A1532E255E13}" dt="2025-06-09T18:04:50.680" v="64" actId="478"/>
          <ac:spMkLst>
            <pc:docMk/>
            <pc:sldMk cId="1771568759" sldId="257"/>
            <ac:spMk id="7" creationId="{539DE8D9-A616-F223-724C-40B62BAFE1B6}"/>
          </ac:spMkLst>
        </pc:spChg>
        <pc:spChg chg="add mod">
          <ac:chgData name="Alessandro Scordo" userId="92ed46d9-721c-4ca3-b215-7b0cdbd44082" providerId="ADAL" clId="{0E5829B3-785C-43E7-A345-A1532E255E13}" dt="2025-06-09T18:04:49.082" v="63"/>
          <ac:spMkLst>
            <pc:docMk/>
            <pc:sldMk cId="1771568759" sldId="257"/>
            <ac:spMk id="10" creationId="{8B263AE1-6C4E-95A5-5C19-4C10FC6C0AF3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12" creationId="{2FE60738-9ADB-8F76-50AD-162BF96295C1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13" creationId="{D4DCC709-E04E-D37F-5F14-BBB0D8FC64E4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14" creationId="{3B2977A3-F42D-07EE-82C1-7F5D740B637E}"/>
          </ac:spMkLst>
        </pc:spChg>
        <pc:spChg chg="del">
          <ac:chgData name="Alessandro Scordo" userId="92ed46d9-721c-4ca3-b215-7b0cdbd44082" providerId="ADAL" clId="{0E5829B3-785C-43E7-A345-A1532E255E13}" dt="2025-06-09T18:05:14.257" v="71" actId="478"/>
          <ac:spMkLst>
            <pc:docMk/>
            <pc:sldMk cId="1771568759" sldId="257"/>
            <ac:spMk id="15" creationId="{AF24B2B4-29B8-F59B-1F5D-553D78BAEE75}"/>
          </ac:spMkLst>
        </pc:spChg>
        <pc:spChg chg="del">
          <ac:chgData name="Alessandro Scordo" userId="92ed46d9-721c-4ca3-b215-7b0cdbd44082" providerId="ADAL" clId="{0E5829B3-785C-43E7-A345-A1532E255E13}" dt="2025-06-09T18:05:12.733" v="69" actId="478"/>
          <ac:spMkLst>
            <pc:docMk/>
            <pc:sldMk cId="1771568759" sldId="257"/>
            <ac:spMk id="16" creationId="{787E3315-7D48-9284-8C02-BBEA0C24B700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17" creationId="{0D5D4A0E-3912-1F31-89B7-07A3FC022BA6}"/>
          </ac:spMkLst>
        </pc:spChg>
        <pc:spChg chg="del">
          <ac:chgData name="Alessandro Scordo" userId="92ed46d9-721c-4ca3-b215-7b0cdbd44082" providerId="ADAL" clId="{0E5829B3-785C-43E7-A345-A1532E255E13}" dt="2025-06-09T19:18:32.034" v="487" actId="478"/>
          <ac:spMkLst>
            <pc:docMk/>
            <pc:sldMk cId="1771568759" sldId="257"/>
            <ac:spMk id="18" creationId="{2037DEB2-DCB8-5206-704C-3D6A99DD72FA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19" creationId="{A06A9D02-CE44-70D4-6B75-888F8FF7989C}"/>
          </ac:spMkLst>
        </pc:spChg>
        <pc:spChg chg="add mod">
          <ac:chgData name="Alessandro Scordo" userId="92ed46d9-721c-4ca3-b215-7b0cdbd44082" providerId="ADAL" clId="{0E5829B3-785C-43E7-A345-A1532E255E13}" dt="2025-06-09T18:05:00.666" v="66"/>
          <ac:spMkLst>
            <pc:docMk/>
            <pc:sldMk cId="1771568759" sldId="257"/>
            <ac:spMk id="20" creationId="{E7A88B75-BD56-A542-625C-ECDC61A209E0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21" creationId="{E2A0690F-02D1-A0C1-5ACE-E5A730E7EC38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25" creationId="{D3B9A1EE-A699-C226-B7EC-B01CA5A3DA73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27" creationId="{2DDB6CAE-625D-EC62-9576-989024BDAC8B}"/>
          </ac:spMkLst>
        </pc:spChg>
        <pc:spChg chg="del">
          <ac:chgData name="Alessandro Scordo" userId="92ed46d9-721c-4ca3-b215-7b0cdbd44082" providerId="ADAL" clId="{0E5829B3-785C-43E7-A345-A1532E255E13}" dt="2025-06-09T18:05:11.835" v="68" actId="478"/>
          <ac:spMkLst>
            <pc:docMk/>
            <pc:sldMk cId="1771568759" sldId="257"/>
            <ac:spMk id="29" creationId="{02E4E173-DEF2-74FD-0947-E1220789A916}"/>
          </ac:spMkLst>
        </pc:spChg>
        <pc:spChg chg="del">
          <ac:chgData name="Alessandro Scordo" userId="92ed46d9-721c-4ca3-b215-7b0cdbd44082" providerId="ADAL" clId="{0E5829B3-785C-43E7-A345-A1532E255E13}" dt="2025-06-09T18:05:13.440" v="70" actId="478"/>
          <ac:spMkLst>
            <pc:docMk/>
            <pc:sldMk cId="1771568759" sldId="257"/>
            <ac:spMk id="31" creationId="{B256D2CC-CBCE-E510-909F-F4DF7B44551F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32" creationId="{875E2076-E012-9D24-CC90-D63F4B899F27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33" creationId="{4303C565-9E18-3133-5774-43FD41D99AEB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34" creationId="{CA6D9D8E-1C40-7FD4-7BF1-197D3811F98B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35" creationId="{AD57217C-275A-8D0B-5D53-3914EEB3A7A2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36" creationId="{33A25938-6C61-B180-2011-DB2FDBE3BF4D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37" creationId="{3CD8B8A1-6441-1AD1-7F92-35F4224E93C2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42" creationId="{FADAF616-594E-F2C3-2551-9A91E92A9B53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44" creationId="{6158CAC1-53D5-A029-BE96-23A6A2EFE85B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45" creationId="{8863AB44-4E92-3BA5-4EDE-8BC7365B875A}"/>
          </ac:spMkLst>
        </pc:spChg>
        <pc:spChg chg="add mod">
          <ac:chgData name="Alessandro Scordo" userId="92ed46d9-721c-4ca3-b215-7b0cdbd44082" providerId="ADAL" clId="{0E5829B3-785C-43E7-A345-A1532E255E13}" dt="2025-06-09T19:04:48.823" v="192"/>
          <ac:spMkLst>
            <pc:docMk/>
            <pc:sldMk cId="1771568759" sldId="257"/>
            <ac:spMk id="46" creationId="{45E0E2A8-507D-1915-503B-D69B4F631EC8}"/>
          </ac:spMkLst>
        </pc:spChg>
        <pc:spChg chg="add mod">
          <ac:chgData name="Alessandro Scordo" userId="92ed46d9-721c-4ca3-b215-7b0cdbd44082" providerId="ADAL" clId="{0E5829B3-785C-43E7-A345-A1532E255E13}" dt="2025-06-09T19:10:46.533" v="245" actId="207"/>
          <ac:spMkLst>
            <pc:docMk/>
            <pc:sldMk cId="1771568759" sldId="257"/>
            <ac:spMk id="52" creationId="{25312EE4-ED68-B331-302F-3D41721CD43A}"/>
          </ac:spMkLst>
        </pc:spChg>
        <pc:spChg chg="add mod">
          <ac:chgData name="Alessandro Scordo" userId="92ed46d9-721c-4ca3-b215-7b0cdbd44082" providerId="ADAL" clId="{0E5829B3-785C-43E7-A345-A1532E255E13}" dt="2025-06-09T19:11:32.765" v="255" actId="1038"/>
          <ac:spMkLst>
            <pc:docMk/>
            <pc:sldMk cId="1771568759" sldId="257"/>
            <ac:spMk id="55" creationId="{E750883C-1CD4-E258-568C-42DE49AFDFBF}"/>
          </ac:spMkLst>
        </pc:spChg>
        <pc:spChg chg="add mod">
          <ac:chgData name="Alessandro Scordo" userId="92ed46d9-721c-4ca3-b215-7b0cdbd44082" providerId="ADAL" clId="{0E5829B3-785C-43E7-A345-A1532E255E13}" dt="2025-06-09T19:21:35.854" v="621" actId="20577"/>
          <ac:spMkLst>
            <pc:docMk/>
            <pc:sldMk cId="1771568759" sldId="257"/>
            <ac:spMk id="57" creationId="{BB778CE1-BB6A-384A-6100-F64B3C4BE331}"/>
          </ac:spMkLst>
        </pc:spChg>
        <pc:spChg chg="add mod">
          <ac:chgData name="Alessandro Scordo" userId="92ed46d9-721c-4ca3-b215-7b0cdbd44082" providerId="ADAL" clId="{0E5829B3-785C-43E7-A345-A1532E255E13}" dt="2025-06-09T19:21:05.914" v="570" actId="1076"/>
          <ac:spMkLst>
            <pc:docMk/>
            <pc:sldMk cId="1771568759" sldId="257"/>
            <ac:spMk id="58" creationId="{06D810ED-9BF6-ED3D-DC37-E43D651AAA6D}"/>
          </ac:spMkLst>
        </pc:spChg>
        <pc:spChg chg="add del">
          <ac:chgData name="Alessandro Scordo" userId="92ed46d9-721c-4ca3-b215-7b0cdbd44082" providerId="ADAL" clId="{0E5829B3-785C-43E7-A345-A1532E255E13}" dt="2025-06-09T19:21:55.656" v="623" actId="478"/>
          <ac:spMkLst>
            <pc:docMk/>
            <pc:sldMk cId="1771568759" sldId="257"/>
            <ac:spMk id="59" creationId="{CDC45723-FBBB-EF1E-7BC8-044420FB5E64}"/>
          </ac:spMkLst>
        </pc:spChg>
        <pc:spChg chg="add mod">
          <ac:chgData name="Alessandro Scordo" userId="92ed46d9-721c-4ca3-b215-7b0cdbd44082" providerId="ADAL" clId="{0E5829B3-785C-43E7-A345-A1532E255E13}" dt="2025-06-09T19:23:19.591" v="649" actId="1035"/>
          <ac:spMkLst>
            <pc:docMk/>
            <pc:sldMk cId="1771568759" sldId="257"/>
            <ac:spMk id="60" creationId="{7F0ECD43-955A-FA2E-F5A5-F61EADE638F0}"/>
          </ac:spMkLst>
        </pc:spChg>
        <pc:picChg chg="del">
          <ac:chgData name="Alessandro Scordo" userId="92ed46d9-721c-4ca3-b215-7b0cdbd44082" providerId="ADAL" clId="{0E5829B3-785C-43E7-A345-A1532E255E13}" dt="2025-06-09T18:08:08.668" v="165" actId="478"/>
          <ac:picMkLst>
            <pc:docMk/>
            <pc:sldMk cId="1771568759" sldId="257"/>
            <ac:picMk id="9" creationId="{A9431564-1F94-8F91-BE8F-A5D36A02E5D9}"/>
          </ac:picMkLst>
        </pc:picChg>
        <pc:picChg chg="del">
          <ac:chgData name="Alessandro Scordo" userId="92ed46d9-721c-4ca3-b215-7b0cdbd44082" providerId="ADAL" clId="{0E5829B3-785C-43E7-A345-A1532E255E13}" dt="2025-06-09T18:05:08.891" v="67" actId="478"/>
          <ac:picMkLst>
            <pc:docMk/>
            <pc:sldMk cId="1771568759" sldId="257"/>
            <ac:picMk id="11" creationId="{7CCF1470-FF82-7522-7B8D-C605D6DCA6FD}"/>
          </ac:picMkLst>
        </pc:picChg>
        <pc:picChg chg="add del">
          <ac:chgData name="Alessandro Scordo" userId="92ed46d9-721c-4ca3-b215-7b0cdbd44082" providerId="ADAL" clId="{0E5829B3-785C-43E7-A345-A1532E255E13}" dt="2025-06-09T18:07:48.687" v="161" actId="21"/>
          <ac:picMkLst>
            <pc:docMk/>
            <pc:sldMk cId="1771568759" sldId="257"/>
            <ac:picMk id="24" creationId="{FE81BFFC-37C4-D2EF-7B68-9A7B7A0C6F9E}"/>
          </ac:picMkLst>
        </pc:picChg>
        <pc:picChg chg="add mod">
          <ac:chgData name="Alessandro Scordo" userId="92ed46d9-721c-4ca3-b215-7b0cdbd44082" providerId="ADAL" clId="{0E5829B3-785C-43E7-A345-A1532E255E13}" dt="2025-06-09T18:08:09.005" v="166"/>
          <ac:picMkLst>
            <pc:docMk/>
            <pc:sldMk cId="1771568759" sldId="257"/>
            <ac:picMk id="26" creationId="{3B55EAB2-4926-1E98-FAAE-36506B5E909F}"/>
          </ac:picMkLst>
        </pc:picChg>
        <pc:picChg chg="add mod ord">
          <ac:chgData name="Alessandro Scordo" userId="92ed46d9-721c-4ca3-b215-7b0cdbd44082" providerId="ADAL" clId="{0E5829B3-785C-43E7-A345-A1532E255E13}" dt="2025-06-09T19:18:42.935" v="489" actId="1076"/>
          <ac:picMkLst>
            <pc:docMk/>
            <pc:sldMk cId="1771568759" sldId="257"/>
            <ac:picMk id="47" creationId="{828CAB59-AE84-790A-1B44-38AFDE3DFD92}"/>
          </ac:picMkLst>
        </pc:picChg>
        <pc:picChg chg="add del mod ord">
          <ac:chgData name="Alessandro Scordo" userId="92ed46d9-721c-4ca3-b215-7b0cdbd44082" providerId="ADAL" clId="{0E5829B3-785C-43E7-A345-A1532E255E13}" dt="2025-06-09T19:10:21.515" v="237" actId="478"/>
          <ac:picMkLst>
            <pc:docMk/>
            <pc:sldMk cId="1771568759" sldId="257"/>
            <ac:picMk id="49" creationId="{CBB96492-C7B6-B9F9-9B95-A60E9791FC84}"/>
          </ac:picMkLst>
        </pc:picChg>
        <pc:picChg chg="add mod ord">
          <ac:chgData name="Alessandro Scordo" userId="92ed46d9-721c-4ca3-b215-7b0cdbd44082" providerId="ADAL" clId="{0E5829B3-785C-43E7-A345-A1532E255E13}" dt="2025-06-09T19:10:29.917" v="241" actId="167"/>
          <ac:picMkLst>
            <pc:docMk/>
            <pc:sldMk cId="1771568759" sldId="257"/>
            <ac:picMk id="51" creationId="{DCB6CC96-B896-B1DD-1C5B-D3FEAF37B098}"/>
          </ac:picMkLst>
        </pc:picChg>
        <pc:picChg chg="add mod">
          <ac:chgData name="Alessandro Scordo" userId="92ed46d9-721c-4ca3-b215-7b0cdbd44082" providerId="ADAL" clId="{0E5829B3-785C-43E7-A345-A1532E255E13}" dt="2025-06-09T19:11:10.668" v="248" actId="14100"/>
          <ac:picMkLst>
            <pc:docMk/>
            <pc:sldMk cId="1771568759" sldId="257"/>
            <ac:picMk id="54" creationId="{F4E9B659-53EC-8F6F-13C2-A16DB762E291}"/>
          </ac:picMkLst>
        </pc:picChg>
      </pc:sldChg>
      <pc:sldChg chg="add del">
        <pc:chgData name="Alessandro Scordo" userId="92ed46d9-721c-4ca3-b215-7b0cdbd44082" providerId="ADAL" clId="{0E5829B3-785C-43E7-A345-A1532E255E13}" dt="2025-06-09T18:05:50.755" v="122" actId="47"/>
        <pc:sldMkLst>
          <pc:docMk/>
          <pc:sldMk cId="339220373" sldId="258"/>
        </pc:sldMkLst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690925324" sldId="258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2436970162" sldId="258"/>
        </pc:sldMkLst>
      </pc:sldChg>
      <pc:sldChg chg="addSp delSp modSp add mod modAnim">
        <pc:chgData name="Alessandro Scordo" userId="92ed46d9-721c-4ca3-b215-7b0cdbd44082" providerId="ADAL" clId="{0E5829B3-785C-43E7-A345-A1532E255E13}" dt="2025-06-09T19:34:19.684" v="768"/>
        <pc:sldMkLst>
          <pc:docMk/>
          <pc:sldMk cId="3674968119" sldId="258"/>
        </pc:sldMkLst>
        <pc:spChg chg="mod">
          <ac:chgData name="Alessandro Scordo" userId="92ed46d9-721c-4ca3-b215-7b0cdbd44082" providerId="ADAL" clId="{0E5829B3-785C-43E7-A345-A1532E255E13}" dt="2025-06-09T19:32:54.204" v="677" actId="20577"/>
          <ac:spMkLst>
            <pc:docMk/>
            <pc:sldMk cId="3674968119" sldId="258"/>
            <ac:spMk id="2" creationId="{B0DA60BB-561D-ECBC-1DFC-788FCAA38E9B}"/>
          </ac:spMkLst>
        </pc:spChg>
        <pc:spChg chg="add mod">
          <ac:chgData name="Alessandro Scordo" userId="92ed46d9-721c-4ca3-b215-7b0cdbd44082" providerId="ADAL" clId="{0E5829B3-785C-43E7-A345-A1532E255E13}" dt="2025-06-09T19:33:59.954" v="764" actId="1076"/>
          <ac:spMkLst>
            <pc:docMk/>
            <pc:sldMk cId="3674968119" sldId="258"/>
            <ac:spMk id="9" creationId="{86109111-DEF8-CBFE-71E1-9F207FD8F786}"/>
          </ac:spMkLst>
        </pc:spChg>
        <pc:spChg chg="add mod">
          <ac:chgData name="Alessandro Scordo" userId="92ed46d9-721c-4ca3-b215-7b0cdbd44082" providerId="ADAL" clId="{0E5829B3-785C-43E7-A345-A1532E255E13}" dt="2025-06-09T19:33:45.474" v="712" actId="1036"/>
          <ac:spMkLst>
            <pc:docMk/>
            <pc:sldMk cId="3674968119" sldId="258"/>
            <ac:spMk id="10" creationId="{B85836C1-A12F-2AE1-12A8-3B4A7A315B4B}"/>
          </ac:spMkLst>
        </pc:spChg>
        <pc:spChg chg="add mod">
          <ac:chgData name="Alessandro Scordo" userId="92ed46d9-721c-4ca3-b215-7b0cdbd44082" providerId="ADAL" clId="{0E5829B3-785C-43E7-A345-A1532E255E13}" dt="2025-06-09T19:33:54.794" v="763" actId="1035"/>
          <ac:spMkLst>
            <pc:docMk/>
            <pc:sldMk cId="3674968119" sldId="258"/>
            <ac:spMk id="11" creationId="{ADA36DE3-A52C-968E-E885-CEC19246ED0B}"/>
          </ac:spMkLst>
        </pc:spChg>
        <pc:spChg chg="add mod">
          <ac:chgData name="Alessandro Scordo" userId="92ed46d9-721c-4ca3-b215-7b0cdbd44082" providerId="ADAL" clId="{0E5829B3-785C-43E7-A345-A1532E255E13}" dt="2025-06-09T19:33:45.474" v="712" actId="1036"/>
          <ac:spMkLst>
            <pc:docMk/>
            <pc:sldMk cId="3674968119" sldId="258"/>
            <ac:spMk id="12" creationId="{D42D7A07-0086-81B6-78DB-5562C0C656CE}"/>
          </ac:spMkLst>
        </pc:spChg>
        <pc:spChg chg="add mod">
          <ac:chgData name="Alessandro Scordo" userId="92ed46d9-721c-4ca3-b215-7b0cdbd44082" providerId="ADAL" clId="{0E5829B3-785C-43E7-A345-A1532E255E13}" dt="2025-06-09T19:33:45.474" v="712" actId="1036"/>
          <ac:spMkLst>
            <pc:docMk/>
            <pc:sldMk cId="3674968119" sldId="258"/>
            <ac:spMk id="13" creationId="{386424EA-1285-1AEC-C9C0-B24D2E769E04}"/>
          </ac:spMkLst>
        </pc:spChg>
        <pc:spChg chg="add del mod">
          <ac:chgData name="Alessandro Scordo" userId="92ed46d9-721c-4ca3-b215-7b0cdbd44082" providerId="ADAL" clId="{0E5829B3-785C-43E7-A345-A1532E255E13}" dt="2025-06-09T19:33:32.374" v="680" actId="478"/>
          <ac:spMkLst>
            <pc:docMk/>
            <pc:sldMk cId="3674968119" sldId="258"/>
            <ac:spMk id="16" creationId="{B53BC683-7BEA-0B4B-A991-400B009C4574}"/>
          </ac:spMkLst>
        </pc:spChg>
        <pc:picChg chg="add mod">
          <ac:chgData name="Alessandro Scordo" userId="92ed46d9-721c-4ca3-b215-7b0cdbd44082" providerId="ADAL" clId="{0E5829B3-785C-43E7-A345-A1532E255E13}" dt="2025-06-09T19:33:45.474" v="712" actId="1036"/>
          <ac:picMkLst>
            <pc:docMk/>
            <pc:sldMk cId="3674968119" sldId="258"/>
            <ac:picMk id="3" creationId="{4973B8B0-7549-2A63-8AAC-25F7409E78D4}"/>
          </ac:picMkLst>
        </pc:picChg>
        <pc:picChg chg="add mod">
          <ac:chgData name="Alessandro Scordo" userId="92ed46d9-721c-4ca3-b215-7b0cdbd44082" providerId="ADAL" clId="{0E5829B3-785C-43E7-A345-A1532E255E13}" dt="2025-06-09T19:33:45.474" v="712" actId="1036"/>
          <ac:picMkLst>
            <pc:docMk/>
            <pc:sldMk cId="3674968119" sldId="258"/>
            <ac:picMk id="5" creationId="{791367F9-12C8-72F6-7C77-2753205459A7}"/>
          </ac:picMkLst>
        </pc:picChg>
        <pc:picChg chg="add del mod">
          <ac:chgData name="Alessandro Scordo" userId="92ed46d9-721c-4ca3-b215-7b0cdbd44082" providerId="ADAL" clId="{0E5829B3-785C-43E7-A345-A1532E255E13}" dt="2025-06-09T19:33:33.196" v="681" actId="478"/>
          <ac:picMkLst>
            <pc:docMk/>
            <pc:sldMk cId="3674968119" sldId="258"/>
            <ac:picMk id="14" creationId="{DD37F42E-46F8-5A14-ED64-63802894CCB8}"/>
          </ac:picMkLst>
        </pc:picChg>
        <pc:picChg chg="add del mod">
          <ac:chgData name="Alessandro Scordo" userId="92ed46d9-721c-4ca3-b215-7b0cdbd44082" providerId="ADAL" clId="{0E5829B3-785C-43E7-A345-A1532E255E13}" dt="2025-06-09T19:33:31.794" v="679" actId="478"/>
          <ac:picMkLst>
            <pc:docMk/>
            <pc:sldMk cId="3674968119" sldId="258"/>
            <ac:picMk id="15" creationId="{CCAA2DB4-F4E6-2C1D-94C3-AF19A355721A}"/>
          </ac:picMkLst>
        </pc:pic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2213030234" sldId="259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3254097485" sldId="259"/>
        </pc:sldMkLst>
      </pc:sldChg>
      <pc:sldChg chg="add del">
        <pc:chgData name="Alessandro Scordo" userId="92ed46d9-721c-4ca3-b215-7b0cdbd44082" providerId="ADAL" clId="{0E5829B3-785C-43E7-A345-A1532E255E13}" dt="2025-06-09T18:05:50.755" v="122" actId="47"/>
        <pc:sldMkLst>
          <pc:docMk/>
          <pc:sldMk cId="3810705636" sldId="259"/>
        </pc:sldMkLst>
      </pc:sldChg>
      <pc:sldChg chg="addSp modSp add mod modAnim">
        <pc:chgData name="Alessandro Scordo" userId="92ed46d9-721c-4ca3-b215-7b0cdbd44082" providerId="ADAL" clId="{0E5829B3-785C-43E7-A345-A1532E255E13}" dt="2025-06-09T19:39:04.708" v="861" actId="1076"/>
        <pc:sldMkLst>
          <pc:docMk/>
          <pc:sldMk cId="3844449225" sldId="259"/>
        </pc:sldMkLst>
        <pc:spChg chg="mod">
          <ac:chgData name="Alessandro Scordo" userId="92ed46d9-721c-4ca3-b215-7b0cdbd44082" providerId="ADAL" clId="{0E5829B3-785C-43E7-A345-A1532E255E13}" dt="2025-06-09T19:35:39.423" v="796" actId="20577"/>
          <ac:spMkLst>
            <pc:docMk/>
            <pc:sldMk cId="3844449225" sldId="259"/>
            <ac:spMk id="2" creationId="{FEB8F568-03FC-C184-F45B-15C6781C9CAA}"/>
          </ac:spMkLst>
        </pc:spChg>
        <pc:spChg chg="add mod">
          <ac:chgData name="Alessandro Scordo" userId="92ed46d9-721c-4ca3-b215-7b0cdbd44082" providerId="ADAL" clId="{0E5829B3-785C-43E7-A345-A1532E255E13}" dt="2025-06-09T19:35:45.099" v="797" actId="404"/>
          <ac:spMkLst>
            <pc:docMk/>
            <pc:sldMk cId="3844449225" sldId="259"/>
            <ac:spMk id="5" creationId="{8133F439-30FE-1412-D91D-CA62EAFC39C0}"/>
          </ac:spMkLst>
        </pc:spChg>
        <pc:spChg chg="add mod">
          <ac:chgData name="Alessandro Scordo" userId="92ed46d9-721c-4ca3-b215-7b0cdbd44082" providerId="ADAL" clId="{0E5829B3-785C-43E7-A345-A1532E255E13}" dt="2025-06-09T19:35:54.954" v="801" actId="1076"/>
          <ac:spMkLst>
            <pc:docMk/>
            <pc:sldMk cId="3844449225" sldId="259"/>
            <ac:spMk id="9" creationId="{968B2164-7110-310A-E87A-684827C5B42E}"/>
          </ac:spMkLst>
        </pc:spChg>
        <pc:spChg chg="add mod">
          <ac:chgData name="Alessandro Scordo" userId="92ed46d9-721c-4ca3-b215-7b0cdbd44082" providerId="ADAL" clId="{0E5829B3-785C-43E7-A345-A1532E255E13}" dt="2025-06-09T19:36:41.826" v="813" actId="1076"/>
          <ac:spMkLst>
            <pc:docMk/>
            <pc:sldMk cId="3844449225" sldId="259"/>
            <ac:spMk id="10" creationId="{CC8CE98B-A303-1B98-4F0C-C62C898E5A1A}"/>
          </ac:spMkLst>
        </pc:spChg>
        <pc:spChg chg="add mod">
          <ac:chgData name="Alessandro Scordo" userId="92ed46d9-721c-4ca3-b215-7b0cdbd44082" providerId="ADAL" clId="{0E5829B3-785C-43E7-A345-A1532E255E13}" dt="2025-06-09T19:36:02.785" v="803" actId="404"/>
          <ac:spMkLst>
            <pc:docMk/>
            <pc:sldMk cId="3844449225" sldId="259"/>
            <ac:spMk id="11" creationId="{9D0C61CD-E266-9F08-1661-200D184F5738}"/>
          </ac:spMkLst>
        </pc:spChg>
        <pc:spChg chg="add mod">
          <ac:chgData name="Alessandro Scordo" userId="92ed46d9-721c-4ca3-b215-7b0cdbd44082" providerId="ADAL" clId="{0E5829B3-785C-43E7-A345-A1532E255E13}" dt="2025-06-09T19:36:24.489" v="809" actId="1076"/>
          <ac:spMkLst>
            <pc:docMk/>
            <pc:sldMk cId="3844449225" sldId="259"/>
            <ac:spMk id="12" creationId="{646EABFA-3A17-27DB-87FA-4EA601EB6884}"/>
          </ac:spMkLst>
        </pc:spChg>
        <pc:spChg chg="add mod">
          <ac:chgData name="Alessandro Scordo" userId="92ed46d9-721c-4ca3-b215-7b0cdbd44082" providerId="ADAL" clId="{0E5829B3-785C-43E7-A345-A1532E255E13}" dt="2025-06-09T19:39:04.708" v="861" actId="1076"/>
          <ac:spMkLst>
            <pc:docMk/>
            <pc:sldMk cId="3844449225" sldId="259"/>
            <ac:spMk id="14" creationId="{DA8331EA-67AD-BE37-229B-1DC8DA1030EA}"/>
          </ac:spMkLst>
        </pc:spChg>
        <pc:picChg chg="add mod">
          <ac:chgData name="Alessandro Scordo" userId="92ed46d9-721c-4ca3-b215-7b0cdbd44082" providerId="ADAL" clId="{0E5829B3-785C-43E7-A345-A1532E255E13}" dt="2025-06-09T19:35:48.343" v="798" actId="14100"/>
          <ac:picMkLst>
            <pc:docMk/>
            <pc:sldMk cId="3844449225" sldId="259"/>
            <ac:picMk id="3" creationId="{4746C62D-413D-6A58-0574-CEED37EE7068}"/>
          </ac:picMkLst>
        </pc:picChg>
        <pc:picChg chg="add mod ord">
          <ac:chgData name="Alessandro Scordo" userId="92ed46d9-721c-4ca3-b215-7b0cdbd44082" providerId="ADAL" clId="{0E5829B3-785C-43E7-A345-A1532E255E13}" dt="2025-06-09T19:36:37.084" v="812" actId="14100"/>
          <ac:picMkLst>
            <pc:docMk/>
            <pc:sldMk cId="3844449225" sldId="259"/>
            <ac:picMk id="13" creationId="{228B1D86-45D9-83FB-8964-2B7934CDB6FB}"/>
          </ac:picMkLst>
        </pc:picChg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816875305" sldId="260"/>
        </pc:sldMkLst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819327269" sldId="260"/>
        </pc:sldMkLst>
      </pc:sldChg>
      <pc:sldChg chg="add del">
        <pc:chgData name="Alessandro Scordo" userId="92ed46d9-721c-4ca3-b215-7b0cdbd44082" providerId="ADAL" clId="{0E5829B3-785C-43E7-A345-A1532E255E13}" dt="2025-06-09T18:05:50.755" v="122" actId="47"/>
        <pc:sldMkLst>
          <pc:docMk/>
          <pc:sldMk cId="3525097752" sldId="260"/>
        </pc:sldMkLst>
      </pc:sldChg>
      <pc:sldChg chg="addSp delSp modSp add mod modAnim">
        <pc:chgData name="Alessandro Scordo" userId="92ed46d9-721c-4ca3-b215-7b0cdbd44082" providerId="ADAL" clId="{0E5829B3-785C-43E7-A345-A1532E255E13}" dt="2025-06-09T19:48:47.281" v="1091"/>
        <pc:sldMkLst>
          <pc:docMk/>
          <pc:sldMk cId="3584159367" sldId="260"/>
        </pc:sldMkLst>
        <pc:spChg chg="mod">
          <ac:chgData name="Alessandro Scordo" userId="92ed46d9-721c-4ca3-b215-7b0cdbd44082" providerId="ADAL" clId="{0E5829B3-785C-43E7-A345-A1532E255E13}" dt="2025-06-09T19:45:11.014" v="1037" actId="20577"/>
          <ac:spMkLst>
            <pc:docMk/>
            <pc:sldMk cId="3584159367" sldId="260"/>
            <ac:spMk id="2" creationId="{7327E1D8-70CC-DABF-D190-2C35D886E278}"/>
          </ac:spMkLst>
        </pc:spChg>
        <pc:spChg chg="add mod">
          <ac:chgData name="Alessandro Scordo" userId="92ed46d9-721c-4ca3-b215-7b0cdbd44082" providerId="ADAL" clId="{0E5829B3-785C-43E7-A345-A1532E255E13}" dt="2025-06-09T19:46:22.224" v="1054" actId="1076"/>
          <ac:spMkLst>
            <pc:docMk/>
            <pc:sldMk cId="3584159367" sldId="260"/>
            <ac:spMk id="3" creationId="{CB06E2A1-17DA-9155-398F-741BE01A2C49}"/>
          </ac:spMkLst>
        </pc:spChg>
        <pc:spChg chg="add mod">
          <ac:chgData name="Alessandro Scordo" userId="92ed46d9-721c-4ca3-b215-7b0cdbd44082" providerId="ADAL" clId="{0E5829B3-785C-43E7-A345-A1532E255E13}" dt="2025-06-09T19:46:27.194" v="1056" actId="1076"/>
          <ac:spMkLst>
            <pc:docMk/>
            <pc:sldMk cId="3584159367" sldId="260"/>
            <ac:spMk id="5" creationId="{9074A197-F4C2-27C2-525F-C84A38E918F9}"/>
          </ac:spMkLst>
        </pc:spChg>
        <pc:spChg chg="add mod">
          <ac:chgData name="Alessandro Scordo" userId="92ed46d9-721c-4ca3-b215-7b0cdbd44082" providerId="ADAL" clId="{0E5829B3-785C-43E7-A345-A1532E255E13}" dt="2025-06-09T19:46:30.775" v="1057" actId="1076"/>
          <ac:spMkLst>
            <pc:docMk/>
            <pc:sldMk cId="3584159367" sldId="260"/>
            <ac:spMk id="9" creationId="{736775A5-3CF5-C5D1-8619-86873AF0F360}"/>
          </ac:spMkLst>
        </pc:spChg>
        <pc:spChg chg="add mod">
          <ac:chgData name="Alessandro Scordo" userId="92ed46d9-721c-4ca3-b215-7b0cdbd44082" providerId="ADAL" clId="{0E5829B3-785C-43E7-A345-A1532E255E13}" dt="2025-06-09T19:48:09.402" v="1084" actId="1076"/>
          <ac:spMkLst>
            <pc:docMk/>
            <pc:sldMk cId="3584159367" sldId="260"/>
            <ac:spMk id="15" creationId="{EB7A695E-0422-C309-C8FB-49B0C56D0430}"/>
          </ac:spMkLst>
        </pc:spChg>
        <pc:spChg chg="del">
          <ac:chgData name="Alessandro Scordo" userId="92ed46d9-721c-4ca3-b215-7b0cdbd44082" providerId="ADAL" clId="{0E5829B3-785C-43E7-A345-A1532E255E13}" dt="2025-06-09T19:47:22.514" v="1067" actId="478"/>
          <ac:spMkLst>
            <pc:docMk/>
            <pc:sldMk cId="3584159367" sldId="260"/>
            <ac:spMk id="18" creationId="{38122F21-F429-6EC7-25E1-B770EFC5259D}"/>
          </ac:spMkLst>
        </pc:spChg>
        <pc:picChg chg="add mod">
          <ac:chgData name="Alessandro Scordo" userId="92ed46d9-721c-4ca3-b215-7b0cdbd44082" providerId="ADAL" clId="{0E5829B3-785C-43E7-A345-A1532E255E13}" dt="2025-06-09T19:42:16.187" v="925" actId="14100"/>
          <ac:picMkLst>
            <pc:docMk/>
            <pc:sldMk cId="3584159367" sldId="260"/>
            <ac:picMk id="10" creationId="{6063F781-A736-639C-3E58-B3945C230547}"/>
          </ac:picMkLst>
        </pc:picChg>
        <pc:picChg chg="add mod">
          <ac:chgData name="Alessandro Scordo" userId="92ed46d9-721c-4ca3-b215-7b0cdbd44082" providerId="ADAL" clId="{0E5829B3-785C-43E7-A345-A1532E255E13}" dt="2025-06-09T19:46:40.205" v="1066" actId="1038"/>
          <ac:picMkLst>
            <pc:docMk/>
            <pc:sldMk cId="3584159367" sldId="260"/>
            <ac:picMk id="11" creationId="{BFEE55D0-684D-3027-3D8F-914D22A9F4E0}"/>
          </ac:picMkLst>
        </pc:picChg>
        <pc:picChg chg="add mod">
          <ac:chgData name="Alessandro Scordo" userId="92ed46d9-721c-4ca3-b215-7b0cdbd44082" providerId="ADAL" clId="{0E5829B3-785C-43E7-A345-A1532E255E13}" dt="2025-06-09T19:48:15.975" v="1087" actId="1076"/>
          <ac:picMkLst>
            <pc:docMk/>
            <pc:sldMk cId="3584159367" sldId="260"/>
            <ac:picMk id="12" creationId="{540E2EE6-E7B4-9FA0-69B1-0A54817B3B74}"/>
          </ac:picMkLst>
        </pc:picChg>
        <pc:picChg chg="add mod">
          <ac:chgData name="Alessandro Scordo" userId="92ed46d9-721c-4ca3-b215-7b0cdbd44082" providerId="ADAL" clId="{0E5829B3-785C-43E7-A345-A1532E255E13}" dt="2025-06-09T19:48:14.314" v="1086" actId="1076"/>
          <ac:picMkLst>
            <pc:docMk/>
            <pc:sldMk cId="3584159367" sldId="260"/>
            <ac:picMk id="13" creationId="{21DA028D-3441-989E-576E-D22909E3BE15}"/>
          </ac:picMkLst>
        </pc:pic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39207655" sldId="261"/>
        </pc:sldMkLst>
      </pc:sldChg>
      <pc:sldChg chg="addSp modSp add mod ord modAnim">
        <pc:chgData name="Alessandro Scordo" userId="92ed46d9-721c-4ca3-b215-7b0cdbd44082" providerId="ADAL" clId="{0E5829B3-785C-43E7-A345-A1532E255E13}" dt="2025-06-09T19:44:45.654" v="989"/>
        <pc:sldMkLst>
          <pc:docMk/>
          <pc:sldMk cId="539459032" sldId="261"/>
        </pc:sldMkLst>
        <pc:spChg chg="mod">
          <ac:chgData name="Alessandro Scordo" userId="92ed46d9-721c-4ca3-b215-7b0cdbd44082" providerId="ADAL" clId="{0E5829B3-785C-43E7-A345-A1532E255E13}" dt="2025-06-09T19:42:54.215" v="955" actId="27636"/>
          <ac:spMkLst>
            <pc:docMk/>
            <pc:sldMk cId="539459032" sldId="261"/>
            <ac:spMk id="2" creationId="{BC9DC4FD-010D-8A55-B76B-A9A9A1DA23FB}"/>
          </ac:spMkLst>
        </pc:spChg>
        <pc:spChg chg="add mod">
          <ac:chgData name="Alessandro Scordo" userId="92ed46d9-721c-4ca3-b215-7b0cdbd44082" providerId="ADAL" clId="{0E5829B3-785C-43E7-A345-A1532E255E13}" dt="2025-06-09T19:44:18.866" v="981" actId="14100"/>
          <ac:spMkLst>
            <pc:docMk/>
            <pc:sldMk cId="539459032" sldId="261"/>
            <ac:spMk id="9" creationId="{6157157C-0D46-A2EB-DAFF-9FD04D8D568F}"/>
          </ac:spMkLst>
        </pc:spChg>
        <pc:spChg chg="add mod">
          <ac:chgData name="Alessandro Scordo" userId="92ed46d9-721c-4ca3-b215-7b0cdbd44082" providerId="ADAL" clId="{0E5829B3-785C-43E7-A345-A1532E255E13}" dt="2025-06-09T19:44:26.255" v="985" actId="14100"/>
          <ac:spMkLst>
            <pc:docMk/>
            <pc:sldMk cId="539459032" sldId="261"/>
            <ac:spMk id="13" creationId="{416D7E39-FA43-F240-6F35-2694D2D4ADB8}"/>
          </ac:spMkLst>
        </pc:spChg>
        <pc:picChg chg="add mod ord">
          <ac:chgData name="Alessandro Scordo" userId="92ed46d9-721c-4ca3-b215-7b0cdbd44082" providerId="ADAL" clId="{0E5829B3-785C-43E7-A345-A1532E255E13}" dt="2025-06-09T19:44:31.464" v="986" actId="1076"/>
          <ac:picMkLst>
            <pc:docMk/>
            <pc:sldMk cId="539459032" sldId="261"/>
            <ac:picMk id="3" creationId="{2884A846-B353-85F8-34DF-14276DD9400F}"/>
          </ac:picMkLst>
        </pc:picChg>
        <pc:picChg chg="add mod">
          <ac:chgData name="Alessandro Scordo" userId="92ed46d9-721c-4ca3-b215-7b0cdbd44082" providerId="ADAL" clId="{0E5829B3-785C-43E7-A345-A1532E255E13}" dt="2025-06-09T19:44:36.054" v="987" actId="14100"/>
          <ac:picMkLst>
            <pc:docMk/>
            <pc:sldMk cId="539459032" sldId="261"/>
            <ac:picMk id="5" creationId="{9907070A-9B0C-CFC8-5165-8BEDBD0147A0}"/>
          </ac:picMkLst>
        </pc:picChg>
        <pc:picChg chg="add mod">
          <ac:chgData name="Alessandro Scordo" userId="92ed46d9-721c-4ca3-b215-7b0cdbd44082" providerId="ADAL" clId="{0E5829B3-785C-43E7-A345-A1532E255E13}" dt="2025-06-09T19:43:51.524" v="973" actId="14100"/>
          <ac:picMkLst>
            <pc:docMk/>
            <pc:sldMk cId="539459032" sldId="261"/>
            <ac:picMk id="10" creationId="{D76D9056-08F8-5DAC-FCCF-E6E4A2B9DA05}"/>
          </ac:picMkLst>
        </pc:picChg>
        <pc:picChg chg="add mod">
          <ac:chgData name="Alessandro Scordo" userId="92ed46d9-721c-4ca3-b215-7b0cdbd44082" providerId="ADAL" clId="{0E5829B3-785C-43E7-A345-A1532E255E13}" dt="2025-06-09T19:43:55.514" v="974" actId="14100"/>
          <ac:picMkLst>
            <pc:docMk/>
            <pc:sldMk cId="539459032" sldId="261"/>
            <ac:picMk id="11" creationId="{B3C8C8C5-4F2F-2A09-D273-C24D4C6FF18E}"/>
          </ac:picMkLst>
        </pc:picChg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991601221" sldId="261"/>
        </pc:sldMkLst>
      </pc:sldChg>
      <pc:sldChg chg="add del">
        <pc:chgData name="Alessandro Scordo" userId="92ed46d9-721c-4ca3-b215-7b0cdbd44082" providerId="ADAL" clId="{0E5829B3-785C-43E7-A345-A1532E255E13}" dt="2025-06-09T18:05:50.755" v="122" actId="47"/>
        <pc:sldMkLst>
          <pc:docMk/>
          <pc:sldMk cId="2407437253" sldId="261"/>
        </pc:sldMkLst>
      </pc:sldChg>
      <pc:sldChg chg="add del">
        <pc:chgData name="Alessandro Scordo" userId="92ed46d9-721c-4ca3-b215-7b0cdbd44082" providerId="ADAL" clId="{0E5829B3-785C-43E7-A345-A1532E255E13}" dt="2025-06-09T18:05:50.755" v="122" actId="47"/>
        <pc:sldMkLst>
          <pc:docMk/>
          <pc:sldMk cId="527721048" sldId="262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3173311365" sldId="262"/>
        </pc:sldMkLst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3194007788" sldId="262"/>
        </pc:sldMkLst>
      </pc:sldChg>
      <pc:sldChg chg="addSp delSp modSp add mod modAnim">
        <pc:chgData name="Alessandro Scordo" userId="92ed46d9-721c-4ca3-b215-7b0cdbd44082" providerId="ADAL" clId="{0E5829B3-785C-43E7-A345-A1532E255E13}" dt="2025-06-09T20:10:39.034" v="1326" actId="1076"/>
        <pc:sldMkLst>
          <pc:docMk/>
          <pc:sldMk cId="4273318755" sldId="262"/>
        </pc:sldMkLst>
        <pc:spChg chg="mod ord">
          <ac:chgData name="Alessandro Scordo" userId="92ed46d9-721c-4ca3-b215-7b0cdbd44082" providerId="ADAL" clId="{0E5829B3-785C-43E7-A345-A1532E255E13}" dt="2025-06-09T19:58:59.986" v="1120" actId="166"/>
          <ac:spMkLst>
            <pc:docMk/>
            <pc:sldMk cId="4273318755" sldId="262"/>
            <ac:spMk id="2" creationId="{25A6E0FF-390A-88E4-511B-EC8B46B2ED30}"/>
          </ac:spMkLst>
        </pc:spChg>
        <pc:spChg chg="add mod">
          <ac:chgData name="Alessandro Scordo" userId="92ed46d9-721c-4ca3-b215-7b0cdbd44082" providerId="ADAL" clId="{0E5829B3-785C-43E7-A345-A1532E255E13}" dt="2025-06-09T19:58:26.144" v="1111" actId="14100"/>
          <ac:spMkLst>
            <pc:docMk/>
            <pc:sldMk cId="4273318755" sldId="262"/>
            <ac:spMk id="10" creationId="{E196262D-059F-8F5B-0E88-1BC21A02A1C1}"/>
          </ac:spMkLst>
        </pc:spChg>
        <pc:spChg chg="add mod">
          <ac:chgData name="Alessandro Scordo" userId="92ed46d9-721c-4ca3-b215-7b0cdbd44082" providerId="ADAL" clId="{0E5829B3-785C-43E7-A345-A1532E255E13}" dt="2025-06-09T20:00:16.344" v="1143" actId="1076"/>
          <ac:spMkLst>
            <pc:docMk/>
            <pc:sldMk cId="4273318755" sldId="262"/>
            <ac:spMk id="13" creationId="{CFD8EF82-4831-FB40-D72E-C0CD6F7B33D0}"/>
          </ac:spMkLst>
        </pc:spChg>
        <pc:spChg chg="del">
          <ac:chgData name="Alessandro Scordo" userId="92ed46d9-721c-4ca3-b215-7b0cdbd44082" providerId="ADAL" clId="{0E5829B3-785C-43E7-A345-A1532E255E13}" dt="2025-06-09T19:59:29.604" v="1125" actId="478"/>
          <ac:spMkLst>
            <pc:docMk/>
            <pc:sldMk cId="4273318755" sldId="262"/>
            <ac:spMk id="18" creationId="{38B28CC8-D58E-4071-C0BF-233B6F5F4A99}"/>
          </ac:spMkLst>
        </pc:spChg>
        <pc:spChg chg="add mod">
          <ac:chgData name="Alessandro Scordo" userId="92ed46d9-721c-4ca3-b215-7b0cdbd44082" providerId="ADAL" clId="{0E5829B3-785C-43E7-A345-A1532E255E13}" dt="2025-06-09T20:10:39.034" v="1326" actId="1076"/>
          <ac:spMkLst>
            <pc:docMk/>
            <pc:sldMk cId="4273318755" sldId="262"/>
            <ac:spMk id="19" creationId="{CD46CE32-90D7-E3C2-63B6-69E3DB3D88C4}"/>
          </ac:spMkLst>
        </pc:spChg>
        <pc:picChg chg="add mod">
          <ac:chgData name="Alessandro Scordo" userId="92ed46d9-721c-4ca3-b215-7b0cdbd44082" providerId="ADAL" clId="{0E5829B3-785C-43E7-A345-A1532E255E13}" dt="2025-06-09T19:59:56.391" v="1137" actId="1076"/>
          <ac:picMkLst>
            <pc:docMk/>
            <pc:sldMk cId="4273318755" sldId="262"/>
            <ac:picMk id="3" creationId="{F9050ED0-9312-F3C7-C66E-18BCB034B41B}"/>
          </ac:picMkLst>
        </pc:picChg>
        <pc:picChg chg="add mod">
          <ac:chgData name="Alessandro Scordo" userId="92ed46d9-721c-4ca3-b215-7b0cdbd44082" providerId="ADAL" clId="{0E5829B3-785C-43E7-A345-A1532E255E13}" dt="2025-06-09T20:01:28.364" v="1158" actId="1076"/>
          <ac:picMkLst>
            <pc:docMk/>
            <pc:sldMk cId="4273318755" sldId="262"/>
            <ac:picMk id="5" creationId="{A18CF5C3-BB99-362C-CE9B-F1E490D02F3B}"/>
          </ac:picMkLst>
        </pc:picChg>
        <pc:picChg chg="add mod">
          <ac:chgData name="Alessandro Scordo" userId="92ed46d9-721c-4ca3-b215-7b0cdbd44082" providerId="ADAL" clId="{0E5829B3-785C-43E7-A345-A1532E255E13}" dt="2025-06-09T19:58:33.424" v="1113" actId="1076"/>
          <ac:picMkLst>
            <pc:docMk/>
            <pc:sldMk cId="4273318755" sldId="262"/>
            <ac:picMk id="9" creationId="{765A7A4E-20CD-8A9F-33EA-ADFA8C453F40}"/>
          </ac:picMkLst>
        </pc:picChg>
        <pc:picChg chg="add mod">
          <ac:chgData name="Alessandro Scordo" userId="92ed46d9-721c-4ca3-b215-7b0cdbd44082" providerId="ADAL" clId="{0E5829B3-785C-43E7-A345-A1532E255E13}" dt="2025-06-09T19:59:20.364" v="1124" actId="1076"/>
          <ac:picMkLst>
            <pc:docMk/>
            <pc:sldMk cId="4273318755" sldId="262"/>
            <ac:picMk id="11" creationId="{D828FA68-C780-564F-5518-F5531D2B9BD4}"/>
          </ac:picMkLst>
        </pc:picChg>
        <pc:picChg chg="add mod">
          <ac:chgData name="Alessandro Scordo" userId="92ed46d9-721c-4ca3-b215-7b0cdbd44082" providerId="ADAL" clId="{0E5829B3-785C-43E7-A345-A1532E255E13}" dt="2025-06-09T20:00:06.334" v="1140" actId="14100"/>
          <ac:picMkLst>
            <pc:docMk/>
            <pc:sldMk cId="4273318755" sldId="262"/>
            <ac:picMk id="12" creationId="{B2A230D4-D3E4-0379-1204-1CA93DA55299}"/>
          </ac:picMkLst>
        </pc:picChg>
        <pc:picChg chg="add mod">
          <ac:chgData name="Alessandro Scordo" userId="92ed46d9-721c-4ca3-b215-7b0cdbd44082" providerId="ADAL" clId="{0E5829B3-785C-43E7-A345-A1532E255E13}" dt="2025-06-09T20:01:05.974" v="1153" actId="14100"/>
          <ac:picMkLst>
            <pc:docMk/>
            <pc:sldMk cId="4273318755" sldId="262"/>
            <ac:picMk id="14" creationId="{B607887C-8446-6F53-BAD5-5ECF5F260610}"/>
          </ac:picMkLst>
        </pc:picChg>
        <pc:picChg chg="add mod">
          <ac:chgData name="Alessandro Scordo" userId="92ed46d9-721c-4ca3-b215-7b0cdbd44082" providerId="ADAL" clId="{0E5829B3-785C-43E7-A345-A1532E255E13}" dt="2025-06-09T20:01:02.233" v="1152" actId="1076"/>
          <ac:picMkLst>
            <pc:docMk/>
            <pc:sldMk cId="4273318755" sldId="262"/>
            <ac:picMk id="15" creationId="{3D2E7747-D63E-F54D-42C4-C73718EFFA6A}"/>
          </ac:picMkLst>
        </pc:picChg>
        <pc:picChg chg="add mod">
          <ac:chgData name="Alessandro Scordo" userId="92ed46d9-721c-4ca3-b215-7b0cdbd44082" providerId="ADAL" clId="{0E5829B3-785C-43E7-A345-A1532E255E13}" dt="2025-06-09T20:00:54.479" v="1149" actId="207"/>
          <ac:picMkLst>
            <pc:docMk/>
            <pc:sldMk cId="4273318755" sldId="262"/>
            <ac:picMk id="16" creationId="{4FAC29D2-BCEA-3EB8-755E-0CBF0A650CE3}"/>
          </ac:picMkLst>
        </pc:picChg>
        <pc:picChg chg="add mod">
          <ac:chgData name="Alessandro Scordo" userId="92ed46d9-721c-4ca3-b215-7b0cdbd44082" providerId="ADAL" clId="{0E5829B3-785C-43E7-A345-A1532E255E13}" dt="2025-06-09T20:01:35.444" v="1161" actId="1076"/>
          <ac:picMkLst>
            <pc:docMk/>
            <pc:sldMk cId="4273318755" sldId="262"/>
            <ac:picMk id="17" creationId="{6D6AA394-9CB1-15BB-83BB-6EC3DE70575B}"/>
          </ac:picMkLst>
        </pc:picChg>
      </pc:sldChg>
      <pc:sldChg chg="add del">
        <pc:chgData name="Alessandro Scordo" userId="92ed46d9-721c-4ca3-b215-7b0cdbd44082" providerId="ADAL" clId="{0E5829B3-785C-43E7-A345-A1532E255E13}" dt="2025-06-09T18:05:50.755" v="122" actId="47"/>
        <pc:sldMkLst>
          <pc:docMk/>
          <pc:sldMk cId="1025260360" sldId="263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1463719085" sldId="263"/>
        </pc:sldMkLst>
      </pc:sldChg>
      <pc:sldChg chg="addSp modSp add mod modAnim">
        <pc:chgData name="Alessandro Scordo" userId="92ed46d9-721c-4ca3-b215-7b0cdbd44082" providerId="ADAL" clId="{0E5829B3-785C-43E7-A345-A1532E255E13}" dt="2025-06-09T20:03:43.058" v="1224" actId="1076"/>
        <pc:sldMkLst>
          <pc:docMk/>
          <pc:sldMk cId="3126000765" sldId="263"/>
        </pc:sldMkLst>
        <pc:spChg chg="mod">
          <ac:chgData name="Alessandro Scordo" userId="92ed46d9-721c-4ca3-b215-7b0cdbd44082" providerId="ADAL" clId="{0E5829B3-785C-43E7-A345-A1532E255E13}" dt="2025-06-09T20:03:06.464" v="1214" actId="20577"/>
          <ac:spMkLst>
            <pc:docMk/>
            <pc:sldMk cId="3126000765" sldId="263"/>
            <ac:spMk id="2" creationId="{85B6004C-54DB-5B0D-BFD3-C4381DBED54B}"/>
          </ac:spMkLst>
        </pc:spChg>
        <pc:spChg chg="add mod">
          <ac:chgData name="Alessandro Scordo" userId="92ed46d9-721c-4ca3-b215-7b0cdbd44082" providerId="ADAL" clId="{0E5829B3-785C-43E7-A345-A1532E255E13}" dt="2025-06-09T20:03:41.414" v="1223" actId="1076"/>
          <ac:spMkLst>
            <pc:docMk/>
            <pc:sldMk cId="3126000765" sldId="263"/>
            <ac:spMk id="9" creationId="{E3ED2386-F2AF-1AE6-22F8-547B309A645C}"/>
          </ac:spMkLst>
        </pc:spChg>
        <pc:picChg chg="add mod">
          <ac:chgData name="Alessandro Scordo" userId="92ed46d9-721c-4ca3-b215-7b0cdbd44082" providerId="ADAL" clId="{0E5829B3-785C-43E7-A345-A1532E255E13}" dt="2025-06-09T20:03:39.035" v="1222" actId="1076"/>
          <ac:picMkLst>
            <pc:docMk/>
            <pc:sldMk cId="3126000765" sldId="263"/>
            <ac:picMk id="3" creationId="{AB6A8B10-41A3-3776-25F7-18EBFFFB9E4C}"/>
          </ac:picMkLst>
        </pc:picChg>
        <pc:picChg chg="add mod">
          <ac:chgData name="Alessandro Scordo" userId="92ed46d9-721c-4ca3-b215-7b0cdbd44082" providerId="ADAL" clId="{0E5829B3-785C-43E7-A345-A1532E255E13}" dt="2025-06-09T20:03:43.058" v="1224" actId="1076"/>
          <ac:picMkLst>
            <pc:docMk/>
            <pc:sldMk cId="3126000765" sldId="263"/>
            <ac:picMk id="5" creationId="{DD2F2A61-3EE7-F4F6-E894-5AF20C06B924}"/>
          </ac:picMkLst>
        </pc:pic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3615269464" sldId="263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653981563" sldId="264"/>
        </pc:sldMkLst>
      </pc:sldChg>
      <pc:sldChg chg="addSp delSp modSp add mod delAnim modAnim">
        <pc:chgData name="Alessandro Scordo" userId="92ed46d9-721c-4ca3-b215-7b0cdbd44082" providerId="ADAL" clId="{0E5829B3-785C-43E7-A345-A1532E255E13}" dt="2025-06-09T20:08:06.544" v="1298" actId="1076"/>
        <pc:sldMkLst>
          <pc:docMk/>
          <pc:sldMk cId="686108706" sldId="264"/>
        </pc:sldMkLst>
        <pc:spChg chg="mod">
          <ac:chgData name="Alessandro Scordo" userId="92ed46d9-721c-4ca3-b215-7b0cdbd44082" providerId="ADAL" clId="{0E5829B3-785C-43E7-A345-A1532E255E13}" dt="2025-06-09T20:04:23.375" v="1247" actId="20577"/>
          <ac:spMkLst>
            <pc:docMk/>
            <pc:sldMk cId="686108706" sldId="264"/>
            <ac:spMk id="2" creationId="{BA4E34CB-B1FC-A4FD-F91B-D5E357804566}"/>
          </ac:spMkLst>
        </pc:spChg>
        <pc:spChg chg="add del mod">
          <ac:chgData name="Alessandro Scordo" userId="92ed46d9-721c-4ca3-b215-7b0cdbd44082" providerId="ADAL" clId="{0E5829B3-785C-43E7-A345-A1532E255E13}" dt="2025-06-09T20:07:25.259" v="1260" actId="478"/>
          <ac:spMkLst>
            <pc:docMk/>
            <pc:sldMk cId="686108706" sldId="264"/>
            <ac:spMk id="12" creationId="{17A57F48-4D7B-96F6-159D-C4F8A4E90B33}"/>
          </ac:spMkLst>
        </pc:spChg>
        <pc:spChg chg="del mod">
          <ac:chgData name="Alessandro Scordo" userId="92ed46d9-721c-4ca3-b215-7b0cdbd44082" providerId="ADAL" clId="{0E5829B3-785C-43E7-A345-A1532E255E13}" dt="2025-06-09T20:07:25.259" v="1260" actId="478"/>
          <ac:spMkLst>
            <pc:docMk/>
            <pc:sldMk cId="686108706" sldId="264"/>
            <ac:spMk id="13" creationId="{0BDB14C7-96A2-3C29-0337-E0CF7AD2DE04}"/>
          </ac:spMkLst>
        </pc:spChg>
        <pc:spChg chg="add del mod">
          <ac:chgData name="Alessandro Scordo" userId="92ed46d9-721c-4ca3-b215-7b0cdbd44082" providerId="ADAL" clId="{0E5829B3-785C-43E7-A345-A1532E255E13}" dt="2025-06-09T20:07:25.259" v="1260" actId="478"/>
          <ac:spMkLst>
            <pc:docMk/>
            <pc:sldMk cId="686108706" sldId="264"/>
            <ac:spMk id="14" creationId="{5777FD63-CA8B-E42C-3659-B84C360DE448}"/>
          </ac:spMkLst>
        </pc:spChg>
        <pc:spChg chg="add del mod">
          <ac:chgData name="Alessandro Scordo" userId="92ed46d9-721c-4ca3-b215-7b0cdbd44082" providerId="ADAL" clId="{0E5829B3-785C-43E7-A345-A1532E255E13}" dt="2025-06-09T20:07:25.259" v="1260" actId="478"/>
          <ac:spMkLst>
            <pc:docMk/>
            <pc:sldMk cId="686108706" sldId="264"/>
            <ac:spMk id="15" creationId="{748F356C-47A3-0E81-EAFB-6D8AE1176B32}"/>
          </ac:spMkLst>
        </pc:spChg>
        <pc:spChg chg="add mod">
          <ac:chgData name="Alessandro Scordo" userId="92ed46d9-721c-4ca3-b215-7b0cdbd44082" providerId="ADAL" clId="{0E5829B3-785C-43E7-A345-A1532E255E13}" dt="2025-06-09T20:04:41.355" v="1255" actId="1076"/>
          <ac:spMkLst>
            <pc:docMk/>
            <pc:sldMk cId="686108706" sldId="264"/>
            <ac:spMk id="16" creationId="{EB6912D4-1C7A-A57E-163D-167D66620BBE}"/>
          </ac:spMkLst>
        </pc:spChg>
        <pc:spChg chg="add mod">
          <ac:chgData name="Alessandro Scordo" userId="92ed46d9-721c-4ca3-b215-7b0cdbd44082" providerId="ADAL" clId="{0E5829B3-785C-43E7-A345-A1532E255E13}" dt="2025-06-09T20:07:50.424" v="1295" actId="1038"/>
          <ac:spMkLst>
            <pc:docMk/>
            <pc:sldMk cId="686108706" sldId="264"/>
            <ac:spMk id="17" creationId="{64BA59E2-8B72-CF56-B4AD-986DA7991FC8}"/>
          </ac:spMkLst>
        </pc:spChg>
        <pc:spChg chg="del">
          <ac:chgData name="Alessandro Scordo" userId="92ed46d9-721c-4ca3-b215-7b0cdbd44082" providerId="ADAL" clId="{0E5829B3-785C-43E7-A345-A1532E255E13}" dt="2025-06-09T20:07:53.740" v="1296" actId="478"/>
          <ac:spMkLst>
            <pc:docMk/>
            <pc:sldMk cId="686108706" sldId="264"/>
            <ac:spMk id="18" creationId="{3BFA9CD5-4692-6230-A25A-DE2A400CE422}"/>
          </ac:spMkLst>
        </pc:spChg>
        <pc:spChg chg="add mod">
          <ac:chgData name="Alessandro Scordo" userId="92ed46d9-721c-4ca3-b215-7b0cdbd44082" providerId="ADAL" clId="{0E5829B3-785C-43E7-A345-A1532E255E13}" dt="2025-06-09T20:07:50.424" v="1295" actId="1038"/>
          <ac:spMkLst>
            <pc:docMk/>
            <pc:sldMk cId="686108706" sldId="264"/>
            <ac:spMk id="21" creationId="{D0CBFE00-2EAF-4796-3014-45E17D5A91DF}"/>
          </ac:spMkLst>
        </pc:spChg>
        <pc:spChg chg="add mod">
          <ac:chgData name="Alessandro Scordo" userId="92ed46d9-721c-4ca3-b215-7b0cdbd44082" providerId="ADAL" clId="{0E5829B3-785C-43E7-A345-A1532E255E13}" dt="2025-06-09T20:07:50.424" v="1295" actId="1038"/>
          <ac:spMkLst>
            <pc:docMk/>
            <pc:sldMk cId="686108706" sldId="264"/>
            <ac:spMk id="23" creationId="{919F8EC6-E1FF-CA44-7D11-6D09DEEB91B0}"/>
          </ac:spMkLst>
        </pc:spChg>
        <pc:spChg chg="add mod">
          <ac:chgData name="Alessandro Scordo" userId="92ed46d9-721c-4ca3-b215-7b0cdbd44082" providerId="ADAL" clId="{0E5829B3-785C-43E7-A345-A1532E255E13}" dt="2025-06-09T20:07:50.424" v="1295" actId="1038"/>
          <ac:spMkLst>
            <pc:docMk/>
            <pc:sldMk cId="686108706" sldId="264"/>
            <ac:spMk id="24" creationId="{98583C23-23CB-500E-E677-C55FB102E6AD}"/>
          </ac:spMkLst>
        </pc:spChg>
        <pc:spChg chg="add mod">
          <ac:chgData name="Alessandro Scordo" userId="92ed46d9-721c-4ca3-b215-7b0cdbd44082" providerId="ADAL" clId="{0E5829B3-785C-43E7-A345-A1532E255E13}" dt="2025-06-09T20:08:04.466" v="1297" actId="1076"/>
          <ac:spMkLst>
            <pc:docMk/>
            <pc:sldMk cId="686108706" sldId="264"/>
            <ac:spMk id="25" creationId="{634E0F65-96BB-4CC9-5B76-2C05B9E2683A}"/>
          </ac:spMkLst>
        </pc:spChg>
        <pc:spChg chg="add mod">
          <ac:chgData name="Alessandro Scordo" userId="92ed46d9-721c-4ca3-b215-7b0cdbd44082" providerId="ADAL" clId="{0E5829B3-785C-43E7-A345-A1532E255E13}" dt="2025-06-09T20:08:06.544" v="1298" actId="1076"/>
          <ac:spMkLst>
            <pc:docMk/>
            <pc:sldMk cId="686108706" sldId="264"/>
            <ac:spMk id="27" creationId="{FB745B00-8437-52C1-8493-968E65318021}"/>
          </ac:spMkLst>
        </pc:spChg>
        <pc:spChg chg="add mod">
          <ac:chgData name="Alessandro Scordo" userId="92ed46d9-721c-4ca3-b215-7b0cdbd44082" providerId="ADAL" clId="{0E5829B3-785C-43E7-A345-A1532E255E13}" dt="2025-06-09T20:07:45.238" v="1268" actId="571"/>
          <ac:spMkLst>
            <pc:docMk/>
            <pc:sldMk cId="686108706" sldId="264"/>
            <ac:spMk id="30" creationId="{84FFFB7F-ABE2-564D-7013-717905D31720}"/>
          </ac:spMkLst>
        </pc:spChg>
        <pc:spChg chg="add mod">
          <ac:chgData name="Alessandro Scordo" userId="92ed46d9-721c-4ca3-b215-7b0cdbd44082" providerId="ADAL" clId="{0E5829B3-785C-43E7-A345-A1532E255E13}" dt="2025-06-09T20:07:45.238" v="1268" actId="571"/>
          <ac:spMkLst>
            <pc:docMk/>
            <pc:sldMk cId="686108706" sldId="264"/>
            <ac:spMk id="32" creationId="{E66FD2C0-AF07-15DC-D70D-B06BC3300CA4}"/>
          </ac:spMkLst>
        </pc:spChg>
        <pc:picChg chg="del mod">
          <ac:chgData name="Alessandro Scordo" userId="92ed46d9-721c-4ca3-b215-7b0cdbd44082" providerId="ADAL" clId="{0E5829B3-785C-43E7-A345-A1532E255E13}" dt="2025-06-09T20:07:25.259" v="1260" actId="478"/>
          <ac:picMkLst>
            <pc:docMk/>
            <pc:sldMk cId="686108706" sldId="264"/>
            <ac:picMk id="3" creationId="{5FB9614B-AD43-0C7C-885E-0B55AA6AB5B7}"/>
          </ac:picMkLst>
        </pc:picChg>
        <pc:picChg chg="del mod">
          <ac:chgData name="Alessandro Scordo" userId="92ed46d9-721c-4ca3-b215-7b0cdbd44082" providerId="ADAL" clId="{0E5829B3-785C-43E7-A345-A1532E255E13}" dt="2025-06-09T20:07:25.259" v="1260" actId="478"/>
          <ac:picMkLst>
            <pc:docMk/>
            <pc:sldMk cId="686108706" sldId="264"/>
            <ac:picMk id="5" creationId="{2F97DA31-B754-6592-A3AB-074C0BF24ED3}"/>
          </ac:picMkLst>
        </pc:picChg>
        <pc:picChg chg="del mod">
          <ac:chgData name="Alessandro Scordo" userId="92ed46d9-721c-4ca3-b215-7b0cdbd44082" providerId="ADAL" clId="{0E5829B3-785C-43E7-A345-A1532E255E13}" dt="2025-06-09T20:07:25.259" v="1260" actId="478"/>
          <ac:picMkLst>
            <pc:docMk/>
            <pc:sldMk cId="686108706" sldId="264"/>
            <ac:picMk id="9" creationId="{6FEDCA9D-6FF4-B151-925E-79CB8E822FCE}"/>
          </ac:picMkLst>
        </pc:picChg>
        <pc:picChg chg="del mod">
          <ac:chgData name="Alessandro Scordo" userId="92ed46d9-721c-4ca3-b215-7b0cdbd44082" providerId="ADAL" clId="{0E5829B3-785C-43E7-A345-A1532E255E13}" dt="2025-06-09T20:07:25.259" v="1260" actId="478"/>
          <ac:picMkLst>
            <pc:docMk/>
            <pc:sldMk cId="686108706" sldId="264"/>
            <ac:picMk id="10" creationId="{613EE08A-0140-1E45-FDCE-9E198040BA80}"/>
          </ac:picMkLst>
        </pc:picChg>
        <pc:picChg chg="mod">
          <ac:chgData name="Alessandro Scordo" userId="92ed46d9-721c-4ca3-b215-7b0cdbd44082" providerId="ADAL" clId="{0E5829B3-785C-43E7-A345-A1532E255E13}" dt="2025-06-09T20:07:40.463" v="1266" actId="1076"/>
          <ac:picMkLst>
            <pc:docMk/>
            <pc:sldMk cId="686108706" sldId="264"/>
            <ac:picMk id="11" creationId="{A5815F2F-C267-6CE8-41A5-C500632270DC}"/>
          </ac:picMkLst>
        </pc:picChg>
        <pc:picChg chg="mod">
          <ac:chgData name="Alessandro Scordo" userId="92ed46d9-721c-4ca3-b215-7b0cdbd44082" providerId="ADAL" clId="{0E5829B3-785C-43E7-A345-A1532E255E13}" dt="2025-06-09T20:07:50.424" v="1295" actId="1038"/>
          <ac:picMkLst>
            <pc:docMk/>
            <pc:sldMk cId="686108706" sldId="264"/>
            <ac:picMk id="19" creationId="{2AF30C5E-3544-F1A7-D35E-0BF4231AB51B}"/>
          </ac:picMkLst>
        </pc:picChg>
        <pc:picChg chg="mod">
          <ac:chgData name="Alessandro Scordo" userId="92ed46d9-721c-4ca3-b215-7b0cdbd44082" providerId="ADAL" clId="{0E5829B3-785C-43E7-A345-A1532E255E13}" dt="2025-06-09T20:07:50.424" v="1295" actId="1038"/>
          <ac:picMkLst>
            <pc:docMk/>
            <pc:sldMk cId="686108706" sldId="264"/>
            <ac:picMk id="22" creationId="{75D58291-7234-7B0E-E08E-314A8EB49C81}"/>
          </ac:picMkLst>
        </pc:picChg>
        <pc:picChg chg="add mod">
          <ac:chgData name="Alessandro Scordo" userId="92ed46d9-721c-4ca3-b215-7b0cdbd44082" providerId="ADAL" clId="{0E5829B3-785C-43E7-A345-A1532E255E13}" dt="2025-06-09T20:07:38.095" v="1265" actId="14100"/>
          <ac:picMkLst>
            <pc:docMk/>
            <pc:sldMk cId="686108706" sldId="264"/>
            <ac:picMk id="29" creationId="{34C47B53-6E10-14CA-386F-F60F049E1D79}"/>
          </ac:picMkLst>
        </pc:picChg>
        <pc:picChg chg="add mod">
          <ac:chgData name="Alessandro Scordo" userId="92ed46d9-721c-4ca3-b215-7b0cdbd44082" providerId="ADAL" clId="{0E5829B3-785C-43E7-A345-A1532E255E13}" dt="2025-06-09T20:07:45.238" v="1268" actId="571"/>
          <ac:picMkLst>
            <pc:docMk/>
            <pc:sldMk cId="686108706" sldId="264"/>
            <ac:picMk id="31" creationId="{E231C459-9824-8673-0B41-70EEAF0DFBA6}"/>
          </ac:picMkLst>
        </pc:pic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1807345577" sldId="264"/>
        </pc:sldMkLst>
      </pc:sldChg>
      <pc:sldChg chg="add del">
        <pc:chgData name="Alessandro Scordo" userId="92ed46d9-721c-4ca3-b215-7b0cdbd44082" providerId="ADAL" clId="{0E5829B3-785C-43E7-A345-A1532E255E13}" dt="2025-06-09T18:05:50.755" v="122" actId="47"/>
        <pc:sldMkLst>
          <pc:docMk/>
          <pc:sldMk cId="2052617472" sldId="264"/>
        </pc:sldMkLst>
      </pc:sldChg>
      <pc:sldChg chg="addSp modSp add mod modAnim">
        <pc:chgData name="Alessandro Scordo" userId="92ed46d9-721c-4ca3-b215-7b0cdbd44082" providerId="ADAL" clId="{0E5829B3-785C-43E7-A345-A1532E255E13}" dt="2025-06-09T20:20:12.633" v="1415" actId="1076"/>
        <pc:sldMkLst>
          <pc:docMk/>
          <pc:sldMk cId="776962635" sldId="265"/>
        </pc:sldMkLst>
        <pc:spChg chg="mod">
          <ac:chgData name="Alessandro Scordo" userId="92ed46d9-721c-4ca3-b215-7b0cdbd44082" providerId="ADAL" clId="{0E5829B3-785C-43E7-A345-A1532E255E13}" dt="2025-06-09T20:12:09.607" v="1364" actId="20577"/>
          <ac:spMkLst>
            <pc:docMk/>
            <pc:sldMk cId="776962635" sldId="265"/>
            <ac:spMk id="2" creationId="{EE4CFBEB-B51E-24F4-CD62-B4AB13278FE2}"/>
          </ac:spMkLst>
        </pc:spChg>
        <pc:spChg chg="add mod">
          <ac:chgData name="Alessandro Scordo" userId="92ed46d9-721c-4ca3-b215-7b0cdbd44082" providerId="ADAL" clId="{0E5829B3-785C-43E7-A345-A1532E255E13}" dt="2025-06-09T20:20:12.633" v="1415" actId="1076"/>
          <ac:spMkLst>
            <pc:docMk/>
            <pc:sldMk cId="776962635" sldId="265"/>
            <ac:spMk id="11" creationId="{286EBE8E-493A-3E04-97FD-637B4C96C08D}"/>
          </ac:spMkLst>
        </pc:spChg>
        <pc:picChg chg="add mod">
          <ac:chgData name="Alessandro Scordo" userId="92ed46d9-721c-4ca3-b215-7b0cdbd44082" providerId="ADAL" clId="{0E5829B3-785C-43E7-A345-A1532E255E13}" dt="2025-06-09T20:12:20.491" v="1369" actId="1076"/>
          <ac:picMkLst>
            <pc:docMk/>
            <pc:sldMk cId="776962635" sldId="265"/>
            <ac:picMk id="3" creationId="{E57946B5-7FA8-5D69-1047-15741BE116D7}"/>
          </ac:picMkLst>
        </pc:picChg>
        <pc:picChg chg="add mod">
          <ac:chgData name="Alessandro Scordo" userId="92ed46d9-721c-4ca3-b215-7b0cdbd44082" providerId="ADAL" clId="{0E5829B3-785C-43E7-A345-A1532E255E13}" dt="2025-06-09T20:12:18.445" v="1368" actId="1076"/>
          <ac:picMkLst>
            <pc:docMk/>
            <pc:sldMk cId="776962635" sldId="265"/>
            <ac:picMk id="5" creationId="{9CB22A69-1D14-2C23-0CE8-B263E9A237BD}"/>
          </ac:picMkLst>
        </pc:picChg>
        <pc:picChg chg="add mod">
          <ac:chgData name="Alessandro Scordo" userId="92ed46d9-721c-4ca3-b215-7b0cdbd44082" providerId="ADAL" clId="{0E5829B3-785C-43E7-A345-A1532E255E13}" dt="2025-06-09T20:12:36.591" v="1373" actId="1076"/>
          <ac:picMkLst>
            <pc:docMk/>
            <pc:sldMk cId="776962635" sldId="265"/>
            <ac:picMk id="10" creationId="{80E86FD6-9E29-742F-830B-1B341BF4DD2E}"/>
          </ac:picMkLst>
        </pc:pic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3105214895" sldId="265"/>
        </pc:sldMkLst>
      </pc:sldChg>
      <pc:sldChg chg="add del">
        <pc:chgData name="Alessandro Scordo" userId="92ed46d9-721c-4ca3-b215-7b0cdbd44082" providerId="ADAL" clId="{0E5829B3-785C-43E7-A345-A1532E255E13}" dt="2025-06-09T18:05:50.755" v="122" actId="47"/>
        <pc:sldMkLst>
          <pc:docMk/>
          <pc:sldMk cId="3788629643" sldId="265"/>
        </pc:sldMkLst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2351991838" sldId="266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3056828965" sldId="266"/>
        </pc:sldMkLst>
      </pc:sldChg>
      <pc:sldChg chg="add del">
        <pc:chgData name="Alessandro Scordo" userId="92ed46d9-721c-4ca3-b215-7b0cdbd44082" providerId="ADAL" clId="{0E5829B3-785C-43E7-A345-A1532E255E13}" dt="2025-06-09T18:05:45.332" v="121"/>
        <pc:sldMkLst>
          <pc:docMk/>
          <pc:sldMk cId="3719488691" sldId="266"/>
        </pc:sldMkLst>
      </pc:sldChg>
      <pc:sldChg chg="addSp delSp modSp add mod modAnim">
        <pc:chgData name="Alessandro Scordo" userId="92ed46d9-721c-4ca3-b215-7b0cdbd44082" providerId="ADAL" clId="{0E5829B3-785C-43E7-A345-A1532E255E13}" dt="2025-06-09T21:24:06.064" v="2103"/>
        <pc:sldMkLst>
          <pc:docMk/>
          <pc:sldMk cId="3870087422" sldId="266"/>
        </pc:sldMkLst>
        <pc:spChg chg="mod">
          <ac:chgData name="Alessandro Scordo" userId="92ed46d9-721c-4ca3-b215-7b0cdbd44082" providerId="ADAL" clId="{0E5829B3-785C-43E7-A345-A1532E255E13}" dt="2025-06-09T20:21:18.345" v="1437" actId="20577"/>
          <ac:spMkLst>
            <pc:docMk/>
            <pc:sldMk cId="3870087422" sldId="266"/>
            <ac:spMk id="2" creationId="{00601D4B-2653-1D98-43CA-AE3FD3BE285E}"/>
          </ac:spMkLst>
        </pc:spChg>
        <pc:spChg chg="add mod">
          <ac:chgData name="Alessandro Scordo" userId="92ed46d9-721c-4ca3-b215-7b0cdbd44082" providerId="ADAL" clId="{0E5829B3-785C-43E7-A345-A1532E255E13}" dt="2025-06-09T20:22:43.816" v="1457" actId="1076"/>
          <ac:spMkLst>
            <pc:docMk/>
            <pc:sldMk cId="3870087422" sldId="266"/>
            <ac:spMk id="9" creationId="{F27342A3-22A5-6A9C-2775-093CA3CA3695}"/>
          </ac:spMkLst>
        </pc:spChg>
        <pc:spChg chg="add mod">
          <ac:chgData name="Alessandro Scordo" userId="92ed46d9-721c-4ca3-b215-7b0cdbd44082" providerId="ADAL" clId="{0E5829B3-785C-43E7-A345-A1532E255E13}" dt="2025-06-09T20:23:02.795" v="1463" actId="1076"/>
          <ac:spMkLst>
            <pc:docMk/>
            <pc:sldMk cId="3870087422" sldId="266"/>
            <ac:spMk id="10" creationId="{75D18D4C-5D6A-F093-8BBC-0CF616E72076}"/>
          </ac:spMkLst>
        </pc:spChg>
        <pc:spChg chg="add mod">
          <ac:chgData name="Alessandro Scordo" userId="92ed46d9-721c-4ca3-b215-7b0cdbd44082" providerId="ADAL" clId="{0E5829B3-785C-43E7-A345-A1532E255E13}" dt="2025-06-09T20:24:07.985" v="1525" actId="1582"/>
          <ac:spMkLst>
            <pc:docMk/>
            <pc:sldMk cId="3870087422" sldId="266"/>
            <ac:spMk id="12" creationId="{43F7CF85-4BFF-F41D-9E3A-22DA529B5C72}"/>
          </ac:spMkLst>
        </pc:spChg>
        <pc:spChg chg="del">
          <ac:chgData name="Alessandro Scordo" userId="92ed46d9-721c-4ca3-b215-7b0cdbd44082" providerId="ADAL" clId="{0E5829B3-785C-43E7-A345-A1532E255E13}" dt="2025-06-09T20:24:12.963" v="1526" actId="478"/>
          <ac:spMkLst>
            <pc:docMk/>
            <pc:sldMk cId="3870087422" sldId="266"/>
            <ac:spMk id="18" creationId="{E7156C47-0832-2212-F41E-5F2DDA452429}"/>
          </ac:spMkLst>
        </pc:spChg>
        <pc:picChg chg="add mod">
          <ac:chgData name="Alessandro Scordo" userId="92ed46d9-721c-4ca3-b215-7b0cdbd44082" providerId="ADAL" clId="{0E5829B3-785C-43E7-A345-A1532E255E13}" dt="2025-06-09T20:22:45.720" v="1458" actId="1076"/>
          <ac:picMkLst>
            <pc:docMk/>
            <pc:sldMk cId="3870087422" sldId="266"/>
            <ac:picMk id="3" creationId="{98907398-5441-3D38-D4A7-08D1245A0ED6}"/>
          </ac:picMkLst>
        </pc:picChg>
        <pc:picChg chg="add del mod">
          <ac:chgData name="Alessandro Scordo" userId="92ed46d9-721c-4ca3-b215-7b0cdbd44082" providerId="ADAL" clId="{0E5829B3-785C-43E7-A345-A1532E255E13}" dt="2025-06-09T20:22:14.346" v="1449" actId="478"/>
          <ac:picMkLst>
            <pc:docMk/>
            <pc:sldMk cId="3870087422" sldId="266"/>
            <ac:picMk id="5" creationId="{1D2B80F7-4FD6-42D9-A06A-CDA05E555D80}"/>
          </ac:picMkLst>
        </pc:picChg>
        <pc:picChg chg="add mod">
          <ac:chgData name="Alessandro Scordo" userId="92ed46d9-721c-4ca3-b215-7b0cdbd44082" providerId="ADAL" clId="{0E5829B3-785C-43E7-A345-A1532E255E13}" dt="2025-06-09T20:23:19.183" v="1466" actId="1076"/>
          <ac:picMkLst>
            <pc:docMk/>
            <pc:sldMk cId="3870087422" sldId="266"/>
            <ac:picMk id="11" creationId="{7359C7AD-DE83-E111-C733-1E9A2B4B3084}"/>
          </ac:picMkLst>
        </pc:picChg>
        <pc:picChg chg="add mod">
          <ac:chgData name="Alessandro Scordo" userId="92ed46d9-721c-4ca3-b215-7b0cdbd44082" providerId="ADAL" clId="{0E5829B3-785C-43E7-A345-A1532E255E13}" dt="2025-06-09T20:22:49.254" v="1459" actId="1076"/>
          <ac:picMkLst>
            <pc:docMk/>
            <pc:sldMk cId="3870087422" sldId="266"/>
            <ac:picMk id="13" creationId="{91988674-AA8D-7152-BD01-E28525DE448B}"/>
          </ac:picMkLst>
        </pc:picChg>
        <pc:picChg chg="add mod">
          <ac:chgData name="Alessandro Scordo" userId="92ed46d9-721c-4ca3-b215-7b0cdbd44082" providerId="ADAL" clId="{0E5829B3-785C-43E7-A345-A1532E255E13}" dt="2025-06-09T20:22:41.520" v="1456" actId="14100"/>
          <ac:picMkLst>
            <pc:docMk/>
            <pc:sldMk cId="3870087422" sldId="266"/>
            <ac:picMk id="15" creationId="{41141F1C-91C7-9426-DBF8-6895CE9A7A58}"/>
          </ac:picMkLst>
        </pc:pic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386783944" sldId="267"/>
        </pc:sldMkLst>
      </pc:sldChg>
      <pc:sldChg chg="addSp modSp add mod modAnim">
        <pc:chgData name="Alessandro Scordo" userId="92ed46d9-721c-4ca3-b215-7b0cdbd44082" providerId="ADAL" clId="{0E5829B3-785C-43E7-A345-A1532E255E13}" dt="2025-06-09T21:24:56.391" v="2105"/>
        <pc:sldMkLst>
          <pc:docMk/>
          <pc:sldMk cId="943700035" sldId="267"/>
        </pc:sldMkLst>
        <pc:spChg chg="mod">
          <ac:chgData name="Alessandro Scordo" userId="92ed46d9-721c-4ca3-b215-7b0cdbd44082" providerId="ADAL" clId="{0E5829B3-785C-43E7-A345-A1532E255E13}" dt="2025-06-09T20:26:09.576" v="1571" actId="27636"/>
          <ac:spMkLst>
            <pc:docMk/>
            <pc:sldMk cId="943700035" sldId="267"/>
            <ac:spMk id="2" creationId="{97244E56-DFA0-F621-3CC8-C5B99AAF6EB2}"/>
          </ac:spMkLst>
        </pc:spChg>
        <pc:spChg chg="add mod">
          <ac:chgData name="Alessandro Scordo" userId="92ed46d9-721c-4ca3-b215-7b0cdbd44082" providerId="ADAL" clId="{0E5829B3-785C-43E7-A345-A1532E255E13}" dt="2025-06-09T20:25:27.724" v="1542" actId="6549"/>
          <ac:spMkLst>
            <pc:docMk/>
            <pc:sldMk cId="943700035" sldId="267"/>
            <ac:spMk id="11" creationId="{48614C03-13FB-9E12-4FC3-0A7BFAB38611}"/>
          </ac:spMkLst>
        </pc:spChg>
        <pc:picChg chg="add mod">
          <ac:chgData name="Alessandro Scordo" userId="92ed46d9-721c-4ca3-b215-7b0cdbd44082" providerId="ADAL" clId="{0E5829B3-785C-43E7-A345-A1532E255E13}" dt="2025-06-09T20:24:45.155" v="1527"/>
          <ac:picMkLst>
            <pc:docMk/>
            <pc:sldMk cId="943700035" sldId="267"/>
            <ac:picMk id="3" creationId="{3C99F4C0-5D05-93CD-BC1F-C994CCD80A81}"/>
          </ac:picMkLst>
        </pc:picChg>
        <pc:picChg chg="add mod">
          <ac:chgData name="Alessandro Scordo" userId="92ed46d9-721c-4ca3-b215-7b0cdbd44082" providerId="ADAL" clId="{0E5829B3-785C-43E7-A345-A1532E255E13}" dt="2025-06-09T20:24:56.128" v="1530" actId="14100"/>
          <ac:picMkLst>
            <pc:docMk/>
            <pc:sldMk cId="943700035" sldId="267"/>
            <ac:picMk id="5" creationId="{A504052A-DF51-0C68-28F1-D953F12A6F9C}"/>
          </ac:picMkLst>
        </pc:picChg>
        <pc:picChg chg="add mod">
          <ac:chgData name="Alessandro Scordo" userId="92ed46d9-721c-4ca3-b215-7b0cdbd44082" providerId="ADAL" clId="{0E5829B3-785C-43E7-A345-A1532E255E13}" dt="2025-06-09T20:25:04.795" v="1533" actId="14100"/>
          <ac:picMkLst>
            <pc:docMk/>
            <pc:sldMk cId="943700035" sldId="267"/>
            <ac:picMk id="9" creationId="{BF8AFA4C-8AB6-3C65-DA70-46A3CFA897E8}"/>
          </ac:picMkLst>
        </pc:picChg>
        <pc:cxnChg chg="add mod">
          <ac:chgData name="Alessandro Scordo" userId="92ed46d9-721c-4ca3-b215-7b0cdbd44082" providerId="ADAL" clId="{0E5829B3-785C-43E7-A345-A1532E255E13}" dt="2025-06-09T20:25:09.768" v="1535" actId="1076"/>
          <ac:cxnSpMkLst>
            <pc:docMk/>
            <pc:sldMk cId="943700035" sldId="267"/>
            <ac:cxnSpMk id="10" creationId="{41230EC2-D35D-4F51-4A11-66086E39AFF6}"/>
          </ac:cxnSpMkLst>
        </pc:cxnChg>
      </pc:sldChg>
      <pc:sldChg chg="add del">
        <pc:chgData name="Alessandro Scordo" userId="92ed46d9-721c-4ca3-b215-7b0cdbd44082" providerId="ADAL" clId="{0E5829B3-785C-43E7-A345-A1532E255E13}" dt="2025-06-09T18:05:45.301" v="120"/>
        <pc:sldMkLst>
          <pc:docMk/>
          <pc:sldMk cId="4255143376" sldId="267"/>
        </pc:sldMkLst>
      </pc:sldChg>
      <pc:sldChg chg="add del">
        <pc:chgData name="Alessandro Scordo" userId="92ed46d9-721c-4ca3-b215-7b0cdbd44082" providerId="ADAL" clId="{0E5829B3-785C-43E7-A345-A1532E255E13}" dt="2025-06-09T18:05:45.270" v="119"/>
        <pc:sldMkLst>
          <pc:docMk/>
          <pc:sldMk cId="160813390" sldId="268"/>
        </pc:sldMkLst>
      </pc:sldChg>
      <pc:sldChg chg="addSp modSp add mod modAnim">
        <pc:chgData name="Alessandro Scordo" userId="92ed46d9-721c-4ca3-b215-7b0cdbd44082" providerId="ADAL" clId="{0E5829B3-785C-43E7-A345-A1532E255E13}" dt="2025-06-09T21:26:21.562" v="2111"/>
        <pc:sldMkLst>
          <pc:docMk/>
          <pc:sldMk cId="2626763659" sldId="268"/>
        </pc:sldMkLst>
        <pc:spChg chg="mod">
          <ac:chgData name="Alessandro Scordo" userId="92ed46d9-721c-4ca3-b215-7b0cdbd44082" providerId="ADAL" clId="{0E5829B3-785C-43E7-A345-A1532E255E13}" dt="2025-06-09T20:27:44.874" v="1594" actId="20577"/>
          <ac:spMkLst>
            <pc:docMk/>
            <pc:sldMk cId="2626763659" sldId="268"/>
            <ac:spMk id="2" creationId="{A66D2787-8238-DFC1-AD59-D4CF9FE0C266}"/>
          </ac:spMkLst>
        </pc:spChg>
        <pc:spChg chg="add mod">
          <ac:chgData name="Alessandro Scordo" userId="92ed46d9-721c-4ca3-b215-7b0cdbd44082" providerId="ADAL" clId="{0E5829B3-785C-43E7-A345-A1532E255E13}" dt="2025-06-09T20:28:12.385" v="1602" actId="403"/>
          <ac:spMkLst>
            <pc:docMk/>
            <pc:sldMk cId="2626763659" sldId="268"/>
            <ac:spMk id="10" creationId="{D6139C49-D734-D6DB-D4CC-7EBDDD8EEBAF}"/>
          </ac:spMkLst>
        </pc:spChg>
        <pc:spChg chg="add mod">
          <ac:chgData name="Alessandro Scordo" userId="92ed46d9-721c-4ca3-b215-7b0cdbd44082" providerId="ADAL" clId="{0E5829B3-785C-43E7-A345-A1532E255E13}" dt="2025-06-09T20:28:30.413" v="1606" actId="1076"/>
          <ac:spMkLst>
            <pc:docMk/>
            <pc:sldMk cId="2626763659" sldId="268"/>
            <ac:spMk id="11" creationId="{006A8AE7-51C0-B1DF-49BE-8C228E68B16F}"/>
          </ac:spMkLst>
        </pc:spChg>
        <pc:spChg chg="add mod">
          <ac:chgData name="Alessandro Scordo" userId="92ed46d9-721c-4ca3-b215-7b0cdbd44082" providerId="ADAL" clId="{0E5829B3-785C-43E7-A345-A1532E255E13}" dt="2025-06-09T20:28:21.487" v="1604" actId="1076"/>
          <ac:spMkLst>
            <pc:docMk/>
            <pc:sldMk cId="2626763659" sldId="268"/>
            <ac:spMk id="12" creationId="{FEFC2B91-5166-AAA5-42D0-FF4E7EDE9F82}"/>
          </ac:spMkLst>
        </pc:spChg>
        <pc:spChg chg="add mod">
          <ac:chgData name="Alessandro Scordo" userId="92ed46d9-721c-4ca3-b215-7b0cdbd44082" providerId="ADAL" clId="{0E5829B3-785C-43E7-A345-A1532E255E13}" dt="2025-06-09T20:28:25.024" v="1605" actId="1076"/>
          <ac:spMkLst>
            <pc:docMk/>
            <pc:sldMk cId="2626763659" sldId="268"/>
            <ac:spMk id="13" creationId="{34424D20-C428-975C-36A4-091E5B72D8E2}"/>
          </ac:spMkLst>
        </pc:spChg>
        <pc:spChg chg="add mod">
          <ac:chgData name="Alessandro Scordo" userId="92ed46d9-721c-4ca3-b215-7b0cdbd44082" providerId="ADAL" clId="{0E5829B3-785C-43E7-A345-A1532E255E13}" dt="2025-06-09T20:28:19.438" v="1603" actId="1076"/>
          <ac:spMkLst>
            <pc:docMk/>
            <pc:sldMk cId="2626763659" sldId="268"/>
            <ac:spMk id="14" creationId="{9FA80234-165B-E995-53FA-6B48C7B16120}"/>
          </ac:spMkLst>
        </pc:spChg>
        <pc:picChg chg="add mod">
          <ac:chgData name="Alessandro Scordo" userId="92ed46d9-721c-4ca3-b215-7b0cdbd44082" providerId="ADAL" clId="{0E5829B3-785C-43E7-A345-A1532E255E13}" dt="2025-06-09T20:27:39.219" v="1575" actId="14100"/>
          <ac:picMkLst>
            <pc:docMk/>
            <pc:sldMk cId="2626763659" sldId="268"/>
            <ac:picMk id="3" creationId="{533F44AF-D5BD-CE5C-0F29-FBED6AFD7AB9}"/>
          </ac:picMkLst>
        </pc:picChg>
        <pc:picChg chg="add mod">
          <ac:chgData name="Alessandro Scordo" userId="92ed46d9-721c-4ca3-b215-7b0cdbd44082" providerId="ADAL" clId="{0E5829B3-785C-43E7-A345-A1532E255E13}" dt="2025-06-09T20:27:51.285" v="1596" actId="1076"/>
          <ac:picMkLst>
            <pc:docMk/>
            <pc:sldMk cId="2626763659" sldId="268"/>
            <ac:picMk id="5" creationId="{FFB59A96-DC95-CDE9-5783-9310F8BA361E}"/>
          </ac:picMkLst>
        </pc:picChg>
        <pc:picChg chg="add mod">
          <ac:chgData name="Alessandro Scordo" userId="92ed46d9-721c-4ca3-b215-7b0cdbd44082" providerId="ADAL" clId="{0E5829B3-785C-43E7-A345-A1532E255E13}" dt="2025-06-09T20:27:56.405" v="1597" actId="1076"/>
          <ac:picMkLst>
            <pc:docMk/>
            <pc:sldMk cId="2626763659" sldId="268"/>
            <ac:picMk id="9" creationId="{42E42857-1746-2601-804C-B3B19B2C1221}"/>
          </ac:picMkLst>
        </pc:pic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3124255687" sldId="268"/>
        </pc:sldMkLst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338985742" sldId="269"/>
        </pc:sldMkLst>
      </pc:sldChg>
      <pc:sldChg chg="addSp modSp add mod modAnim">
        <pc:chgData name="Alessandro Scordo" userId="92ed46d9-721c-4ca3-b215-7b0cdbd44082" providerId="ADAL" clId="{0E5829B3-785C-43E7-A345-A1532E255E13}" dt="2025-06-09T21:26:38.701" v="2114"/>
        <pc:sldMkLst>
          <pc:docMk/>
          <pc:sldMk cId="615004528" sldId="269"/>
        </pc:sldMkLst>
        <pc:spChg chg="mod">
          <ac:chgData name="Alessandro Scordo" userId="92ed46d9-721c-4ca3-b215-7b0cdbd44082" providerId="ADAL" clId="{0E5829B3-785C-43E7-A345-A1532E255E13}" dt="2025-06-09T20:28:39.526" v="1625" actId="20577"/>
          <ac:spMkLst>
            <pc:docMk/>
            <pc:sldMk cId="615004528" sldId="269"/>
            <ac:spMk id="2" creationId="{F350315A-9BC0-77A0-20D8-A360B676C316}"/>
          </ac:spMkLst>
        </pc:spChg>
        <pc:spChg chg="add mod">
          <ac:chgData name="Alessandro Scordo" userId="92ed46d9-721c-4ca3-b215-7b0cdbd44082" providerId="ADAL" clId="{0E5829B3-785C-43E7-A345-A1532E255E13}" dt="2025-06-09T20:31:07.415" v="1646" actId="1076"/>
          <ac:spMkLst>
            <pc:docMk/>
            <pc:sldMk cId="615004528" sldId="269"/>
            <ac:spMk id="9" creationId="{74E396D0-881E-F7C7-AB00-29388268D1EA}"/>
          </ac:spMkLst>
        </pc:spChg>
        <pc:spChg chg="add mod">
          <ac:chgData name="Alessandro Scordo" userId="92ed46d9-721c-4ca3-b215-7b0cdbd44082" providerId="ADAL" clId="{0E5829B3-785C-43E7-A345-A1532E255E13}" dt="2025-06-09T20:31:03.034" v="1644" actId="1076"/>
          <ac:spMkLst>
            <pc:docMk/>
            <pc:sldMk cId="615004528" sldId="269"/>
            <ac:spMk id="10" creationId="{C92A184D-667A-D9A5-6373-99462C6B2AA8}"/>
          </ac:spMkLst>
        </pc:spChg>
        <pc:spChg chg="add mod">
          <ac:chgData name="Alessandro Scordo" userId="92ed46d9-721c-4ca3-b215-7b0cdbd44082" providerId="ADAL" clId="{0E5829B3-785C-43E7-A345-A1532E255E13}" dt="2025-06-09T20:31:29.644" v="1653" actId="403"/>
          <ac:spMkLst>
            <pc:docMk/>
            <pc:sldMk cId="615004528" sldId="269"/>
            <ac:spMk id="11" creationId="{867BA541-83D4-A74E-DA14-3DD0FAA8061D}"/>
          </ac:spMkLst>
        </pc:spChg>
        <pc:spChg chg="add mod">
          <ac:chgData name="Alessandro Scordo" userId="92ed46d9-721c-4ca3-b215-7b0cdbd44082" providerId="ADAL" clId="{0E5829B3-785C-43E7-A345-A1532E255E13}" dt="2025-06-09T20:31:29.644" v="1653" actId="403"/>
          <ac:spMkLst>
            <pc:docMk/>
            <pc:sldMk cId="615004528" sldId="269"/>
            <ac:spMk id="12" creationId="{8CC3CEDF-2AB2-C426-5BA3-9DD8334300AF}"/>
          </ac:spMkLst>
        </pc:spChg>
        <pc:spChg chg="add mod">
          <ac:chgData name="Alessandro Scordo" userId="92ed46d9-721c-4ca3-b215-7b0cdbd44082" providerId="ADAL" clId="{0E5829B3-785C-43E7-A345-A1532E255E13}" dt="2025-06-09T21:26:09.598" v="2109" actId="571"/>
          <ac:spMkLst>
            <pc:docMk/>
            <pc:sldMk cId="615004528" sldId="269"/>
            <ac:spMk id="14" creationId="{EFCB8A9B-673B-805B-A8DE-94E7D5DB50E5}"/>
          </ac:spMkLst>
        </pc:spChg>
        <pc:picChg chg="add mod">
          <ac:chgData name="Alessandro Scordo" userId="92ed46d9-721c-4ca3-b215-7b0cdbd44082" providerId="ADAL" clId="{0E5829B3-785C-43E7-A345-A1532E255E13}" dt="2025-06-09T20:28:51.336" v="1628" actId="14100"/>
          <ac:picMkLst>
            <pc:docMk/>
            <pc:sldMk cId="615004528" sldId="269"/>
            <ac:picMk id="3" creationId="{81E6F009-7F49-2BC0-5F67-50C39AB805AD}"/>
          </ac:picMkLst>
        </pc:picChg>
        <pc:picChg chg="add mod">
          <ac:chgData name="Alessandro Scordo" userId="92ed46d9-721c-4ca3-b215-7b0cdbd44082" providerId="ADAL" clId="{0E5829B3-785C-43E7-A345-A1532E255E13}" dt="2025-06-09T20:28:57.525" v="1630" actId="14100"/>
          <ac:picMkLst>
            <pc:docMk/>
            <pc:sldMk cId="615004528" sldId="269"/>
            <ac:picMk id="5" creationId="{24562805-5109-212C-21BE-2C27E9EB0826}"/>
          </ac:picMkLst>
        </pc:picChg>
        <pc:picChg chg="add mod">
          <ac:chgData name="Alessandro Scordo" userId="92ed46d9-721c-4ca3-b215-7b0cdbd44082" providerId="ADAL" clId="{0E5829B3-785C-43E7-A345-A1532E255E13}" dt="2025-06-09T21:26:09.598" v="2109" actId="571"/>
          <ac:picMkLst>
            <pc:docMk/>
            <pc:sldMk cId="615004528" sldId="269"/>
            <ac:picMk id="13" creationId="{E0C370B7-E59A-A1B0-3B57-290D69F9539B}"/>
          </ac:picMkLst>
        </pc:picChg>
      </pc:sldChg>
      <pc:sldChg chg="add del">
        <pc:chgData name="Alessandro Scordo" userId="92ed46d9-721c-4ca3-b215-7b0cdbd44082" providerId="ADAL" clId="{0E5829B3-785C-43E7-A345-A1532E255E13}" dt="2025-06-09T18:05:45.238" v="118"/>
        <pc:sldMkLst>
          <pc:docMk/>
          <pc:sldMk cId="3930292400" sldId="269"/>
        </pc:sldMkLst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715349424" sldId="270"/>
        </pc:sldMkLst>
      </pc:sldChg>
      <pc:sldChg chg="add del">
        <pc:chgData name="Alessandro Scordo" userId="92ed46d9-721c-4ca3-b215-7b0cdbd44082" providerId="ADAL" clId="{0E5829B3-785C-43E7-A345-A1532E255E13}" dt="2025-06-09T18:05:45.207" v="117"/>
        <pc:sldMkLst>
          <pc:docMk/>
          <pc:sldMk cId="1511336760" sldId="270"/>
        </pc:sldMkLst>
      </pc:sldChg>
      <pc:sldChg chg="addSp delSp modSp add mod delAnim modAnim">
        <pc:chgData name="Alessandro Scordo" userId="92ed46d9-721c-4ca3-b215-7b0cdbd44082" providerId="ADAL" clId="{0E5829B3-785C-43E7-A345-A1532E255E13}" dt="2025-06-09T21:30:30.057" v="2154"/>
        <pc:sldMkLst>
          <pc:docMk/>
          <pc:sldMk cId="3191055145" sldId="270"/>
        </pc:sldMkLst>
        <pc:spChg chg="mod">
          <ac:chgData name="Alessandro Scordo" userId="92ed46d9-721c-4ca3-b215-7b0cdbd44082" providerId="ADAL" clId="{0E5829B3-785C-43E7-A345-A1532E255E13}" dt="2025-06-09T20:32:08.915" v="1677" actId="20577"/>
          <ac:spMkLst>
            <pc:docMk/>
            <pc:sldMk cId="3191055145" sldId="270"/>
            <ac:spMk id="2" creationId="{303B58A8-E6A7-425B-9485-EE760AB930D5}"/>
          </ac:spMkLst>
        </pc:spChg>
        <pc:spChg chg="add mod">
          <ac:chgData name="Alessandro Scordo" userId="92ed46d9-721c-4ca3-b215-7b0cdbd44082" providerId="ADAL" clId="{0E5829B3-785C-43E7-A345-A1532E255E13}" dt="2025-06-09T20:40:41.344" v="1690" actId="1076"/>
          <ac:spMkLst>
            <pc:docMk/>
            <pc:sldMk cId="3191055145" sldId="270"/>
            <ac:spMk id="3" creationId="{092D56E2-274D-6BD3-C736-836FC74154AF}"/>
          </ac:spMkLst>
        </pc:spChg>
        <pc:spChg chg="add mod">
          <ac:chgData name="Alessandro Scordo" userId="92ed46d9-721c-4ca3-b215-7b0cdbd44082" providerId="ADAL" clId="{0E5829B3-785C-43E7-A345-A1532E255E13}" dt="2025-06-09T20:42:05.715" v="1709" actId="1076"/>
          <ac:spMkLst>
            <pc:docMk/>
            <pc:sldMk cId="3191055145" sldId="270"/>
            <ac:spMk id="12" creationId="{4EF58C4B-0925-1D9F-9AB6-B621CA7EBC30}"/>
          </ac:spMkLst>
        </pc:spChg>
        <pc:spChg chg="add mod">
          <ac:chgData name="Alessandro Scordo" userId="92ed46d9-721c-4ca3-b215-7b0cdbd44082" providerId="ADAL" clId="{0E5829B3-785C-43E7-A345-A1532E255E13}" dt="2025-06-09T20:42:02.544" v="1708" actId="1076"/>
          <ac:spMkLst>
            <pc:docMk/>
            <pc:sldMk cId="3191055145" sldId="270"/>
            <ac:spMk id="13" creationId="{11F824AA-D511-B883-B89B-4C9CE6F1C27A}"/>
          </ac:spMkLst>
        </pc:spChg>
        <pc:spChg chg="del">
          <ac:chgData name="Alessandro Scordo" userId="92ed46d9-721c-4ca3-b215-7b0cdbd44082" providerId="ADAL" clId="{0E5829B3-785C-43E7-A345-A1532E255E13}" dt="2025-06-09T20:40:14.944" v="1684" actId="478"/>
          <ac:spMkLst>
            <pc:docMk/>
            <pc:sldMk cId="3191055145" sldId="270"/>
            <ac:spMk id="18" creationId="{91F6B78F-8B83-314F-1FE1-E1C0EFB43381}"/>
          </ac:spMkLst>
        </pc:spChg>
        <pc:spChg chg="add mod">
          <ac:chgData name="Alessandro Scordo" userId="92ed46d9-721c-4ca3-b215-7b0cdbd44082" providerId="ADAL" clId="{0E5829B3-785C-43E7-A345-A1532E255E13}" dt="2025-06-09T20:49:40.143" v="1731" actId="1076"/>
          <ac:spMkLst>
            <pc:docMk/>
            <pc:sldMk cId="3191055145" sldId="270"/>
            <ac:spMk id="21" creationId="{2143F71D-ECDA-9A43-6075-B3832A75697B}"/>
          </ac:spMkLst>
        </pc:spChg>
        <pc:spChg chg="add mod">
          <ac:chgData name="Alessandro Scordo" userId="92ed46d9-721c-4ca3-b215-7b0cdbd44082" providerId="ADAL" clId="{0E5829B3-785C-43E7-A345-A1532E255E13}" dt="2025-06-09T20:49:52.234" v="1738" actId="14100"/>
          <ac:spMkLst>
            <pc:docMk/>
            <pc:sldMk cId="3191055145" sldId="270"/>
            <ac:spMk id="22" creationId="{61A75331-DD5A-2F85-84F0-44E34CD7161D}"/>
          </ac:spMkLst>
        </pc:spChg>
        <pc:spChg chg="add mod">
          <ac:chgData name="Alessandro Scordo" userId="92ed46d9-721c-4ca3-b215-7b0cdbd44082" providerId="ADAL" clId="{0E5829B3-785C-43E7-A345-A1532E255E13}" dt="2025-06-09T21:28:16.640" v="2146" actId="20577"/>
          <ac:spMkLst>
            <pc:docMk/>
            <pc:sldMk cId="3191055145" sldId="270"/>
            <ac:spMk id="23" creationId="{8404B650-050C-9BC7-DB34-875406C297B9}"/>
          </ac:spMkLst>
        </pc:spChg>
        <pc:picChg chg="add mod">
          <ac:chgData name="Alessandro Scordo" userId="92ed46d9-721c-4ca3-b215-7b0cdbd44082" providerId="ADAL" clId="{0E5829B3-785C-43E7-A345-A1532E255E13}" dt="2025-06-09T20:41:30.560" v="1699" actId="1076"/>
          <ac:picMkLst>
            <pc:docMk/>
            <pc:sldMk cId="3191055145" sldId="270"/>
            <ac:picMk id="5" creationId="{43E8F4DF-70B3-3447-329B-BD584F3071FF}"/>
          </ac:picMkLst>
        </pc:picChg>
        <pc:picChg chg="add del mod">
          <ac:chgData name="Alessandro Scordo" userId="92ed46d9-721c-4ca3-b215-7b0cdbd44082" providerId="ADAL" clId="{0E5829B3-785C-43E7-A345-A1532E255E13}" dt="2025-06-09T20:40:33.614" v="1686" actId="478"/>
          <ac:picMkLst>
            <pc:docMk/>
            <pc:sldMk cId="3191055145" sldId="270"/>
            <ac:picMk id="9" creationId="{078DF6FB-5BDD-725F-121D-35C2AA1A7BFA}"/>
          </ac:picMkLst>
        </pc:picChg>
        <pc:picChg chg="add mod">
          <ac:chgData name="Alessandro Scordo" userId="92ed46d9-721c-4ca3-b215-7b0cdbd44082" providerId="ADAL" clId="{0E5829B3-785C-43E7-A345-A1532E255E13}" dt="2025-06-09T21:27:37.189" v="2121" actId="1076"/>
          <ac:picMkLst>
            <pc:docMk/>
            <pc:sldMk cId="3191055145" sldId="270"/>
            <ac:picMk id="10" creationId="{5C77E524-632D-D6E5-386E-3E5C919D463D}"/>
          </ac:picMkLst>
        </pc:picChg>
        <pc:picChg chg="add del mod">
          <ac:chgData name="Alessandro Scordo" userId="92ed46d9-721c-4ca3-b215-7b0cdbd44082" providerId="ADAL" clId="{0E5829B3-785C-43E7-A345-A1532E255E13}" dt="2025-06-09T20:48:20.815" v="1717" actId="478"/>
          <ac:picMkLst>
            <pc:docMk/>
            <pc:sldMk cId="3191055145" sldId="270"/>
            <ac:picMk id="11" creationId="{F6963269-C5AA-81E7-6E02-99260875E8C9}"/>
          </ac:picMkLst>
        </pc:picChg>
        <pc:picChg chg="add mod">
          <ac:chgData name="Alessandro Scordo" userId="92ed46d9-721c-4ca3-b215-7b0cdbd44082" providerId="ADAL" clId="{0E5829B3-785C-43E7-A345-A1532E255E13}" dt="2025-06-09T20:43:12.324" v="1712" actId="14100"/>
          <ac:picMkLst>
            <pc:docMk/>
            <pc:sldMk cId="3191055145" sldId="270"/>
            <ac:picMk id="14" creationId="{A7FDC6C1-EC4E-DB46-C1D1-D5E29482F106}"/>
          </ac:picMkLst>
        </pc:picChg>
        <pc:picChg chg="add del mod">
          <ac:chgData name="Alessandro Scordo" userId="92ed46d9-721c-4ca3-b215-7b0cdbd44082" providerId="ADAL" clId="{0E5829B3-785C-43E7-A345-A1532E255E13}" dt="2025-06-09T20:48:25.624" v="1720" actId="478"/>
          <ac:picMkLst>
            <pc:docMk/>
            <pc:sldMk cId="3191055145" sldId="270"/>
            <ac:picMk id="15" creationId="{FF0E97CF-7450-1F7D-95D4-1BC3B53D10EB}"/>
          </ac:picMkLst>
        </pc:picChg>
        <pc:picChg chg="add mod">
          <ac:chgData name="Alessandro Scordo" userId="92ed46d9-721c-4ca3-b215-7b0cdbd44082" providerId="ADAL" clId="{0E5829B3-785C-43E7-A345-A1532E255E13}" dt="2025-06-09T21:26:55.819" v="2116" actId="1076"/>
          <ac:picMkLst>
            <pc:docMk/>
            <pc:sldMk cId="3191055145" sldId="270"/>
            <ac:picMk id="16" creationId="{ADAF4DD3-AF6B-AA2F-240E-8FC73536C745}"/>
          </ac:picMkLst>
        </pc:picChg>
        <pc:picChg chg="add mod">
          <ac:chgData name="Alessandro Scordo" userId="92ed46d9-721c-4ca3-b215-7b0cdbd44082" providerId="ADAL" clId="{0E5829B3-785C-43E7-A345-A1532E255E13}" dt="2025-06-09T20:49:19.705" v="1725" actId="14100"/>
          <ac:picMkLst>
            <pc:docMk/>
            <pc:sldMk cId="3191055145" sldId="270"/>
            <ac:picMk id="17" creationId="{E7C940E8-A50B-F4BE-51D2-076D4934C424}"/>
          </ac:picMkLst>
        </pc:pic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1608065172" sldId="271"/>
        </pc:sldMkLst>
      </pc:sldChg>
      <pc:sldChg chg="add del">
        <pc:chgData name="Alessandro Scordo" userId="92ed46d9-721c-4ca3-b215-7b0cdbd44082" providerId="ADAL" clId="{0E5829B3-785C-43E7-A345-A1532E255E13}" dt="2025-06-09T18:05:45.175" v="116"/>
        <pc:sldMkLst>
          <pc:docMk/>
          <pc:sldMk cId="2763181151" sldId="271"/>
        </pc:sldMkLst>
      </pc:sldChg>
      <pc:sldChg chg="addSp delSp modSp add mod">
        <pc:chgData name="Alessandro Scordo" userId="92ed46d9-721c-4ca3-b215-7b0cdbd44082" providerId="ADAL" clId="{0E5829B3-785C-43E7-A345-A1532E255E13}" dt="2025-06-09T20:57:00.204" v="1818" actId="403"/>
        <pc:sldMkLst>
          <pc:docMk/>
          <pc:sldMk cId="3705767671" sldId="271"/>
        </pc:sldMkLst>
        <pc:spChg chg="mod">
          <ac:chgData name="Alessandro Scordo" userId="92ed46d9-721c-4ca3-b215-7b0cdbd44082" providerId="ADAL" clId="{0E5829B3-785C-43E7-A345-A1532E255E13}" dt="2025-06-09T20:51:37.436" v="1773" actId="20577"/>
          <ac:spMkLst>
            <pc:docMk/>
            <pc:sldMk cId="3705767671" sldId="271"/>
            <ac:spMk id="2" creationId="{9ACC2323-DFA1-2EFC-3D93-B02EC6951386}"/>
          </ac:spMkLst>
        </pc:spChg>
        <pc:spChg chg="add mod">
          <ac:chgData name="Alessandro Scordo" userId="92ed46d9-721c-4ca3-b215-7b0cdbd44082" providerId="ADAL" clId="{0E5829B3-785C-43E7-A345-A1532E255E13}" dt="2025-06-09T20:57:00.204" v="1818" actId="403"/>
          <ac:spMkLst>
            <pc:docMk/>
            <pc:sldMk cId="3705767671" sldId="271"/>
            <ac:spMk id="23" creationId="{0262BA36-0BBB-6DB3-C148-E4D72CF199A3}"/>
          </ac:spMkLst>
        </pc:spChg>
        <pc:picChg chg="add del mod">
          <ac:chgData name="Alessandro Scordo" userId="92ed46d9-721c-4ca3-b215-7b0cdbd44082" providerId="ADAL" clId="{0E5829B3-785C-43E7-A345-A1532E255E13}" dt="2025-06-09T20:56:46.654" v="1811" actId="478"/>
          <ac:picMkLst>
            <pc:docMk/>
            <pc:sldMk cId="3705767671" sldId="271"/>
            <ac:picMk id="5" creationId="{5817850E-874A-0B1F-AAB3-341C7FC33F0E}"/>
          </ac:picMkLst>
        </pc:picChg>
        <pc:picChg chg="add del mod">
          <ac:chgData name="Alessandro Scordo" userId="92ed46d9-721c-4ca3-b215-7b0cdbd44082" providerId="ADAL" clId="{0E5829B3-785C-43E7-A345-A1532E255E13}" dt="2025-06-09T20:56:28.451" v="1804" actId="478"/>
          <ac:picMkLst>
            <pc:docMk/>
            <pc:sldMk cId="3705767671" sldId="271"/>
            <ac:picMk id="10" creationId="{AA34220A-95F6-9791-9BA9-46BC60EEEF3D}"/>
          </ac:picMkLst>
        </pc:picChg>
        <pc:picChg chg="add del mod">
          <ac:chgData name="Alessandro Scordo" userId="92ed46d9-721c-4ca3-b215-7b0cdbd44082" providerId="ADAL" clId="{0E5829B3-785C-43E7-A345-A1532E255E13}" dt="2025-06-09T20:56:29.194" v="1805" actId="478"/>
          <ac:picMkLst>
            <pc:docMk/>
            <pc:sldMk cId="3705767671" sldId="271"/>
            <ac:picMk id="12" creationId="{6647DC63-74D9-12B2-9950-AD10CF213257}"/>
          </ac:picMkLst>
        </pc:picChg>
        <pc:picChg chg="add del mod">
          <ac:chgData name="Alessandro Scordo" userId="92ed46d9-721c-4ca3-b215-7b0cdbd44082" providerId="ADAL" clId="{0E5829B3-785C-43E7-A345-A1532E255E13}" dt="2025-06-09T20:56:29.705" v="1806" actId="478"/>
          <ac:picMkLst>
            <pc:docMk/>
            <pc:sldMk cId="3705767671" sldId="271"/>
            <ac:picMk id="14" creationId="{A971E500-E1A6-68AF-4160-A8276A664892}"/>
          </ac:picMkLst>
        </pc:picChg>
        <pc:picChg chg="add del">
          <ac:chgData name="Alessandro Scordo" userId="92ed46d9-721c-4ca3-b215-7b0cdbd44082" providerId="ADAL" clId="{0E5829B3-785C-43E7-A345-A1532E255E13}" dt="2025-06-09T20:55:31.936" v="1797" actId="478"/>
          <ac:picMkLst>
            <pc:docMk/>
            <pc:sldMk cId="3705767671" sldId="271"/>
            <ac:picMk id="16" creationId="{5CF76A67-601D-1BA9-87F2-3744F39DC233}"/>
          </ac:picMkLst>
        </pc:picChg>
        <pc:picChg chg="add del mod">
          <ac:chgData name="Alessandro Scordo" userId="92ed46d9-721c-4ca3-b215-7b0cdbd44082" providerId="ADAL" clId="{0E5829B3-785C-43E7-A345-A1532E255E13}" dt="2025-06-09T20:56:21.763" v="1803" actId="478"/>
          <ac:picMkLst>
            <pc:docMk/>
            <pc:sldMk cId="3705767671" sldId="271"/>
            <ac:picMk id="19" creationId="{4C46A4D9-DC3C-9647-32EF-1909A9F44043}"/>
          </ac:picMkLst>
        </pc:picChg>
        <pc:picChg chg="add mod">
          <ac:chgData name="Alessandro Scordo" userId="92ed46d9-721c-4ca3-b215-7b0cdbd44082" providerId="ADAL" clId="{0E5829B3-785C-43E7-A345-A1532E255E13}" dt="2025-06-09T20:56:48.163" v="1812" actId="1076"/>
          <ac:picMkLst>
            <pc:docMk/>
            <pc:sldMk cId="3705767671" sldId="271"/>
            <ac:picMk id="21" creationId="{6675B7CD-0D0F-BEB1-4B98-2B81BC9A461C}"/>
          </ac:picMkLst>
        </pc:picChg>
        <pc:picChg chg="add mod">
          <ac:chgData name="Alessandro Scordo" userId="92ed46d9-721c-4ca3-b215-7b0cdbd44082" providerId="ADAL" clId="{0E5829B3-785C-43E7-A345-A1532E255E13}" dt="2025-06-09T20:56:49.794" v="1813" actId="1076"/>
          <ac:picMkLst>
            <pc:docMk/>
            <pc:sldMk cId="3705767671" sldId="271"/>
            <ac:picMk id="22" creationId="{3631EF50-5594-22ED-A261-C3525114F203}"/>
          </ac:picMkLst>
        </pc:picChg>
      </pc:sldChg>
      <pc:sldChg chg="modSp add del mod">
        <pc:chgData name="Alessandro Scordo" userId="92ed46d9-721c-4ca3-b215-7b0cdbd44082" providerId="ADAL" clId="{0E5829B3-785C-43E7-A345-A1532E255E13}" dt="2025-06-09T21:02:40.335" v="2072" actId="47"/>
        <pc:sldMkLst>
          <pc:docMk/>
          <pc:sldMk cId="1477831822" sldId="272"/>
        </pc:sldMkLst>
        <pc:spChg chg="mod">
          <ac:chgData name="Alessandro Scordo" userId="92ed46d9-721c-4ca3-b215-7b0cdbd44082" providerId="ADAL" clId="{0E5829B3-785C-43E7-A345-A1532E255E13}" dt="2025-06-09T20:57:05.214" v="1825" actId="20577"/>
          <ac:spMkLst>
            <pc:docMk/>
            <pc:sldMk cId="1477831822" sldId="272"/>
            <ac:spMk id="2" creationId="{0B38B1A3-D1A6-32B7-A5B6-07F53DE5BDB2}"/>
          </ac:spMkLst>
        </pc:sp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2816359353" sldId="272"/>
        </pc:sldMkLst>
      </pc:sldChg>
      <pc:sldChg chg="add del">
        <pc:chgData name="Alessandro Scordo" userId="92ed46d9-721c-4ca3-b215-7b0cdbd44082" providerId="ADAL" clId="{0E5829B3-785C-43E7-A345-A1532E255E13}" dt="2025-06-09T18:05:45.128" v="115"/>
        <pc:sldMkLst>
          <pc:docMk/>
          <pc:sldMk cId="2930098524" sldId="272"/>
        </pc:sldMkLst>
      </pc:sldChg>
      <pc:sldChg chg="addSp modSp add mod modAnim">
        <pc:chgData name="Alessandro Scordo" userId="92ed46d9-721c-4ca3-b215-7b0cdbd44082" providerId="ADAL" clId="{0E5829B3-785C-43E7-A345-A1532E255E13}" dt="2025-06-09T21:30:55.700" v="2156" actId="6549"/>
        <pc:sldMkLst>
          <pc:docMk/>
          <pc:sldMk cId="1657662788" sldId="273"/>
        </pc:sldMkLst>
        <pc:spChg chg="mod">
          <ac:chgData name="Alessandro Scordo" userId="92ed46d9-721c-4ca3-b215-7b0cdbd44082" providerId="ADAL" clId="{0E5829B3-785C-43E7-A345-A1532E255E13}" dt="2025-06-09T20:58:24.137" v="1840" actId="20577"/>
          <ac:spMkLst>
            <pc:docMk/>
            <pc:sldMk cId="1657662788" sldId="273"/>
            <ac:spMk id="2" creationId="{68428E39-8962-1A0B-80AA-56A678A5522A}"/>
          </ac:spMkLst>
        </pc:spChg>
        <pc:spChg chg="add mod">
          <ac:chgData name="Alessandro Scordo" userId="92ed46d9-721c-4ca3-b215-7b0cdbd44082" providerId="ADAL" clId="{0E5829B3-785C-43E7-A345-A1532E255E13}" dt="2025-06-09T21:02:27.584" v="2070" actId="20577"/>
          <ac:spMkLst>
            <pc:docMk/>
            <pc:sldMk cId="1657662788" sldId="273"/>
            <ac:spMk id="3" creationId="{6A3E9FB3-7A6B-8860-C599-2DDE068A68B4}"/>
          </ac:spMkLst>
        </pc:spChg>
        <pc:spChg chg="add mod">
          <ac:chgData name="Alessandro Scordo" userId="92ed46d9-721c-4ca3-b215-7b0cdbd44082" providerId="ADAL" clId="{0E5829B3-785C-43E7-A345-A1532E255E13}" dt="2025-06-09T21:02:38.047" v="2071" actId="1076"/>
          <ac:spMkLst>
            <pc:docMk/>
            <pc:sldMk cId="1657662788" sldId="273"/>
            <ac:spMk id="5" creationId="{1573D472-18D7-3338-F462-FAA6BCE9E75E}"/>
          </ac:spMkLst>
        </pc:spChg>
        <pc:spChg chg="add mod">
          <ac:chgData name="Alessandro Scordo" userId="92ed46d9-721c-4ca3-b215-7b0cdbd44082" providerId="ADAL" clId="{0E5829B3-785C-43E7-A345-A1532E255E13}" dt="2025-06-09T21:30:55.700" v="2156" actId="6549"/>
          <ac:spMkLst>
            <pc:docMk/>
            <pc:sldMk cId="1657662788" sldId="273"/>
            <ac:spMk id="9" creationId="{298C4446-2553-1272-6EAD-DD44C461BB88}"/>
          </ac:spMkLst>
        </pc:spChg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3268370247" sldId="273"/>
        </pc:sldMkLst>
      </pc:sldChg>
      <pc:sldChg chg="add del">
        <pc:chgData name="Alessandro Scordo" userId="92ed46d9-721c-4ca3-b215-7b0cdbd44082" providerId="ADAL" clId="{0E5829B3-785C-43E7-A345-A1532E255E13}" dt="2025-06-09T18:05:45.097" v="114"/>
        <pc:sldMkLst>
          <pc:docMk/>
          <pc:sldMk cId="3482190803" sldId="273"/>
        </pc:sldMkLst>
      </pc:sldChg>
      <pc:sldChg chg="add del">
        <pc:chgData name="Alessandro Scordo" userId="92ed46d9-721c-4ca3-b215-7b0cdbd44082" providerId="ADAL" clId="{0E5829B3-785C-43E7-A345-A1532E255E13}" dt="2025-06-09T18:05:45.065" v="113"/>
        <pc:sldMkLst>
          <pc:docMk/>
          <pc:sldMk cId="2389827446" sldId="274"/>
        </pc:sldMkLst>
      </pc:sldChg>
      <pc:sldChg chg="add del">
        <pc:chgData name="Alessandro Scordo" userId="92ed46d9-721c-4ca3-b215-7b0cdbd44082" providerId="ADAL" clId="{0E5829B3-785C-43E7-A345-A1532E255E13}" dt="2025-06-09T21:04:34.986" v="2095" actId="47"/>
        <pc:sldMkLst>
          <pc:docMk/>
          <pc:sldMk cId="3798841977" sldId="274"/>
        </pc:sldMkLst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4055582721" sldId="274"/>
        </pc:sldMkLst>
      </pc:sldChg>
      <pc:sldChg chg="add del">
        <pc:chgData name="Alessandro Scordo" userId="92ed46d9-721c-4ca3-b215-7b0cdbd44082" providerId="ADAL" clId="{0E5829B3-785C-43E7-A345-A1532E255E13}" dt="2025-06-09T21:04:36.099" v="2096" actId="47"/>
        <pc:sldMkLst>
          <pc:docMk/>
          <pc:sldMk cId="1471027924" sldId="275"/>
        </pc:sldMkLst>
      </pc:sldChg>
      <pc:sldChg chg="add del">
        <pc:chgData name="Alessandro Scordo" userId="92ed46d9-721c-4ca3-b215-7b0cdbd44082" providerId="ADAL" clId="{0E5829B3-785C-43E7-A345-A1532E255E13}" dt="2025-06-09T18:05:45.035" v="112"/>
        <pc:sldMkLst>
          <pc:docMk/>
          <pc:sldMk cId="2536587990" sldId="275"/>
        </pc:sldMkLst>
      </pc:sldChg>
      <pc:sldChg chg="add del">
        <pc:chgData name="Alessandro Scordo" userId="92ed46d9-721c-4ca3-b215-7b0cdbd44082" providerId="ADAL" clId="{0E5829B3-785C-43E7-A345-A1532E255E13}" dt="2025-06-09T18:08:14.254" v="167" actId="47"/>
        <pc:sldMkLst>
          <pc:docMk/>
          <pc:sldMk cId="3751577399" sldId="275"/>
        </pc:sldMkLst>
      </pc:sldChg>
      <pc:sldChg chg="add del">
        <pc:chgData name="Alessandro Scordo" userId="92ed46d9-721c-4ca3-b215-7b0cdbd44082" providerId="ADAL" clId="{0E5829B3-785C-43E7-A345-A1532E255E13}" dt="2025-06-09T18:08:20.172" v="191" actId="47"/>
        <pc:sldMkLst>
          <pc:docMk/>
          <pc:sldMk cId="2369447318" sldId="276"/>
        </pc:sldMkLst>
      </pc:sldChg>
      <pc:sldChg chg="add del">
        <pc:chgData name="Alessandro Scordo" userId="92ed46d9-721c-4ca3-b215-7b0cdbd44082" providerId="ADAL" clId="{0E5829B3-785C-43E7-A345-A1532E255E13}" dt="2025-06-09T18:05:45.003" v="111"/>
        <pc:sldMkLst>
          <pc:docMk/>
          <pc:sldMk cId="2457223547" sldId="276"/>
        </pc:sldMkLst>
      </pc:sldChg>
      <pc:sldChg chg="add del">
        <pc:chgData name="Alessandro Scordo" userId="92ed46d9-721c-4ca3-b215-7b0cdbd44082" providerId="ADAL" clId="{0E5829B3-785C-43E7-A345-A1532E255E13}" dt="2025-06-09T18:05:44.972" v="110"/>
        <pc:sldMkLst>
          <pc:docMk/>
          <pc:sldMk cId="499849726" sldId="277"/>
        </pc:sldMkLst>
      </pc:sldChg>
      <pc:sldChg chg="add del">
        <pc:chgData name="Alessandro Scordo" userId="92ed46d9-721c-4ca3-b215-7b0cdbd44082" providerId="ADAL" clId="{0E5829B3-785C-43E7-A345-A1532E255E13}" dt="2025-06-09T18:08:20.172" v="191" actId="47"/>
        <pc:sldMkLst>
          <pc:docMk/>
          <pc:sldMk cId="1626083190" sldId="277"/>
        </pc:sldMkLst>
      </pc:sldChg>
      <pc:sldChg chg="add del">
        <pc:chgData name="Alessandro Scordo" userId="92ed46d9-721c-4ca3-b215-7b0cdbd44082" providerId="ADAL" clId="{0E5829B3-785C-43E7-A345-A1532E255E13}" dt="2025-06-09T18:05:44.940" v="109"/>
        <pc:sldMkLst>
          <pc:docMk/>
          <pc:sldMk cId="120447736" sldId="278"/>
        </pc:sldMkLst>
      </pc:sldChg>
      <pc:sldChg chg="add del">
        <pc:chgData name="Alessandro Scordo" userId="92ed46d9-721c-4ca3-b215-7b0cdbd44082" providerId="ADAL" clId="{0E5829B3-785C-43E7-A345-A1532E255E13}" dt="2025-06-09T18:08:20.172" v="191" actId="47"/>
        <pc:sldMkLst>
          <pc:docMk/>
          <pc:sldMk cId="604988550" sldId="278"/>
        </pc:sldMkLst>
      </pc:sldChg>
      <pc:sldChg chg="add del">
        <pc:chgData name="Alessandro Scordo" userId="92ed46d9-721c-4ca3-b215-7b0cdbd44082" providerId="ADAL" clId="{0E5829B3-785C-43E7-A345-A1532E255E13}" dt="2025-06-09T18:05:44.909" v="108"/>
        <pc:sldMkLst>
          <pc:docMk/>
          <pc:sldMk cId="2607831220" sldId="279"/>
        </pc:sldMkLst>
      </pc:sldChg>
      <pc:sldChg chg="add del">
        <pc:chgData name="Alessandro Scordo" userId="92ed46d9-721c-4ca3-b215-7b0cdbd44082" providerId="ADAL" clId="{0E5829B3-785C-43E7-A345-A1532E255E13}" dt="2025-06-09T18:08:20.172" v="191" actId="47"/>
        <pc:sldMkLst>
          <pc:docMk/>
          <pc:sldMk cId="3802240717" sldId="279"/>
        </pc:sldMkLst>
      </pc:sldChg>
      <pc:sldChg chg="add del">
        <pc:chgData name="Alessandro Scordo" userId="92ed46d9-721c-4ca3-b215-7b0cdbd44082" providerId="ADAL" clId="{0E5829B3-785C-43E7-A345-A1532E255E13}" dt="2025-06-09T18:05:44.878" v="107"/>
        <pc:sldMkLst>
          <pc:docMk/>
          <pc:sldMk cId="2206304660" sldId="280"/>
        </pc:sldMkLst>
      </pc:sldChg>
      <pc:sldChg chg="add del">
        <pc:chgData name="Alessandro Scordo" userId="92ed46d9-721c-4ca3-b215-7b0cdbd44082" providerId="ADAL" clId="{0E5829B3-785C-43E7-A345-A1532E255E13}" dt="2025-06-09T18:08:20.172" v="191" actId="47"/>
        <pc:sldMkLst>
          <pc:docMk/>
          <pc:sldMk cId="3898374501" sldId="280"/>
        </pc:sldMkLst>
      </pc:sldChg>
      <pc:sldChg chg="add del">
        <pc:chgData name="Alessandro Scordo" userId="92ed46d9-721c-4ca3-b215-7b0cdbd44082" providerId="ADAL" clId="{0E5829B3-785C-43E7-A345-A1532E255E13}" dt="2025-06-09T18:05:44.376" v="106"/>
        <pc:sldMkLst>
          <pc:docMk/>
          <pc:sldMk cId="2266278836" sldId="281"/>
        </pc:sldMkLst>
      </pc:sldChg>
      <pc:sldChg chg="add del">
        <pc:chgData name="Alessandro Scordo" userId="92ed46d9-721c-4ca3-b215-7b0cdbd44082" providerId="ADAL" clId="{0E5829B3-785C-43E7-A345-A1532E255E13}" dt="2025-06-09T18:05:44.162" v="105"/>
        <pc:sldMkLst>
          <pc:docMk/>
          <pc:sldMk cId="1862575050" sldId="282"/>
        </pc:sldMkLst>
      </pc:sldChg>
      <pc:sldChg chg="add del">
        <pc:chgData name="Alessandro Scordo" userId="92ed46d9-721c-4ca3-b215-7b0cdbd44082" providerId="ADAL" clId="{0E5829B3-785C-43E7-A345-A1532E255E13}" dt="2025-06-09T18:05:43.983" v="104"/>
        <pc:sldMkLst>
          <pc:docMk/>
          <pc:sldMk cId="313035745" sldId="283"/>
        </pc:sldMkLst>
      </pc:sldChg>
      <pc:sldChg chg="add del">
        <pc:chgData name="Alessandro Scordo" userId="92ed46d9-721c-4ca3-b215-7b0cdbd44082" providerId="ADAL" clId="{0E5829B3-785C-43E7-A345-A1532E255E13}" dt="2025-06-09T18:05:43.794" v="103"/>
        <pc:sldMkLst>
          <pc:docMk/>
          <pc:sldMk cId="2422613607" sldId="284"/>
        </pc:sldMkLst>
      </pc:sldChg>
      <pc:sldChg chg="add del">
        <pc:chgData name="Alessandro Scordo" userId="92ed46d9-721c-4ca3-b215-7b0cdbd44082" providerId="ADAL" clId="{0E5829B3-785C-43E7-A345-A1532E255E13}" dt="2025-06-09T18:05:43.575" v="102"/>
        <pc:sldMkLst>
          <pc:docMk/>
          <pc:sldMk cId="1041016113" sldId="285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1574758418" sldId="285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4036496635" sldId="286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2788293776" sldId="288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1025194747" sldId="289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3358756363" sldId="290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13310218" sldId="291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2316413441" sldId="292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2061511056" sldId="293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3530197033" sldId="297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556385190" sldId="298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3234976679" sldId="299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3037017793" sldId="300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1990460284" sldId="301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3779431499" sldId="302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1806462414" sldId="303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1072820879" sldId="305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1496217639" sldId="306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176185169" sldId="307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3135788441" sldId="308"/>
        </pc:sldMkLst>
      </pc:sldChg>
      <pc:sldChg chg="del">
        <pc:chgData name="Alessandro Scordo" userId="92ed46d9-721c-4ca3-b215-7b0cdbd44082" providerId="ADAL" clId="{0E5829B3-785C-43E7-A345-A1532E255E13}" dt="2025-06-09T18:05:24.167" v="72" actId="47"/>
        <pc:sldMkLst>
          <pc:docMk/>
          <pc:sldMk cId="379702467" sldId="309"/>
        </pc:sldMkLst>
      </pc:sldChg>
      <pc:sldChg chg="del">
        <pc:chgData name="Alessandro Scordo" userId="92ed46d9-721c-4ca3-b215-7b0cdbd44082" providerId="ADAL" clId="{0E5829B3-785C-43E7-A345-A1532E255E13}" dt="2025-06-09T18:05:29.023" v="73" actId="47"/>
        <pc:sldMkLst>
          <pc:docMk/>
          <pc:sldMk cId="3137843955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AB190-F26D-4369-9901-5018393033F9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A5636-E23E-4BBB-91F0-E0999ABE371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8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464555" cy="365125"/>
          </a:xfrm>
        </p:spPr>
        <p:txBody>
          <a:bodyPr/>
          <a:lstStyle>
            <a:lvl1pPr>
              <a:defRPr sz="1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Present and future perspectives in Hadron Physics  -  </a:t>
            </a:r>
            <a:r>
              <a:rPr lang="en-GB" i="0" dirty="0"/>
              <a:t>A. Scordo, LNF 17-19/06/2024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6021" y="6483356"/>
            <a:ext cx="2057400" cy="365125"/>
          </a:xfrm>
        </p:spPr>
        <p:txBody>
          <a:bodyPr/>
          <a:lstStyle>
            <a:lvl1pPr>
              <a:defRPr sz="1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E53A3A-0741-4E60-AD8B-33AB76DE81F4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37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4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3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9B4A5-DD59-2EBB-512A-67A9BE42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83356"/>
            <a:ext cx="2057400" cy="365125"/>
          </a:xfrm>
        </p:spPr>
        <p:txBody>
          <a:bodyPr/>
          <a:lstStyle>
            <a:lvl1pPr>
              <a:defRPr sz="1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E53A3A-0741-4E60-AD8B-33AB76DE81F4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C0B9220-1080-D099-E175-DD1C631B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81245"/>
            <a:ext cx="8464555" cy="365125"/>
          </a:xfrm>
        </p:spPr>
        <p:txBody>
          <a:bodyPr/>
          <a:lstStyle>
            <a:lvl1pPr>
              <a:defRPr sz="18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Present and future perspectives in Hadron Physics  -  </a:t>
            </a:r>
            <a:r>
              <a:rPr lang="en-GB" i="0" dirty="0"/>
              <a:t>A. Scordo, LNF 17-19/06/2024</a:t>
            </a:r>
          </a:p>
        </p:txBody>
      </p:sp>
    </p:spTree>
    <p:extLst>
      <p:ext uri="{BB962C8B-B14F-4D97-AF65-F5344CB8AC3E}">
        <p14:creationId xmlns:p14="http://schemas.microsoft.com/office/powerpoint/2010/main" val="311050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6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5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0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Present and future perspectives in Hadron Physics  -  A. Scordo, LNF 17-19/06/2024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E53A3A-0741-4E60-AD8B-33AB76DE8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7A61373-4488-6017-721E-261C876D30FA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3A220E-EA0E-6BDB-7462-C6E1315FF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0" y="945765"/>
            <a:ext cx="9210811" cy="2387600"/>
          </a:xfrm>
        </p:spPr>
        <p:txBody>
          <a:bodyPr>
            <a:noAutofit/>
          </a:bodyPr>
          <a:lstStyle/>
          <a:p>
            <a:r>
              <a:rPr lang="en-GB" sz="4800" dirty="0"/>
              <a:t>VOXES, a graphite mosaic crystal based Von Hamos spectrometer for extended and diﬀused sources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701E31B-7464-7502-4384-43B18FA7776F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FBE0FEB-FC8A-6859-A437-87DC9A1F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1D38F2F5-F37E-4BBE-E9E5-4A007CE8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6939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t>1</a:t>
            </a:fld>
            <a:endParaRPr lang="en-GB" sz="1400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EB4EA24-CD4B-2A1E-6186-1F39B0BD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2DCA99E-7117-5DC3-CD60-7839641AFF81}"/>
              </a:ext>
            </a:extLst>
          </p:cNvPr>
          <p:cNvSpPr txBox="1"/>
          <p:nvPr/>
        </p:nvSpPr>
        <p:spPr>
          <a:xfrm>
            <a:off x="51198" y="5465913"/>
            <a:ext cx="9038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Alessandro Scordo, HPXM2025 </a:t>
            </a:r>
          </a:p>
          <a:p>
            <a:pPr algn="ctr"/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 Nazionali di Frascati INFN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D4BB5B-F3C4-7974-603D-743C7A79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423" y="3393495"/>
            <a:ext cx="2034137" cy="201379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E81BFFC-37C4-D2EF-7B68-9A7B7A0C6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215E4-DFFD-626A-D3CF-DB2829D8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A608AD2-427E-8EF4-73B6-06F3C29C0B79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66A92A9-8E82-4BDD-B2A4-4A8AB49FA451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4CFBEB-B51E-24F4-CD62-B4AB1327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(s)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4D4C01-2EED-718E-B6B9-D333D629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10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2C4E3F24-EE47-6A5A-06BE-C5CC2410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4D6A9ED-E1F4-1A78-546F-0EC4E57A6287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E702C69B-2289-133C-24D2-D5434358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6B238D78-CFD6-C04D-3559-924F7BDD4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57946B5-7FA8-5D69-1047-15741BE11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" y="1080813"/>
            <a:ext cx="4106123" cy="20417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B22A69-1D14-2C23-0CE8-B263E9A23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129" y="963212"/>
            <a:ext cx="4192433" cy="514871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0E86FD6-9E29-742F-830B-1B341BF4D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09" y="3190616"/>
            <a:ext cx="4684154" cy="170571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86EBE8E-493A-3E04-97FD-637B4C96C08D}"/>
              </a:ext>
            </a:extLst>
          </p:cNvPr>
          <p:cNvSpPr/>
          <p:nvPr/>
        </p:nvSpPr>
        <p:spPr>
          <a:xfrm>
            <a:off x="72438" y="5103709"/>
            <a:ext cx="4929781" cy="64633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TimesNewRoman" pitchFamily="18"/>
              </a:rPr>
              <a:t>For small </a:t>
            </a:r>
            <a:r>
              <a:rPr lang="it-IT" dirty="0">
                <a:latin typeface="Symbol" panose="05050102010706020507" pitchFamily="18" charset="2"/>
              </a:rPr>
              <a:t>q</a:t>
            </a:r>
            <a:r>
              <a:rPr lang="it-IT" dirty="0">
                <a:latin typeface="TimesNewRoman" pitchFamily="18"/>
              </a:rPr>
              <a:t> </a:t>
            </a:r>
            <a:r>
              <a:rPr lang="it-IT" dirty="0" err="1">
                <a:latin typeface="TimesNewRoman" pitchFamily="18"/>
              </a:rPr>
              <a:t>values</a:t>
            </a:r>
            <a:r>
              <a:rPr lang="it-IT" dirty="0">
                <a:latin typeface="TimesNewRoman" pitchFamily="18"/>
              </a:rPr>
              <a:t> (</a:t>
            </a:r>
            <a:r>
              <a:rPr lang="it-IT" dirty="0" err="1">
                <a:latin typeface="TimesNewRoman" pitchFamily="18"/>
              </a:rPr>
              <a:t>sin</a:t>
            </a:r>
            <a:r>
              <a:rPr lang="it-IT" dirty="0" err="1">
                <a:latin typeface="Symbol" panose="05050102010706020507" pitchFamily="18" charset="2"/>
              </a:rPr>
              <a:t>q</a:t>
            </a:r>
            <a:r>
              <a:rPr lang="it-IT" dirty="0">
                <a:latin typeface="TimesNewRoman" pitchFamily="18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it-IT" dirty="0">
                <a:latin typeface="TimesNewRoman" pitchFamily="18"/>
              </a:rPr>
              <a:t> </a:t>
            </a:r>
            <a:r>
              <a:rPr lang="it-IT" dirty="0">
                <a:latin typeface="Symbol" panose="05050102010706020507" pitchFamily="18" charset="2"/>
              </a:rPr>
              <a:t>q</a:t>
            </a:r>
            <a:r>
              <a:rPr lang="it-IT" dirty="0">
                <a:latin typeface="TimesNewRoman" pitchFamily="18"/>
              </a:rPr>
              <a:t>) or small ranges,</a:t>
            </a:r>
          </a:p>
          <a:p>
            <a:r>
              <a:rPr lang="it-IT" dirty="0" err="1">
                <a:latin typeface="TimesNewRoman" pitchFamily="18"/>
              </a:rPr>
              <a:t>is</a:t>
            </a:r>
            <a:r>
              <a:rPr lang="it-IT" dirty="0">
                <a:latin typeface="TimesNewRoman" pitchFamily="18"/>
              </a:rPr>
              <a:t> </a:t>
            </a:r>
            <a:r>
              <a:rPr lang="it-IT" dirty="0" err="1">
                <a:latin typeface="TimesNewRoman" pitchFamily="18"/>
              </a:rPr>
              <a:t>it</a:t>
            </a:r>
            <a:r>
              <a:rPr lang="it-IT" dirty="0">
                <a:latin typeface="TimesNewRoman" pitchFamily="18"/>
              </a:rPr>
              <a:t> </a:t>
            </a:r>
            <a:r>
              <a:rPr lang="it-IT" dirty="0" err="1">
                <a:latin typeface="TimesNewRoman" pitchFamily="18"/>
              </a:rPr>
              <a:t>also</a:t>
            </a:r>
            <a:r>
              <a:rPr lang="it-IT" dirty="0">
                <a:latin typeface="TimesNewRoman" pitchFamily="18"/>
              </a:rPr>
              <a:t> </a:t>
            </a:r>
            <a:r>
              <a:rPr lang="it-IT" dirty="0" err="1">
                <a:latin typeface="TimesNewRoman" pitchFamily="18"/>
              </a:rPr>
              <a:t>possible</a:t>
            </a:r>
            <a:r>
              <a:rPr lang="it-IT" dirty="0">
                <a:latin typeface="TimesNewRoman" pitchFamily="18"/>
              </a:rPr>
              <a:t> to calibrate with a linear </a:t>
            </a:r>
            <a:r>
              <a:rPr lang="it-IT" dirty="0" err="1">
                <a:latin typeface="TimesNewRoman" pitchFamily="18"/>
              </a:rPr>
              <a:t>function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69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B1A86-A02E-BF8E-6354-55EF0AD4E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BB8633F-64B4-0003-675D-4725CDEB237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65D443-2793-94E1-8706-FD47550E241B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601D4B-2653-1D98-43CA-AE3FD3BE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 err="1"/>
              <a:t>Effect</a:t>
            </a:r>
            <a:r>
              <a:rPr lang="it-IT" dirty="0"/>
              <a:t> of mosaicity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1780FE-66E3-F924-C805-F4EBAC7B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11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A3469AD-DEAF-C75A-FAD0-0368947C3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AB7DCD5A-ACB0-8E4B-AB14-2BE65B42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D0022651-6B8D-B6B3-2833-6F4DBFF4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8907398-5441-3D38-D4A7-08D1245A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715" y="2993866"/>
            <a:ext cx="5098706" cy="327658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27342A3-22A5-6A9C-2775-093CA3CA3695}"/>
              </a:ext>
            </a:extLst>
          </p:cNvPr>
          <p:cNvSpPr/>
          <p:nvPr/>
        </p:nvSpPr>
        <p:spPr>
          <a:xfrm>
            <a:off x="3059366" y="2555724"/>
            <a:ext cx="5258867" cy="33855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Mosaic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spread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worsening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5D18D4C-5D6A-F093-8BBC-0CF616E72076}"/>
              </a:ext>
            </a:extLst>
          </p:cNvPr>
          <p:cNvSpPr/>
          <p:nvPr/>
        </p:nvSpPr>
        <p:spPr>
          <a:xfrm>
            <a:off x="168211" y="5175602"/>
            <a:ext cx="3232054" cy="33855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rate???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359C7AD-DE83-E111-C733-1E9A2B4B3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941" y="4257036"/>
            <a:ext cx="1281603" cy="45418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3F7CF85-4BFF-F41D-9E3A-22DA529B5C72}"/>
              </a:ext>
            </a:extLst>
          </p:cNvPr>
          <p:cNvSpPr/>
          <p:nvPr/>
        </p:nvSpPr>
        <p:spPr>
          <a:xfrm>
            <a:off x="114928" y="5692261"/>
            <a:ext cx="3800938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Mosaicity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chosen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it-IT" sz="16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1988674-AA8D-7152-BD01-E28525DE4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8116"/>
            <a:ext cx="2765814" cy="410190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1141F1C-91C7-9426-DBF8-6895CE9A7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947" y="760338"/>
            <a:ext cx="5211549" cy="17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F44E5-6087-1BBC-5F16-AAACBFB24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24027CF9-90F9-36A1-EC2A-68244FD4F3A3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814674-9655-9356-FE95-6107389E139E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244E56-DFA0-F621-3CC8-C5B99AAF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thickness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5E7E4F-F52B-B465-5DB2-450213ED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12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0F7442B-7BF4-9A99-E3D6-2D10E3F48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ADE901E-F699-B312-3C4C-451F5875A2E8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56EBDA1E-7BD5-CB8B-A886-B8750782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D99713F-7D33-0A2E-6C5B-0FB666E2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99F4C0-5D05-93CD-BC1F-C994CCD80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62" y="1042989"/>
            <a:ext cx="4155441" cy="17827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504052A-DF51-0C68-28F1-D953F12A6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831" y="1032486"/>
            <a:ext cx="3226957" cy="53142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8AFA4C-8AB6-3C65-DA70-46A3CFA89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63" y="2925340"/>
            <a:ext cx="5459922" cy="2211506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1230EC2-D35D-4F51-4A11-66086E39AFF6}"/>
              </a:ext>
            </a:extLst>
          </p:cNvPr>
          <p:cNvCxnSpPr/>
          <p:nvPr/>
        </p:nvCxnSpPr>
        <p:spPr>
          <a:xfrm>
            <a:off x="5218343" y="1580447"/>
            <a:ext cx="0" cy="124530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48614C03-13FB-9E12-4FC3-0A7BFAB38611}"/>
              </a:ext>
            </a:extLst>
          </p:cNvPr>
          <p:cNvSpPr/>
          <p:nvPr/>
        </p:nvSpPr>
        <p:spPr>
          <a:xfrm>
            <a:off x="418561" y="5376857"/>
            <a:ext cx="5038725" cy="73866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worsening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anymore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predominant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on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contrary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broadening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source size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37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0B215-D9FA-F682-41F3-FC6E2BDB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203AA6E3-7756-5779-24B8-E439F336E0F4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E3BA6D2-67FB-6EBF-6ACE-F9A0EB38F831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6D2787-8238-DFC1-AD59-D4CF9FE0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/>
              <a:t>VOXES: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277CD2-2036-A5C0-1C14-874C742D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13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CD200306-C106-E004-DB0C-D762EE5E6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605CAD1-FDAE-3410-486D-B6FA522819B6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B84E0874-0436-B7D9-03D5-B661C1BB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99C9E9C4-30ED-11CB-9266-C1741926F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3" name="Immagine 10_18">
            <a:extLst>
              <a:ext uri="{FF2B5EF4-FFF2-40B4-BE49-F238E27FC236}">
                <a16:creationId xmlns:a16="http://schemas.microsoft.com/office/drawing/2014/main" id="{533F44AF-D5BD-CE5C-0F29-FBED6AFD7AB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670" y="1063156"/>
            <a:ext cx="2547046" cy="5242583"/>
          </a:xfrm>
          <a:prstGeom prst="rect">
            <a:avLst/>
          </a:prstGeom>
          <a:ln>
            <a:noFill/>
          </a:ln>
        </p:spPr>
      </p:pic>
      <p:pic>
        <p:nvPicPr>
          <p:cNvPr id="5" name="Immagine 8_6">
            <a:extLst>
              <a:ext uri="{FF2B5EF4-FFF2-40B4-BE49-F238E27FC236}">
                <a16:creationId xmlns:a16="http://schemas.microsoft.com/office/drawing/2014/main" id="{FFB59A96-DC95-CDE9-5783-9310F8BA361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085148" y="3819219"/>
            <a:ext cx="3970440" cy="2486520"/>
          </a:xfrm>
          <a:prstGeom prst="rect">
            <a:avLst/>
          </a:prstGeom>
          <a:ln>
            <a:noFill/>
          </a:ln>
        </p:spPr>
      </p:pic>
      <p:pic>
        <p:nvPicPr>
          <p:cNvPr id="9" name="Immagine 9_2">
            <a:extLst>
              <a:ext uri="{FF2B5EF4-FFF2-40B4-BE49-F238E27FC236}">
                <a16:creationId xmlns:a16="http://schemas.microsoft.com/office/drawing/2014/main" id="{42E42857-1746-2601-804C-B3B19B2C1221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034208" y="1151518"/>
            <a:ext cx="4072320" cy="2449080"/>
          </a:xfrm>
          <a:prstGeom prst="rect">
            <a:avLst/>
          </a:prstGeom>
          <a:ln>
            <a:noFill/>
          </a:ln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id="{D6139C49-D734-D6DB-D4CC-7EBDDD8EEBAF}"/>
              </a:ext>
            </a:extLst>
          </p:cNvPr>
          <p:cNvSpPr/>
          <p:nvPr/>
        </p:nvSpPr>
        <p:spPr>
          <a:xfrm>
            <a:off x="2616661" y="3628051"/>
            <a:ext cx="216288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Given the energy and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Symbol"/>
                <a:ea typeface="DejaVu Sans"/>
              </a:rPr>
              <a:t>r</a:t>
            </a:r>
            <a:r>
              <a:rPr lang="it-IT" sz="1600" b="0" strike="noStrike" spc="-1" baseline="-25000" dirty="0" err="1">
                <a:solidFill>
                  <a:srgbClr val="000000"/>
                </a:solidFill>
                <a:latin typeface="TimesNewRoman"/>
                <a:ea typeface="DejaVu Sans"/>
              </a:rPr>
              <a:t>c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it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is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alwasy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possible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to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find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the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optimal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configuration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to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obtain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the best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peak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position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precision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006A8AE7-51C0-B1DF-49BE-8C228E68B16F}"/>
              </a:ext>
            </a:extLst>
          </p:cNvPr>
          <p:cNvSpPr/>
          <p:nvPr/>
        </p:nvSpPr>
        <p:spPr>
          <a:xfrm>
            <a:off x="2637913" y="5313502"/>
            <a:ext cx="21628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TimesNewRoman"/>
                <a:ea typeface="DejaVu Sans"/>
              </a:rPr>
              <a:t>Valid for all energies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TimesNewRoman"/>
                <a:ea typeface="DejaVu Sans"/>
              </a:rPr>
              <a:t>(tested for 6-20 keV)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FEFC2B91-5166-AAA5-42D0-FF4E7EDE9F82}"/>
              </a:ext>
            </a:extLst>
          </p:cNvPr>
          <p:cNvSpPr/>
          <p:nvPr/>
        </p:nvSpPr>
        <p:spPr>
          <a:xfrm>
            <a:off x="3152881" y="2017789"/>
            <a:ext cx="1090440" cy="41400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it-IT" sz="1600" b="0" strike="noStrike" spc="-1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ormula 4">
                <a:extLst>
                  <a:ext uri="{FF2B5EF4-FFF2-40B4-BE49-F238E27FC236}">
                    <a16:creationId xmlns:a16="http://schemas.microsoft.com/office/drawing/2014/main" id="{34424D20-C428-975C-36A4-091E5B72D8E2}"/>
                  </a:ext>
                </a:extLst>
              </p:cNvPr>
              <p:cNvSpPr txBox="1"/>
              <p:nvPr/>
            </p:nvSpPr>
            <p:spPr>
              <a:xfrm>
                <a:off x="2610181" y="2655901"/>
                <a:ext cx="2284560" cy="6760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3,6</m:t>
                          </m:r>
                        </m:num>
                        <m:den>
                          <m:rad>
                            <m:ra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4323</m:t>
                              </m:r>
                            </m:e>
                          </m:rad>
                        </m:den>
                      </m:f>
                      <m:r>
                        <a:rPr sz="1600">
                          <a:latin typeface="Cambria Math" panose="02040503050406030204" pitchFamily="18" charset="0"/>
                        </a:rPr>
                        <m:t>=0,0547</m:t>
                      </m:r>
                      <m:r>
                        <a:rPr sz="160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13" name="Formula 4">
                <a:extLst>
                  <a:ext uri="{FF2B5EF4-FFF2-40B4-BE49-F238E27FC236}">
                    <a16:creationId xmlns:a16="http://schemas.microsoft.com/office/drawing/2014/main" id="{34424D20-C428-975C-36A4-091E5B72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181" y="2655901"/>
                <a:ext cx="2284560" cy="676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stomShape 5">
            <a:extLst>
              <a:ext uri="{FF2B5EF4-FFF2-40B4-BE49-F238E27FC236}">
                <a16:creationId xmlns:a16="http://schemas.microsoft.com/office/drawing/2014/main" id="{9FA80234-165B-E995-53FA-6B48C7B16120}"/>
              </a:ext>
            </a:extLst>
          </p:cNvPr>
          <p:cNvSpPr/>
          <p:nvPr/>
        </p:nvSpPr>
        <p:spPr>
          <a:xfrm>
            <a:off x="2435401" y="1018583"/>
            <a:ext cx="2525400" cy="173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In the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limit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of a background free pure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gaussian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peak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the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precision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is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related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to the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resolution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via:</a:t>
            </a:r>
            <a:endParaRPr lang="it-IT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7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FFAA5-4F3C-5B29-3F9E-4E3F575DE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5171D1C-73D6-FE30-1DB0-3D8290E1D2F9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5776AEA-741D-10B6-5916-C51C378ACD3F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50315A-9BC0-77A0-20D8-A360B676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/>
              <a:t>VOXES: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9384EB-50D1-A61E-344A-80842993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14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0C920CCF-17B6-A45E-C744-33CF8DBCF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B17DC34-DDAF-F37C-696A-E1F745F84D44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2F4E33E4-1E34-8EE1-1F7E-0C6DDC90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046A826C-C334-AF09-D65F-0E9388C7D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3" name="Immagine 1_4">
            <a:extLst>
              <a:ext uri="{FF2B5EF4-FFF2-40B4-BE49-F238E27FC236}">
                <a16:creationId xmlns:a16="http://schemas.microsoft.com/office/drawing/2014/main" id="{81E6F009-7F49-2BC0-5F67-50C39AB805A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670" y="1126536"/>
            <a:ext cx="4138521" cy="2601488"/>
          </a:xfrm>
          <a:prstGeom prst="rect">
            <a:avLst/>
          </a:prstGeom>
          <a:ln>
            <a:noFill/>
          </a:ln>
        </p:spPr>
      </p:pic>
      <p:pic>
        <p:nvPicPr>
          <p:cNvPr id="5" name="Immagine 2_6">
            <a:extLst>
              <a:ext uri="{FF2B5EF4-FFF2-40B4-BE49-F238E27FC236}">
                <a16:creationId xmlns:a16="http://schemas.microsoft.com/office/drawing/2014/main" id="{24562805-5109-212C-21BE-2C27E9EB082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209032" y="3537568"/>
            <a:ext cx="4933460" cy="2817807"/>
          </a:xfrm>
          <a:prstGeom prst="rect">
            <a:avLst/>
          </a:prstGeom>
          <a:ln>
            <a:noFill/>
          </a:ln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74E396D0-881E-F7C7-AB00-29388268D1EA}"/>
              </a:ext>
            </a:extLst>
          </p:cNvPr>
          <p:cNvSpPr/>
          <p:nvPr/>
        </p:nvSpPr>
        <p:spPr>
          <a:xfrm>
            <a:off x="4209032" y="1227092"/>
            <a:ext cx="2920008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700 eV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dynamic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range (one shot)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Resolution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still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at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6 eV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level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(</a:t>
            </a:r>
            <a:r>
              <a:rPr lang="it-IT" sz="160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s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)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C92A184D-667A-D9A5-6373-99462C6B2AA8}"/>
              </a:ext>
            </a:extLst>
          </p:cNvPr>
          <p:cNvSpPr/>
          <p:nvPr/>
        </p:nvSpPr>
        <p:spPr>
          <a:xfrm>
            <a:off x="6656624" y="2687928"/>
            <a:ext cx="2472706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&gt;1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keV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dynamic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range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Resolution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still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NewRoman"/>
                <a:ea typeface="DejaVu Sans"/>
              </a:rPr>
              <a:t>at</a:t>
            </a:r>
            <a:r>
              <a:rPr lang="it-IT" sz="1600" b="0" strike="noStrike" spc="-1" dirty="0">
                <a:solidFill>
                  <a:srgbClr val="000000"/>
                </a:solidFill>
                <a:latin typeface="TimesNewRoman"/>
                <a:ea typeface="DejaVu Sans"/>
              </a:rPr>
              <a:t> 1,2 </a:t>
            </a:r>
            <a:r>
              <a:rPr lang="it-IT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‰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Almost</a:t>
            </a:r>
            <a:r>
              <a:rPr lang="it-IT" sz="16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2 mm source size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67BA541-83D4-A74E-DA14-3DD0FAA8061D}"/>
              </a:ext>
            </a:extLst>
          </p:cNvPr>
          <p:cNvSpPr/>
          <p:nvPr/>
        </p:nvSpPr>
        <p:spPr>
          <a:xfrm>
            <a:off x="249729" y="3926554"/>
            <a:ext cx="37080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latin typeface="TimesNewRoman" pitchFamily="18"/>
              </a:rPr>
              <a:t>Did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we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understand</a:t>
            </a:r>
            <a:r>
              <a:rPr lang="it-IT" sz="1600" dirty="0">
                <a:latin typeface="TimesNewRoman" pitchFamily="18"/>
              </a:rPr>
              <a:t> the </a:t>
            </a:r>
            <a:r>
              <a:rPr lang="it-IT" sz="1600" dirty="0" err="1">
                <a:latin typeface="TimesNewRoman" pitchFamily="18"/>
              </a:rPr>
              <a:t>geometry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properly</a:t>
            </a:r>
            <a:r>
              <a:rPr lang="it-IT" sz="1600" dirty="0">
                <a:latin typeface="TimesNewRoman" pitchFamily="18"/>
              </a:rPr>
              <a:t>?</a:t>
            </a:r>
          </a:p>
          <a:p>
            <a:pPr algn="ctr"/>
            <a:endParaRPr lang="it-IT" sz="1600" dirty="0">
              <a:latin typeface="TimesNewRoman" pitchFamily="18"/>
            </a:endParaRPr>
          </a:p>
          <a:p>
            <a:pPr algn="ctr"/>
            <a:r>
              <a:rPr lang="it-IT" sz="1600" dirty="0">
                <a:latin typeface="TimesNewRoman" pitchFamily="18"/>
              </a:rPr>
              <a:t>How can </a:t>
            </a:r>
            <a:r>
              <a:rPr lang="it-IT" sz="1600" dirty="0" err="1">
                <a:latin typeface="TimesNewRoman" pitchFamily="18"/>
              </a:rPr>
              <a:t>we</a:t>
            </a:r>
            <a:r>
              <a:rPr lang="it-IT" sz="1600" dirty="0">
                <a:latin typeface="TimesNewRoman" pitchFamily="18"/>
              </a:rPr>
              <a:t> test the </a:t>
            </a:r>
            <a:r>
              <a:rPr lang="it-IT" sz="1600" dirty="0" err="1">
                <a:latin typeface="TimesNewRoman" pitchFamily="18"/>
              </a:rPr>
              <a:t>actual</a:t>
            </a:r>
            <a:r>
              <a:rPr lang="it-IT" sz="1600" dirty="0">
                <a:latin typeface="TimesNewRoman" pitchFamily="18"/>
              </a:rPr>
              <a:t> source </a:t>
            </a:r>
            <a:r>
              <a:rPr lang="it-IT" sz="1600" dirty="0" err="1">
                <a:latin typeface="TimesNewRoman" pitchFamily="18"/>
              </a:rPr>
              <a:t>size</a:t>
            </a:r>
            <a:r>
              <a:rPr lang="it-IT" sz="1600" dirty="0">
                <a:latin typeface="TimesNewRoman" pitchFamily="18"/>
              </a:rPr>
              <a:t>?</a:t>
            </a:r>
          </a:p>
          <a:p>
            <a:pPr algn="ctr"/>
            <a:endParaRPr lang="it-IT" sz="1600" dirty="0">
              <a:latin typeface="TimesNewRoman" pitchFamily="18"/>
            </a:endParaRPr>
          </a:p>
          <a:p>
            <a:pPr algn="ctr"/>
            <a:r>
              <a:rPr lang="it-IT" sz="1600" dirty="0">
                <a:latin typeface="TimesNewRoman" pitchFamily="18"/>
              </a:rPr>
              <a:t>Do </a:t>
            </a:r>
            <a:r>
              <a:rPr lang="it-IT" sz="1600" dirty="0" err="1">
                <a:latin typeface="TimesNewRoman" pitchFamily="18"/>
              </a:rPr>
              <a:t>we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get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what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we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should</a:t>
            </a:r>
            <a:r>
              <a:rPr lang="it-IT" sz="1600" dirty="0">
                <a:latin typeface="TimesNewRoman" pitchFamily="18"/>
              </a:rPr>
              <a:t>?</a:t>
            </a:r>
            <a:endParaRPr lang="it-IT" sz="16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CC3CEDF-2AB2-C426-5BA3-9DD8334300AF}"/>
              </a:ext>
            </a:extLst>
          </p:cNvPr>
          <p:cNvSpPr/>
          <p:nvPr/>
        </p:nvSpPr>
        <p:spPr>
          <a:xfrm>
            <a:off x="500499" y="5698048"/>
            <a:ext cx="3234479" cy="40011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TimesNewRoman" pitchFamily="18"/>
              </a:rPr>
              <a:t>X-</a:t>
            </a:r>
            <a:r>
              <a:rPr lang="it-IT" sz="2000" dirty="0" err="1">
                <a:latin typeface="TimesNewRoman" pitchFamily="18"/>
              </a:rPr>
              <a:t>ray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tracing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simulations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150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8423D-0356-F8FD-542E-16CFA584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06BC559-358F-D6EC-BBDE-A111536F391C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4CF3F8-DE73-AA68-5540-3EBC396F53E5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3B58A8-E6A7-425B-9485-EE760AB9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/>
              <a:t>Ray tracing </a:t>
            </a:r>
            <a:r>
              <a:rPr lang="it-IT" dirty="0" err="1"/>
              <a:t>simulations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87C73-351D-8CE3-2D50-A35F6A08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15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856F505D-6647-1900-0698-420EFA05B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1EFC2703-13F4-2D4E-B9BE-FA723519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0494B57E-2B6F-61CC-BF00-A63919F58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92D56E2-274D-6BD3-C736-836FC74154AF}"/>
              </a:ext>
            </a:extLst>
          </p:cNvPr>
          <p:cNvSpPr/>
          <p:nvPr/>
        </p:nvSpPr>
        <p:spPr>
          <a:xfrm>
            <a:off x="1583397" y="810472"/>
            <a:ext cx="52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TimesNewRoman" pitchFamily="18"/>
              </a:rPr>
              <a:t>Shadow</a:t>
            </a:r>
            <a:r>
              <a:rPr lang="it-IT" dirty="0">
                <a:latin typeface="TimesNewRoman" pitchFamily="18"/>
              </a:rPr>
              <a:t> + XOP code </a:t>
            </a:r>
            <a:r>
              <a:rPr lang="it-IT" dirty="0" err="1">
                <a:latin typeface="TimesNewRoman" pitchFamily="18"/>
              </a:rPr>
              <a:t>embedded</a:t>
            </a:r>
            <a:r>
              <a:rPr lang="it-IT" dirty="0">
                <a:latin typeface="TimesNewRoman" pitchFamily="18"/>
              </a:rPr>
              <a:t> in OASYS </a:t>
            </a:r>
            <a:r>
              <a:rPr lang="it-IT" dirty="0" err="1">
                <a:latin typeface="TimesNewRoman" pitchFamily="18"/>
              </a:rPr>
              <a:t>framework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E8F4DF-70B3-3447-329B-BD584F307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6" y="1179804"/>
            <a:ext cx="2856269" cy="21000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C77E524-632D-D6E5-386E-3E5C919D4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70" y="2966565"/>
            <a:ext cx="3549515" cy="326654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EF58C4B-0925-1D9F-9AB6-B621CA7EBC30}"/>
              </a:ext>
            </a:extLst>
          </p:cNvPr>
          <p:cNvSpPr/>
          <p:nvPr/>
        </p:nvSpPr>
        <p:spPr>
          <a:xfrm>
            <a:off x="3124912" y="1488409"/>
            <a:ext cx="3209533" cy="58477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latin typeface="TimesNewRoman" pitchFamily="18"/>
              </a:rPr>
              <a:t>Peak</a:t>
            </a:r>
            <a:r>
              <a:rPr lang="it-IT" sz="1600" dirty="0">
                <a:latin typeface="TimesNewRoman" pitchFamily="18"/>
              </a:rPr>
              <a:t> position and </a:t>
            </a:r>
            <a:r>
              <a:rPr lang="it-IT" sz="1600" dirty="0">
                <a:latin typeface="Symbol" panose="05050102010706020507" pitchFamily="18" charset="2"/>
              </a:rPr>
              <a:t>s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well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reproduced</a:t>
            </a:r>
            <a:endParaRPr lang="it-IT" sz="1600" dirty="0">
              <a:latin typeface="TimesNewRoman" pitchFamily="18"/>
            </a:endParaRPr>
          </a:p>
          <a:p>
            <a:pPr algn="ctr"/>
            <a:r>
              <a:rPr lang="it-IT" sz="1600" dirty="0">
                <a:latin typeface="TimesNewRoman" pitchFamily="18"/>
              </a:rPr>
              <a:t>(MYTHEN2 cross talk </a:t>
            </a:r>
            <a:r>
              <a:rPr lang="it-IT" sz="1600" dirty="0" err="1">
                <a:latin typeface="TimesNewRoman" pitchFamily="18"/>
              </a:rPr>
              <a:t>not</a:t>
            </a:r>
            <a:r>
              <a:rPr lang="it-IT" sz="1600" dirty="0">
                <a:latin typeface="TimesNewRoman" pitchFamily="18"/>
              </a:rPr>
              <a:t> </a:t>
            </a:r>
            <a:r>
              <a:rPr lang="it-IT" sz="1600" dirty="0" err="1">
                <a:latin typeface="TimesNewRoman" pitchFamily="18"/>
              </a:rPr>
              <a:t>included</a:t>
            </a:r>
            <a:r>
              <a:rPr lang="it-IT" sz="1600" dirty="0">
                <a:latin typeface="TimesNewRoman" pitchFamily="18"/>
              </a:rPr>
              <a:t>)</a:t>
            </a:r>
            <a:endParaRPr lang="it-IT" sz="16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1F824AA-D511-B883-B89B-4C9CE6F1C27A}"/>
              </a:ext>
            </a:extLst>
          </p:cNvPr>
          <p:cNvSpPr/>
          <p:nvPr/>
        </p:nvSpPr>
        <p:spPr>
          <a:xfrm>
            <a:off x="3095142" y="2250008"/>
            <a:ext cx="3305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imesNewRoman" pitchFamily="18"/>
              </a:rPr>
              <a:t>Source </a:t>
            </a:r>
            <a:r>
              <a:rPr lang="it-IT" sz="1400" dirty="0" err="1">
                <a:latin typeface="TimesNewRoman" pitchFamily="18"/>
              </a:rPr>
              <a:t>dimensions</a:t>
            </a:r>
            <a:r>
              <a:rPr lang="it-IT" sz="1400" dirty="0">
                <a:latin typeface="TimesNewRoman" pitchFamily="18"/>
              </a:rPr>
              <a:t> in agreement with the </a:t>
            </a:r>
            <a:r>
              <a:rPr lang="it-IT" sz="1400" dirty="0" err="1">
                <a:latin typeface="TimesNewRoman" pitchFamily="18"/>
              </a:rPr>
              <a:t>horizontal</a:t>
            </a:r>
            <a:r>
              <a:rPr lang="it-IT" sz="1400" dirty="0">
                <a:latin typeface="TimesNewRoman" pitchFamily="18"/>
              </a:rPr>
              <a:t> and </a:t>
            </a:r>
            <a:r>
              <a:rPr lang="it-IT" sz="1400" dirty="0" err="1">
                <a:latin typeface="TimesNewRoman" pitchFamily="18"/>
              </a:rPr>
              <a:t>vertical</a:t>
            </a:r>
            <a:r>
              <a:rPr lang="it-IT" sz="1400" dirty="0">
                <a:latin typeface="TimesNewRoman" pitchFamily="18"/>
              </a:rPr>
              <a:t> </a:t>
            </a:r>
            <a:r>
              <a:rPr lang="it-IT" sz="1400" dirty="0" err="1">
                <a:latin typeface="TimesNewRoman" pitchFamily="18"/>
              </a:rPr>
              <a:t>expected</a:t>
            </a:r>
            <a:r>
              <a:rPr lang="it-IT" sz="1400" dirty="0">
                <a:latin typeface="TimesNewRoman" pitchFamily="18"/>
              </a:rPr>
              <a:t> </a:t>
            </a:r>
            <a:r>
              <a:rPr lang="it-IT" sz="1400" dirty="0" err="1">
                <a:latin typeface="TimesNewRoman" pitchFamily="18"/>
              </a:rPr>
              <a:t>values</a:t>
            </a:r>
            <a:endParaRPr lang="it-IT" sz="14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7FDC6C1-EC4E-DB46-C1D1-D5E29482F10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-7414" y="3649150"/>
            <a:ext cx="2856269" cy="2696510"/>
          </a:xfrm>
          <a:prstGeom prst="rect">
            <a:avLst/>
          </a:prstGeom>
          <a:ln>
            <a:noFill/>
          </a:ln>
        </p:spPr>
      </p:pic>
      <p:pic>
        <p:nvPicPr>
          <p:cNvPr id="16" name="Immagine 9_3">
            <a:extLst>
              <a:ext uri="{FF2B5EF4-FFF2-40B4-BE49-F238E27FC236}">
                <a16:creationId xmlns:a16="http://schemas.microsoft.com/office/drawing/2014/main" id="{ADAF4DD3-AF6B-AA2F-240E-8FC73536C745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6400540" y="950239"/>
            <a:ext cx="2728790" cy="5382455"/>
          </a:xfrm>
          <a:prstGeom prst="rect">
            <a:avLst/>
          </a:prstGeom>
          <a:ln>
            <a:noFill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7C940E8-A50B-F4BE-51D2-076D4934C424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355385" y="910060"/>
            <a:ext cx="2773945" cy="1871839"/>
          </a:xfrm>
          <a:prstGeom prst="rect">
            <a:avLst/>
          </a:prstGeom>
          <a:ln>
            <a:noFill/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143F71D-ECDA-9A43-6075-B3832A75697B}"/>
              </a:ext>
            </a:extLst>
          </p:cNvPr>
          <p:cNvSpPr txBox="1"/>
          <p:nvPr/>
        </p:nvSpPr>
        <p:spPr>
          <a:xfrm>
            <a:off x="8271480" y="2910486"/>
            <a:ext cx="607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TimesNewRoman" pitchFamily="18"/>
              </a:rPr>
              <a:t>RT</a:t>
            </a:r>
            <a:endParaRPr lang="en-GB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1A75331-DD5A-2F85-84F0-44E34CD7161D}"/>
              </a:ext>
            </a:extLst>
          </p:cNvPr>
          <p:cNvSpPr txBox="1"/>
          <p:nvPr/>
        </p:nvSpPr>
        <p:spPr>
          <a:xfrm>
            <a:off x="8271480" y="4731143"/>
            <a:ext cx="691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latin typeface="TimesNewRoman" pitchFamily="18"/>
              </a:rPr>
              <a:t>Exp</a:t>
            </a:r>
            <a:r>
              <a:rPr lang="it-IT" sz="1800" dirty="0">
                <a:latin typeface="TimesNewRoman" pitchFamily="18"/>
              </a:rPr>
              <a:t>.</a:t>
            </a:r>
            <a:endParaRPr lang="en-GB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404B650-050C-9BC7-DB34-875406C297B9}"/>
              </a:ext>
            </a:extLst>
          </p:cNvPr>
          <p:cNvSpPr txBox="1"/>
          <p:nvPr/>
        </p:nvSpPr>
        <p:spPr>
          <a:xfrm rot="19510161">
            <a:off x="1314001" y="3415092"/>
            <a:ext cx="5401094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from M. Sanchez del Rio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18/06 @ 15:30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BF510-215F-34FD-F204-E3F739E2E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59D5B78-481B-17B5-F7D7-F5FAC5433AF6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8C01822-D362-58DB-A9A8-70B36AC1E14D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CC2323-DFA1-2EFC-3D93-B02EC695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/>
              <a:t>Ray tracing </a:t>
            </a:r>
            <a:r>
              <a:rPr lang="it-IT" dirty="0" err="1"/>
              <a:t>simulations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47F21A-32FD-6E64-9575-AF2E7A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16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27775559-9C8B-9BC9-39CF-7AF046F95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6F262E4-EAA1-08AC-5699-675E6CDDB158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DCA8C47B-DA81-FAAE-45E4-FB26069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BF2A4FFF-E6B6-3415-7C7A-04B80B1F4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675B7CD-0D0F-BEB1-4B98-2B81BC9A461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2307" y="1190005"/>
            <a:ext cx="4257514" cy="4366718"/>
          </a:xfrm>
          <a:prstGeom prst="rect">
            <a:avLst/>
          </a:prstGeom>
          <a:ln>
            <a:noFill/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3631EF50-5594-22ED-A261-C3525114F20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436199" y="1241294"/>
            <a:ext cx="4244525" cy="4375412"/>
          </a:xfrm>
          <a:prstGeom prst="rect">
            <a:avLst/>
          </a:prstGeom>
          <a:ln>
            <a:noFill/>
          </a:ln>
        </p:spPr>
      </p:pic>
      <p:sp>
        <p:nvSpPr>
          <p:cNvPr id="23" name="CustomShape 2">
            <a:extLst>
              <a:ext uri="{FF2B5EF4-FFF2-40B4-BE49-F238E27FC236}">
                <a16:creationId xmlns:a16="http://schemas.microsoft.com/office/drawing/2014/main" id="{0262BA36-0BBB-6DB3-C148-E4D72CF199A3}"/>
              </a:ext>
            </a:extLst>
          </p:cNvPr>
          <p:cNvSpPr/>
          <p:nvPr/>
        </p:nvSpPr>
        <p:spPr>
          <a:xfrm>
            <a:off x="461034" y="5740804"/>
            <a:ext cx="8275705" cy="460211"/>
          </a:xfrm>
          <a:prstGeom prst="rect">
            <a:avLst/>
          </a:prstGeom>
          <a:noFill/>
          <a:ln w="1908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TimesNewRoman"/>
                <a:ea typeface="DejaVu Sans"/>
              </a:rPr>
              <a:t>Reflection efficiencies are also well reproduced and under control</a:t>
            </a:r>
            <a:endParaRPr lang="it-IT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76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F961A-8708-F7E6-5E34-19E31BC6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EED93DD-7052-135F-C4D6-204AB6E59CE4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9B5585-E90E-F55A-117C-3C4D92C00443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28E39-8962-1A0B-80AA-56A678A5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 err="1"/>
              <a:t>Summary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EA4324-8447-162E-F838-42FC0CB7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17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A908E85B-2264-03D5-7455-5EE6B6A03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5955463-9AFE-97B6-5F42-85EE8F9CFBE0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6E20762D-39A7-66B6-5E78-9E6A9901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C48561E-FA7F-D18A-BD37-758EBF07F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sp>
        <p:nvSpPr>
          <p:cNvPr id="3" name="CustomShape 3">
            <a:extLst>
              <a:ext uri="{FF2B5EF4-FFF2-40B4-BE49-F238E27FC236}">
                <a16:creationId xmlns:a16="http://schemas.microsoft.com/office/drawing/2014/main" id="{6A3E9FB3-7A6B-8860-C599-2DDE068A68B4}"/>
              </a:ext>
            </a:extLst>
          </p:cNvPr>
          <p:cNvSpPr/>
          <p:nvPr/>
        </p:nvSpPr>
        <p:spPr>
          <a:xfrm>
            <a:off x="0" y="1015637"/>
            <a:ext cx="9107788" cy="515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HAPG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based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Bragg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spectrometers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represents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 concrete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possibility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for future sub-eV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precision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measurements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from large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isotropic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sources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VOXES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collaboration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developed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in Frascati a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version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of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such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spectrometer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to be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used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also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with sources up to mm/cm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dimensions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The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obtained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results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are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very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promising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showing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precisions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and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resolution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well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below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1 eV and 10 eV,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respectively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MC ray tracing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simulations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have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been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also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performed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which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proved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to be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solid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and to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perfectly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match the data.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All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these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ingredients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represent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fundamental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starting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point for future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application</a:t>
            </a:r>
            <a:endParaRPr lang="it-IT" sz="1500" b="0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500" spc="-1" dirty="0">
              <a:solidFill>
                <a:srgbClr val="000000"/>
              </a:solidFill>
              <a:latin typeface="Times New Roman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</a:rPr>
              <a:t>VOXES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</a:rPr>
              <a:t>have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</a:rPr>
              <a:t>many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</a:rPr>
              <a:t>possible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</a:rPr>
              <a:t>applications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</a:rPr>
              <a:t> in agrifood,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</a:rPr>
              <a:t>material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</a:rPr>
              <a:t>investigations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</a:rPr>
              <a:t>fundamental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</a:rPr>
              <a:t>physics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</a:rPr>
              <a:t>….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</a:rPr>
              <a:t>other</a:t>
            </a:r>
            <a:r>
              <a:rPr lang="it-IT" sz="1500" spc="-1" dirty="0" err="1">
                <a:solidFill>
                  <a:srgbClr val="000000"/>
                </a:solidFill>
                <a:latin typeface="Times New Roman"/>
              </a:rPr>
              <a:t>s</a:t>
            </a:r>
            <a:r>
              <a:rPr lang="it-IT" sz="1500" spc="-1" dirty="0">
                <a:solidFill>
                  <a:srgbClr val="000000"/>
                </a:solidFill>
                <a:latin typeface="Times New Roman"/>
              </a:rPr>
              <a:t>?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1573D472-18D7-3338-F462-FAA6BCE9E75E}"/>
              </a:ext>
            </a:extLst>
          </p:cNvPr>
          <p:cNvSpPr/>
          <p:nvPr/>
        </p:nvSpPr>
        <p:spPr>
          <a:xfrm>
            <a:off x="1962813" y="4107080"/>
            <a:ext cx="5436148" cy="2212568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			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References: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V. De Leo et al.,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Condensed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Matter, 2022, 7,1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A. Scordo et al., RAP Conference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Proceedings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6 (2021),  82–86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A. Scordo et al., J.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Anal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At.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Spectrom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., 2021, 36, 2485-2491.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A. Scordo et al., J.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Anal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At.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Spectrom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., 2020, 35, 155–168.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A. Scordo et al.,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Condensed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Matter, 2019, 4, 59.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A. Scordo et al., JINST, 2018, 13, C04002.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A. Scordo et al., Acta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Phys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Polon</a:t>
            </a:r>
            <a:r>
              <a:rPr lang="it-IT" sz="1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., 2017, B48, 1715.</a:t>
            </a:r>
            <a:endParaRPr lang="it-IT" sz="1500" b="0" strike="noStrike" spc="-1" dirty="0">
              <a:latin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8C4446-2553-1272-6EAD-DD44C461BB88}"/>
              </a:ext>
            </a:extLst>
          </p:cNvPr>
          <p:cNvSpPr txBox="1"/>
          <p:nvPr/>
        </p:nvSpPr>
        <p:spPr>
          <a:xfrm rot="19575182">
            <a:off x="1436818" y="1994122"/>
            <a:ext cx="563994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See talk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S. Manti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18/06 @ 15:50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50">
            <a:extLst>
              <a:ext uri="{FF2B5EF4-FFF2-40B4-BE49-F238E27FC236}">
                <a16:creationId xmlns:a16="http://schemas.microsoft.com/office/drawing/2014/main" id="{DCB6CC96-B896-B1DD-1C5B-D3FEAF37B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" y="681036"/>
            <a:ext cx="3611571" cy="315502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1ED4F2F-A89E-6AD1-326B-68BF2B850E10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9DE8D9-A616-F223-724C-40B62BAFE1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68781F-2381-0617-64D6-D8F33245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355" y="37439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motivations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C8DAC9-A8D2-7505-83F2-F6CECCA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2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684FDF3-4B89-C809-A06F-8C71FEBE0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E7A88B75-BD56-A542-625C-ECDC61A2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3B55EAB2-4926-1E98-FAAE-36506B5E9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id="{25312EE4-ED68-B331-302F-3D41721CD43A}"/>
              </a:ext>
            </a:extLst>
          </p:cNvPr>
          <p:cNvSpPr/>
          <p:nvPr/>
        </p:nvSpPr>
        <p:spPr>
          <a:xfrm>
            <a:off x="3398785" y="1485947"/>
            <a:ext cx="272226" cy="2276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F4E9B659-53EC-8F6F-13C2-A16DB762E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4590"/>
            <a:ext cx="3078247" cy="2429436"/>
          </a:xfrm>
          <a:prstGeom prst="rect">
            <a:avLst/>
          </a:prstGeom>
        </p:spPr>
      </p:pic>
      <p:sp>
        <p:nvSpPr>
          <p:cNvPr id="55" name="Rettangolo 54">
            <a:extLst>
              <a:ext uri="{FF2B5EF4-FFF2-40B4-BE49-F238E27FC236}">
                <a16:creationId xmlns:a16="http://schemas.microsoft.com/office/drawing/2014/main" id="{E750883C-1CD4-E258-568C-42DE49AFDFBF}"/>
              </a:ext>
            </a:extLst>
          </p:cNvPr>
          <p:cNvSpPr/>
          <p:nvPr/>
        </p:nvSpPr>
        <p:spPr>
          <a:xfrm>
            <a:off x="6980" y="3953310"/>
            <a:ext cx="453710" cy="206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828CAB59-AE84-790A-1B44-38AFDE3DF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02" y="2019814"/>
            <a:ext cx="5738765" cy="4261753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B778CE1-BB6A-384A-6100-F64B3C4BE331}"/>
              </a:ext>
            </a:extLst>
          </p:cNvPr>
          <p:cNvSpPr txBox="1"/>
          <p:nvPr/>
        </p:nvSpPr>
        <p:spPr>
          <a:xfrm>
            <a:off x="3838542" y="942934"/>
            <a:ext cx="50402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Kaonic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on low energy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strangeness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QCD</a:t>
            </a:r>
          </a:p>
          <a:p>
            <a:pPr algn="ctr"/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open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field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and more precise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low energy and sub-eV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6D810ED-9BF6-ED3D-DC37-E43D651AAA6D}"/>
              </a:ext>
            </a:extLst>
          </p:cNvPr>
          <p:cNvSpPr txBox="1"/>
          <p:nvPr/>
        </p:nvSpPr>
        <p:spPr>
          <a:xfrm rot="17692386">
            <a:off x="-1135058" y="3318270"/>
            <a:ext cx="5482783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talks from F. Sgaramella and F. Artibani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19/06 @ 15:00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7F0ECD43-955A-FA2E-F5A5-F61EADE638F0}"/>
              </a:ext>
            </a:extLst>
          </p:cNvPr>
          <p:cNvSpPr/>
          <p:nvPr/>
        </p:nvSpPr>
        <p:spPr>
          <a:xfrm>
            <a:off x="5168802" y="4865570"/>
            <a:ext cx="1266898" cy="1246632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DB807-07F2-3F6D-0B88-6EDFCAEE6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19C5229-FCB6-4A21-CEA6-C541B154F72B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85D2D78-1541-7EE6-94D7-0265ECC38112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0DA60BB-561D-ECBC-1DFC-788FCAA3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/>
              <a:t>Bragg </a:t>
            </a:r>
            <a:r>
              <a:rPr lang="it-IT" dirty="0" err="1"/>
              <a:t>Spectroscopy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2682F9-4947-4955-2E43-CA482F8C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3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18ECB75-C215-E355-1DAC-812A63F1A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E9F3034-4E53-F996-361D-BF670B01111F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3DC1B35E-AC80-5054-879F-C19845CD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36D3EEF-4B08-AE19-51C5-4BED4CB95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73B8B0-7549-2A63-8AAC-25F7409E78D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7164" y="1667416"/>
            <a:ext cx="2632320" cy="1372680"/>
          </a:xfrm>
          <a:prstGeom prst="rect">
            <a:avLst/>
          </a:prstGeom>
          <a:ln>
            <a:noFill/>
          </a:ln>
        </p:spPr>
      </p:pic>
      <p:pic>
        <p:nvPicPr>
          <p:cNvPr id="5" name="Picture 5_2">
            <a:extLst>
              <a:ext uri="{FF2B5EF4-FFF2-40B4-BE49-F238E27FC236}">
                <a16:creationId xmlns:a16="http://schemas.microsoft.com/office/drawing/2014/main" id="{791367F9-12C8-72F6-7C77-2753205459A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-6356" y="3366976"/>
            <a:ext cx="3507840" cy="2018520"/>
          </a:xfrm>
          <a:prstGeom prst="rect">
            <a:avLst/>
          </a:prstGeom>
          <a:ln>
            <a:noFill/>
          </a:ln>
        </p:spPr>
      </p:pic>
      <p:sp>
        <p:nvSpPr>
          <p:cNvPr id="9" name="CustomShape 2">
            <a:extLst>
              <a:ext uri="{FF2B5EF4-FFF2-40B4-BE49-F238E27FC236}">
                <a16:creationId xmlns:a16="http://schemas.microsoft.com/office/drawing/2014/main" id="{86109111-DEF8-CBFE-71E1-9F207FD8F786}"/>
              </a:ext>
            </a:extLst>
          </p:cNvPr>
          <p:cNvSpPr/>
          <p:nvPr/>
        </p:nvSpPr>
        <p:spPr>
          <a:xfrm>
            <a:off x="1585146" y="1245919"/>
            <a:ext cx="172332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lang="it-IT" sz="180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= 2dsin</a:t>
            </a:r>
            <a:r>
              <a:rPr lang="it-IT" sz="180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q</a:t>
            </a:r>
            <a:r>
              <a:rPr lang="it-IT" sz="1800" b="0" strike="noStrike" spc="-1" baseline="-25000" dirty="0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B85836C1-A12F-2AE1-12A8-3B4A7A315B4B}"/>
              </a:ext>
            </a:extLst>
          </p:cNvPr>
          <p:cNvSpPr/>
          <p:nvPr/>
        </p:nvSpPr>
        <p:spPr>
          <a:xfrm>
            <a:off x="4060318" y="1563860"/>
            <a:ext cx="4748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FWHM 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~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AR PL Mingti2L Big5"/>
              </a:rPr>
              <a:t> 1-10 eV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can be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achieved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depending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on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quality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of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crystal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and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dimensions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of the detectors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Natural background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reduction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from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geometry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ADA36DE3-A52C-968E-E885-CEC19246ED0B}"/>
              </a:ext>
            </a:extLst>
          </p:cNvPr>
          <p:cNvSpPr/>
          <p:nvPr/>
        </p:nvSpPr>
        <p:spPr>
          <a:xfrm>
            <a:off x="4132318" y="3426891"/>
            <a:ext cx="4389840" cy="302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			But….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Small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solid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angles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can be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covered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Typical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efficiencies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: 10</a:t>
            </a:r>
            <a:r>
              <a:rPr lang="it-IT" sz="1800" b="0" strike="noStrike" spc="-1" baseline="33000" dirty="0">
                <a:solidFill>
                  <a:srgbClr val="000000"/>
                </a:solidFill>
                <a:latin typeface="Times New Roman"/>
                <a:ea typeface="DejaVu Sans"/>
              </a:rPr>
              <a:t>-5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10</a:t>
            </a:r>
            <a:r>
              <a:rPr lang="it-IT" sz="1800" b="0" strike="noStrike" spc="-1" baseline="33000" dirty="0">
                <a:solidFill>
                  <a:srgbClr val="000000"/>
                </a:solidFill>
                <a:latin typeface="Times New Roman"/>
                <a:ea typeface="DejaVu Sans"/>
              </a:rPr>
              <a:t>-8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Typical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d (Si) ≈ 5.5 Å (good for E &lt; 6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keV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Typical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source size 10-100 </a:t>
            </a:r>
            <a:r>
              <a:rPr lang="it-IT" sz="180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m</a:t>
            </a:r>
            <a:r>
              <a:rPr lang="it-IT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2" name="CustomShape 5">
            <a:extLst>
              <a:ext uri="{FF2B5EF4-FFF2-40B4-BE49-F238E27FC236}">
                <a16:creationId xmlns:a16="http://schemas.microsoft.com/office/drawing/2014/main" id="{D42D7A07-0086-81B6-78DB-5562C0C656CE}"/>
              </a:ext>
            </a:extLst>
          </p:cNvPr>
          <p:cNvSpPr/>
          <p:nvPr/>
        </p:nvSpPr>
        <p:spPr>
          <a:xfrm>
            <a:off x="4065133" y="1526836"/>
            <a:ext cx="4893120" cy="165384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" name="CustomShape 6">
            <a:extLst>
              <a:ext uri="{FF2B5EF4-FFF2-40B4-BE49-F238E27FC236}">
                <a16:creationId xmlns:a16="http://schemas.microsoft.com/office/drawing/2014/main" id="{386424EA-1285-1AEC-C9C0-B24D2E769E04}"/>
              </a:ext>
            </a:extLst>
          </p:cNvPr>
          <p:cNvSpPr/>
          <p:nvPr/>
        </p:nvSpPr>
        <p:spPr>
          <a:xfrm>
            <a:off x="4060318" y="3289367"/>
            <a:ext cx="4461840" cy="1941840"/>
          </a:xfrm>
          <a:prstGeom prst="rect">
            <a:avLst/>
          </a:prstGeom>
          <a:noFill/>
          <a:ln>
            <a:solidFill>
              <a:srgbClr val="C921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10313-45C6-33F2-B015-8CF8C708C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228B1D86-45D9-83FB-8964-2B7934CDB6F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10129" y="3272982"/>
            <a:ext cx="4797659" cy="3023929"/>
          </a:xfrm>
          <a:prstGeom prst="rect">
            <a:avLst/>
          </a:prstGeom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D22ED23-DAD2-0B53-1271-B011E095ADD5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BDBE3EB-2E7D-E33D-4616-61D0C3C1339A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B8F568-03FC-C184-F45B-15C6781C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 err="1"/>
              <a:t>Mosaic</a:t>
            </a:r>
            <a:r>
              <a:rPr lang="it-IT" dirty="0"/>
              <a:t> Crystals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88A8D6-2490-A99C-E381-CBC41A01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4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581FEC0-526D-E0F8-932E-6A552A6C2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6A9D8C5-A329-1538-0674-E5975FB7AB95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95507CD5-1AA5-FCA4-D127-210287A5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7CACDBD1-7421-BA82-44F3-4AA259B2B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746C62D-413D-6A58-0574-CEED37EE706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70560" y="1008000"/>
            <a:ext cx="2961464" cy="1935000"/>
          </a:xfrm>
          <a:prstGeom prst="rect">
            <a:avLst/>
          </a:prstGeom>
          <a:ln>
            <a:noFill/>
          </a:ln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8133F439-30FE-1412-D91D-CA62EAFC39C0}"/>
              </a:ext>
            </a:extLst>
          </p:cNvPr>
          <p:cNvSpPr/>
          <p:nvPr/>
        </p:nvSpPr>
        <p:spPr>
          <a:xfrm>
            <a:off x="145440" y="1093680"/>
            <a:ext cx="5035680" cy="15718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Mosaic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crystal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consist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in a large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number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of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nearly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perfect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small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crystallites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it-IT" sz="1600" b="0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Mosaicity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makes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it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possible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that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even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for a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fixed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incidence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angle on the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crystal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surface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an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energetic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distribution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of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photons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can be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reflected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968B2164-7110-310A-E87A-684827C5B42E}"/>
              </a:ext>
            </a:extLst>
          </p:cNvPr>
          <p:cNvSpPr/>
          <p:nvPr/>
        </p:nvSpPr>
        <p:spPr>
          <a:xfrm>
            <a:off x="312480" y="2770185"/>
            <a:ext cx="1959360" cy="5869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80" cap="sq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Increase of efficiency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(focusing) ~ 50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CC8CE98B-A303-1B98-4F0C-C62C898E5A1A}"/>
              </a:ext>
            </a:extLst>
          </p:cNvPr>
          <p:cNvSpPr/>
          <p:nvPr/>
        </p:nvSpPr>
        <p:spPr>
          <a:xfrm>
            <a:off x="2950480" y="2765110"/>
            <a:ext cx="1654212" cy="34073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C2110"/>
          </a:solidFill>
          <a:ln w="1908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it-IT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Loss in </a:t>
            </a:r>
            <a:r>
              <a:rPr lang="it-IT" sz="1600" b="0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resolution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1" name="CustomShape 5">
            <a:extLst>
              <a:ext uri="{FF2B5EF4-FFF2-40B4-BE49-F238E27FC236}">
                <a16:creationId xmlns:a16="http://schemas.microsoft.com/office/drawing/2014/main" id="{9D0C61CD-E266-9F08-1661-200D184F5738}"/>
              </a:ext>
            </a:extLst>
          </p:cNvPr>
          <p:cNvSpPr/>
          <p:nvPr/>
        </p:nvSpPr>
        <p:spPr>
          <a:xfrm>
            <a:off x="109514" y="3475980"/>
            <a:ext cx="4200615" cy="5869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Pyrolitic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Graphite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mosaic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crystals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(d = 3.354 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Å)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endParaRPr lang="it-IT" sz="1600" b="0" strike="noStrike" spc="-1" dirty="0">
              <a:latin typeface="Arial"/>
            </a:endParaRPr>
          </a:p>
        </p:txBody>
      </p:sp>
      <p:sp>
        <p:nvSpPr>
          <p:cNvPr id="12" name="CustomShape 6">
            <a:extLst>
              <a:ext uri="{FF2B5EF4-FFF2-40B4-BE49-F238E27FC236}">
                <a16:creationId xmlns:a16="http://schemas.microsoft.com/office/drawing/2014/main" id="{646EABFA-3A17-27DB-87FA-4EA601EB6884}"/>
              </a:ext>
            </a:extLst>
          </p:cNvPr>
          <p:cNvSpPr/>
          <p:nvPr/>
        </p:nvSpPr>
        <p:spPr>
          <a:xfrm>
            <a:off x="14670" y="3920550"/>
            <a:ext cx="4590022" cy="228188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34800" indent="-331200">
              <a:lnSpc>
                <a:spcPct val="80000"/>
              </a:lnSpc>
              <a:spcBef>
                <a:spcPts val="448"/>
              </a:spcBef>
              <a:tabLst>
                <a:tab pos="0" algn="l"/>
              </a:tabLst>
            </a:pPr>
            <a:endParaRPr lang="it-IT" sz="1600" b="0" strike="noStrike" spc="-1" dirty="0">
              <a:latin typeface="Arial"/>
            </a:endParaRPr>
          </a:p>
          <a:p>
            <a:pPr marL="333360" indent="-331200">
              <a:lnSpc>
                <a:spcPct val="8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pos="334800" algn="l"/>
                <a:tab pos="1249200" algn="l"/>
                <a:tab pos="2163600" algn="l"/>
                <a:tab pos="3078000" algn="l"/>
                <a:tab pos="3992400" algn="l"/>
                <a:tab pos="4906800" algn="l"/>
                <a:tab pos="5821200" algn="l"/>
                <a:tab pos="6735600" algn="l"/>
                <a:tab pos="7650000" algn="l"/>
                <a:tab pos="8564400" algn="l"/>
                <a:tab pos="9478800" algn="l"/>
                <a:tab pos="10393200" algn="l"/>
                <a:tab pos="10782000" algn="l"/>
              </a:tabLst>
            </a:pP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Bending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does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not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influence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resolution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and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intensity</a:t>
            </a:r>
            <a:endParaRPr lang="it-IT" sz="1400" b="0" strike="noStrike" spc="-1" dirty="0">
              <a:latin typeface="Arial"/>
            </a:endParaRPr>
          </a:p>
          <a:p>
            <a:pPr marL="334800" indent="-331200">
              <a:lnSpc>
                <a:spcPct val="80000"/>
              </a:lnSpc>
              <a:spcBef>
                <a:spcPts val="448"/>
              </a:spcBef>
              <a:tabLst>
                <a:tab pos="0" algn="l"/>
              </a:tabLst>
            </a:pPr>
            <a:endParaRPr lang="it-IT" sz="1400" b="0" strike="noStrike" spc="-1" dirty="0">
              <a:latin typeface="Arial"/>
            </a:endParaRPr>
          </a:p>
          <a:p>
            <a:pPr marL="333360" indent="-331200">
              <a:lnSpc>
                <a:spcPct val="8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pos="334800" algn="l"/>
                <a:tab pos="1249200" algn="l"/>
                <a:tab pos="2163600" algn="l"/>
                <a:tab pos="3078000" algn="l"/>
                <a:tab pos="3992400" algn="l"/>
                <a:tab pos="4906800" algn="l"/>
                <a:tab pos="5821200" algn="l"/>
                <a:tab pos="6735600" algn="l"/>
                <a:tab pos="7650000" algn="l"/>
                <a:tab pos="8564400" algn="l"/>
                <a:tab pos="9478800" algn="l"/>
                <a:tab pos="10393200" algn="l"/>
                <a:tab pos="10782000" algn="l"/>
              </a:tabLst>
            </a:pP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Mosaic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spread down to 0.05 degree </a:t>
            </a:r>
            <a:endParaRPr lang="it-IT" sz="1400" b="0" strike="noStrike" spc="-1" dirty="0">
              <a:latin typeface="Arial"/>
            </a:endParaRPr>
          </a:p>
          <a:p>
            <a:pPr marL="333360" indent="-331200">
              <a:lnSpc>
                <a:spcPct val="80000"/>
              </a:lnSpc>
              <a:spcBef>
                <a:spcPts val="448"/>
              </a:spcBef>
              <a:tabLst>
                <a:tab pos="0" algn="l"/>
              </a:tabLst>
            </a:pPr>
            <a:endParaRPr lang="it-IT" sz="1400" b="0" strike="noStrike" spc="-1" dirty="0">
              <a:latin typeface="Arial"/>
            </a:endParaRPr>
          </a:p>
          <a:p>
            <a:pPr marL="333360" indent="-331200">
              <a:lnSpc>
                <a:spcPct val="8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pos="334800" algn="l"/>
                <a:tab pos="1249200" algn="l"/>
                <a:tab pos="2163600" algn="l"/>
                <a:tab pos="3078000" algn="l"/>
                <a:tab pos="3992400" algn="l"/>
                <a:tab pos="4906800" algn="l"/>
                <a:tab pos="5821200" algn="l"/>
                <a:tab pos="6735600" algn="l"/>
                <a:tab pos="7650000" algn="l"/>
                <a:tab pos="8564400" algn="l"/>
                <a:tab pos="9478800" algn="l"/>
                <a:tab pos="10393200" algn="l"/>
                <a:tab pos="10782000" algn="l"/>
              </a:tabLst>
            </a:pP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Integral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reflectivity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~ 10</a:t>
            </a:r>
            <a:r>
              <a:rPr lang="it-IT" sz="1400" b="0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higher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than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for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other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crystals</a:t>
            </a:r>
            <a:endParaRPr lang="it-IT" sz="1400" b="0" strike="noStrike" spc="-1" dirty="0">
              <a:latin typeface="Arial"/>
            </a:endParaRPr>
          </a:p>
          <a:p>
            <a:pPr marL="334800" indent="-331200">
              <a:lnSpc>
                <a:spcPct val="80000"/>
              </a:lnSpc>
              <a:spcBef>
                <a:spcPts val="298"/>
              </a:spcBef>
              <a:tabLst>
                <a:tab pos="0" algn="l"/>
              </a:tabLst>
            </a:pPr>
            <a:endParaRPr lang="it-IT" sz="1400" b="0" strike="noStrike" spc="-1" dirty="0">
              <a:latin typeface="Arial"/>
            </a:endParaRPr>
          </a:p>
          <a:p>
            <a:pPr marL="333360" indent="-331200">
              <a:lnSpc>
                <a:spcPct val="8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pos="334800" algn="l"/>
                <a:tab pos="1249200" algn="l"/>
                <a:tab pos="2163600" algn="l"/>
                <a:tab pos="3078000" algn="l"/>
                <a:tab pos="3992400" algn="l"/>
                <a:tab pos="4906800" algn="l"/>
                <a:tab pos="5821200" algn="l"/>
                <a:tab pos="6735600" algn="l"/>
                <a:tab pos="7650000" algn="l"/>
                <a:tab pos="8564400" algn="l"/>
                <a:tab pos="9478800" algn="l"/>
                <a:tab pos="10393200" algn="l"/>
                <a:tab pos="10782000" algn="l"/>
              </a:tabLst>
            </a:pP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Variable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thickness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efficiency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it-IT" sz="1400" b="0" strike="noStrike" spc="-1" dirty="0">
              <a:latin typeface="Arial"/>
            </a:endParaRPr>
          </a:p>
          <a:p>
            <a:pPr marL="334800" indent="-331200">
              <a:lnSpc>
                <a:spcPct val="80000"/>
              </a:lnSpc>
              <a:spcBef>
                <a:spcPts val="249"/>
              </a:spcBef>
              <a:tabLst>
                <a:tab pos="0" algn="l"/>
              </a:tabLst>
            </a:pPr>
            <a:endParaRPr lang="it-IT" sz="1400" b="0" strike="noStrike" spc="-1" dirty="0">
              <a:latin typeface="Arial"/>
            </a:endParaRPr>
          </a:p>
          <a:p>
            <a:pPr marL="333360" indent="-331200">
              <a:lnSpc>
                <a:spcPct val="8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pos="334800" algn="l"/>
                <a:tab pos="1249200" algn="l"/>
                <a:tab pos="2163600" algn="l"/>
                <a:tab pos="3078000" algn="l"/>
                <a:tab pos="3992400" algn="l"/>
                <a:tab pos="4906800" algn="l"/>
                <a:tab pos="5821200" algn="l"/>
                <a:tab pos="6735600" algn="l"/>
                <a:tab pos="7650000" algn="l"/>
                <a:tab pos="8564400" algn="l"/>
                <a:tab pos="9478800" algn="l"/>
                <a:tab pos="10393200" algn="l"/>
                <a:tab pos="10782000" algn="l"/>
              </a:tabLst>
            </a:pP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Excellent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thermal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and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radiation</a:t>
            </a:r>
            <a:r>
              <a:rPr lang="it-IT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stability</a:t>
            </a:r>
            <a:endParaRPr lang="it-IT" sz="1400" b="0" strike="noStrike" spc="-1" dirty="0">
              <a:latin typeface="Arial"/>
            </a:endParaRPr>
          </a:p>
          <a:p>
            <a:pPr marL="334800" indent="-331200">
              <a:lnSpc>
                <a:spcPct val="80000"/>
              </a:lnSpc>
              <a:spcBef>
                <a:spcPts val="448"/>
              </a:spcBef>
              <a:tabLst>
                <a:tab pos="0" algn="l"/>
              </a:tabLst>
            </a:pPr>
            <a:endParaRPr lang="it-IT" sz="1400" b="0" strike="noStrike" spc="-1" dirty="0">
              <a:latin typeface="Arial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8331EA-67AD-BE37-229B-1DC8DA1030EA}"/>
              </a:ext>
            </a:extLst>
          </p:cNvPr>
          <p:cNvSpPr txBox="1"/>
          <p:nvPr/>
        </p:nvSpPr>
        <p:spPr>
          <a:xfrm rot="17692386">
            <a:off x="-1331307" y="3261424"/>
            <a:ext cx="6000104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from I. Grigorieva (Optigraph)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16/06 @ 17:40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3BD58-D1F2-8B72-D351-033897D5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96D37D3-289E-1D6F-22BF-7C73ABBFF6D1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33A482E-F47E-95CB-7753-925A2938AB3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9DC4FD-010D-8A55-B76B-A9A9A1DA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Von Hamos </a:t>
            </a:r>
            <a:r>
              <a:rPr lang="it-IT" dirty="0" err="1"/>
              <a:t>configuration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D2E85A-717E-153E-839D-8AB9418C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5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16F7A187-CC88-BCCE-AA53-063FBF7F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B6A45C8-B0C5-E502-063E-AE12A80D29B3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7D60F7B0-12C5-7CEA-0F84-D629056F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FE907ADD-CBE5-54ED-D98B-2DAD57B3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07070A-9B0C-CFC8-5165-8BEDBD0147A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3367392"/>
            <a:ext cx="4997789" cy="2726281"/>
          </a:xfrm>
          <a:prstGeom prst="rect">
            <a:avLst/>
          </a:prstGeom>
          <a:ln>
            <a:noFill/>
          </a:ln>
        </p:spPr>
      </p:pic>
      <p:sp>
        <p:nvSpPr>
          <p:cNvPr id="9" name="CustomShape 2">
            <a:extLst>
              <a:ext uri="{FF2B5EF4-FFF2-40B4-BE49-F238E27FC236}">
                <a16:creationId xmlns:a16="http://schemas.microsoft.com/office/drawing/2014/main" id="{6157157C-0D46-A2EB-DAFF-9FD04D8D568F}"/>
              </a:ext>
            </a:extLst>
          </p:cNvPr>
          <p:cNvSpPr/>
          <p:nvPr/>
        </p:nvSpPr>
        <p:spPr>
          <a:xfrm>
            <a:off x="5700723" y="1139910"/>
            <a:ext cx="3261792" cy="877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VH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configuration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can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further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improve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the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signal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collection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efficiency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pic>
        <p:nvPicPr>
          <p:cNvPr id="10" name="Immagine 13_1">
            <a:extLst>
              <a:ext uri="{FF2B5EF4-FFF2-40B4-BE49-F238E27FC236}">
                <a16:creationId xmlns:a16="http://schemas.microsoft.com/office/drawing/2014/main" id="{D76D9056-08F8-5DAC-FCCF-E6E4A2B9DA0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-6356" y="1089878"/>
            <a:ext cx="2651834" cy="2150402"/>
          </a:xfrm>
          <a:prstGeom prst="rect">
            <a:avLst/>
          </a:prstGeom>
          <a:ln>
            <a:noFill/>
          </a:ln>
        </p:spPr>
      </p:pic>
      <p:pic>
        <p:nvPicPr>
          <p:cNvPr id="11" name="Picture 1_0">
            <a:extLst>
              <a:ext uri="{FF2B5EF4-FFF2-40B4-BE49-F238E27FC236}">
                <a16:creationId xmlns:a16="http://schemas.microsoft.com/office/drawing/2014/main" id="{B3C8C8C5-4F2F-2A09-D273-C24D4C6FF18E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2715278" y="1158704"/>
            <a:ext cx="2985445" cy="1735845"/>
          </a:xfrm>
          <a:prstGeom prst="rect">
            <a:avLst/>
          </a:prstGeom>
          <a:ln>
            <a:noFill/>
          </a:ln>
        </p:spPr>
      </p:pic>
      <p:pic>
        <p:nvPicPr>
          <p:cNvPr id="3" name="Immagine 162_1">
            <a:extLst>
              <a:ext uri="{FF2B5EF4-FFF2-40B4-BE49-F238E27FC236}">
                <a16:creationId xmlns:a16="http://schemas.microsoft.com/office/drawing/2014/main" id="{2884A846-B353-85F8-34DF-14276DD9400F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4906372" y="3579459"/>
            <a:ext cx="4236120" cy="2726280"/>
          </a:xfrm>
          <a:prstGeom prst="rect">
            <a:avLst/>
          </a:prstGeom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16D7E39-FA43-F240-6F35-2694D2D4ADB8}"/>
              </a:ext>
            </a:extLst>
          </p:cNvPr>
          <p:cNvSpPr txBox="1"/>
          <p:nvPr/>
        </p:nvSpPr>
        <p:spPr>
          <a:xfrm>
            <a:off x="5770523" y="2531279"/>
            <a:ext cx="3191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In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this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configuration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also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the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vertical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dimension</a:t>
            </a:r>
            <a:r>
              <a:rPr lang="it-IT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of the X-ray source can be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exploited</a:t>
            </a:r>
            <a:endParaRPr lang="it-IT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4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CDDC0-8A64-CE94-767D-C820BA839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1A02BEA-126D-BDF7-7577-B9D34F966073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C7B1A4-7CEA-7161-608F-442C6CE599EA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27E1D8-70CC-DABF-D190-2C35D886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 err="1"/>
              <a:t>Increasing</a:t>
            </a:r>
            <a:r>
              <a:rPr lang="it-IT" dirty="0"/>
              <a:t> source size?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5EE51B-D8F3-4C89-FCA9-E4790410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6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4D5EED7-8E0B-D1E4-5353-2D9C09A8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77551E57-7C9C-89C7-FB0E-D33894A0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7F31689A-9AF5-F2EC-438E-C4C358807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B06E2A1-17DA-9155-398F-741BE01A2C49}"/>
              </a:ext>
            </a:extLst>
          </p:cNvPr>
          <p:cNvSpPr/>
          <p:nvPr/>
        </p:nvSpPr>
        <p:spPr>
          <a:xfrm>
            <a:off x="14670" y="4818031"/>
            <a:ext cx="2880911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sz="14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it-IT" sz="1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source</a:t>
            </a:r>
            <a:endParaRPr lang="it-IT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it-IT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Slits</a:t>
            </a:r>
            <a:endParaRPr lang="it-IT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it-IT" sz="1400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HAPG</a:t>
            </a:r>
            <a:endParaRPr lang="it-IT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it-IT" sz="1400" spc="-1" dirty="0" err="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it-IT" sz="1400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" dirty="0" err="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endParaRPr lang="it-IT" sz="1400" spc="-1" dirty="0">
              <a:solidFill>
                <a:srgbClr val="FF99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sz="1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(?)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074A197-F4C2-27C2-525F-C84A38E918F9}"/>
              </a:ext>
            </a:extLst>
          </p:cNvPr>
          <p:cNvSpPr/>
          <p:nvPr/>
        </p:nvSpPr>
        <p:spPr>
          <a:xfrm>
            <a:off x="1330863" y="4816983"/>
            <a:ext cx="288091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? Are the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 background?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36775A5-3CF5-C5D1-8619-86873AF0F360}"/>
              </a:ext>
            </a:extLst>
          </p:cNvPr>
          <p:cNvSpPr/>
          <p:nvPr/>
        </p:nvSpPr>
        <p:spPr>
          <a:xfrm>
            <a:off x="1357240" y="5357545"/>
            <a:ext cx="239878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tens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microns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compact </a:t>
            </a:r>
            <a:r>
              <a:rPr lang="it-IT" sz="14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spectrometers</a:t>
            </a:r>
            <a:r>
              <a:rPr lang="it-IT" sz="1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063F781-A736-639C-3E58-B3945C230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4" y="1080814"/>
            <a:ext cx="3239232" cy="36068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FEE55D0-684D-3027-3D8F-914D22A9F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3" y="2728135"/>
            <a:ext cx="5412636" cy="360367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40E2EE6-E7B4-9FA0-69B1-0A54817B3B74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429314" y="1836708"/>
            <a:ext cx="1960560" cy="889920"/>
          </a:xfrm>
          <a:prstGeom prst="rect">
            <a:avLst/>
          </a:prstGeom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1DA028D-3441-989E-576E-D22909E3BE15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110074" y="1509956"/>
            <a:ext cx="1768680" cy="1751040"/>
          </a:xfrm>
          <a:prstGeom prst="rect">
            <a:avLst/>
          </a:prstGeom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B7A695E-0422-C309-C8FB-49B0C56D0430}"/>
              </a:ext>
            </a:extLst>
          </p:cNvPr>
          <p:cNvSpPr txBox="1"/>
          <p:nvPr/>
        </p:nvSpPr>
        <p:spPr>
          <a:xfrm>
            <a:off x="3954257" y="1032486"/>
            <a:ext cx="471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it-IT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it-IT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∆θ’ , S</a:t>
            </a:r>
            <a:r>
              <a:rPr lang="it-IT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’  </a:t>
            </a:r>
            <a:r>
              <a:rPr lang="it-IT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it-IT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the 2 </a:t>
            </a:r>
            <a:r>
              <a:rPr lang="it-IT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it-IT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slits</a:t>
            </a:r>
            <a:r>
              <a:rPr lang="it-IT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it-IT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7C9ED-E448-2ED1-5DFA-F79B04366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FDB4FD9-6843-17D8-E6BD-89C54A3C630D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DB356CF-67AC-89BB-1E27-F902650A3DA0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6123BF-2AD5-DCAF-1312-1EC7F343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7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ED829E3-9796-EA7C-7214-891B1D3F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CF7575BC-BC65-258B-4086-E9DD27C3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16DB289A-C23B-9946-0531-EA8C5BEF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9050ED0-9312-F3C7-C66E-18BCB034B41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70682" y="1257978"/>
            <a:ext cx="8799620" cy="5047761"/>
          </a:xfrm>
          <a:prstGeom prst="rect">
            <a:avLst/>
          </a:prstGeom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18CF5C3-BB99-362C-CE9B-F1E490D02F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" y="2333160"/>
            <a:ext cx="1428489" cy="14985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65A7A4E-20CD-8A9F-33EA-ADFA8C453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5557">
            <a:off x="3425815" y="1132003"/>
            <a:ext cx="788313" cy="90726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196262D-059F-8F5B-0E88-1BC21A02A1C1}"/>
              </a:ext>
            </a:extLst>
          </p:cNvPr>
          <p:cNvSpPr/>
          <p:nvPr/>
        </p:nvSpPr>
        <p:spPr>
          <a:xfrm>
            <a:off x="1715801" y="1248644"/>
            <a:ext cx="1809176" cy="92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0-10 mm opening</a:t>
            </a:r>
          </a:p>
          <a:p>
            <a:pPr algn="ctr"/>
            <a:r>
              <a:rPr lang="it-IT" sz="105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26 mm </a:t>
            </a:r>
            <a:r>
              <a:rPr lang="it-IT" sz="105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circular</a:t>
            </a:r>
            <a:r>
              <a:rPr lang="it-IT" sz="105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frame</a:t>
            </a:r>
          </a:p>
          <a:p>
            <a:pPr algn="ctr"/>
            <a:r>
              <a:rPr lang="it-IT" sz="105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&lt; 1 </a:t>
            </a:r>
            <a:r>
              <a:rPr lang="it-IT" sz="105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Symbol" panose="05050102010706020507" pitchFamily="18" charset="2"/>
              </a:rPr>
              <a:t>m</a:t>
            </a:r>
            <a:r>
              <a:rPr lang="it-IT" sz="105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 </a:t>
            </a:r>
            <a:r>
              <a:rPr lang="it-IT" sz="1050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sensitivity</a:t>
            </a:r>
            <a:endParaRPr lang="it-IT" sz="105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it-IT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Slits</a:t>
            </a:r>
            <a:endParaRPr lang="it-IT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(STANDA 10MAOS10-1)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828FA68-C780-564F-5518-F5531D2B9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775" y="819806"/>
            <a:ext cx="1393180" cy="14107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5A6E0FF-390A-88E4-511B-EC8B46B2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/>
              <a:t>VOXES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2A230D4-D3E4-0379-1204-1CA93DA552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69" y="2225775"/>
            <a:ext cx="1257233" cy="167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CFD8EF82-4831-FB40-D72E-C0CD6F7B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316" y="4303965"/>
            <a:ext cx="278550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>
                <a:solidFill>
                  <a:schemeClr val="tx1"/>
                </a:solidFill>
              </a:rPr>
              <a:t>Dectris</a:t>
            </a:r>
            <a:r>
              <a:rPr lang="it-IT" altLang="it-IT" sz="1400" dirty="0">
                <a:solidFill>
                  <a:schemeClr val="tx1"/>
                </a:solidFill>
              </a:rPr>
              <a:t> Ltd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>
                <a:solidFill>
                  <a:schemeClr val="tx1"/>
                </a:solidFill>
              </a:rPr>
              <a:t>MYTHEN2 detector: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4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>
                <a:solidFill>
                  <a:schemeClr val="tx1"/>
                </a:solidFill>
              </a:rPr>
              <a:t>32 x 8 mm </a:t>
            </a:r>
            <a:r>
              <a:rPr lang="it-IT" altLang="it-IT" sz="1400" dirty="0" err="1">
                <a:solidFill>
                  <a:schemeClr val="tx1"/>
                </a:solidFill>
              </a:rPr>
              <a:t>surface</a:t>
            </a:r>
            <a:endParaRPr lang="it-IT" altLang="it-IT" sz="14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>
                <a:solidFill>
                  <a:schemeClr val="tx1"/>
                </a:solidFill>
              </a:rPr>
              <a:t>640 </a:t>
            </a:r>
            <a:r>
              <a:rPr lang="it-IT" altLang="it-IT" sz="1400" dirty="0" err="1">
                <a:solidFill>
                  <a:schemeClr val="tx1"/>
                </a:solidFill>
              </a:rPr>
              <a:t>channels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>
                <a:solidFill>
                  <a:schemeClr val="tx1"/>
                </a:solidFill>
                <a:sym typeface="Wingdings" panose="05000000000000000000" pitchFamily="2" charset="2"/>
              </a:rPr>
              <a:t> 50 </a:t>
            </a:r>
            <a:r>
              <a:rPr lang="it-IT" altLang="it-IT" sz="1400" dirty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it-IT" altLang="it-IT" sz="1400" dirty="0">
                <a:solidFill>
                  <a:schemeClr val="tx1"/>
                </a:solidFill>
                <a:sym typeface="Wingdings" panose="05000000000000000000" pitchFamily="2" charset="2"/>
              </a:rPr>
              <a:t>m </a:t>
            </a:r>
            <a:r>
              <a:rPr lang="it-IT" altLang="it-IT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resolution</a:t>
            </a:r>
            <a:endParaRPr lang="it-IT" altLang="it-IT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>
                <a:solidFill>
                  <a:schemeClr val="tx1"/>
                </a:solidFill>
                <a:sym typeface="Wingdings" panose="05000000000000000000" pitchFamily="2" charset="2"/>
              </a:rPr>
              <a:t>4-40 </a:t>
            </a:r>
            <a:r>
              <a:rPr lang="it-IT" altLang="it-IT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keV</a:t>
            </a:r>
            <a:r>
              <a:rPr lang="it-IT" altLang="it-IT" sz="1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range</a:t>
            </a:r>
            <a:endParaRPr lang="it-IT" altLang="it-IT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Working</a:t>
            </a:r>
            <a:r>
              <a:rPr lang="it-IT" altLang="it-IT" sz="1400" dirty="0">
                <a:solidFill>
                  <a:schemeClr val="tx1"/>
                </a:solidFill>
                <a:sym typeface="Wingdings" panose="05000000000000000000" pitchFamily="2" charset="2"/>
              </a:rPr>
              <a:t> @ room temperature</a:t>
            </a:r>
            <a:endParaRPr lang="it-IT" altLang="it-IT" sz="1400" dirty="0">
              <a:solidFill>
                <a:schemeClr val="tx1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607887C-8446-6F53-BAD5-5ECF5F2606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102" y="5152785"/>
            <a:ext cx="2716779" cy="10951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D2E7747-D63E-F54D-42C4-C73718EFFA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9257" y="5104202"/>
            <a:ext cx="2587614" cy="12108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FAC29D2-BCEA-3EB8-755E-0CBF0A650C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103" y="3833227"/>
            <a:ext cx="2998132" cy="941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magine 1">
            <a:extLst>
              <a:ext uri="{FF2B5EF4-FFF2-40B4-BE49-F238E27FC236}">
                <a16:creationId xmlns:a16="http://schemas.microsoft.com/office/drawing/2014/main" id="{6D6AA394-9CB1-15BB-83BB-6EC3DE70575B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68002" y="997674"/>
            <a:ext cx="1809176" cy="1349907"/>
          </a:xfrm>
          <a:prstGeom prst="rect">
            <a:avLst/>
          </a:prstGeom>
          <a:ln>
            <a:noFill/>
          </a:ln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D46CE32-90D7-E3C2-63B6-69E3DB3D88C4}"/>
              </a:ext>
            </a:extLst>
          </p:cNvPr>
          <p:cNvSpPr txBox="1"/>
          <p:nvPr/>
        </p:nvSpPr>
        <p:spPr>
          <a:xfrm>
            <a:off x="4630609" y="5956803"/>
            <a:ext cx="4339521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from V.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Radicci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Dectris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19/06 @ 17:00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858EE-A46E-DEE2-EE9A-A22F49FCB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DB16B71-786C-8696-DDE1-8BC262B9FA13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AA74891-F95B-6E94-7AEA-0CFD1FAC22B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B6004C-54DB-5B0D-BFD3-C4381DBE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/>
              <a:t>Semi-VH </a:t>
            </a:r>
            <a:r>
              <a:rPr lang="it-IT" dirty="0" err="1"/>
              <a:t>configuration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B6F3B7-A6E4-1693-EE5C-EC1FDC9B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8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14E2E449-5497-E4DA-9805-E541FA195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2CCCE6E-02A0-E414-01EB-82F0EF057901}"/>
              </a:ext>
            </a:extLst>
          </p:cNvPr>
          <p:cNvSpPr txBox="1"/>
          <p:nvPr/>
        </p:nvSpPr>
        <p:spPr>
          <a:xfrm>
            <a:off x="9107788" y="681036"/>
            <a:ext cx="27250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0337F90B-48CB-78F1-641B-642BB5B0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2D063E8A-ACBE-E5B8-1653-A5E62304B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6A8B10-41A3-3776-25F7-18EBFFFB9E4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670" y="1097767"/>
            <a:ext cx="3879654" cy="5199143"/>
          </a:xfrm>
          <a:prstGeom prst="rect">
            <a:avLst/>
          </a:prstGeom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D2F2A61-3EE7-F4F6-E894-5AF20C06B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17" y="1096022"/>
            <a:ext cx="4634637" cy="326716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3ED2386-F2AF-1AE6-22F8-547B309A645C}"/>
              </a:ext>
            </a:extLst>
          </p:cNvPr>
          <p:cNvSpPr/>
          <p:nvPr/>
        </p:nvSpPr>
        <p:spPr>
          <a:xfrm>
            <a:off x="5025029" y="4526310"/>
            <a:ext cx="3234479" cy="163121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TimesNewRoman" pitchFamily="18"/>
              </a:rPr>
              <a:t>Position detector </a:t>
            </a:r>
            <a:r>
              <a:rPr lang="it-IT" sz="2000" dirty="0" err="1">
                <a:latin typeface="TimesNewRoman" pitchFamily="18"/>
              </a:rPr>
              <a:t>rotation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allows</a:t>
            </a:r>
            <a:r>
              <a:rPr lang="it-IT" sz="2000" dirty="0">
                <a:latin typeface="TimesNewRoman" pitchFamily="18"/>
              </a:rPr>
              <a:t> a </a:t>
            </a:r>
            <a:r>
              <a:rPr lang="it-IT" sz="2000" dirty="0" err="1">
                <a:latin typeface="TimesNewRoman" pitchFamily="18"/>
              </a:rPr>
              <a:t>wider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dynamic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range</a:t>
            </a:r>
            <a:r>
              <a:rPr lang="it-IT" sz="2000" dirty="0">
                <a:latin typeface="TimesNewRoman" pitchFamily="18"/>
              </a:rPr>
              <a:t> and a </a:t>
            </a:r>
            <a:r>
              <a:rPr lang="it-IT" sz="2000" dirty="0" err="1">
                <a:latin typeface="TimesNewRoman" pitchFamily="18"/>
              </a:rPr>
              <a:t>higher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efficiency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without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worsening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peak</a:t>
            </a:r>
            <a:r>
              <a:rPr lang="it-IT" sz="2000" dirty="0">
                <a:latin typeface="TimesNewRoman" pitchFamily="18"/>
              </a:rPr>
              <a:t> </a:t>
            </a:r>
            <a:r>
              <a:rPr lang="it-IT" sz="2000" dirty="0" err="1">
                <a:latin typeface="TimesNewRoman" pitchFamily="18"/>
              </a:rPr>
              <a:t>resolution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260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7A42E-424E-04D7-0D99-F800C7E33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CADF01B6-858C-6D6E-6F3F-FABEDD1CD59F}"/>
              </a:ext>
            </a:extLst>
          </p:cNvPr>
          <p:cNvSpPr/>
          <p:nvPr/>
        </p:nvSpPr>
        <p:spPr>
          <a:xfrm>
            <a:off x="-1508" y="6355533"/>
            <a:ext cx="9144000" cy="500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6DCEDAD-78BD-7E82-EA5D-596467DC7506}"/>
              </a:ext>
            </a:extLst>
          </p:cNvPr>
          <p:cNvSpPr/>
          <p:nvPr/>
        </p:nvSpPr>
        <p:spPr>
          <a:xfrm>
            <a:off x="0" y="6455121"/>
            <a:ext cx="9144000" cy="4028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4E34CB-B1FC-A4FD-F91B-D5E35780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169" y="18256"/>
            <a:ext cx="5923434" cy="7922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/>
              <a:t>Peak fitting </a:t>
            </a:r>
            <a:r>
              <a:rPr lang="it-IT" dirty="0" err="1"/>
              <a:t>function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C31D3D-03BE-E479-E52F-1C6C8D59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021" y="6455436"/>
            <a:ext cx="2057400" cy="365125"/>
          </a:xfrm>
        </p:spPr>
        <p:txBody>
          <a:bodyPr/>
          <a:lstStyle/>
          <a:p>
            <a:fld id="{F4E53A3A-0741-4E60-AD8B-33AB76DE81F4}" type="slidenum">
              <a:rPr lang="en-GB" sz="1400" smtClean="0"/>
              <a:pPr/>
              <a:t>9</a:t>
            </a:fld>
            <a:endParaRPr lang="en-GB" sz="1400" dirty="0"/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26D6A88-DCA8-2797-6662-B04D9192A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" y="5561"/>
            <a:ext cx="1316193" cy="958007"/>
          </a:xfrm>
          <a:prstGeom prst="rect">
            <a:avLst/>
          </a:prstGeom>
        </p:spPr>
      </p:pic>
      <p:sp>
        <p:nvSpPr>
          <p:cNvPr id="20" name="Segnaposto piè di pagina 11">
            <a:extLst>
              <a:ext uri="{FF2B5EF4-FFF2-40B4-BE49-F238E27FC236}">
                <a16:creationId xmlns:a16="http://schemas.microsoft.com/office/drawing/2014/main" id="{549AA336-2B53-3D51-6A12-0FC407AA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356" y="6472778"/>
            <a:ext cx="8885110" cy="365125"/>
          </a:xfrm>
        </p:spPr>
        <p:txBody>
          <a:bodyPr/>
          <a:lstStyle/>
          <a:p>
            <a:r>
              <a:rPr lang="en-GB" sz="1200" dirty="0"/>
              <a:t>VOXES, a graphite mosaic crystal based Von Hamos spectrometer for extended and diﬀused sources -  A. Scordo, HPXM2025, 17/06/2025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2A2C9EB-6259-68D2-E337-E9490E725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9" y="0"/>
            <a:ext cx="942321" cy="93289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5815F2F-C267-6CE8-41A5-C50063227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182" y="1263371"/>
            <a:ext cx="2399466" cy="727928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B6912D4-1C7A-A57E-163D-167D66620BBE}"/>
              </a:ext>
            </a:extLst>
          </p:cNvPr>
          <p:cNvSpPr/>
          <p:nvPr/>
        </p:nvSpPr>
        <p:spPr>
          <a:xfrm>
            <a:off x="1338329" y="856006"/>
            <a:ext cx="7448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Which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is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the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correct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shape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to be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used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for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peak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fitting? </a:t>
            </a:r>
            <a:r>
              <a:rPr lang="it-IT" sz="1400" dirty="0">
                <a:latin typeface="TimesNewRoman" pitchFamily="18"/>
              </a:rPr>
              <a:t>(Natural </a:t>
            </a:r>
            <a:r>
              <a:rPr lang="it-IT" sz="1400" dirty="0" err="1">
                <a:latin typeface="TimesNewRoman" pitchFamily="18"/>
              </a:rPr>
              <a:t>linewidths</a:t>
            </a:r>
            <a:r>
              <a:rPr lang="it-IT" sz="1400" dirty="0">
                <a:latin typeface="TimesNewRoman" pitchFamily="18"/>
              </a:rPr>
              <a:t> are </a:t>
            </a:r>
            <a:r>
              <a:rPr lang="it-IT" sz="1400" dirty="0" err="1">
                <a:latin typeface="TimesNewRoman" pitchFamily="18"/>
              </a:rPr>
              <a:t>Lorentzian</a:t>
            </a:r>
            <a:r>
              <a:rPr lang="it-IT" sz="1400" dirty="0">
                <a:latin typeface="TimesNewRoman" pitchFamily="18"/>
              </a:rPr>
              <a:t> </a:t>
            </a:r>
            <a:r>
              <a:rPr lang="it-IT" sz="1400" dirty="0" err="1">
                <a:latin typeface="TimesNewRoman" pitchFamily="18"/>
              </a:rPr>
              <a:t>but</a:t>
            </a:r>
            <a:r>
              <a:rPr lang="it-IT" sz="1400" dirty="0">
                <a:latin typeface="TimesNewRoman" pitchFamily="18"/>
              </a:rPr>
              <a:t>….)</a:t>
            </a:r>
            <a:endParaRPr lang="it-IT" sz="140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4BA59E2-8B72-CF56-B4AD-986DA7991FC8}"/>
              </a:ext>
            </a:extLst>
          </p:cNvPr>
          <p:cNvSpPr/>
          <p:nvPr/>
        </p:nvSpPr>
        <p:spPr>
          <a:xfrm>
            <a:off x="7235599" y="2111445"/>
            <a:ext cx="1729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Is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Voigt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really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better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?</a:t>
            </a:r>
            <a:endParaRPr lang="it-IT" sz="1400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AF30C5E-3544-F1A7-D35E-0BF4231AB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682" y="2993456"/>
            <a:ext cx="1536874" cy="494926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D0CBFE00-2EAF-4796-3014-45E17D5A91DF}"/>
              </a:ext>
            </a:extLst>
          </p:cNvPr>
          <p:cNvSpPr/>
          <p:nvPr/>
        </p:nvSpPr>
        <p:spPr>
          <a:xfrm>
            <a:off x="6856551" y="2565531"/>
            <a:ext cx="2247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Akaike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5D58291-7234-7B0E-E08E-314A8EB49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878" y="4114268"/>
            <a:ext cx="1912482" cy="58012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919F8EC6-E1FF-CA44-7D11-6D09DEEB91B0}"/>
              </a:ext>
            </a:extLst>
          </p:cNvPr>
          <p:cNvSpPr/>
          <p:nvPr/>
        </p:nvSpPr>
        <p:spPr>
          <a:xfrm>
            <a:off x="7079538" y="3497548"/>
            <a:ext cx="2015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N =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num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of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fitted</a:t>
            </a:r>
            <a:r>
              <a:rPr lang="it-IT" sz="1400" dirty="0">
                <a:latin typeface="TimesNewRoman" pitchFamily="18"/>
                <a:ea typeface="AR PL SungtiL GB" pitchFamily="2"/>
                <a:cs typeface="Lohit Devanagari" pitchFamily="2"/>
              </a:rPr>
              <a:t> </a:t>
            </a:r>
            <a:r>
              <a:rPr lang="it-IT" sz="1400" dirty="0" err="1">
                <a:latin typeface="TimesNewRoman" pitchFamily="18"/>
                <a:ea typeface="AR PL SungtiL GB" pitchFamily="2"/>
                <a:cs typeface="Lohit Devanagari" pitchFamily="2"/>
              </a:rPr>
              <a:t>points</a:t>
            </a:r>
            <a:endParaRPr lang="it-IT" sz="1400" dirty="0">
              <a:latin typeface="TimesNewRoman" pitchFamily="18"/>
              <a:ea typeface="AR PL SungtiL GB" pitchFamily="2"/>
              <a:cs typeface="Lohit Devanagari" pitchFamily="2"/>
            </a:endParaRPr>
          </a:p>
          <a:p>
            <a:r>
              <a:rPr lang="it-IT" sz="1400" dirty="0">
                <a:latin typeface="TimesNewRoman" pitchFamily="18"/>
              </a:rPr>
              <a:t>p = </a:t>
            </a:r>
            <a:r>
              <a:rPr lang="it-IT" sz="1400" dirty="0" err="1">
                <a:latin typeface="TimesNewRoman" pitchFamily="18"/>
              </a:rPr>
              <a:t>num</a:t>
            </a:r>
            <a:r>
              <a:rPr lang="it-IT" sz="1400" dirty="0">
                <a:latin typeface="TimesNewRoman" pitchFamily="18"/>
              </a:rPr>
              <a:t> of </a:t>
            </a:r>
            <a:r>
              <a:rPr lang="it-IT" sz="1400" dirty="0" err="1">
                <a:latin typeface="TimesNewRoman" pitchFamily="18"/>
              </a:rPr>
              <a:t>fit</a:t>
            </a:r>
            <a:r>
              <a:rPr lang="it-IT" sz="1400" dirty="0">
                <a:latin typeface="TimesNewRoman" pitchFamily="18"/>
              </a:rPr>
              <a:t> </a:t>
            </a:r>
            <a:r>
              <a:rPr lang="it-IT" sz="1400" dirty="0" err="1">
                <a:latin typeface="TimesNewRoman" pitchFamily="18"/>
              </a:rPr>
              <a:t>parameters</a:t>
            </a:r>
            <a:endParaRPr lang="it-IT" sz="1400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8583C23-23CB-500E-E677-C55FB102E6AD}"/>
              </a:ext>
            </a:extLst>
          </p:cNvPr>
          <p:cNvSpPr/>
          <p:nvPr/>
        </p:nvSpPr>
        <p:spPr>
          <a:xfrm>
            <a:off x="7382335" y="4843106"/>
            <a:ext cx="1196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latin typeface="TimesNewRoman" pitchFamily="18"/>
              </a:rPr>
              <a:t>(for N/p &lt; 40)</a:t>
            </a:r>
            <a:endParaRPr lang="it-IT" sz="1400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34E0F65-96BB-4CC9-5B76-2C05B9E2683A}"/>
              </a:ext>
            </a:extLst>
          </p:cNvPr>
          <p:cNvSpPr/>
          <p:nvPr/>
        </p:nvSpPr>
        <p:spPr>
          <a:xfrm>
            <a:off x="321729" y="5407433"/>
            <a:ext cx="5368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i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−0,5(</a:t>
            </a:r>
            <a:r>
              <a:rPr lang="it-IT" sz="1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AICcmin−AICi</a:t>
            </a:r>
            <a:r>
              <a:rPr lang="it-IT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i-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to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information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minimum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AICc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FB745B00-8437-52C1-8493-968E65318021}"/>
              </a:ext>
            </a:extLst>
          </p:cNvPr>
          <p:cNvSpPr/>
          <p:nvPr/>
        </p:nvSpPr>
        <p:spPr>
          <a:xfrm>
            <a:off x="6185464" y="5491878"/>
            <a:ext cx="2779326" cy="70788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endParaRPr lang="it-IT" sz="2000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34C47B53-6E10-14CA-386F-F60F049E1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2" y="1209318"/>
            <a:ext cx="6523651" cy="40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24" grpId="0"/>
      <p:bldP spid="25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1426</Words>
  <Application>Microsoft Office PowerPoint</Application>
  <PresentationFormat>Presentazione su schermo (4:3)</PresentationFormat>
  <Paragraphs>227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TimesNewRoman</vt:lpstr>
      <vt:lpstr>Aptos</vt:lpstr>
      <vt:lpstr>Aptos Display</vt:lpstr>
      <vt:lpstr>Arial</vt:lpstr>
      <vt:lpstr>Cambria Math</vt:lpstr>
      <vt:lpstr>Symbol</vt:lpstr>
      <vt:lpstr>Times New Roman</vt:lpstr>
      <vt:lpstr>Wingdings</vt:lpstr>
      <vt:lpstr>Office Theme</vt:lpstr>
      <vt:lpstr>VOXES, a graphite mosaic crystal based Von Hamos spectrometer for extended and diﬀused sources </vt:lpstr>
      <vt:lpstr>Original motivations</vt:lpstr>
      <vt:lpstr>Bragg Spectroscopy</vt:lpstr>
      <vt:lpstr>Mosaic Crystals</vt:lpstr>
      <vt:lpstr>Von Hamos configuration</vt:lpstr>
      <vt:lpstr>Increasing source size?</vt:lpstr>
      <vt:lpstr>VOXES</vt:lpstr>
      <vt:lpstr>Semi-VH configuration</vt:lpstr>
      <vt:lpstr>Peak fitting function</vt:lpstr>
      <vt:lpstr>Calibration method(s)</vt:lpstr>
      <vt:lpstr>Effect of mosaicity</vt:lpstr>
      <vt:lpstr>Effect of crystal thickness</vt:lpstr>
      <vt:lpstr>VOXES: Main results</vt:lpstr>
      <vt:lpstr>VOXES: Main results</vt:lpstr>
      <vt:lpstr>Ray tracing simulations</vt:lpstr>
      <vt:lpstr>Ray tracing simulations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and future perspectives for Hadron Physics at LNF's infrastructures</dc:title>
  <dc:creator>Alessandro Scordo</dc:creator>
  <cp:lastModifiedBy>Alessandro Scordo</cp:lastModifiedBy>
  <cp:revision>4</cp:revision>
  <dcterms:created xsi:type="dcterms:W3CDTF">2024-06-12T06:31:58Z</dcterms:created>
  <dcterms:modified xsi:type="dcterms:W3CDTF">2025-06-09T21:30:57Z</dcterms:modified>
</cp:coreProperties>
</file>