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9.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0.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charts/chart11.xml" ContentType="application/vnd.openxmlformats-officedocument.drawingml.chart+xml"/>
  <Override PartName="/ppt/theme/themeOverride2.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52" r:id="rId5"/>
  </p:sldMasterIdLst>
  <p:notesMasterIdLst>
    <p:notesMasterId r:id="rId27"/>
  </p:notesMasterIdLst>
  <p:handoutMasterIdLst>
    <p:handoutMasterId r:id="rId28"/>
  </p:handoutMasterIdLst>
  <p:sldIdLst>
    <p:sldId id="456" r:id="rId6"/>
    <p:sldId id="379" r:id="rId7"/>
    <p:sldId id="380" r:id="rId8"/>
    <p:sldId id="477" r:id="rId9"/>
    <p:sldId id="464" r:id="rId10"/>
    <p:sldId id="462" r:id="rId11"/>
    <p:sldId id="463" r:id="rId12"/>
    <p:sldId id="466" r:id="rId13"/>
    <p:sldId id="425" r:id="rId14"/>
    <p:sldId id="468" r:id="rId15"/>
    <p:sldId id="481" r:id="rId16"/>
    <p:sldId id="469" r:id="rId17"/>
    <p:sldId id="479" r:id="rId18"/>
    <p:sldId id="427" r:id="rId19"/>
    <p:sldId id="429" r:id="rId20"/>
    <p:sldId id="472" r:id="rId21"/>
    <p:sldId id="473" r:id="rId22"/>
    <p:sldId id="476" r:id="rId23"/>
    <p:sldId id="475" r:id="rId24"/>
    <p:sldId id="433" r:id="rId25"/>
    <p:sldId id="388" r:id="rId26"/>
  </p:sldIdLst>
  <p:sldSz cx="12192000" cy="6858000"/>
  <p:notesSz cx="9144000" cy="6858000"/>
  <p:embeddedFontLst>
    <p:embeddedFont>
      <p:font typeface="Cambria Math" panose="02040503050406030204" pitchFamily="18" charset="0"/>
      <p:regular r:id="rId29"/>
    </p:embeddedFont>
    <p:embeddedFont>
      <p:font typeface="Roboto" pitchFamily="2" charset="0"/>
      <p:regular r:id="rId30"/>
      <p:bold r:id="rId31"/>
      <p:italic r:id="rId32"/>
      <p:boldItalic r:id="rId33"/>
    </p:embeddedFont>
    <p:embeddedFont>
      <p:font typeface="Roboto Light" panose="02000000000000000000" pitchFamily="2" charset="0"/>
      <p:regular r:id="rId34"/>
      <p:italic r:id="rId35"/>
    </p:embeddedFont>
    <p:embeddedFont>
      <p:font typeface="Roboto Medium" pitchFamily="2" charset="0"/>
      <p:regular r:id="rId36"/>
      <p:italic r:id="rId37"/>
    </p:embeddedFont>
    <p:embeddedFont>
      <p:font typeface="Tw Cen MT" panose="020B0602020104020603" pitchFamily="34" charset="0"/>
      <p:regular r:id="rId38"/>
      <p:bold r:id="rId39"/>
      <p:italic r:id="rId40"/>
      <p:boldItalic r:id="rId41"/>
    </p:embeddedFont>
    <p:embeddedFont>
      <p:font typeface="Verdana" panose="020B0604030504040204" pitchFamily="34" charset="0"/>
      <p:regular r:id="rId42"/>
      <p:bold r:id="rId43"/>
      <p:italic r:id="rId44"/>
      <p:boldItalic r:id="rId4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CFD"/>
    <a:srgbClr val="EC0000"/>
    <a:srgbClr val="FF9300"/>
    <a:srgbClr val="009AFF"/>
    <a:srgbClr val="00FAFF"/>
    <a:srgbClr val="A3FF00"/>
    <a:srgbClr val="DCFF00"/>
    <a:srgbClr val="FFDE00"/>
    <a:srgbClr val="FFB600"/>
    <a:srgbClr val="D36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70676" autoAdjust="0"/>
  </p:normalViewPr>
  <p:slideViewPr>
    <p:cSldViewPr snapToGrid="0" snapToObjects="1">
      <p:cViewPr varScale="1">
        <p:scale>
          <a:sx n="82" d="100"/>
          <a:sy n="82" d="100"/>
        </p:scale>
        <p:origin x="1794" y="96"/>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snapToObjects="1">
      <p:cViewPr>
        <p:scale>
          <a:sx n="100" d="100"/>
          <a:sy n="100" d="100"/>
        </p:scale>
        <p:origin x="2748" y="7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1.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1" Type="http://schemas.openxmlformats.org/officeDocument/2006/relationships/oleObject" Target="file:///C:\XSpect%20Data\Work\Spectra\Optigraph\Neuer%20Ordner\30&#181;m_5glass+7x4+5glass\resul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Grundlagen%20und%20Entwicklungen\Optigraph\Sample-7_Mikrometerwert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Grundlagen%20und%20Entwicklungen\Optigraph\Sample-7_Mikrometerwert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Grundlagen%20und%20Entwicklungen\Optigraph\Sample-7_Mikrometerwert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Grundlagen%20und%20Entwicklungen\Optigraph\Sample-8_Mikrometerwert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Grundlagen%20und%20Entwicklungen\Optigraph\Sample-8_Mikrometerwerte.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Grundlagen%20und%20Entwicklungen\Optigraph\Sample-8_Mikrometerwerte.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Grundlagen%20und%20Entwicklungen\Optigraph\M1%20foil%20measurements\Results%20N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0070C0"/>
                </a:solidFill>
                <a:latin typeface="+mn-lt"/>
                <a:ea typeface="+mn-ea"/>
                <a:cs typeface="+mn-cs"/>
              </a:defRPr>
            </a:pPr>
            <a:r>
              <a:rPr lang="en-US" sz="1200" b="0" i="0" u="none" strike="noStrike" kern="1200" spc="0" baseline="0" noProof="0" dirty="0">
                <a:solidFill>
                  <a:srgbClr val="0070C0"/>
                </a:solidFill>
              </a:rPr>
              <a:t>Sample 30 µm measured in M1 MISTRAL on glass substrate (Ca Ka)</a:t>
            </a:r>
          </a:p>
        </c:rich>
      </c:tx>
      <c:layout>
        <c:manualLayout>
          <c:xMode val="edge"/>
          <c:yMode val="edge"/>
          <c:x val="0.14114855558347694"/>
          <c:y val="2.4690976010944089E-2"/>
        </c:manualLayout>
      </c:layout>
      <c:overlay val="0"/>
      <c:spPr>
        <a:noFill/>
        <a:ln>
          <a:noFill/>
        </a:ln>
        <a:effectLst/>
      </c:spPr>
    </c:title>
    <c:autoTitleDeleted val="0"/>
    <c:view3D>
      <c:rotX val="90"/>
      <c:rotY val="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175231808929873"/>
          <c:y val="0.15067953535204695"/>
          <c:w val="0.80669286809858276"/>
          <c:h val="0.7592387259668153"/>
        </c:manualLayout>
      </c:layout>
      <c:surfaceChart>
        <c:wireframe val="0"/>
        <c:ser>
          <c:idx val="0"/>
          <c:order val="0"/>
          <c:spPr>
            <a:solidFill>
              <a:schemeClr val="accent1"/>
            </a:solidFill>
            <a:ln/>
            <a:effectLst/>
            <a:sp3d/>
          </c:spPr>
          <c:val>
            <c:numRef>
              <c:f>Messergebnisse!$M$9:$S$9</c:f>
              <c:numCache>
                <c:formatCode>0.00</c:formatCode>
                <c:ptCount val="7"/>
                <c:pt idx="0">
                  <c:v>33.538282619436998</c:v>
                </c:pt>
                <c:pt idx="1">
                  <c:v>42.974623501434998</c:v>
                </c:pt>
                <c:pt idx="2">
                  <c:v>37.196555774175998</c:v>
                </c:pt>
                <c:pt idx="3">
                  <c:v>33.696510895802</c:v>
                </c:pt>
                <c:pt idx="4">
                  <c:v>30.962445025430998</c:v>
                </c:pt>
                <c:pt idx="5">
                  <c:v>30.110762399894998</c:v>
                </c:pt>
                <c:pt idx="6">
                  <c:v>30.831940175010001</c:v>
                </c:pt>
              </c:numCache>
            </c:numRef>
          </c:val>
          <c:extLst>
            <c:ext xmlns:c16="http://schemas.microsoft.com/office/drawing/2014/chart" uri="{C3380CC4-5D6E-409C-BE32-E72D297353CC}">
              <c16:uniqueId val="{00000000-EB59-4755-9B15-C88C90A87D5C}"/>
            </c:ext>
          </c:extLst>
        </c:ser>
        <c:ser>
          <c:idx val="1"/>
          <c:order val="1"/>
          <c:spPr>
            <a:solidFill>
              <a:schemeClr val="accent2"/>
            </a:solidFill>
            <a:ln/>
            <a:effectLst/>
            <a:sp3d/>
          </c:spPr>
          <c:val>
            <c:numRef>
              <c:f>Messergebnisse!$M$10:$S$10</c:f>
              <c:numCache>
                <c:formatCode>0.00</c:formatCode>
                <c:ptCount val="7"/>
                <c:pt idx="0">
                  <c:v>29.635569353299999</c:v>
                </c:pt>
                <c:pt idx="1">
                  <c:v>31.181001544438999</c:v>
                </c:pt>
                <c:pt idx="2">
                  <c:v>31.778083430142001</c:v>
                </c:pt>
                <c:pt idx="3">
                  <c:v>31.310227889699</c:v>
                </c:pt>
                <c:pt idx="4">
                  <c:v>30.723074224143001</c:v>
                </c:pt>
                <c:pt idx="5">
                  <c:v>30.741820172006999</c:v>
                </c:pt>
                <c:pt idx="6">
                  <c:v>29.465871268131998</c:v>
                </c:pt>
              </c:numCache>
            </c:numRef>
          </c:val>
          <c:extLst>
            <c:ext xmlns:c16="http://schemas.microsoft.com/office/drawing/2014/chart" uri="{C3380CC4-5D6E-409C-BE32-E72D297353CC}">
              <c16:uniqueId val="{00000001-EB59-4755-9B15-C88C90A87D5C}"/>
            </c:ext>
          </c:extLst>
        </c:ser>
        <c:ser>
          <c:idx val="2"/>
          <c:order val="2"/>
          <c:spPr>
            <a:solidFill>
              <a:schemeClr val="accent3"/>
            </a:solidFill>
            <a:ln/>
            <a:effectLst/>
            <a:sp3d/>
          </c:spPr>
          <c:val>
            <c:numRef>
              <c:f>Messergebnisse!$M$11:$S$11</c:f>
              <c:numCache>
                <c:formatCode>0.00</c:formatCode>
                <c:ptCount val="7"/>
                <c:pt idx="0">
                  <c:v>42.080755045323002</c:v>
                </c:pt>
                <c:pt idx="1">
                  <c:v>28.447923104927</c:v>
                </c:pt>
                <c:pt idx="2">
                  <c:v>28.380108246483999</c:v>
                </c:pt>
                <c:pt idx="3">
                  <c:v>28.908291960585</c:v>
                </c:pt>
                <c:pt idx="4">
                  <c:v>29.845497887189001</c:v>
                </c:pt>
                <c:pt idx="5">
                  <c:v>28.585554732837</c:v>
                </c:pt>
                <c:pt idx="6">
                  <c:v>27.101166630459002</c:v>
                </c:pt>
              </c:numCache>
            </c:numRef>
          </c:val>
          <c:extLst>
            <c:ext xmlns:c16="http://schemas.microsoft.com/office/drawing/2014/chart" uri="{C3380CC4-5D6E-409C-BE32-E72D297353CC}">
              <c16:uniqueId val="{00000002-EB59-4755-9B15-C88C90A87D5C}"/>
            </c:ext>
          </c:extLst>
        </c:ser>
        <c:ser>
          <c:idx val="3"/>
          <c:order val="3"/>
          <c:spPr>
            <a:solidFill>
              <a:schemeClr val="accent4"/>
            </a:solidFill>
            <a:ln/>
            <a:effectLst/>
            <a:sp3d/>
          </c:spPr>
          <c:val>
            <c:numRef>
              <c:f>Messergebnisse!$M$12:$S$12</c:f>
              <c:numCache>
                <c:formatCode>0.00</c:formatCode>
                <c:ptCount val="7"/>
                <c:pt idx="0">
                  <c:v>47.281825593659001</c:v>
                </c:pt>
                <c:pt idx="1">
                  <c:v>34.310415662352</c:v>
                </c:pt>
                <c:pt idx="2">
                  <c:v>28.119471510393002</c:v>
                </c:pt>
                <c:pt idx="3">
                  <c:v>27.841816236242</c:v>
                </c:pt>
                <c:pt idx="4">
                  <c:v>26.934490452317</c:v>
                </c:pt>
                <c:pt idx="5">
                  <c:v>27.284398744141999</c:v>
                </c:pt>
                <c:pt idx="6">
                  <c:v>27.812336556281</c:v>
                </c:pt>
              </c:numCache>
            </c:numRef>
          </c:val>
          <c:extLst>
            <c:ext xmlns:c16="http://schemas.microsoft.com/office/drawing/2014/chart" uri="{C3380CC4-5D6E-409C-BE32-E72D297353CC}">
              <c16:uniqueId val="{00000003-EB59-4755-9B15-C88C90A87D5C}"/>
            </c:ext>
          </c:extLst>
        </c:ser>
        <c:bandFmts>
          <c:bandFmt>
            <c:idx val="0"/>
            <c:spPr>
              <a:solidFill>
                <a:srgbClr val="C80000"/>
              </a:solidFill>
              <a:ln/>
              <a:effectLst/>
              <a:sp3d/>
            </c:spPr>
          </c:bandFmt>
          <c:bandFmt>
            <c:idx val="1"/>
            <c:spPr>
              <a:solidFill>
                <a:srgbClr val="FF0000"/>
              </a:solidFill>
              <a:ln/>
              <a:effectLst/>
              <a:sp3d/>
            </c:spPr>
          </c:bandFmt>
          <c:bandFmt>
            <c:idx val="2"/>
            <c:spPr>
              <a:solidFill>
                <a:srgbClr val="FF7D00"/>
              </a:solidFill>
              <a:ln/>
              <a:effectLst/>
              <a:sp3d/>
            </c:spPr>
          </c:bandFmt>
          <c:bandFmt>
            <c:idx val="3"/>
            <c:spPr>
              <a:solidFill>
                <a:srgbClr val="FFB600"/>
              </a:solidFill>
              <a:ln/>
              <a:effectLst/>
              <a:sp3d/>
            </c:spPr>
          </c:bandFmt>
          <c:bandFmt>
            <c:idx val="4"/>
            <c:spPr>
              <a:solidFill>
                <a:srgbClr val="FFDE00"/>
              </a:solidFill>
              <a:ln/>
              <a:effectLst/>
              <a:sp3d/>
            </c:spPr>
          </c:bandFmt>
          <c:bandFmt>
            <c:idx val="5"/>
            <c:spPr>
              <a:solidFill>
                <a:srgbClr val="DCFF00"/>
              </a:solidFill>
              <a:ln/>
              <a:effectLst/>
              <a:sp3d/>
            </c:spPr>
          </c:bandFmt>
          <c:bandFmt>
            <c:idx val="6"/>
            <c:spPr>
              <a:solidFill>
                <a:srgbClr val="A3FF00"/>
              </a:solidFill>
              <a:ln/>
              <a:effectLst/>
              <a:sp3d/>
            </c:spPr>
          </c:bandFmt>
          <c:bandFmt>
            <c:idx val="7"/>
            <c:spPr>
              <a:solidFill>
                <a:schemeClr val="accent2">
                  <a:lumMod val="60000"/>
                </a:schemeClr>
              </a:solidFill>
              <a:ln/>
              <a:effectLst/>
              <a:sp3d/>
            </c:spPr>
          </c:bandFmt>
          <c:bandFmt>
            <c:idx val="8"/>
            <c:spPr>
              <a:solidFill>
                <a:schemeClr val="accent3">
                  <a:lumMod val="60000"/>
                </a:schemeClr>
              </a:solidFill>
              <a:ln/>
              <a:effectLst/>
              <a:sp3d/>
            </c:spPr>
          </c:bandFmt>
          <c:bandFmt>
            <c:idx val="9"/>
            <c:spPr>
              <a:solidFill>
                <a:schemeClr val="accent4">
                  <a:lumMod val="60000"/>
                </a:schemeClr>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276815840"/>
        <c:axId val="276810560"/>
        <c:axId val="280116192"/>
      </c:surfaceChart>
      <c:catAx>
        <c:axId val="276815840"/>
        <c:scaling>
          <c:orientation val="minMax"/>
        </c:scaling>
        <c:delete val="1"/>
        <c:axPos val="b"/>
        <c:majorTickMark val="out"/>
        <c:minorTickMark val="none"/>
        <c:tickLblPos val="nextTo"/>
        <c:crossAx val="276810560"/>
        <c:crosses val="autoZero"/>
        <c:auto val="1"/>
        <c:lblAlgn val="ctr"/>
        <c:lblOffset val="100"/>
        <c:noMultiLvlLbl val="0"/>
      </c:catAx>
      <c:valAx>
        <c:axId val="276810560"/>
        <c:scaling>
          <c:orientation val="minMax"/>
          <c:max val="47"/>
          <c:min val="27"/>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276815840"/>
        <c:crosses val="autoZero"/>
        <c:crossBetween val="midCat"/>
        <c:majorUnit val="3"/>
      </c:valAx>
      <c:serAx>
        <c:axId val="280116192"/>
        <c:scaling>
          <c:orientation val="maxMin"/>
        </c:scaling>
        <c:delete val="1"/>
        <c:axPos val="b"/>
        <c:majorTickMark val="out"/>
        <c:minorTickMark val="none"/>
        <c:tickLblPos val="nextTo"/>
        <c:crossAx val="276810560"/>
        <c:crosses val="autoZero"/>
      </c:serAx>
      <c:spPr>
        <a:noFill/>
        <a:ln>
          <a:noFill/>
        </a:ln>
        <a:effectLst/>
      </c:spPr>
    </c:plotArea>
    <c:legend>
      <c:legendPos val="b"/>
      <c:layout>
        <c:manualLayout>
          <c:xMode val="edge"/>
          <c:yMode val="edge"/>
          <c:x val="0.19381405697034113"/>
          <c:y val="0.87654674853020231"/>
          <c:w val="0.62690964118084591"/>
          <c:h val="0.12345325146979789"/>
        </c:manualLayout>
      </c:layout>
      <c:overlay val="0"/>
      <c:spPr>
        <a:noFill/>
        <a:ln>
          <a:noFill/>
        </a:ln>
        <a:effectLst/>
      </c:spPr>
      <c:txPr>
        <a:bodyPr rot="0" spcFirstLastPara="1" vertOverflow="ellipsis" vert="horz" wrap="square" anchor="ctr" anchorCtr="1"/>
        <a:lstStyle/>
        <a:p>
          <a:pPr rtl="0">
            <a:defRPr sz="1050" b="0" i="0" u="none" strike="noStrike" kern="1200" baseline="0">
              <a:solidFill>
                <a:srgbClr val="0071BC"/>
              </a:solidFill>
              <a:latin typeface="+mn-lt"/>
              <a:ea typeface="+mn-ea"/>
              <a:cs typeface="+mn-cs"/>
            </a:defRPr>
          </a:pPr>
          <a:endParaRPr lang="LID4096"/>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LID4096"/>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90"/>
      <c:rotY val="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5094502917446042E-3"/>
          <c:y val="0"/>
          <c:w val="0.99149054970825534"/>
          <c:h val="0.85023392210524895"/>
        </c:manualLayout>
      </c:layout>
      <c:surfaceChart>
        <c:wireframe val="0"/>
        <c:ser>
          <c:idx val="0"/>
          <c:order val="0"/>
          <c:tx>
            <c:strRef>
              <c:f>map!$B$1</c:f>
              <c:strCache>
                <c:ptCount val="1"/>
                <c:pt idx="0">
                  <c:v>0.0</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map!$B$2:$B$31</c:f>
              <c:numCache>
                <c:formatCode>0.00</c:formatCode>
                <c:ptCount val="30"/>
                <c:pt idx="0">
                  <c:v>2.0150843618760002</c:v>
                </c:pt>
                <c:pt idx="1">
                  <c:v>0.59606415768800003</c:v>
                </c:pt>
                <c:pt idx="2">
                  <c:v>0.65430081455</c:v>
                </c:pt>
                <c:pt idx="3">
                  <c:v>0.47115098052100002</c:v>
                </c:pt>
                <c:pt idx="4">
                  <c:v>1.0171558584939999</c:v>
                </c:pt>
                <c:pt idx="5">
                  <c:v>0.73521618440500003</c:v>
                </c:pt>
                <c:pt idx="6">
                  <c:v>1.075632297221</c:v>
                </c:pt>
                <c:pt idx="7">
                  <c:v>0.87230395615800005</c:v>
                </c:pt>
                <c:pt idx="8">
                  <c:v>1.2573387228370001</c:v>
                </c:pt>
                <c:pt idx="9">
                  <c:v>1.0097721573509999</c:v>
                </c:pt>
                <c:pt idx="10">
                  <c:v>0</c:v>
                </c:pt>
                <c:pt idx="11">
                  <c:v>1.664720518904</c:v>
                </c:pt>
                <c:pt idx="12">
                  <c:v>1.2860578266760001</c:v>
                </c:pt>
                <c:pt idx="13">
                  <c:v>1.789136073341</c:v>
                </c:pt>
                <c:pt idx="14">
                  <c:v>0.83792688929000003</c:v>
                </c:pt>
                <c:pt idx="15">
                  <c:v>1.0886613171420001</c:v>
                </c:pt>
                <c:pt idx="16">
                  <c:v>0.88987196389599998</c:v>
                </c:pt>
                <c:pt idx="17">
                  <c:v>0.55752329932800004</c:v>
                </c:pt>
                <c:pt idx="18">
                  <c:v>1.5778246140329999</c:v>
                </c:pt>
                <c:pt idx="19">
                  <c:v>1.0834505010290001</c:v>
                </c:pt>
                <c:pt idx="20">
                  <c:v>0.95490853049699997</c:v>
                </c:pt>
                <c:pt idx="21">
                  <c:v>0.67960476358400002</c:v>
                </c:pt>
                <c:pt idx="22">
                  <c:v>0.38605653054299999</c:v>
                </c:pt>
                <c:pt idx="23">
                  <c:v>0.41598590363999999</c:v>
                </c:pt>
                <c:pt idx="24">
                  <c:v>0.59702959641800002</c:v>
                </c:pt>
                <c:pt idx="25">
                  <c:v>0.67761386087200004</c:v>
                </c:pt>
                <c:pt idx="26">
                  <c:v>0.52687531202500004</c:v>
                </c:pt>
                <c:pt idx="27">
                  <c:v>1.0462648111570001</c:v>
                </c:pt>
                <c:pt idx="28">
                  <c:v>0.85895986359200005</c:v>
                </c:pt>
                <c:pt idx="29">
                  <c:v>1.7805116259330001</c:v>
                </c:pt>
              </c:numCache>
            </c:numRef>
          </c:val>
          <c:extLst>
            <c:ext xmlns:c16="http://schemas.microsoft.com/office/drawing/2014/chart" uri="{C3380CC4-5D6E-409C-BE32-E72D297353CC}">
              <c16:uniqueId val="{00000000-CA1A-4360-BF3B-1574DA742925}"/>
            </c:ext>
          </c:extLst>
        </c:ser>
        <c:ser>
          <c:idx val="1"/>
          <c:order val="1"/>
          <c:tx>
            <c:strRef>
              <c:f>map!$C$1</c:f>
              <c:strCache>
                <c:ptCount val="1"/>
                <c:pt idx="0">
                  <c:v>0.2</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map!$C$2:$C$31</c:f>
              <c:numCache>
                <c:formatCode>0.00</c:formatCode>
                <c:ptCount val="30"/>
                <c:pt idx="0">
                  <c:v>1.077154196555</c:v>
                </c:pt>
                <c:pt idx="1">
                  <c:v>1.350134344255</c:v>
                </c:pt>
                <c:pt idx="2">
                  <c:v>1.031833153677</c:v>
                </c:pt>
                <c:pt idx="3">
                  <c:v>1.4627535311890001</c:v>
                </c:pt>
                <c:pt idx="4">
                  <c:v>0.85442001872100004</c:v>
                </c:pt>
                <c:pt idx="5">
                  <c:v>1.163172657327</c:v>
                </c:pt>
                <c:pt idx="6">
                  <c:v>0.180282647672</c:v>
                </c:pt>
                <c:pt idx="7">
                  <c:v>0.87728411198699996</c:v>
                </c:pt>
                <c:pt idx="8">
                  <c:v>1.5216728535690001</c:v>
                </c:pt>
                <c:pt idx="9">
                  <c:v>1.5061893611429999</c:v>
                </c:pt>
                <c:pt idx="10">
                  <c:v>0.96035905360999996</c:v>
                </c:pt>
                <c:pt idx="11">
                  <c:v>0.59172213146099994</c:v>
                </c:pt>
                <c:pt idx="12">
                  <c:v>0.62134145227100002</c:v>
                </c:pt>
                <c:pt idx="13">
                  <c:v>1.3868894257069999</c:v>
                </c:pt>
                <c:pt idx="14">
                  <c:v>0.71900304374699997</c:v>
                </c:pt>
                <c:pt idx="15">
                  <c:v>0.58998213177400005</c:v>
                </c:pt>
                <c:pt idx="16">
                  <c:v>0.74706151170199997</c:v>
                </c:pt>
                <c:pt idx="17">
                  <c:v>0.87869559631700001</c:v>
                </c:pt>
                <c:pt idx="18">
                  <c:v>1.174363076233</c:v>
                </c:pt>
                <c:pt idx="19">
                  <c:v>0.54752691468699999</c:v>
                </c:pt>
                <c:pt idx="20">
                  <c:v>0.390619330215</c:v>
                </c:pt>
                <c:pt idx="21">
                  <c:v>1.1187145708599999</c:v>
                </c:pt>
                <c:pt idx="22">
                  <c:v>0.17093448142199999</c:v>
                </c:pt>
                <c:pt idx="23">
                  <c:v>0.56857304189299995</c:v>
                </c:pt>
                <c:pt idx="24">
                  <c:v>0.62656864244099997</c:v>
                </c:pt>
                <c:pt idx="25">
                  <c:v>0.64322626627699997</c:v>
                </c:pt>
                <c:pt idx="26">
                  <c:v>0.66864731158000001</c:v>
                </c:pt>
                <c:pt idx="27">
                  <c:v>0.58822118804300005</c:v>
                </c:pt>
                <c:pt idx="28">
                  <c:v>1.066524835391</c:v>
                </c:pt>
                <c:pt idx="29">
                  <c:v>1.2776567227660001</c:v>
                </c:pt>
              </c:numCache>
            </c:numRef>
          </c:val>
          <c:extLst>
            <c:ext xmlns:c16="http://schemas.microsoft.com/office/drawing/2014/chart" uri="{C3380CC4-5D6E-409C-BE32-E72D297353CC}">
              <c16:uniqueId val="{00000001-CA1A-4360-BF3B-1574DA742925}"/>
            </c:ext>
          </c:extLst>
        </c:ser>
        <c:ser>
          <c:idx val="2"/>
          <c:order val="2"/>
          <c:tx>
            <c:strRef>
              <c:f>map!$D$1</c:f>
              <c:strCache>
                <c:ptCount val="1"/>
                <c:pt idx="0">
                  <c:v>0.4</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map!$D$2:$D$31</c:f>
              <c:numCache>
                <c:formatCode>0.00</c:formatCode>
                <c:ptCount val="30"/>
                <c:pt idx="0">
                  <c:v>1.2984111662840001</c:v>
                </c:pt>
                <c:pt idx="1">
                  <c:v>0.463541967567</c:v>
                </c:pt>
                <c:pt idx="2">
                  <c:v>0.26175111642499999</c:v>
                </c:pt>
                <c:pt idx="3">
                  <c:v>0.51917802387500001</c:v>
                </c:pt>
                <c:pt idx="4">
                  <c:v>1.102090706592</c:v>
                </c:pt>
                <c:pt idx="5">
                  <c:v>1.355878718759</c:v>
                </c:pt>
                <c:pt idx="6">
                  <c:v>0.26026696231500002</c:v>
                </c:pt>
                <c:pt idx="7">
                  <c:v>0.67764020337700004</c:v>
                </c:pt>
                <c:pt idx="8">
                  <c:v>0.966524671941</c:v>
                </c:pt>
                <c:pt idx="9">
                  <c:v>1.2822243234499999</c:v>
                </c:pt>
                <c:pt idx="10">
                  <c:v>1.3531178603330001</c:v>
                </c:pt>
                <c:pt idx="11">
                  <c:v>0.47297525165400001</c:v>
                </c:pt>
                <c:pt idx="12">
                  <c:v>1.126938903328</c:v>
                </c:pt>
                <c:pt idx="13">
                  <c:v>1.2391271785439999</c:v>
                </c:pt>
                <c:pt idx="14">
                  <c:v>1.362435340062</c:v>
                </c:pt>
                <c:pt idx="15">
                  <c:v>0.98458577644099998</c:v>
                </c:pt>
                <c:pt idx="16">
                  <c:v>1.331952036366</c:v>
                </c:pt>
                <c:pt idx="17">
                  <c:v>1.5672814140910001</c:v>
                </c:pt>
                <c:pt idx="18">
                  <c:v>0.89429807223900004</c:v>
                </c:pt>
                <c:pt idx="19">
                  <c:v>1.451193684113</c:v>
                </c:pt>
                <c:pt idx="20">
                  <c:v>0.83442069803200003</c:v>
                </c:pt>
                <c:pt idx="21">
                  <c:v>0.87997789313200003</c:v>
                </c:pt>
                <c:pt idx="22">
                  <c:v>1.170396816534</c:v>
                </c:pt>
                <c:pt idx="23">
                  <c:v>0.47401220984600001</c:v>
                </c:pt>
                <c:pt idx="24">
                  <c:v>0.55063173940099996</c:v>
                </c:pt>
                <c:pt idx="25">
                  <c:v>0.437106804031</c:v>
                </c:pt>
                <c:pt idx="26">
                  <c:v>1.291150015076</c:v>
                </c:pt>
                <c:pt idx="27">
                  <c:v>0.55862046546400002</c:v>
                </c:pt>
                <c:pt idx="28">
                  <c:v>1.5238888070909999</c:v>
                </c:pt>
                <c:pt idx="29">
                  <c:v>1.389711423227</c:v>
                </c:pt>
              </c:numCache>
            </c:numRef>
          </c:val>
          <c:extLst>
            <c:ext xmlns:c16="http://schemas.microsoft.com/office/drawing/2014/chart" uri="{C3380CC4-5D6E-409C-BE32-E72D297353CC}">
              <c16:uniqueId val="{00000002-CA1A-4360-BF3B-1574DA742925}"/>
            </c:ext>
          </c:extLst>
        </c:ser>
        <c:ser>
          <c:idx val="3"/>
          <c:order val="3"/>
          <c:tx>
            <c:strRef>
              <c:f>map!$E$1</c:f>
              <c:strCache>
                <c:ptCount val="1"/>
                <c:pt idx="0">
                  <c:v>0.6</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map!$E$2:$E$31</c:f>
              <c:numCache>
                <c:formatCode>0.00</c:formatCode>
                <c:ptCount val="30"/>
                <c:pt idx="0">
                  <c:v>0.82635717481799997</c:v>
                </c:pt>
                <c:pt idx="1">
                  <c:v>0.83479933454900002</c:v>
                </c:pt>
                <c:pt idx="2">
                  <c:v>1.1666429322039999</c:v>
                </c:pt>
                <c:pt idx="3">
                  <c:v>0.89531157608400003</c:v>
                </c:pt>
                <c:pt idx="4">
                  <c:v>1.1363164271499999</c:v>
                </c:pt>
                <c:pt idx="5">
                  <c:v>0.91170948740500002</c:v>
                </c:pt>
                <c:pt idx="6">
                  <c:v>0.67408415359100005</c:v>
                </c:pt>
                <c:pt idx="7">
                  <c:v>1.258265594624</c:v>
                </c:pt>
                <c:pt idx="8">
                  <c:v>2.402235335576</c:v>
                </c:pt>
                <c:pt idx="9">
                  <c:v>2.0486415385179999</c:v>
                </c:pt>
                <c:pt idx="10">
                  <c:v>1.009363399393</c:v>
                </c:pt>
                <c:pt idx="11">
                  <c:v>1.0164116350650001</c:v>
                </c:pt>
                <c:pt idx="12">
                  <c:v>2.2716149612569998</c:v>
                </c:pt>
                <c:pt idx="13">
                  <c:v>2.1546619792959998</c:v>
                </c:pt>
                <c:pt idx="14">
                  <c:v>2.5761849726119999</c:v>
                </c:pt>
                <c:pt idx="15">
                  <c:v>1.410518428364</c:v>
                </c:pt>
                <c:pt idx="16">
                  <c:v>1.8123887683719999</c:v>
                </c:pt>
                <c:pt idx="17">
                  <c:v>1.1121849045359999</c:v>
                </c:pt>
                <c:pt idx="18">
                  <c:v>1.3073983438379999</c:v>
                </c:pt>
                <c:pt idx="19">
                  <c:v>0.464207902693</c:v>
                </c:pt>
                <c:pt idx="20">
                  <c:v>1.4739836198859999</c:v>
                </c:pt>
                <c:pt idx="21">
                  <c:v>0.52717039180699998</c:v>
                </c:pt>
                <c:pt idx="22">
                  <c:v>0.40716459699599999</c:v>
                </c:pt>
                <c:pt idx="23">
                  <c:v>0.41599690341899997</c:v>
                </c:pt>
                <c:pt idx="24">
                  <c:v>0.41633656467399999</c:v>
                </c:pt>
                <c:pt idx="25">
                  <c:v>1.0684094259770001</c:v>
                </c:pt>
                <c:pt idx="26">
                  <c:v>0.90793487417499996</c:v>
                </c:pt>
                <c:pt idx="27">
                  <c:v>0.68061666840199997</c:v>
                </c:pt>
                <c:pt idx="28">
                  <c:v>0.63091484903499995</c:v>
                </c:pt>
                <c:pt idx="29">
                  <c:v>0.70557717937999997</c:v>
                </c:pt>
              </c:numCache>
            </c:numRef>
          </c:val>
          <c:extLst>
            <c:ext xmlns:c16="http://schemas.microsoft.com/office/drawing/2014/chart" uri="{C3380CC4-5D6E-409C-BE32-E72D297353CC}">
              <c16:uniqueId val="{00000003-CA1A-4360-BF3B-1574DA742925}"/>
            </c:ext>
          </c:extLst>
        </c:ser>
        <c:ser>
          <c:idx val="4"/>
          <c:order val="4"/>
          <c:tx>
            <c:strRef>
              <c:f>map!$F$1</c:f>
              <c:strCache>
                <c:ptCount val="1"/>
                <c:pt idx="0">
                  <c:v>0.8</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map!$F$2:$F$31</c:f>
              <c:numCache>
                <c:formatCode>0.00</c:formatCode>
                <c:ptCount val="30"/>
                <c:pt idx="0">
                  <c:v>1.2033254506569999</c:v>
                </c:pt>
                <c:pt idx="1">
                  <c:v>0.84855835548699998</c:v>
                </c:pt>
                <c:pt idx="2">
                  <c:v>2.26962378134</c:v>
                </c:pt>
                <c:pt idx="3">
                  <c:v>1.245031057386</c:v>
                </c:pt>
                <c:pt idx="4">
                  <c:v>0.56547480127299998</c:v>
                </c:pt>
                <c:pt idx="5">
                  <c:v>1.431288032591</c:v>
                </c:pt>
                <c:pt idx="6">
                  <c:v>0.56864406583299998</c:v>
                </c:pt>
                <c:pt idx="7">
                  <c:v>1.5059616781230001</c:v>
                </c:pt>
                <c:pt idx="8">
                  <c:v>1.721296227491</c:v>
                </c:pt>
                <c:pt idx="9">
                  <c:v>2.0076492228860001</c:v>
                </c:pt>
                <c:pt idx="10">
                  <c:v>1.2994936806590001</c:v>
                </c:pt>
                <c:pt idx="11">
                  <c:v>1.522991085938</c:v>
                </c:pt>
                <c:pt idx="12">
                  <c:v>1.286774095125</c:v>
                </c:pt>
                <c:pt idx="13">
                  <c:v>1.424414637883</c:v>
                </c:pt>
                <c:pt idx="14">
                  <c:v>1.7046135836259999</c:v>
                </c:pt>
                <c:pt idx="15">
                  <c:v>1.6050094296870001</c:v>
                </c:pt>
                <c:pt idx="16">
                  <c:v>0.99919327463899998</c:v>
                </c:pt>
                <c:pt idx="17">
                  <c:v>1.2998817627129999</c:v>
                </c:pt>
                <c:pt idx="18">
                  <c:v>1.5489377011250001</c:v>
                </c:pt>
                <c:pt idx="19">
                  <c:v>1.0178762842660001</c:v>
                </c:pt>
                <c:pt idx="20">
                  <c:v>1.2112544904510001</c:v>
                </c:pt>
                <c:pt idx="21">
                  <c:v>0.805911555301</c:v>
                </c:pt>
                <c:pt idx="22">
                  <c:v>0.75289572737800003</c:v>
                </c:pt>
                <c:pt idx="23">
                  <c:v>9.0706230858000003E-2</c:v>
                </c:pt>
                <c:pt idx="24">
                  <c:v>0.74297097539300005</c:v>
                </c:pt>
                <c:pt idx="25">
                  <c:v>0.79274664188300004</c:v>
                </c:pt>
                <c:pt idx="26">
                  <c:v>0.22655221943600001</c:v>
                </c:pt>
                <c:pt idx="27">
                  <c:v>0.22865438827199999</c:v>
                </c:pt>
                <c:pt idx="28">
                  <c:v>0.72764018658200003</c:v>
                </c:pt>
                <c:pt idx="29">
                  <c:v>0.72752771138399996</c:v>
                </c:pt>
              </c:numCache>
            </c:numRef>
          </c:val>
          <c:extLst>
            <c:ext xmlns:c16="http://schemas.microsoft.com/office/drawing/2014/chart" uri="{C3380CC4-5D6E-409C-BE32-E72D297353CC}">
              <c16:uniqueId val="{00000004-CA1A-4360-BF3B-1574DA742925}"/>
            </c:ext>
          </c:extLst>
        </c:ser>
        <c:ser>
          <c:idx val="5"/>
          <c:order val="5"/>
          <c:tx>
            <c:strRef>
              <c:f>map!$G$1</c:f>
              <c:strCache>
                <c:ptCount val="1"/>
                <c:pt idx="0">
                  <c:v>1.0</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map!$G$2:$G$31</c:f>
              <c:numCache>
                <c:formatCode>0.00</c:formatCode>
                <c:ptCount val="30"/>
                <c:pt idx="0">
                  <c:v>1.153861821897</c:v>
                </c:pt>
                <c:pt idx="1">
                  <c:v>0.78983532199600004</c:v>
                </c:pt>
                <c:pt idx="2">
                  <c:v>1.4261880248700001</c:v>
                </c:pt>
                <c:pt idx="3">
                  <c:v>1.1645025511960001</c:v>
                </c:pt>
                <c:pt idx="4">
                  <c:v>0.66410761142100005</c:v>
                </c:pt>
                <c:pt idx="5">
                  <c:v>0.24436532482699999</c:v>
                </c:pt>
                <c:pt idx="6">
                  <c:v>0.96169856358000005</c:v>
                </c:pt>
                <c:pt idx="7">
                  <c:v>1.173254460358</c:v>
                </c:pt>
                <c:pt idx="8">
                  <c:v>2.0176402368209998</c:v>
                </c:pt>
                <c:pt idx="9">
                  <c:v>2.3411210482259999</c:v>
                </c:pt>
                <c:pt idx="10">
                  <c:v>1.8743106645550001</c:v>
                </c:pt>
                <c:pt idx="11">
                  <c:v>1.485155172135</c:v>
                </c:pt>
                <c:pt idx="12">
                  <c:v>1.689307548982</c:v>
                </c:pt>
                <c:pt idx="13">
                  <c:v>2.2790867645850001</c:v>
                </c:pt>
                <c:pt idx="14">
                  <c:v>1.4723858720030001</c:v>
                </c:pt>
                <c:pt idx="15">
                  <c:v>0.92709889160500003</c:v>
                </c:pt>
                <c:pt idx="16">
                  <c:v>1.0433623483279999</c:v>
                </c:pt>
                <c:pt idx="17">
                  <c:v>1.189435508588</c:v>
                </c:pt>
                <c:pt idx="18">
                  <c:v>1.431238646185</c:v>
                </c:pt>
                <c:pt idx="19">
                  <c:v>1.6544090334579999</c:v>
                </c:pt>
                <c:pt idx="20">
                  <c:v>0.79807244901499996</c:v>
                </c:pt>
                <c:pt idx="21">
                  <c:v>8.9804656314999995E-2</c:v>
                </c:pt>
                <c:pt idx="22">
                  <c:v>0.76023802749900005</c:v>
                </c:pt>
                <c:pt idx="23">
                  <c:v>0.35084273291700002</c:v>
                </c:pt>
                <c:pt idx="24">
                  <c:v>0.84722384972800002</c:v>
                </c:pt>
                <c:pt idx="25">
                  <c:v>0.76467978833399997</c:v>
                </c:pt>
                <c:pt idx="26">
                  <c:v>0.28779282000400003</c:v>
                </c:pt>
                <c:pt idx="27">
                  <c:v>0.62997532758800001</c:v>
                </c:pt>
                <c:pt idx="28">
                  <c:v>0.81511376518199996</c:v>
                </c:pt>
                <c:pt idx="29">
                  <c:v>0.54689277728899999</c:v>
                </c:pt>
              </c:numCache>
            </c:numRef>
          </c:val>
          <c:extLst>
            <c:ext xmlns:c16="http://schemas.microsoft.com/office/drawing/2014/chart" uri="{C3380CC4-5D6E-409C-BE32-E72D297353CC}">
              <c16:uniqueId val="{00000005-CA1A-4360-BF3B-1574DA742925}"/>
            </c:ext>
          </c:extLst>
        </c:ser>
        <c:ser>
          <c:idx val="6"/>
          <c:order val="6"/>
          <c:tx>
            <c:strRef>
              <c:f>map!$H$1</c:f>
              <c:strCache>
                <c:ptCount val="1"/>
                <c:pt idx="0">
                  <c:v>1.2</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map!$H$2:$H$31</c:f>
              <c:numCache>
                <c:formatCode>0.00</c:formatCode>
                <c:ptCount val="30"/>
                <c:pt idx="0">
                  <c:v>1.463902320281</c:v>
                </c:pt>
                <c:pt idx="1">
                  <c:v>0.95344581421200003</c:v>
                </c:pt>
                <c:pt idx="2">
                  <c:v>0.91404406787600001</c:v>
                </c:pt>
                <c:pt idx="3">
                  <c:v>1.7114535130720001</c:v>
                </c:pt>
                <c:pt idx="4">
                  <c:v>0.98373671064799995</c:v>
                </c:pt>
                <c:pt idx="5">
                  <c:v>0.82260023211199995</c:v>
                </c:pt>
                <c:pt idx="6">
                  <c:v>0.53879536040800002</c:v>
                </c:pt>
                <c:pt idx="7">
                  <c:v>1.919169647877</c:v>
                </c:pt>
                <c:pt idx="8">
                  <c:v>2.6137163439090001</c:v>
                </c:pt>
                <c:pt idx="9">
                  <c:v>3.3523946538930001</c:v>
                </c:pt>
                <c:pt idx="10">
                  <c:v>2.0843222454769998</c:v>
                </c:pt>
                <c:pt idx="11">
                  <c:v>2.3438792030100002</c:v>
                </c:pt>
                <c:pt idx="12">
                  <c:v>1.582108818707</c:v>
                </c:pt>
                <c:pt idx="13">
                  <c:v>1.435851523537</c:v>
                </c:pt>
                <c:pt idx="14">
                  <c:v>2.433939281442</c:v>
                </c:pt>
                <c:pt idx="15">
                  <c:v>1.241827122391</c:v>
                </c:pt>
                <c:pt idx="16">
                  <c:v>1.1200168693229999</c:v>
                </c:pt>
                <c:pt idx="17">
                  <c:v>0.89283288663399996</c:v>
                </c:pt>
                <c:pt idx="18">
                  <c:v>2.026841767309</c:v>
                </c:pt>
                <c:pt idx="19">
                  <c:v>0.94486014967700005</c:v>
                </c:pt>
                <c:pt idx="20">
                  <c:v>1.615270668502</c:v>
                </c:pt>
                <c:pt idx="21">
                  <c:v>0.95604350862800003</c:v>
                </c:pt>
                <c:pt idx="22">
                  <c:v>1.3216474565209999</c:v>
                </c:pt>
                <c:pt idx="23">
                  <c:v>0.33630284419700002</c:v>
                </c:pt>
                <c:pt idx="24">
                  <c:v>1.33358013689</c:v>
                </c:pt>
                <c:pt idx="25">
                  <c:v>1.290217724378</c:v>
                </c:pt>
                <c:pt idx="26">
                  <c:v>1.0731655636490001</c:v>
                </c:pt>
                <c:pt idx="27">
                  <c:v>0.34519795851599999</c:v>
                </c:pt>
                <c:pt idx="28">
                  <c:v>0.66424519277799998</c:v>
                </c:pt>
                <c:pt idx="29">
                  <c:v>0.360600532749</c:v>
                </c:pt>
              </c:numCache>
            </c:numRef>
          </c:val>
          <c:extLst>
            <c:ext xmlns:c16="http://schemas.microsoft.com/office/drawing/2014/chart" uri="{C3380CC4-5D6E-409C-BE32-E72D297353CC}">
              <c16:uniqueId val="{00000006-CA1A-4360-BF3B-1574DA742925}"/>
            </c:ext>
          </c:extLst>
        </c:ser>
        <c:ser>
          <c:idx val="7"/>
          <c:order val="7"/>
          <c:tx>
            <c:strRef>
              <c:f>map!$I$1</c:f>
              <c:strCache>
                <c:ptCount val="1"/>
                <c:pt idx="0">
                  <c:v>1.4</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map!$I$2:$I$31</c:f>
              <c:numCache>
                <c:formatCode>0.00</c:formatCode>
                <c:ptCount val="30"/>
                <c:pt idx="0">
                  <c:v>1.684955645182</c:v>
                </c:pt>
                <c:pt idx="1">
                  <c:v>0.383181582533</c:v>
                </c:pt>
                <c:pt idx="2">
                  <c:v>0.93813296941299995</c:v>
                </c:pt>
                <c:pt idx="3">
                  <c:v>0.98934162851600005</c:v>
                </c:pt>
                <c:pt idx="4">
                  <c:v>1.5442052523500001</c:v>
                </c:pt>
                <c:pt idx="5">
                  <c:v>0.46379038338400003</c:v>
                </c:pt>
                <c:pt idx="6">
                  <c:v>1.245554067404</c:v>
                </c:pt>
                <c:pt idx="7">
                  <c:v>2.4125427708</c:v>
                </c:pt>
                <c:pt idx="8">
                  <c:v>2.0033164969619999</c:v>
                </c:pt>
                <c:pt idx="9">
                  <c:v>2.0309181279790001</c:v>
                </c:pt>
                <c:pt idx="10">
                  <c:v>2.725166164769</c:v>
                </c:pt>
                <c:pt idx="11">
                  <c:v>1.5299523016679999</c:v>
                </c:pt>
                <c:pt idx="12">
                  <c:v>2.5548966924090002</c:v>
                </c:pt>
                <c:pt idx="13">
                  <c:v>1.92087215378</c:v>
                </c:pt>
                <c:pt idx="14">
                  <c:v>2.0884128621709999</c:v>
                </c:pt>
                <c:pt idx="15">
                  <c:v>1.6862657897919999</c:v>
                </c:pt>
                <c:pt idx="16">
                  <c:v>1.8347657689350001</c:v>
                </c:pt>
                <c:pt idx="17">
                  <c:v>1.7565121741650001</c:v>
                </c:pt>
                <c:pt idx="18">
                  <c:v>2.8819696678079998</c:v>
                </c:pt>
                <c:pt idx="19">
                  <c:v>1.270904344169</c:v>
                </c:pt>
                <c:pt idx="20">
                  <c:v>1.7485927132700001</c:v>
                </c:pt>
                <c:pt idx="21">
                  <c:v>0.80991223463700002</c:v>
                </c:pt>
                <c:pt idx="22">
                  <c:v>1.5253881847969999</c:v>
                </c:pt>
                <c:pt idx="23">
                  <c:v>0.77152138995700004</c:v>
                </c:pt>
                <c:pt idx="24">
                  <c:v>1.00055399209</c:v>
                </c:pt>
                <c:pt idx="25">
                  <c:v>1.31536484244</c:v>
                </c:pt>
                <c:pt idx="26">
                  <c:v>1.0794815652180001</c:v>
                </c:pt>
                <c:pt idx="27">
                  <c:v>1.227490395807</c:v>
                </c:pt>
                <c:pt idx="28">
                  <c:v>0.51832694718200001</c:v>
                </c:pt>
                <c:pt idx="29">
                  <c:v>0.65164632282599999</c:v>
                </c:pt>
              </c:numCache>
            </c:numRef>
          </c:val>
          <c:extLst>
            <c:ext xmlns:c16="http://schemas.microsoft.com/office/drawing/2014/chart" uri="{C3380CC4-5D6E-409C-BE32-E72D297353CC}">
              <c16:uniqueId val="{00000007-CA1A-4360-BF3B-1574DA742925}"/>
            </c:ext>
          </c:extLst>
        </c:ser>
        <c:ser>
          <c:idx val="8"/>
          <c:order val="8"/>
          <c:tx>
            <c:strRef>
              <c:f>map!$J$1</c:f>
              <c:strCache>
                <c:ptCount val="1"/>
                <c:pt idx="0">
                  <c:v>1.6</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map!$J$2:$J$31</c:f>
              <c:numCache>
                <c:formatCode>0.00</c:formatCode>
                <c:ptCount val="30"/>
                <c:pt idx="0">
                  <c:v>0.84670248933299996</c:v>
                </c:pt>
                <c:pt idx="1">
                  <c:v>1.1658455956</c:v>
                </c:pt>
                <c:pt idx="2">
                  <c:v>1.069710025897</c:v>
                </c:pt>
                <c:pt idx="3">
                  <c:v>1.1377921406760001</c:v>
                </c:pt>
                <c:pt idx="4">
                  <c:v>0.97505534378900005</c:v>
                </c:pt>
                <c:pt idx="5">
                  <c:v>1.2949421693509999</c:v>
                </c:pt>
                <c:pt idx="6">
                  <c:v>1.9404784767100001</c:v>
                </c:pt>
                <c:pt idx="7">
                  <c:v>3.1040226055560001</c:v>
                </c:pt>
                <c:pt idx="8">
                  <c:v>1.8351669149750001</c:v>
                </c:pt>
                <c:pt idx="9">
                  <c:v>1.278696874063</c:v>
                </c:pt>
                <c:pt idx="10">
                  <c:v>2.0798473564050002</c:v>
                </c:pt>
                <c:pt idx="11">
                  <c:v>1.8780129550369999</c:v>
                </c:pt>
                <c:pt idx="12">
                  <c:v>1.9528015292480001</c:v>
                </c:pt>
                <c:pt idx="13">
                  <c:v>1.9221184299230001</c:v>
                </c:pt>
                <c:pt idx="14">
                  <c:v>2.7031026997510001</c:v>
                </c:pt>
                <c:pt idx="15">
                  <c:v>1.7684146967879999</c:v>
                </c:pt>
                <c:pt idx="16">
                  <c:v>1.046533687203</c:v>
                </c:pt>
                <c:pt idx="17">
                  <c:v>2.3423630320650002</c:v>
                </c:pt>
                <c:pt idx="18">
                  <c:v>1.1954314478250001</c:v>
                </c:pt>
                <c:pt idx="19">
                  <c:v>1.27076788024</c:v>
                </c:pt>
                <c:pt idx="20">
                  <c:v>1.1584961605620001</c:v>
                </c:pt>
                <c:pt idx="21">
                  <c:v>1.362044575046</c:v>
                </c:pt>
                <c:pt idx="22">
                  <c:v>1.0480011064070001</c:v>
                </c:pt>
                <c:pt idx="23">
                  <c:v>0.95039648206399996</c:v>
                </c:pt>
                <c:pt idx="24">
                  <c:v>0.99848026644599996</c:v>
                </c:pt>
                <c:pt idx="25">
                  <c:v>1.4885597594890001</c:v>
                </c:pt>
                <c:pt idx="26">
                  <c:v>1.9383464974919999</c:v>
                </c:pt>
                <c:pt idx="27">
                  <c:v>0.67622368014900003</c:v>
                </c:pt>
                <c:pt idx="28">
                  <c:v>0.56364167742500004</c:v>
                </c:pt>
                <c:pt idx="29">
                  <c:v>1.242279106874</c:v>
                </c:pt>
              </c:numCache>
            </c:numRef>
          </c:val>
          <c:extLst>
            <c:ext xmlns:c16="http://schemas.microsoft.com/office/drawing/2014/chart" uri="{C3380CC4-5D6E-409C-BE32-E72D297353CC}">
              <c16:uniqueId val="{00000008-CA1A-4360-BF3B-1574DA742925}"/>
            </c:ext>
          </c:extLst>
        </c:ser>
        <c:ser>
          <c:idx val="9"/>
          <c:order val="9"/>
          <c:tx>
            <c:strRef>
              <c:f>map!$K$1</c:f>
              <c:strCache>
                <c:ptCount val="1"/>
                <c:pt idx="0">
                  <c:v>1.8</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map!$K$2:$K$31</c:f>
              <c:numCache>
                <c:formatCode>0.00</c:formatCode>
                <c:ptCount val="30"/>
                <c:pt idx="0">
                  <c:v>1.2322380644299999</c:v>
                </c:pt>
                <c:pt idx="1">
                  <c:v>1.4550711998120001</c:v>
                </c:pt>
                <c:pt idx="2">
                  <c:v>0.64141705701999996</c:v>
                </c:pt>
                <c:pt idx="3">
                  <c:v>0.75486504659099996</c:v>
                </c:pt>
                <c:pt idx="4">
                  <c:v>1.5816224386460001</c:v>
                </c:pt>
                <c:pt idx="5">
                  <c:v>0.74961511886400001</c:v>
                </c:pt>
                <c:pt idx="6">
                  <c:v>1.7333492575689999</c:v>
                </c:pt>
                <c:pt idx="7">
                  <c:v>1.794420279853</c:v>
                </c:pt>
                <c:pt idx="8">
                  <c:v>1.5500861793680001</c:v>
                </c:pt>
                <c:pt idx="9">
                  <c:v>2.3745890520840001</c:v>
                </c:pt>
                <c:pt idx="10">
                  <c:v>2.0191605707310001</c:v>
                </c:pt>
                <c:pt idx="11">
                  <c:v>2.0124248595559999</c:v>
                </c:pt>
                <c:pt idx="12">
                  <c:v>2.0704213001179999</c:v>
                </c:pt>
                <c:pt idx="13">
                  <c:v>2.2696044587499999</c:v>
                </c:pt>
                <c:pt idx="14">
                  <c:v>1.681868130065</c:v>
                </c:pt>
                <c:pt idx="15">
                  <c:v>1.553911728983</c:v>
                </c:pt>
                <c:pt idx="16">
                  <c:v>2.023759244876</c:v>
                </c:pt>
                <c:pt idx="17">
                  <c:v>1.222788454944</c:v>
                </c:pt>
                <c:pt idx="18">
                  <c:v>1.125769827611</c:v>
                </c:pt>
                <c:pt idx="19">
                  <c:v>0.79057047261699998</c:v>
                </c:pt>
                <c:pt idx="20">
                  <c:v>0.99257794520499998</c:v>
                </c:pt>
                <c:pt idx="21">
                  <c:v>1.624878470326</c:v>
                </c:pt>
                <c:pt idx="22">
                  <c:v>1.2728853452469999</c:v>
                </c:pt>
                <c:pt idx="23">
                  <c:v>2.2587596420840002</c:v>
                </c:pt>
                <c:pt idx="24">
                  <c:v>1.511061578718</c:v>
                </c:pt>
                <c:pt idx="25">
                  <c:v>1.343890336838</c:v>
                </c:pt>
                <c:pt idx="26">
                  <c:v>1.7808348697530001</c:v>
                </c:pt>
                <c:pt idx="27">
                  <c:v>0.92049274081599997</c:v>
                </c:pt>
                <c:pt idx="28">
                  <c:v>0.68962459974699997</c:v>
                </c:pt>
                <c:pt idx="29">
                  <c:v>0.80458606769100005</c:v>
                </c:pt>
              </c:numCache>
            </c:numRef>
          </c:val>
          <c:extLst>
            <c:ext xmlns:c16="http://schemas.microsoft.com/office/drawing/2014/chart" uri="{C3380CC4-5D6E-409C-BE32-E72D297353CC}">
              <c16:uniqueId val="{00000009-CA1A-4360-BF3B-1574DA742925}"/>
            </c:ext>
          </c:extLst>
        </c:ser>
        <c:ser>
          <c:idx val="10"/>
          <c:order val="10"/>
          <c:tx>
            <c:strRef>
              <c:f>map!$L$1</c:f>
              <c:strCache>
                <c:ptCount val="1"/>
                <c:pt idx="0">
                  <c:v>2.0</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map!$L$2:$L$31</c:f>
              <c:numCache>
                <c:formatCode>0.00</c:formatCode>
                <c:ptCount val="30"/>
                <c:pt idx="0">
                  <c:v>2.174853112184</c:v>
                </c:pt>
                <c:pt idx="1">
                  <c:v>1.0853060292279999</c:v>
                </c:pt>
                <c:pt idx="2">
                  <c:v>0.86534046575099999</c:v>
                </c:pt>
                <c:pt idx="3">
                  <c:v>0.90112691586399996</c:v>
                </c:pt>
                <c:pt idx="4">
                  <c:v>0.88185364098200003</c:v>
                </c:pt>
                <c:pt idx="5">
                  <c:v>0.50469303404200005</c:v>
                </c:pt>
                <c:pt idx="6">
                  <c:v>1.0885054296579999</c:v>
                </c:pt>
                <c:pt idx="7">
                  <c:v>3.0003047035299999</c:v>
                </c:pt>
                <c:pt idx="8">
                  <c:v>1.0627360154900001</c:v>
                </c:pt>
                <c:pt idx="9">
                  <c:v>2.1224460695860001</c:v>
                </c:pt>
                <c:pt idx="10">
                  <c:v>1.5368936766650001</c:v>
                </c:pt>
                <c:pt idx="11">
                  <c:v>2.4175364952540002</c:v>
                </c:pt>
                <c:pt idx="12">
                  <c:v>1.5353709910769999</c:v>
                </c:pt>
                <c:pt idx="13">
                  <c:v>2.2816668362520001</c:v>
                </c:pt>
                <c:pt idx="14">
                  <c:v>0.83103318703999995</c:v>
                </c:pt>
                <c:pt idx="15">
                  <c:v>1.25346949441</c:v>
                </c:pt>
                <c:pt idx="16">
                  <c:v>1.0901290745759999</c:v>
                </c:pt>
                <c:pt idx="17">
                  <c:v>0.78554030733199998</c:v>
                </c:pt>
                <c:pt idx="18">
                  <c:v>1.0111897120569999</c:v>
                </c:pt>
                <c:pt idx="19">
                  <c:v>1.0803572613079999</c:v>
                </c:pt>
                <c:pt idx="20">
                  <c:v>1.353030372996</c:v>
                </c:pt>
                <c:pt idx="21">
                  <c:v>0.73660015485999997</c:v>
                </c:pt>
                <c:pt idx="22">
                  <c:v>0.69929474713999995</c:v>
                </c:pt>
                <c:pt idx="23">
                  <c:v>1.4810711457850001</c:v>
                </c:pt>
                <c:pt idx="24">
                  <c:v>0.89587050552799996</c:v>
                </c:pt>
                <c:pt idx="25">
                  <c:v>1.2629298264519999</c:v>
                </c:pt>
                <c:pt idx="26">
                  <c:v>1.274403243219</c:v>
                </c:pt>
                <c:pt idx="27">
                  <c:v>1.2035214461470001</c:v>
                </c:pt>
                <c:pt idx="28">
                  <c:v>1.830699149338</c:v>
                </c:pt>
                <c:pt idx="29">
                  <c:v>0.63139384951499999</c:v>
                </c:pt>
              </c:numCache>
            </c:numRef>
          </c:val>
          <c:extLst>
            <c:ext xmlns:c16="http://schemas.microsoft.com/office/drawing/2014/chart" uri="{C3380CC4-5D6E-409C-BE32-E72D297353CC}">
              <c16:uniqueId val="{0000000A-CA1A-4360-BF3B-1574DA742925}"/>
            </c:ext>
          </c:extLst>
        </c:ser>
        <c:ser>
          <c:idx val="11"/>
          <c:order val="11"/>
          <c:tx>
            <c:strRef>
              <c:f>map!$M$1</c:f>
              <c:strCache>
                <c:ptCount val="1"/>
                <c:pt idx="0">
                  <c:v>2.2</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map!$M$2:$M$31</c:f>
              <c:numCache>
                <c:formatCode>0.00</c:formatCode>
                <c:ptCount val="30"/>
                <c:pt idx="0">
                  <c:v>1.2162295185450001</c:v>
                </c:pt>
                <c:pt idx="1">
                  <c:v>0.71457762877700004</c:v>
                </c:pt>
                <c:pt idx="2">
                  <c:v>0.95536336706799996</c:v>
                </c:pt>
                <c:pt idx="3">
                  <c:v>0.64048385964900001</c:v>
                </c:pt>
                <c:pt idx="4">
                  <c:v>1.03738712595</c:v>
                </c:pt>
                <c:pt idx="5">
                  <c:v>1.045506240675</c:v>
                </c:pt>
                <c:pt idx="6">
                  <c:v>1.6491926970240001</c:v>
                </c:pt>
                <c:pt idx="7">
                  <c:v>2.320774946827</c:v>
                </c:pt>
                <c:pt idx="8">
                  <c:v>1.860163020286</c:v>
                </c:pt>
                <c:pt idx="9">
                  <c:v>2.4994450412539999</c:v>
                </c:pt>
                <c:pt idx="10">
                  <c:v>1.0694078883289999</c:v>
                </c:pt>
                <c:pt idx="11">
                  <c:v>1.880716829417</c:v>
                </c:pt>
                <c:pt idx="12">
                  <c:v>1.7717514152580001</c:v>
                </c:pt>
                <c:pt idx="13">
                  <c:v>1.396190551114</c:v>
                </c:pt>
                <c:pt idx="14">
                  <c:v>1.749252647934</c:v>
                </c:pt>
                <c:pt idx="15">
                  <c:v>0</c:v>
                </c:pt>
                <c:pt idx="16">
                  <c:v>0.99341945837900003</c:v>
                </c:pt>
                <c:pt idx="17">
                  <c:v>0.95644221737099999</c:v>
                </c:pt>
                <c:pt idx="18">
                  <c:v>2.6202349013449999</c:v>
                </c:pt>
                <c:pt idx="19">
                  <c:v>1.917289616895</c:v>
                </c:pt>
                <c:pt idx="20">
                  <c:v>0.83714312363700005</c:v>
                </c:pt>
                <c:pt idx="21">
                  <c:v>2.4967945225129999</c:v>
                </c:pt>
                <c:pt idx="22">
                  <c:v>1.7374718888789999</c:v>
                </c:pt>
                <c:pt idx="23">
                  <c:v>1.2445663861</c:v>
                </c:pt>
                <c:pt idx="24">
                  <c:v>1.0193867491349999</c:v>
                </c:pt>
                <c:pt idx="25">
                  <c:v>0.92074370736300004</c:v>
                </c:pt>
                <c:pt idx="26">
                  <c:v>1.207592832847</c:v>
                </c:pt>
                <c:pt idx="27">
                  <c:v>1.044003238101</c:v>
                </c:pt>
                <c:pt idx="28">
                  <c:v>0.73998130215799995</c:v>
                </c:pt>
                <c:pt idx="29">
                  <c:v>0.68155032282799999</c:v>
                </c:pt>
              </c:numCache>
            </c:numRef>
          </c:val>
          <c:extLst>
            <c:ext xmlns:c16="http://schemas.microsoft.com/office/drawing/2014/chart" uri="{C3380CC4-5D6E-409C-BE32-E72D297353CC}">
              <c16:uniqueId val="{0000000B-CA1A-4360-BF3B-1574DA742925}"/>
            </c:ext>
          </c:extLst>
        </c:ser>
        <c:ser>
          <c:idx val="12"/>
          <c:order val="12"/>
          <c:tx>
            <c:strRef>
              <c:f>map!$N$1</c:f>
              <c:strCache>
                <c:ptCount val="1"/>
                <c:pt idx="0">
                  <c:v>2.4</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map!$N$2:$N$31</c:f>
              <c:numCache>
                <c:formatCode>0.00</c:formatCode>
                <c:ptCount val="30"/>
                <c:pt idx="0">
                  <c:v>1.5750514129840001</c:v>
                </c:pt>
                <c:pt idx="1">
                  <c:v>1.3503320749800001</c:v>
                </c:pt>
                <c:pt idx="2">
                  <c:v>0.93169004097300001</c:v>
                </c:pt>
                <c:pt idx="3">
                  <c:v>0.78066975934899996</c:v>
                </c:pt>
                <c:pt idx="4">
                  <c:v>1.192800577783</c:v>
                </c:pt>
                <c:pt idx="5">
                  <c:v>0.16484337696199999</c:v>
                </c:pt>
                <c:pt idx="6">
                  <c:v>1.482049826995</c:v>
                </c:pt>
                <c:pt idx="7">
                  <c:v>2.3953912398349999</c:v>
                </c:pt>
                <c:pt idx="8">
                  <c:v>2.3320368038820001</c:v>
                </c:pt>
                <c:pt idx="9">
                  <c:v>1.8623631857180001</c:v>
                </c:pt>
                <c:pt idx="10">
                  <c:v>1.405689348993</c:v>
                </c:pt>
                <c:pt idx="11">
                  <c:v>1.697344477406</c:v>
                </c:pt>
                <c:pt idx="12">
                  <c:v>2.1725310491840002</c:v>
                </c:pt>
                <c:pt idx="13">
                  <c:v>1.437661110409</c:v>
                </c:pt>
                <c:pt idx="14">
                  <c:v>1.240908715539</c:v>
                </c:pt>
                <c:pt idx="15">
                  <c:v>1.5099375071150001</c:v>
                </c:pt>
                <c:pt idx="16">
                  <c:v>1.468220761003</c:v>
                </c:pt>
                <c:pt idx="17">
                  <c:v>1.4948848885079999</c:v>
                </c:pt>
                <c:pt idx="18">
                  <c:v>1.5707391493789999</c:v>
                </c:pt>
                <c:pt idx="19">
                  <c:v>1.578969788155</c:v>
                </c:pt>
                <c:pt idx="20">
                  <c:v>1.6817239991999999</c:v>
                </c:pt>
                <c:pt idx="21">
                  <c:v>1.3327859066729999</c:v>
                </c:pt>
                <c:pt idx="22">
                  <c:v>1.021819029604</c:v>
                </c:pt>
                <c:pt idx="23">
                  <c:v>2.0243245580870002</c:v>
                </c:pt>
                <c:pt idx="24">
                  <c:v>1.0357135454219999</c:v>
                </c:pt>
                <c:pt idx="25">
                  <c:v>1.8093018274120001</c:v>
                </c:pt>
                <c:pt idx="26">
                  <c:v>0.76217962738800005</c:v>
                </c:pt>
                <c:pt idx="27">
                  <c:v>1.3430444056019999</c:v>
                </c:pt>
                <c:pt idx="28">
                  <c:v>0.58507939613500004</c:v>
                </c:pt>
                <c:pt idx="29">
                  <c:v>0.86750843021000001</c:v>
                </c:pt>
              </c:numCache>
            </c:numRef>
          </c:val>
          <c:extLst>
            <c:ext xmlns:c16="http://schemas.microsoft.com/office/drawing/2014/chart" uri="{C3380CC4-5D6E-409C-BE32-E72D297353CC}">
              <c16:uniqueId val="{0000000C-CA1A-4360-BF3B-1574DA742925}"/>
            </c:ext>
          </c:extLst>
        </c:ser>
        <c:ser>
          <c:idx val="13"/>
          <c:order val="13"/>
          <c:tx>
            <c:strRef>
              <c:f>map!$O$1</c:f>
              <c:strCache>
                <c:ptCount val="1"/>
                <c:pt idx="0">
                  <c:v>2.6</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map!$O$2:$O$31</c:f>
              <c:numCache>
                <c:formatCode>0.00</c:formatCode>
                <c:ptCount val="30"/>
                <c:pt idx="0">
                  <c:v>1.11338638631</c:v>
                </c:pt>
                <c:pt idx="1">
                  <c:v>1.744366214604</c:v>
                </c:pt>
                <c:pt idx="2">
                  <c:v>0.93637050526700005</c:v>
                </c:pt>
                <c:pt idx="3">
                  <c:v>1.3375108250900001</c:v>
                </c:pt>
                <c:pt idx="4">
                  <c:v>1.5416361531060001</c:v>
                </c:pt>
                <c:pt idx="5">
                  <c:v>0.61144445184200003</c:v>
                </c:pt>
                <c:pt idx="6">
                  <c:v>2.209115066156</c:v>
                </c:pt>
                <c:pt idx="7">
                  <c:v>1.8024141532839999</c:v>
                </c:pt>
                <c:pt idx="8">
                  <c:v>1.956609082033</c:v>
                </c:pt>
                <c:pt idx="9">
                  <c:v>1.996913091288</c:v>
                </c:pt>
                <c:pt idx="10">
                  <c:v>2.6285866833360001</c:v>
                </c:pt>
                <c:pt idx="11">
                  <c:v>1.788931346849</c:v>
                </c:pt>
                <c:pt idx="12">
                  <c:v>0.78059791636300002</c:v>
                </c:pt>
                <c:pt idx="13">
                  <c:v>1.645033153892</c:v>
                </c:pt>
                <c:pt idx="14">
                  <c:v>1.832956102327</c:v>
                </c:pt>
                <c:pt idx="15">
                  <c:v>2.0347822837140002</c:v>
                </c:pt>
                <c:pt idx="16">
                  <c:v>1.425623075024</c:v>
                </c:pt>
                <c:pt idx="17">
                  <c:v>1.7021834684999999</c:v>
                </c:pt>
                <c:pt idx="18">
                  <c:v>1.4796119513629999</c:v>
                </c:pt>
                <c:pt idx="19">
                  <c:v>2.3501906131600001</c:v>
                </c:pt>
                <c:pt idx="20">
                  <c:v>1.012744773051</c:v>
                </c:pt>
                <c:pt idx="21">
                  <c:v>1.291152610993</c:v>
                </c:pt>
                <c:pt idx="22">
                  <c:v>1.998690540563</c:v>
                </c:pt>
                <c:pt idx="23">
                  <c:v>1.1761442971610001</c:v>
                </c:pt>
                <c:pt idx="24">
                  <c:v>0.85073241088600005</c:v>
                </c:pt>
                <c:pt idx="25">
                  <c:v>1.352178503013</c:v>
                </c:pt>
                <c:pt idx="26">
                  <c:v>2.2475824005359999</c:v>
                </c:pt>
                <c:pt idx="27">
                  <c:v>0.76253445479500004</c:v>
                </c:pt>
                <c:pt idx="28">
                  <c:v>0.58025531737799996</c:v>
                </c:pt>
                <c:pt idx="29">
                  <c:v>1.3085072071899999</c:v>
                </c:pt>
              </c:numCache>
            </c:numRef>
          </c:val>
          <c:extLst>
            <c:ext xmlns:c16="http://schemas.microsoft.com/office/drawing/2014/chart" uri="{C3380CC4-5D6E-409C-BE32-E72D297353CC}">
              <c16:uniqueId val="{0000000D-CA1A-4360-BF3B-1574DA742925}"/>
            </c:ext>
          </c:extLst>
        </c:ser>
        <c:ser>
          <c:idx val="14"/>
          <c:order val="14"/>
          <c:tx>
            <c:strRef>
              <c:f>map!$P$1</c:f>
              <c:strCache>
                <c:ptCount val="1"/>
                <c:pt idx="0">
                  <c:v>2.8</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map!$P$2:$P$31</c:f>
              <c:numCache>
                <c:formatCode>0.00</c:formatCode>
                <c:ptCount val="30"/>
                <c:pt idx="0">
                  <c:v>1.5186175768029999</c:v>
                </c:pt>
                <c:pt idx="1">
                  <c:v>0.90668561990700003</c:v>
                </c:pt>
                <c:pt idx="2">
                  <c:v>0.98195629893400005</c:v>
                </c:pt>
                <c:pt idx="3">
                  <c:v>0.72905507349099996</c:v>
                </c:pt>
                <c:pt idx="4">
                  <c:v>0.51841591713699997</c:v>
                </c:pt>
                <c:pt idx="5">
                  <c:v>1.2101204571519999</c:v>
                </c:pt>
                <c:pt idx="6">
                  <c:v>1.31029138203</c:v>
                </c:pt>
                <c:pt idx="7">
                  <c:v>2.2873712683509999</c:v>
                </c:pt>
                <c:pt idx="8">
                  <c:v>2.0791814264589998</c:v>
                </c:pt>
                <c:pt idx="9">
                  <c:v>2.2947346508490001</c:v>
                </c:pt>
                <c:pt idx="10">
                  <c:v>2.2418415421739999</c:v>
                </c:pt>
                <c:pt idx="11">
                  <c:v>2.3657410254759998</c:v>
                </c:pt>
                <c:pt idx="12">
                  <c:v>2.235499400553</c:v>
                </c:pt>
                <c:pt idx="13">
                  <c:v>1.870196735433</c:v>
                </c:pt>
                <c:pt idx="14">
                  <c:v>1.367491253107</c:v>
                </c:pt>
                <c:pt idx="15">
                  <c:v>1.9271058001870001</c:v>
                </c:pt>
                <c:pt idx="16">
                  <c:v>1.559215815583</c:v>
                </c:pt>
                <c:pt idx="17">
                  <c:v>1.1598753553459999</c:v>
                </c:pt>
                <c:pt idx="18">
                  <c:v>1.32347170829</c:v>
                </c:pt>
                <c:pt idx="19">
                  <c:v>1.109692668066</c:v>
                </c:pt>
                <c:pt idx="20">
                  <c:v>4.4769244196419997</c:v>
                </c:pt>
                <c:pt idx="21">
                  <c:v>2.1358747853210001</c:v>
                </c:pt>
                <c:pt idx="22">
                  <c:v>1.227319383947</c:v>
                </c:pt>
                <c:pt idx="23">
                  <c:v>1.237895719345</c:v>
                </c:pt>
                <c:pt idx="24">
                  <c:v>1.3993769676479999</c:v>
                </c:pt>
                <c:pt idx="25">
                  <c:v>0.93484843127600004</c:v>
                </c:pt>
                <c:pt idx="26">
                  <c:v>1.6286803244820001</c:v>
                </c:pt>
                <c:pt idx="27">
                  <c:v>1.371974269621</c:v>
                </c:pt>
                <c:pt idx="28">
                  <c:v>1.274047344302</c:v>
                </c:pt>
                <c:pt idx="29">
                  <c:v>0.71416769374599998</c:v>
                </c:pt>
              </c:numCache>
            </c:numRef>
          </c:val>
          <c:extLst>
            <c:ext xmlns:c16="http://schemas.microsoft.com/office/drawing/2014/chart" uri="{C3380CC4-5D6E-409C-BE32-E72D297353CC}">
              <c16:uniqueId val="{0000000E-CA1A-4360-BF3B-1574DA742925}"/>
            </c:ext>
          </c:extLst>
        </c:ser>
        <c:ser>
          <c:idx val="15"/>
          <c:order val="15"/>
          <c:tx>
            <c:strRef>
              <c:f>map!$Q$1</c:f>
              <c:strCache>
                <c:ptCount val="1"/>
                <c:pt idx="0">
                  <c:v>3.0</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map!$Q$2:$Q$31</c:f>
              <c:numCache>
                <c:formatCode>0.00</c:formatCode>
                <c:ptCount val="30"/>
                <c:pt idx="0">
                  <c:v>0.83234861632299995</c:v>
                </c:pt>
                <c:pt idx="1">
                  <c:v>1.6712630006310001</c:v>
                </c:pt>
                <c:pt idx="2">
                  <c:v>1.0750696377569999</c:v>
                </c:pt>
                <c:pt idx="3">
                  <c:v>2.6842560084580001</c:v>
                </c:pt>
                <c:pt idx="4">
                  <c:v>1.498921192646</c:v>
                </c:pt>
                <c:pt idx="5">
                  <c:v>0.78722029783400005</c:v>
                </c:pt>
                <c:pt idx="6">
                  <c:v>0.96532752462799998</c:v>
                </c:pt>
                <c:pt idx="7">
                  <c:v>1.4952898021929999</c:v>
                </c:pt>
                <c:pt idx="8">
                  <c:v>1.5662682456250001</c:v>
                </c:pt>
                <c:pt idx="9">
                  <c:v>2.7815049334589999</c:v>
                </c:pt>
                <c:pt idx="10">
                  <c:v>2.4204869718220001</c:v>
                </c:pt>
                <c:pt idx="11">
                  <c:v>1.403515100518</c:v>
                </c:pt>
                <c:pt idx="12">
                  <c:v>2.0867567949899999</c:v>
                </c:pt>
                <c:pt idx="13">
                  <c:v>1.882889733022</c:v>
                </c:pt>
                <c:pt idx="14">
                  <c:v>1.7033075385809999</c:v>
                </c:pt>
                <c:pt idx="15">
                  <c:v>1.8185662742590001</c:v>
                </c:pt>
                <c:pt idx="16">
                  <c:v>1.7192168379170001</c:v>
                </c:pt>
                <c:pt idx="17">
                  <c:v>1.311662667227</c:v>
                </c:pt>
                <c:pt idx="18">
                  <c:v>1.8981779846610001</c:v>
                </c:pt>
                <c:pt idx="19">
                  <c:v>1.3113977037860001</c:v>
                </c:pt>
                <c:pt idx="20">
                  <c:v>1.567905891876</c:v>
                </c:pt>
                <c:pt idx="21">
                  <c:v>1.125022159817</c:v>
                </c:pt>
                <c:pt idx="22">
                  <c:v>0.92278536577900006</c:v>
                </c:pt>
                <c:pt idx="23">
                  <c:v>1.9259571490730001</c:v>
                </c:pt>
                <c:pt idx="24">
                  <c:v>1.731567437999</c:v>
                </c:pt>
                <c:pt idx="25">
                  <c:v>1.1789275714409999</c:v>
                </c:pt>
                <c:pt idx="26">
                  <c:v>1.7004302736750001</c:v>
                </c:pt>
                <c:pt idx="27">
                  <c:v>1.475721161494</c:v>
                </c:pt>
                <c:pt idx="28">
                  <c:v>0.90839297195500002</c:v>
                </c:pt>
                <c:pt idx="29">
                  <c:v>1.458069451389</c:v>
                </c:pt>
              </c:numCache>
            </c:numRef>
          </c:val>
          <c:extLst>
            <c:ext xmlns:c16="http://schemas.microsoft.com/office/drawing/2014/chart" uri="{C3380CC4-5D6E-409C-BE32-E72D297353CC}">
              <c16:uniqueId val="{0000000F-CA1A-4360-BF3B-1574DA742925}"/>
            </c:ext>
          </c:extLst>
        </c:ser>
        <c:ser>
          <c:idx val="16"/>
          <c:order val="16"/>
          <c:tx>
            <c:strRef>
              <c:f>map!$R$1</c:f>
              <c:strCache>
                <c:ptCount val="1"/>
                <c:pt idx="0">
                  <c:v>3.2</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map!$R$2:$R$31</c:f>
              <c:numCache>
                <c:formatCode>0.00</c:formatCode>
                <c:ptCount val="30"/>
                <c:pt idx="0">
                  <c:v>0.95899312099300005</c:v>
                </c:pt>
                <c:pt idx="1">
                  <c:v>1.299356983572</c:v>
                </c:pt>
                <c:pt idx="2">
                  <c:v>1.4058568768249999</c:v>
                </c:pt>
                <c:pt idx="3">
                  <c:v>1.5361923418350001</c:v>
                </c:pt>
                <c:pt idx="4">
                  <c:v>0.83975797802200003</c:v>
                </c:pt>
                <c:pt idx="5">
                  <c:v>0.50725448157999997</c:v>
                </c:pt>
                <c:pt idx="6">
                  <c:v>1.482251266347</c:v>
                </c:pt>
                <c:pt idx="7">
                  <c:v>1.4805797630440001</c:v>
                </c:pt>
                <c:pt idx="8">
                  <c:v>1.124674411667</c:v>
                </c:pt>
                <c:pt idx="9">
                  <c:v>1.836996693241</c:v>
                </c:pt>
                <c:pt idx="10">
                  <c:v>2.509805084626</c:v>
                </c:pt>
                <c:pt idx="11">
                  <c:v>2.763182910611</c:v>
                </c:pt>
                <c:pt idx="12">
                  <c:v>2.705912320086</c:v>
                </c:pt>
                <c:pt idx="13">
                  <c:v>1.243000015517</c:v>
                </c:pt>
                <c:pt idx="14">
                  <c:v>1.6543242328529999</c:v>
                </c:pt>
                <c:pt idx="15">
                  <c:v>1.762633053314</c:v>
                </c:pt>
                <c:pt idx="16">
                  <c:v>1.9725317551449999</c:v>
                </c:pt>
                <c:pt idx="17">
                  <c:v>1.645207221932</c:v>
                </c:pt>
                <c:pt idx="18">
                  <c:v>1.5751479040380001</c:v>
                </c:pt>
                <c:pt idx="19">
                  <c:v>1.25465317181</c:v>
                </c:pt>
                <c:pt idx="20">
                  <c:v>0.89591837564099996</c:v>
                </c:pt>
                <c:pt idx="21">
                  <c:v>1.8130062302550001</c:v>
                </c:pt>
                <c:pt idx="22">
                  <c:v>1.25665920453</c:v>
                </c:pt>
                <c:pt idx="23">
                  <c:v>1.794941945213</c:v>
                </c:pt>
                <c:pt idx="24">
                  <c:v>1.3507720880280001</c:v>
                </c:pt>
                <c:pt idx="25">
                  <c:v>1.6102705413809999</c:v>
                </c:pt>
                <c:pt idx="26">
                  <c:v>0.99268084273299995</c:v>
                </c:pt>
                <c:pt idx="27">
                  <c:v>1.664422844505</c:v>
                </c:pt>
                <c:pt idx="28">
                  <c:v>0.93703108425299997</c:v>
                </c:pt>
                <c:pt idx="29">
                  <c:v>0.80913759062900004</c:v>
                </c:pt>
              </c:numCache>
            </c:numRef>
          </c:val>
          <c:extLst>
            <c:ext xmlns:c16="http://schemas.microsoft.com/office/drawing/2014/chart" uri="{C3380CC4-5D6E-409C-BE32-E72D297353CC}">
              <c16:uniqueId val="{00000010-CA1A-4360-BF3B-1574DA742925}"/>
            </c:ext>
          </c:extLst>
        </c:ser>
        <c:ser>
          <c:idx val="17"/>
          <c:order val="17"/>
          <c:tx>
            <c:strRef>
              <c:f>map!$S$1</c:f>
              <c:strCache>
                <c:ptCount val="1"/>
                <c:pt idx="0">
                  <c:v>3.4</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map!$S$2:$S$31</c:f>
              <c:numCache>
                <c:formatCode>0.00</c:formatCode>
                <c:ptCount val="30"/>
                <c:pt idx="0">
                  <c:v>1.486029663154</c:v>
                </c:pt>
                <c:pt idx="1">
                  <c:v>0.88426832829500002</c:v>
                </c:pt>
                <c:pt idx="2">
                  <c:v>0.93746836939699996</c:v>
                </c:pt>
                <c:pt idx="3">
                  <c:v>0.90860536629499999</c:v>
                </c:pt>
                <c:pt idx="4">
                  <c:v>1.124215622638</c:v>
                </c:pt>
                <c:pt idx="5">
                  <c:v>1.420822617527</c:v>
                </c:pt>
                <c:pt idx="6">
                  <c:v>1.518707531397</c:v>
                </c:pt>
                <c:pt idx="7">
                  <c:v>2.4717544798789999</c:v>
                </c:pt>
                <c:pt idx="8">
                  <c:v>2.0791993461309999</c:v>
                </c:pt>
                <c:pt idx="9">
                  <c:v>2.105553975156</c:v>
                </c:pt>
                <c:pt idx="10">
                  <c:v>1.627589088635</c:v>
                </c:pt>
                <c:pt idx="11">
                  <c:v>1.7134711221279999</c:v>
                </c:pt>
                <c:pt idx="12">
                  <c:v>1.98160495103</c:v>
                </c:pt>
                <c:pt idx="13">
                  <c:v>1.444471835484</c:v>
                </c:pt>
                <c:pt idx="14">
                  <c:v>1.2648590311200001</c:v>
                </c:pt>
                <c:pt idx="15">
                  <c:v>1.2364673031660001</c:v>
                </c:pt>
                <c:pt idx="16">
                  <c:v>2.4864884653249999</c:v>
                </c:pt>
                <c:pt idx="17">
                  <c:v>1.2617079473549999</c:v>
                </c:pt>
                <c:pt idx="18">
                  <c:v>1.8629309674229999</c:v>
                </c:pt>
                <c:pt idx="19">
                  <c:v>1.2369066806860001</c:v>
                </c:pt>
                <c:pt idx="20">
                  <c:v>1.6960966127770001</c:v>
                </c:pt>
                <c:pt idx="21">
                  <c:v>1.561692484405</c:v>
                </c:pt>
                <c:pt idx="22">
                  <c:v>2.055580899053</c:v>
                </c:pt>
                <c:pt idx="23">
                  <c:v>1.438868100768</c:v>
                </c:pt>
                <c:pt idx="24">
                  <c:v>0.70132332464199998</c:v>
                </c:pt>
                <c:pt idx="25">
                  <c:v>1.5434058766979999</c:v>
                </c:pt>
                <c:pt idx="26">
                  <c:v>1.2977115799509999</c:v>
                </c:pt>
                <c:pt idx="27">
                  <c:v>1.0541737565039999</c:v>
                </c:pt>
                <c:pt idx="28">
                  <c:v>1.1366783317289999</c:v>
                </c:pt>
                <c:pt idx="29">
                  <c:v>1.3439514364030001</c:v>
                </c:pt>
              </c:numCache>
            </c:numRef>
          </c:val>
          <c:extLst>
            <c:ext xmlns:c16="http://schemas.microsoft.com/office/drawing/2014/chart" uri="{C3380CC4-5D6E-409C-BE32-E72D297353CC}">
              <c16:uniqueId val="{00000011-CA1A-4360-BF3B-1574DA742925}"/>
            </c:ext>
          </c:extLst>
        </c:ser>
        <c:ser>
          <c:idx val="18"/>
          <c:order val="18"/>
          <c:tx>
            <c:strRef>
              <c:f>map!$T$1</c:f>
              <c:strCache>
                <c:ptCount val="1"/>
                <c:pt idx="0">
                  <c:v>3.6</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map!$T$2:$T$31</c:f>
              <c:numCache>
                <c:formatCode>0.00</c:formatCode>
                <c:ptCount val="30"/>
                <c:pt idx="0">
                  <c:v>0.40170337931700001</c:v>
                </c:pt>
                <c:pt idx="1">
                  <c:v>0.87419203093800002</c:v>
                </c:pt>
                <c:pt idx="2">
                  <c:v>0.45549487929900001</c:v>
                </c:pt>
                <c:pt idx="3">
                  <c:v>1.772389274384</c:v>
                </c:pt>
                <c:pt idx="4">
                  <c:v>1.4442870018459999</c:v>
                </c:pt>
                <c:pt idx="5">
                  <c:v>1.1113423978450001</c:v>
                </c:pt>
                <c:pt idx="6">
                  <c:v>1.0302047307469999</c:v>
                </c:pt>
                <c:pt idx="7">
                  <c:v>2.2239383584649999</c:v>
                </c:pt>
                <c:pt idx="8">
                  <c:v>1.7518462780320001</c:v>
                </c:pt>
                <c:pt idx="9">
                  <c:v>1.900716034514</c:v>
                </c:pt>
                <c:pt idx="10">
                  <c:v>2.3865859882940001</c:v>
                </c:pt>
                <c:pt idx="11">
                  <c:v>1.8797400795120001</c:v>
                </c:pt>
                <c:pt idx="12">
                  <c:v>1.9647154057430001</c:v>
                </c:pt>
                <c:pt idx="13">
                  <c:v>1.7343802931679999</c:v>
                </c:pt>
                <c:pt idx="14">
                  <c:v>1.9619677275189999</c:v>
                </c:pt>
                <c:pt idx="15">
                  <c:v>2.3499596634080002</c:v>
                </c:pt>
                <c:pt idx="16">
                  <c:v>2.3890041802119999</c:v>
                </c:pt>
                <c:pt idx="17">
                  <c:v>1.101820546625</c:v>
                </c:pt>
                <c:pt idx="18">
                  <c:v>1.6684363047340001</c:v>
                </c:pt>
                <c:pt idx="19">
                  <c:v>1.978729781058</c:v>
                </c:pt>
                <c:pt idx="20">
                  <c:v>1.6236464650789999</c:v>
                </c:pt>
                <c:pt idx="21">
                  <c:v>1.5339848194729999</c:v>
                </c:pt>
                <c:pt idx="22">
                  <c:v>1.2298251553449999</c:v>
                </c:pt>
                <c:pt idx="23">
                  <c:v>0.64270650890900005</c:v>
                </c:pt>
                <c:pt idx="24">
                  <c:v>1.0786248203290001</c:v>
                </c:pt>
                <c:pt idx="25">
                  <c:v>1.1767082044570001</c:v>
                </c:pt>
                <c:pt idx="26">
                  <c:v>1.105220960994</c:v>
                </c:pt>
                <c:pt idx="27">
                  <c:v>0.90835397392999995</c:v>
                </c:pt>
                <c:pt idx="28">
                  <c:v>1.7227534563389999</c:v>
                </c:pt>
                <c:pt idx="29">
                  <c:v>1.1214817056090001</c:v>
                </c:pt>
              </c:numCache>
            </c:numRef>
          </c:val>
          <c:extLst>
            <c:ext xmlns:c16="http://schemas.microsoft.com/office/drawing/2014/chart" uri="{C3380CC4-5D6E-409C-BE32-E72D297353CC}">
              <c16:uniqueId val="{00000012-CA1A-4360-BF3B-1574DA742925}"/>
            </c:ext>
          </c:extLst>
        </c:ser>
        <c:ser>
          <c:idx val="19"/>
          <c:order val="19"/>
          <c:tx>
            <c:strRef>
              <c:f>map!$U$1</c:f>
              <c:strCache>
                <c:ptCount val="1"/>
                <c:pt idx="0">
                  <c:v>3.8</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map!$U$2:$U$31</c:f>
              <c:numCache>
                <c:formatCode>0.00</c:formatCode>
                <c:ptCount val="30"/>
                <c:pt idx="0">
                  <c:v>1.9939848914580001</c:v>
                </c:pt>
                <c:pt idx="1">
                  <c:v>1.0788506051889999</c:v>
                </c:pt>
                <c:pt idx="2">
                  <c:v>0.87234568397599999</c:v>
                </c:pt>
                <c:pt idx="3">
                  <c:v>0.70039462096899996</c:v>
                </c:pt>
                <c:pt idx="4">
                  <c:v>1.028833387685</c:v>
                </c:pt>
                <c:pt idx="5">
                  <c:v>0.53373496012300004</c:v>
                </c:pt>
                <c:pt idx="6">
                  <c:v>1.433030726513</c:v>
                </c:pt>
                <c:pt idx="7">
                  <c:v>1.708083299988</c:v>
                </c:pt>
                <c:pt idx="8">
                  <c:v>2.2540759712190002</c:v>
                </c:pt>
                <c:pt idx="9">
                  <c:v>2.537281763253</c:v>
                </c:pt>
                <c:pt idx="10">
                  <c:v>1.671531644668</c:v>
                </c:pt>
                <c:pt idx="11">
                  <c:v>1.64948434112</c:v>
                </c:pt>
                <c:pt idx="12">
                  <c:v>1.423571574766</c:v>
                </c:pt>
                <c:pt idx="13">
                  <c:v>1.8136741004570001</c:v>
                </c:pt>
                <c:pt idx="14">
                  <c:v>1.951970433411</c:v>
                </c:pt>
                <c:pt idx="15">
                  <c:v>1.9586000144189999</c:v>
                </c:pt>
                <c:pt idx="16">
                  <c:v>1.6116355307079999</c:v>
                </c:pt>
                <c:pt idx="17">
                  <c:v>1.078650236643</c:v>
                </c:pt>
                <c:pt idx="18">
                  <c:v>1.595084131496</c:v>
                </c:pt>
                <c:pt idx="19">
                  <c:v>1.8723603369720001</c:v>
                </c:pt>
                <c:pt idx="20">
                  <c:v>1.686229846861</c:v>
                </c:pt>
                <c:pt idx="21">
                  <c:v>2.3813442949070001</c:v>
                </c:pt>
                <c:pt idx="22">
                  <c:v>1.3285464324689999</c:v>
                </c:pt>
                <c:pt idx="23">
                  <c:v>1.467650395226</c:v>
                </c:pt>
                <c:pt idx="24">
                  <c:v>0.84944864130999997</c:v>
                </c:pt>
                <c:pt idx="25">
                  <c:v>1.0804931760980001</c:v>
                </c:pt>
                <c:pt idx="26">
                  <c:v>0.91287811090500004</c:v>
                </c:pt>
                <c:pt idx="27">
                  <c:v>1.2178865072039999</c:v>
                </c:pt>
                <c:pt idx="28">
                  <c:v>1.975340640317</c:v>
                </c:pt>
                <c:pt idx="29">
                  <c:v>0.73547341367899999</c:v>
                </c:pt>
              </c:numCache>
            </c:numRef>
          </c:val>
          <c:extLst>
            <c:ext xmlns:c16="http://schemas.microsoft.com/office/drawing/2014/chart" uri="{C3380CC4-5D6E-409C-BE32-E72D297353CC}">
              <c16:uniqueId val="{00000013-CA1A-4360-BF3B-1574DA742925}"/>
            </c:ext>
          </c:extLst>
        </c:ser>
        <c:ser>
          <c:idx val="20"/>
          <c:order val="20"/>
          <c:tx>
            <c:strRef>
              <c:f>map!$V$1</c:f>
              <c:strCache>
                <c:ptCount val="1"/>
                <c:pt idx="0">
                  <c:v>4.0</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map!$V$2:$V$31</c:f>
              <c:numCache>
                <c:formatCode>0.00</c:formatCode>
                <c:ptCount val="30"/>
                <c:pt idx="0">
                  <c:v>0.66786951934399996</c:v>
                </c:pt>
                <c:pt idx="1">
                  <c:v>0.87115268960500003</c:v>
                </c:pt>
                <c:pt idx="2">
                  <c:v>0.90164507823100004</c:v>
                </c:pt>
                <c:pt idx="3">
                  <c:v>0.68907200060999996</c:v>
                </c:pt>
                <c:pt idx="4">
                  <c:v>1.9383956299209999</c:v>
                </c:pt>
                <c:pt idx="5">
                  <c:v>2.3909620396040001</c:v>
                </c:pt>
                <c:pt idx="6">
                  <c:v>2.781837630883</c:v>
                </c:pt>
                <c:pt idx="7">
                  <c:v>2.6110839102429999</c:v>
                </c:pt>
                <c:pt idx="8">
                  <c:v>2.2867942120590001</c:v>
                </c:pt>
                <c:pt idx="9">
                  <c:v>2.0267291933779998</c:v>
                </c:pt>
                <c:pt idx="10">
                  <c:v>1.7596795148269999</c:v>
                </c:pt>
                <c:pt idx="11">
                  <c:v>2.9983578264030002</c:v>
                </c:pt>
                <c:pt idx="12">
                  <c:v>2.176929292703</c:v>
                </c:pt>
                <c:pt idx="13">
                  <c:v>1.512714919622</c:v>
                </c:pt>
                <c:pt idx="14">
                  <c:v>1.763698934145</c:v>
                </c:pt>
                <c:pt idx="15">
                  <c:v>1.5267398008449999</c:v>
                </c:pt>
                <c:pt idx="16">
                  <c:v>1.9354535311879999</c:v>
                </c:pt>
                <c:pt idx="17">
                  <c:v>1.6592536803510001</c:v>
                </c:pt>
                <c:pt idx="18">
                  <c:v>2.0160763907389998</c:v>
                </c:pt>
                <c:pt idx="19">
                  <c:v>1.4202013846829999</c:v>
                </c:pt>
                <c:pt idx="20">
                  <c:v>1.6278885856830001</c:v>
                </c:pt>
                <c:pt idx="21">
                  <c:v>1.2926674550420001</c:v>
                </c:pt>
                <c:pt idx="22">
                  <c:v>1.448497744762</c:v>
                </c:pt>
                <c:pt idx="23">
                  <c:v>1.159124557051</c:v>
                </c:pt>
                <c:pt idx="24">
                  <c:v>1.144886777203</c:v>
                </c:pt>
                <c:pt idx="25">
                  <c:v>1.8171297840480001</c:v>
                </c:pt>
                <c:pt idx="26">
                  <c:v>1.568956939539</c:v>
                </c:pt>
                <c:pt idx="27">
                  <c:v>0.99734790259399997</c:v>
                </c:pt>
                <c:pt idx="28">
                  <c:v>0.34978914651999998</c:v>
                </c:pt>
                <c:pt idx="29">
                  <c:v>0.77490060269600003</c:v>
                </c:pt>
              </c:numCache>
            </c:numRef>
          </c:val>
          <c:extLst>
            <c:ext xmlns:c16="http://schemas.microsoft.com/office/drawing/2014/chart" uri="{C3380CC4-5D6E-409C-BE32-E72D297353CC}">
              <c16:uniqueId val="{00000014-CA1A-4360-BF3B-1574DA742925}"/>
            </c:ext>
          </c:extLst>
        </c:ser>
        <c:ser>
          <c:idx val="21"/>
          <c:order val="21"/>
          <c:tx>
            <c:strRef>
              <c:f>map!$W$1</c:f>
              <c:strCache>
                <c:ptCount val="1"/>
                <c:pt idx="0">
                  <c:v>4.2</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map!$W$2:$W$31</c:f>
              <c:numCache>
                <c:formatCode>0.00</c:formatCode>
                <c:ptCount val="30"/>
                <c:pt idx="0">
                  <c:v>0.68895099349</c:v>
                </c:pt>
                <c:pt idx="1">
                  <c:v>0.45866114872500002</c:v>
                </c:pt>
                <c:pt idx="2">
                  <c:v>0.85373431338799999</c:v>
                </c:pt>
                <c:pt idx="3">
                  <c:v>1.925161927882</c:v>
                </c:pt>
                <c:pt idx="4">
                  <c:v>3.3415583385300001</c:v>
                </c:pt>
                <c:pt idx="5">
                  <c:v>2.911119567569</c:v>
                </c:pt>
                <c:pt idx="6">
                  <c:v>2.9722772495459999</c:v>
                </c:pt>
                <c:pt idx="7">
                  <c:v>2.6828896501070001</c:v>
                </c:pt>
                <c:pt idx="8">
                  <c:v>2.3128268375240002</c:v>
                </c:pt>
                <c:pt idx="9">
                  <c:v>1.917185556218</c:v>
                </c:pt>
                <c:pt idx="10">
                  <c:v>3.2629592262820002</c:v>
                </c:pt>
                <c:pt idx="11">
                  <c:v>2.3066767408089999</c:v>
                </c:pt>
                <c:pt idx="12">
                  <c:v>1.662727195645</c:v>
                </c:pt>
                <c:pt idx="13">
                  <c:v>1.9032446600620001</c:v>
                </c:pt>
                <c:pt idx="14">
                  <c:v>1.5577552696729999</c:v>
                </c:pt>
                <c:pt idx="15">
                  <c:v>1.421349688394</c:v>
                </c:pt>
                <c:pt idx="16">
                  <c:v>1.4634465181609999</c:v>
                </c:pt>
                <c:pt idx="17">
                  <c:v>1.439512707989</c:v>
                </c:pt>
                <c:pt idx="18">
                  <c:v>0.86581512542700001</c:v>
                </c:pt>
                <c:pt idx="19">
                  <c:v>1.6170842125539999</c:v>
                </c:pt>
                <c:pt idx="20">
                  <c:v>1.4505780864869999</c:v>
                </c:pt>
                <c:pt idx="21">
                  <c:v>1.099144041762</c:v>
                </c:pt>
                <c:pt idx="22">
                  <c:v>0.97071512400299997</c:v>
                </c:pt>
                <c:pt idx="23">
                  <c:v>0.75590844429000004</c:v>
                </c:pt>
                <c:pt idx="24">
                  <c:v>1.0572886401229999</c:v>
                </c:pt>
                <c:pt idx="25">
                  <c:v>1.2086070278350001</c:v>
                </c:pt>
                <c:pt idx="26">
                  <c:v>1.866775989203</c:v>
                </c:pt>
                <c:pt idx="27">
                  <c:v>0.573901505704</c:v>
                </c:pt>
                <c:pt idx="28">
                  <c:v>1.562638017846</c:v>
                </c:pt>
                <c:pt idx="29">
                  <c:v>1.704969495731</c:v>
                </c:pt>
              </c:numCache>
            </c:numRef>
          </c:val>
          <c:extLst>
            <c:ext xmlns:c16="http://schemas.microsoft.com/office/drawing/2014/chart" uri="{C3380CC4-5D6E-409C-BE32-E72D297353CC}">
              <c16:uniqueId val="{00000015-CA1A-4360-BF3B-1574DA742925}"/>
            </c:ext>
          </c:extLst>
        </c:ser>
        <c:ser>
          <c:idx val="22"/>
          <c:order val="22"/>
          <c:tx>
            <c:strRef>
              <c:f>map!$X$1</c:f>
              <c:strCache>
                <c:ptCount val="1"/>
                <c:pt idx="0">
                  <c:v>4.4</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map!$X$2:$X$31</c:f>
              <c:numCache>
                <c:formatCode>0.00</c:formatCode>
                <c:ptCount val="30"/>
                <c:pt idx="0">
                  <c:v>1.326839704053</c:v>
                </c:pt>
                <c:pt idx="1">
                  <c:v>1.854563378306</c:v>
                </c:pt>
                <c:pt idx="2">
                  <c:v>2.6919988885940001</c:v>
                </c:pt>
                <c:pt idx="3">
                  <c:v>2.595835076402</c:v>
                </c:pt>
                <c:pt idx="4">
                  <c:v>2.9549836135829999</c:v>
                </c:pt>
                <c:pt idx="5">
                  <c:v>3.3998305526469998</c:v>
                </c:pt>
                <c:pt idx="6">
                  <c:v>2.3129111236840001</c:v>
                </c:pt>
                <c:pt idx="7">
                  <c:v>2.2491528777949998</c:v>
                </c:pt>
                <c:pt idx="8">
                  <c:v>2.9834315685389998</c:v>
                </c:pt>
                <c:pt idx="9">
                  <c:v>3.2808202315939998</c:v>
                </c:pt>
                <c:pt idx="10">
                  <c:v>2.7399805689610002</c:v>
                </c:pt>
                <c:pt idx="11">
                  <c:v>2.3248498981179999</c:v>
                </c:pt>
                <c:pt idx="12">
                  <c:v>2.1505294940540001</c:v>
                </c:pt>
                <c:pt idx="13">
                  <c:v>2.189671710167</c:v>
                </c:pt>
                <c:pt idx="14">
                  <c:v>1.763579515715</c:v>
                </c:pt>
                <c:pt idx="15">
                  <c:v>1.281047437389</c:v>
                </c:pt>
                <c:pt idx="16">
                  <c:v>2.3779017074429998</c:v>
                </c:pt>
                <c:pt idx="17">
                  <c:v>1.591630020552</c:v>
                </c:pt>
                <c:pt idx="18">
                  <c:v>2.3089217392019998</c:v>
                </c:pt>
                <c:pt idx="19">
                  <c:v>3.198939590647</c:v>
                </c:pt>
                <c:pt idx="20">
                  <c:v>1.1107811857509999</c:v>
                </c:pt>
                <c:pt idx="21">
                  <c:v>1.4126648312029999</c:v>
                </c:pt>
                <c:pt idx="22">
                  <c:v>1.297637392647</c:v>
                </c:pt>
                <c:pt idx="23">
                  <c:v>1.2189372587259999</c:v>
                </c:pt>
                <c:pt idx="24">
                  <c:v>1.035092101612</c:v>
                </c:pt>
                <c:pt idx="25">
                  <c:v>1.767081871824</c:v>
                </c:pt>
                <c:pt idx="26">
                  <c:v>1.275007653811</c:v>
                </c:pt>
                <c:pt idx="27">
                  <c:v>1.1595074391239999</c:v>
                </c:pt>
                <c:pt idx="28">
                  <c:v>0.63273237352599998</c:v>
                </c:pt>
                <c:pt idx="29">
                  <c:v>1.011973431056</c:v>
                </c:pt>
              </c:numCache>
            </c:numRef>
          </c:val>
          <c:extLst>
            <c:ext xmlns:c16="http://schemas.microsoft.com/office/drawing/2014/chart" uri="{C3380CC4-5D6E-409C-BE32-E72D297353CC}">
              <c16:uniqueId val="{00000016-CA1A-4360-BF3B-1574DA742925}"/>
            </c:ext>
          </c:extLst>
        </c:ser>
        <c:ser>
          <c:idx val="23"/>
          <c:order val="23"/>
          <c:tx>
            <c:strRef>
              <c:f>map!$Y$1</c:f>
              <c:strCache>
                <c:ptCount val="1"/>
                <c:pt idx="0">
                  <c:v>4.6</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map!$Y$2:$Y$31</c:f>
              <c:numCache>
                <c:formatCode>0.00</c:formatCode>
                <c:ptCount val="30"/>
                <c:pt idx="0">
                  <c:v>1.4890183348449999</c:v>
                </c:pt>
                <c:pt idx="1">
                  <c:v>1.1351439076759999</c:v>
                </c:pt>
                <c:pt idx="2">
                  <c:v>1.6463042376449999</c:v>
                </c:pt>
                <c:pt idx="3">
                  <c:v>2.7875338646180001</c:v>
                </c:pt>
                <c:pt idx="4">
                  <c:v>3.525002721776</c:v>
                </c:pt>
                <c:pt idx="5">
                  <c:v>2.4314918320799999</c:v>
                </c:pt>
                <c:pt idx="6">
                  <c:v>2.3818002480209999</c:v>
                </c:pt>
                <c:pt idx="7">
                  <c:v>3.070287196562</c:v>
                </c:pt>
                <c:pt idx="8">
                  <c:v>1.916425887255</c:v>
                </c:pt>
                <c:pt idx="9">
                  <c:v>3.4517660644919999</c:v>
                </c:pt>
                <c:pt idx="10">
                  <c:v>3.4488181578689998</c:v>
                </c:pt>
                <c:pt idx="11">
                  <c:v>2.0732521757160001</c:v>
                </c:pt>
                <c:pt idx="12">
                  <c:v>2.759026709275</c:v>
                </c:pt>
                <c:pt idx="13">
                  <c:v>2.704989816171</c:v>
                </c:pt>
                <c:pt idx="14">
                  <c:v>1.993757584895</c:v>
                </c:pt>
                <c:pt idx="15">
                  <c:v>1.3169205806619999</c:v>
                </c:pt>
                <c:pt idx="16">
                  <c:v>3.2157965927949999</c:v>
                </c:pt>
                <c:pt idx="17">
                  <c:v>0.97757153981099998</c:v>
                </c:pt>
                <c:pt idx="18">
                  <c:v>1.5957996274890001</c:v>
                </c:pt>
                <c:pt idx="19">
                  <c:v>1.0990859290649999</c:v>
                </c:pt>
                <c:pt idx="20">
                  <c:v>1.1640148179909999</c:v>
                </c:pt>
                <c:pt idx="21">
                  <c:v>1.2239519625140001</c:v>
                </c:pt>
                <c:pt idx="22">
                  <c:v>1.3938605700340001</c:v>
                </c:pt>
                <c:pt idx="23">
                  <c:v>1.8420017370790001</c:v>
                </c:pt>
                <c:pt idx="24">
                  <c:v>1.253140651057</c:v>
                </c:pt>
                <c:pt idx="25">
                  <c:v>2.0746478974000002</c:v>
                </c:pt>
                <c:pt idx="26">
                  <c:v>1.152367554816</c:v>
                </c:pt>
                <c:pt idx="27">
                  <c:v>0.32063816132599998</c:v>
                </c:pt>
                <c:pt idx="28">
                  <c:v>0.55848173292400005</c:v>
                </c:pt>
                <c:pt idx="29">
                  <c:v>0.68641711407700001</c:v>
                </c:pt>
              </c:numCache>
            </c:numRef>
          </c:val>
          <c:extLst>
            <c:ext xmlns:c16="http://schemas.microsoft.com/office/drawing/2014/chart" uri="{C3380CC4-5D6E-409C-BE32-E72D297353CC}">
              <c16:uniqueId val="{00000017-CA1A-4360-BF3B-1574DA742925}"/>
            </c:ext>
          </c:extLst>
        </c:ser>
        <c:ser>
          <c:idx val="24"/>
          <c:order val="24"/>
          <c:tx>
            <c:strRef>
              <c:f>map!$Z$1</c:f>
              <c:strCache>
                <c:ptCount val="1"/>
                <c:pt idx="0">
                  <c:v>4.8</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map!$Z$2:$Z$31</c:f>
              <c:numCache>
                <c:formatCode>0.00</c:formatCode>
                <c:ptCount val="30"/>
                <c:pt idx="0">
                  <c:v>1.4054882539339999</c:v>
                </c:pt>
                <c:pt idx="1">
                  <c:v>1.5353843016219999</c:v>
                </c:pt>
                <c:pt idx="2">
                  <c:v>2.2243869985239999</c:v>
                </c:pt>
                <c:pt idx="3">
                  <c:v>4.1098763132869998</c:v>
                </c:pt>
                <c:pt idx="4">
                  <c:v>2.6917083803159998</c:v>
                </c:pt>
                <c:pt idx="5">
                  <c:v>4.1417732865639998</c:v>
                </c:pt>
                <c:pt idx="6">
                  <c:v>2.4552196672619999</c:v>
                </c:pt>
                <c:pt idx="7">
                  <c:v>2.2869503932219999</c:v>
                </c:pt>
                <c:pt idx="8">
                  <c:v>2.3513149314890001</c:v>
                </c:pt>
                <c:pt idx="9">
                  <c:v>3.0062939914319999</c:v>
                </c:pt>
                <c:pt idx="10">
                  <c:v>2.6827087694070002</c:v>
                </c:pt>
                <c:pt idx="11">
                  <c:v>2.3546813767289998</c:v>
                </c:pt>
                <c:pt idx="12">
                  <c:v>3.2127370783479998</c:v>
                </c:pt>
                <c:pt idx="13">
                  <c:v>3.7860027471729998</c:v>
                </c:pt>
                <c:pt idx="14">
                  <c:v>2.667198129825</c:v>
                </c:pt>
                <c:pt idx="15">
                  <c:v>2.516576031159</c:v>
                </c:pt>
                <c:pt idx="16">
                  <c:v>2.044675886062</c:v>
                </c:pt>
                <c:pt idx="17">
                  <c:v>2.2564458163480001</c:v>
                </c:pt>
                <c:pt idx="18">
                  <c:v>1.998711197525</c:v>
                </c:pt>
                <c:pt idx="19">
                  <c:v>2.1302530706049998</c:v>
                </c:pt>
                <c:pt idx="20">
                  <c:v>1.338425713673</c:v>
                </c:pt>
                <c:pt idx="21">
                  <c:v>1.9137179671410001</c:v>
                </c:pt>
                <c:pt idx="22">
                  <c:v>1.1052856183999999</c:v>
                </c:pt>
                <c:pt idx="23">
                  <c:v>1.333711808636</c:v>
                </c:pt>
                <c:pt idx="24">
                  <c:v>1.3443131057240001</c:v>
                </c:pt>
                <c:pt idx="25">
                  <c:v>1.281191658484</c:v>
                </c:pt>
                <c:pt idx="26">
                  <c:v>1.0249638586359999</c:v>
                </c:pt>
                <c:pt idx="27">
                  <c:v>0.95177782119999998</c:v>
                </c:pt>
                <c:pt idx="28">
                  <c:v>0.375452251322</c:v>
                </c:pt>
                <c:pt idx="29">
                  <c:v>1.6332222228619999</c:v>
                </c:pt>
              </c:numCache>
            </c:numRef>
          </c:val>
          <c:extLst>
            <c:ext xmlns:c16="http://schemas.microsoft.com/office/drawing/2014/chart" uri="{C3380CC4-5D6E-409C-BE32-E72D297353CC}">
              <c16:uniqueId val="{00000018-CA1A-4360-BF3B-1574DA742925}"/>
            </c:ext>
          </c:extLst>
        </c:ser>
        <c:ser>
          <c:idx val="25"/>
          <c:order val="25"/>
          <c:tx>
            <c:strRef>
              <c:f>map!$AA$1</c:f>
              <c:strCache>
                <c:ptCount val="1"/>
                <c:pt idx="0">
                  <c:v>5.0</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map!$AA$2:$AA$31</c:f>
              <c:numCache>
                <c:formatCode>0.00</c:formatCode>
                <c:ptCount val="30"/>
                <c:pt idx="0">
                  <c:v>1.7724761539210001</c:v>
                </c:pt>
                <c:pt idx="1">
                  <c:v>1.318217471391</c:v>
                </c:pt>
                <c:pt idx="2">
                  <c:v>2.379316341405</c:v>
                </c:pt>
                <c:pt idx="3">
                  <c:v>2.8605215791840002</c:v>
                </c:pt>
                <c:pt idx="4">
                  <c:v>3.4669594749349999</c:v>
                </c:pt>
                <c:pt idx="5">
                  <c:v>2.9449471202569999</c:v>
                </c:pt>
                <c:pt idx="6">
                  <c:v>2.3774443574530002</c:v>
                </c:pt>
                <c:pt idx="7">
                  <c:v>5.0156209199150004</c:v>
                </c:pt>
                <c:pt idx="8">
                  <c:v>2.9701237927439998</c:v>
                </c:pt>
                <c:pt idx="9">
                  <c:v>2.4547251665730001</c:v>
                </c:pt>
                <c:pt idx="10">
                  <c:v>2.6070302814669999</c:v>
                </c:pt>
                <c:pt idx="11">
                  <c:v>3.4579935287770001</c:v>
                </c:pt>
                <c:pt idx="12">
                  <c:v>4.8084280290360004</c:v>
                </c:pt>
                <c:pt idx="13">
                  <c:v>3.4815539085010001</c:v>
                </c:pt>
                <c:pt idx="14">
                  <c:v>2.6556261817150002</c:v>
                </c:pt>
                <c:pt idx="15">
                  <c:v>2.80025678832</c:v>
                </c:pt>
                <c:pt idx="16">
                  <c:v>1.413787075079</c:v>
                </c:pt>
                <c:pt idx="17">
                  <c:v>1.7475391073190001</c:v>
                </c:pt>
                <c:pt idx="18">
                  <c:v>1.2723487118479999</c:v>
                </c:pt>
                <c:pt idx="19">
                  <c:v>1.384048018653</c:v>
                </c:pt>
                <c:pt idx="20">
                  <c:v>1.4722676858929999</c:v>
                </c:pt>
                <c:pt idx="21">
                  <c:v>0.97278009609000005</c:v>
                </c:pt>
                <c:pt idx="22">
                  <c:v>1.2625352249390001</c:v>
                </c:pt>
                <c:pt idx="23">
                  <c:v>0.81917065139900003</c:v>
                </c:pt>
                <c:pt idx="24">
                  <c:v>0.543903250841</c:v>
                </c:pt>
                <c:pt idx="25">
                  <c:v>0.89328433114899997</c:v>
                </c:pt>
                <c:pt idx="26">
                  <c:v>1.305884035611</c:v>
                </c:pt>
                <c:pt idx="27">
                  <c:v>1.2525832507920001</c:v>
                </c:pt>
                <c:pt idx="28">
                  <c:v>0.89163954387099997</c:v>
                </c:pt>
                <c:pt idx="29">
                  <c:v>0.52856061785700004</c:v>
                </c:pt>
              </c:numCache>
            </c:numRef>
          </c:val>
          <c:extLst>
            <c:ext xmlns:c16="http://schemas.microsoft.com/office/drawing/2014/chart" uri="{C3380CC4-5D6E-409C-BE32-E72D297353CC}">
              <c16:uniqueId val="{00000019-CA1A-4360-BF3B-1574DA742925}"/>
            </c:ext>
          </c:extLst>
        </c:ser>
        <c:ser>
          <c:idx val="26"/>
          <c:order val="26"/>
          <c:tx>
            <c:strRef>
              <c:f>map!$AB$1</c:f>
              <c:strCache>
                <c:ptCount val="1"/>
                <c:pt idx="0">
                  <c:v>5.2</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map!$AB$2:$AB$31</c:f>
              <c:numCache>
                <c:formatCode>0.00</c:formatCode>
                <c:ptCount val="30"/>
                <c:pt idx="0">
                  <c:v>1.1753176451730001</c:v>
                </c:pt>
                <c:pt idx="1">
                  <c:v>1.721499529748</c:v>
                </c:pt>
                <c:pt idx="2">
                  <c:v>2.270241921577</c:v>
                </c:pt>
                <c:pt idx="3">
                  <c:v>3.2260356642039998</c:v>
                </c:pt>
                <c:pt idx="4">
                  <c:v>3.4379365691410002</c:v>
                </c:pt>
                <c:pt idx="5">
                  <c:v>3.3519037861949998</c:v>
                </c:pt>
                <c:pt idx="6">
                  <c:v>2.6394732624869999</c:v>
                </c:pt>
                <c:pt idx="7">
                  <c:v>4.6591251628519998</c:v>
                </c:pt>
                <c:pt idx="8">
                  <c:v>2.4796558904710002</c:v>
                </c:pt>
                <c:pt idx="9">
                  <c:v>2.7537159314339998</c:v>
                </c:pt>
                <c:pt idx="10">
                  <c:v>2.5864308956480002</c:v>
                </c:pt>
                <c:pt idx="11">
                  <c:v>4.0131974404130002</c:v>
                </c:pt>
                <c:pt idx="12">
                  <c:v>3.8581355984150001</c:v>
                </c:pt>
                <c:pt idx="13">
                  <c:v>3.5808756308279999</c:v>
                </c:pt>
                <c:pt idx="14">
                  <c:v>3.9337228890159999</c:v>
                </c:pt>
                <c:pt idx="15">
                  <c:v>2.379879413616</c:v>
                </c:pt>
                <c:pt idx="16">
                  <c:v>1.420599570616</c:v>
                </c:pt>
                <c:pt idx="17">
                  <c:v>1.7190344618560001</c:v>
                </c:pt>
                <c:pt idx="18">
                  <c:v>1.4842608119509999</c:v>
                </c:pt>
                <c:pt idx="19">
                  <c:v>0.74073790722900001</c:v>
                </c:pt>
                <c:pt idx="20">
                  <c:v>0.82055021190800004</c:v>
                </c:pt>
                <c:pt idx="21">
                  <c:v>1.81667215462</c:v>
                </c:pt>
                <c:pt idx="22">
                  <c:v>1.130508931447</c:v>
                </c:pt>
                <c:pt idx="23">
                  <c:v>1.6834006511320001</c:v>
                </c:pt>
                <c:pt idx="24">
                  <c:v>0.86891073188500001</c:v>
                </c:pt>
                <c:pt idx="25">
                  <c:v>0.770448403856</c:v>
                </c:pt>
                <c:pt idx="26">
                  <c:v>0.88313967518400005</c:v>
                </c:pt>
                <c:pt idx="27">
                  <c:v>0.71964896712600002</c:v>
                </c:pt>
                <c:pt idx="28">
                  <c:v>0.95514918644000002</c:v>
                </c:pt>
                <c:pt idx="29">
                  <c:v>0.73663908543000001</c:v>
                </c:pt>
              </c:numCache>
            </c:numRef>
          </c:val>
          <c:extLst>
            <c:ext xmlns:c16="http://schemas.microsoft.com/office/drawing/2014/chart" uri="{C3380CC4-5D6E-409C-BE32-E72D297353CC}">
              <c16:uniqueId val="{0000001A-CA1A-4360-BF3B-1574DA742925}"/>
            </c:ext>
          </c:extLst>
        </c:ser>
        <c:ser>
          <c:idx val="27"/>
          <c:order val="27"/>
          <c:tx>
            <c:strRef>
              <c:f>map!$AC$1</c:f>
              <c:strCache>
                <c:ptCount val="1"/>
                <c:pt idx="0">
                  <c:v>5.4</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map!$AC$2:$AC$31</c:f>
              <c:numCache>
                <c:formatCode>0.00</c:formatCode>
                <c:ptCount val="30"/>
                <c:pt idx="0">
                  <c:v>1.088387238943</c:v>
                </c:pt>
                <c:pt idx="1">
                  <c:v>1.8878836806220001</c:v>
                </c:pt>
                <c:pt idx="2">
                  <c:v>1.772494850408</c:v>
                </c:pt>
                <c:pt idx="3">
                  <c:v>2.1050463665649999</c:v>
                </c:pt>
                <c:pt idx="4">
                  <c:v>3.8830629525989999</c:v>
                </c:pt>
                <c:pt idx="5">
                  <c:v>2.6584648386629999</c:v>
                </c:pt>
                <c:pt idx="6">
                  <c:v>2.827007773919</c:v>
                </c:pt>
                <c:pt idx="7">
                  <c:v>2.805573131749</c:v>
                </c:pt>
                <c:pt idx="8">
                  <c:v>3.3718599303549999</c:v>
                </c:pt>
                <c:pt idx="9">
                  <c:v>3.2009180746869998</c:v>
                </c:pt>
                <c:pt idx="10">
                  <c:v>5.4012107733450003</c:v>
                </c:pt>
                <c:pt idx="11">
                  <c:v>4.1485628374600001</c:v>
                </c:pt>
                <c:pt idx="12">
                  <c:v>3.3026967768789999</c:v>
                </c:pt>
                <c:pt idx="13">
                  <c:v>3.3089249158729999</c:v>
                </c:pt>
                <c:pt idx="14">
                  <c:v>3.9058494518210001</c:v>
                </c:pt>
                <c:pt idx="15">
                  <c:v>1.8199151376510001</c:v>
                </c:pt>
                <c:pt idx="16">
                  <c:v>2.2435263172619999</c:v>
                </c:pt>
                <c:pt idx="17">
                  <c:v>1.485325552123</c:v>
                </c:pt>
                <c:pt idx="18">
                  <c:v>1.193358799027</c:v>
                </c:pt>
                <c:pt idx="19">
                  <c:v>1.808313256783</c:v>
                </c:pt>
                <c:pt idx="20">
                  <c:v>2.1285703622069998</c:v>
                </c:pt>
                <c:pt idx="21">
                  <c:v>0.75956276046899995</c:v>
                </c:pt>
                <c:pt idx="22">
                  <c:v>0.74959885256500003</c:v>
                </c:pt>
                <c:pt idx="23">
                  <c:v>0.95118071235400004</c:v>
                </c:pt>
                <c:pt idx="24">
                  <c:v>1.939132077872</c:v>
                </c:pt>
                <c:pt idx="25">
                  <c:v>0.54682062628299999</c:v>
                </c:pt>
                <c:pt idx="26">
                  <c:v>1.0609823889150001</c:v>
                </c:pt>
                <c:pt idx="27">
                  <c:v>0.57509567531100003</c:v>
                </c:pt>
                <c:pt idx="28">
                  <c:v>1.009536819774</c:v>
                </c:pt>
                <c:pt idx="29">
                  <c:v>0.99143377766200003</c:v>
                </c:pt>
              </c:numCache>
            </c:numRef>
          </c:val>
          <c:extLst>
            <c:ext xmlns:c16="http://schemas.microsoft.com/office/drawing/2014/chart" uri="{C3380CC4-5D6E-409C-BE32-E72D297353CC}">
              <c16:uniqueId val="{0000001B-CA1A-4360-BF3B-1574DA742925}"/>
            </c:ext>
          </c:extLst>
        </c:ser>
        <c:ser>
          <c:idx val="28"/>
          <c:order val="28"/>
          <c:tx>
            <c:strRef>
              <c:f>map!$AD$1</c:f>
              <c:strCache>
                <c:ptCount val="1"/>
                <c:pt idx="0">
                  <c:v>5.6</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map!$AD$2:$AD$31</c:f>
              <c:numCache>
                <c:formatCode>0.00</c:formatCode>
                <c:ptCount val="30"/>
                <c:pt idx="0">
                  <c:v>0.84041531566299998</c:v>
                </c:pt>
                <c:pt idx="1">
                  <c:v>1.8347530674020001</c:v>
                </c:pt>
                <c:pt idx="2">
                  <c:v>1.6004514334219999</c:v>
                </c:pt>
                <c:pt idx="3">
                  <c:v>2.0451203231170001</c:v>
                </c:pt>
                <c:pt idx="4">
                  <c:v>2.7178651945209999</c:v>
                </c:pt>
                <c:pt idx="5">
                  <c:v>2.7526960314719999</c:v>
                </c:pt>
                <c:pt idx="6">
                  <c:v>2.2522895036940001</c:v>
                </c:pt>
                <c:pt idx="7">
                  <c:v>2.8770278773390001</c:v>
                </c:pt>
                <c:pt idx="8">
                  <c:v>3.5116368456820002</c:v>
                </c:pt>
                <c:pt idx="9">
                  <c:v>6.4566939831869998</c:v>
                </c:pt>
                <c:pt idx="10">
                  <c:v>3.2627830947750001</c:v>
                </c:pt>
                <c:pt idx="11">
                  <c:v>4.2799346607490003</c:v>
                </c:pt>
                <c:pt idx="12">
                  <c:v>5.9199120897239998</c:v>
                </c:pt>
                <c:pt idx="13">
                  <c:v>3.7306750641050002</c:v>
                </c:pt>
                <c:pt idx="14">
                  <c:v>3.939154546458</c:v>
                </c:pt>
                <c:pt idx="15">
                  <c:v>3.3863914410890001</c:v>
                </c:pt>
                <c:pt idx="16">
                  <c:v>2.136619041116</c:v>
                </c:pt>
                <c:pt idx="17">
                  <c:v>1.629536308027</c:v>
                </c:pt>
                <c:pt idx="18">
                  <c:v>0.99779185174399998</c:v>
                </c:pt>
                <c:pt idx="19">
                  <c:v>1.5933202039500001</c:v>
                </c:pt>
                <c:pt idx="20">
                  <c:v>1.0437688251249999</c:v>
                </c:pt>
                <c:pt idx="21">
                  <c:v>0.81904910172000001</c:v>
                </c:pt>
                <c:pt idx="22">
                  <c:v>1.118483829398</c:v>
                </c:pt>
                <c:pt idx="23">
                  <c:v>1.1049533317639999</c:v>
                </c:pt>
                <c:pt idx="24">
                  <c:v>1.1994979154400001</c:v>
                </c:pt>
                <c:pt idx="25">
                  <c:v>0.65989015825599995</c:v>
                </c:pt>
                <c:pt idx="26">
                  <c:v>0.60817380352499995</c:v>
                </c:pt>
                <c:pt idx="27">
                  <c:v>0.77886170749299999</c:v>
                </c:pt>
                <c:pt idx="28">
                  <c:v>0.79005427546499996</c:v>
                </c:pt>
                <c:pt idx="29">
                  <c:v>0.884682876063</c:v>
                </c:pt>
              </c:numCache>
            </c:numRef>
          </c:val>
          <c:extLst>
            <c:ext xmlns:c16="http://schemas.microsoft.com/office/drawing/2014/chart" uri="{C3380CC4-5D6E-409C-BE32-E72D297353CC}">
              <c16:uniqueId val="{0000001C-CA1A-4360-BF3B-1574DA742925}"/>
            </c:ext>
          </c:extLst>
        </c:ser>
        <c:ser>
          <c:idx val="29"/>
          <c:order val="29"/>
          <c:tx>
            <c:strRef>
              <c:f>map!$AE$1</c:f>
              <c:strCache>
                <c:ptCount val="1"/>
                <c:pt idx="0">
                  <c:v>5.8</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map!$AE$2:$AE$31</c:f>
              <c:numCache>
                <c:formatCode>0.00</c:formatCode>
                <c:ptCount val="30"/>
                <c:pt idx="0">
                  <c:v>1.594170922183</c:v>
                </c:pt>
                <c:pt idx="1">
                  <c:v>1.290893077537</c:v>
                </c:pt>
                <c:pt idx="2">
                  <c:v>1.4629798787220001</c:v>
                </c:pt>
                <c:pt idx="3">
                  <c:v>2.0976830687489998</c:v>
                </c:pt>
                <c:pt idx="4">
                  <c:v>2.6439723370460002</c:v>
                </c:pt>
                <c:pt idx="5">
                  <c:v>2.1400274485669999</c:v>
                </c:pt>
                <c:pt idx="6">
                  <c:v>2.8086845043730002</c:v>
                </c:pt>
                <c:pt idx="7">
                  <c:v>3.3763833838580002</c:v>
                </c:pt>
                <c:pt idx="8">
                  <c:v>5.0241033786280003</c:v>
                </c:pt>
                <c:pt idx="9">
                  <c:v>3.6916651698280001</c:v>
                </c:pt>
                <c:pt idx="10">
                  <c:v>3.3634986575460002</c:v>
                </c:pt>
                <c:pt idx="11">
                  <c:v>4.2128959289349996</c:v>
                </c:pt>
                <c:pt idx="12">
                  <c:v>2.9032959133079999</c:v>
                </c:pt>
                <c:pt idx="13">
                  <c:v>4.1744008921239999</c:v>
                </c:pt>
                <c:pt idx="14">
                  <c:v>4.3088587848059996</c:v>
                </c:pt>
                <c:pt idx="15">
                  <c:v>2.4862094100809999</c:v>
                </c:pt>
                <c:pt idx="16">
                  <c:v>1.7446127816320001</c:v>
                </c:pt>
                <c:pt idx="17">
                  <c:v>2.361359016652</c:v>
                </c:pt>
                <c:pt idx="18">
                  <c:v>1.777208961758</c:v>
                </c:pt>
                <c:pt idx="19">
                  <c:v>1.491456327686</c:v>
                </c:pt>
                <c:pt idx="20">
                  <c:v>0.99236935615699995</c:v>
                </c:pt>
                <c:pt idx="21">
                  <c:v>0.863478635045</c:v>
                </c:pt>
                <c:pt idx="22">
                  <c:v>0.82830996558000003</c:v>
                </c:pt>
                <c:pt idx="23">
                  <c:v>0.75381381403100001</c:v>
                </c:pt>
                <c:pt idx="24">
                  <c:v>1.184299846035</c:v>
                </c:pt>
                <c:pt idx="25">
                  <c:v>0.82420030145900003</c:v>
                </c:pt>
                <c:pt idx="26">
                  <c:v>0.60321383897600001</c:v>
                </c:pt>
                <c:pt idx="27">
                  <c:v>1.342123572737</c:v>
                </c:pt>
                <c:pt idx="28">
                  <c:v>0.68997264650599999</c:v>
                </c:pt>
                <c:pt idx="29">
                  <c:v>0.97163791007900002</c:v>
                </c:pt>
              </c:numCache>
            </c:numRef>
          </c:val>
          <c:extLst>
            <c:ext xmlns:c16="http://schemas.microsoft.com/office/drawing/2014/chart" uri="{C3380CC4-5D6E-409C-BE32-E72D297353CC}">
              <c16:uniqueId val="{0000001D-CA1A-4360-BF3B-1574DA742925}"/>
            </c:ext>
          </c:extLst>
        </c:ser>
        <c:ser>
          <c:idx val="30"/>
          <c:order val="30"/>
          <c:tx>
            <c:strRef>
              <c:f>map!$AF$1</c:f>
              <c:strCache>
                <c:ptCount val="1"/>
                <c:pt idx="0">
                  <c:v>6.0</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map!$AF$2:$AF$31</c:f>
              <c:numCache>
                <c:formatCode>0.00</c:formatCode>
                <c:ptCount val="30"/>
                <c:pt idx="0">
                  <c:v>0.46283080357599998</c:v>
                </c:pt>
                <c:pt idx="1">
                  <c:v>1.954132543314</c:v>
                </c:pt>
                <c:pt idx="2">
                  <c:v>2.1228111683540001</c:v>
                </c:pt>
                <c:pt idx="3">
                  <c:v>1.403374318931</c:v>
                </c:pt>
                <c:pt idx="4">
                  <c:v>4.0005944964340001</c:v>
                </c:pt>
                <c:pt idx="5">
                  <c:v>1.979122904402</c:v>
                </c:pt>
                <c:pt idx="6">
                  <c:v>4.4456588232729999</c:v>
                </c:pt>
                <c:pt idx="7">
                  <c:v>3.830406953027</c:v>
                </c:pt>
                <c:pt idx="8">
                  <c:v>3.8757824447739999</c:v>
                </c:pt>
                <c:pt idx="9">
                  <c:v>4.9246873498039996</c:v>
                </c:pt>
                <c:pt idx="10">
                  <c:v>3.9629472127760001</c:v>
                </c:pt>
                <c:pt idx="11">
                  <c:v>2.8095068726969998</c:v>
                </c:pt>
                <c:pt idx="12">
                  <c:v>4.0097214909890004</c:v>
                </c:pt>
                <c:pt idx="13">
                  <c:v>3.97309280642</c:v>
                </c:pt>
                <c:pt idx="14">
                  <c:v>4.1752836860490001</c:v>
                </c:pt>
                <c:pt idx="15">
                  <c:v>2.80831118552</c:v>
                </c:pt>
                <c:pt idx="16">
                  <c:v>1.5056431475430001</c:v>
                </c:pt>
                <c:pt idx="17">
                  <c:v>1.366981840235</c:v>
                </c:pt>
                <c:pt idx="18">
                  <c:v>1.072614130546</c:v>
                </c:pt>
                <c:pt idx="19">
                  <c:v>2.8234285129569998</c:v>
                </c:pt>
                <c:pt idx="20">
                  <c:v>0.96906803205500003</c:v>
                </c:pt>
                <c:pt idx="21">
                  <c:v>0.59165318916700005</c:v>
                </c:pt>
                <c:pt idx="22">
                  <c:v>0.22533614328900001</c:v>
                </c:pt>
                <c:pt idx="23">
                  <c:v>0.83265975749200005</c:v>
                </c:pt>
                <c:pt idx="24">
                  <c:v>1.210651298166</c:v>
                </c:pt>
                <c:pt idx="25">
                  <c:v>0.66565348645099998</c:v>
                </c:pt>
                <c:pt idx="26">
                  <c:v>0.56361031394600003</c:v>
                </c:pt>
                <c:pt idx="27">
                  <c:v>0.45142825239599998</c:v>
                </c:pt>
                <c:pt idx="28">
                  <c:v>1.180956056688</c:v>
                </c:pt>
                <c:pt idx="29">
                  <c:v>0.46468533792200001</c:v>
                </c:pt>
              </c:numCache>
            </c:numRef>
          </c:val>
          <c:extLst>
            <c:ext xmlns:c16="http://schemas.microsoft.com/office/drawing/2014/chart" uri="{C3380CC4-5D6E-409C-BE32-E72D297353CC}">
              <c16:uniqueId val="{0000001E-CA1A-4360-BF3B-1574DA742925}"/>
            </c:ext>
          </c:extLst>
        </c:ser>
        <c:ser>
          <c:idx val="31"/>
          <c:order val="31"/>
          <c:tx>
            <c:strRef>
              <c:f>map!$AG$1</c:f>
              <c:strCache>
                <c:ptCount val="1"/>
                <c:pt idx="0">
                  <c:v>6.2</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map!$AG$2:$AG$31</c:f>
              <c:numCache>
                <c:formatCode>0.00</c:formatCode>
                <c:ptCount val="30"/>
                <c:pt idx="0">
                  <c:v>1.202096652509</c:v>
                </c:pt>
                <c:pt idx="1">
                  <c:v>1.462191834363</c:v>
                </c:pt>
                <c:pt idx="2">
                  <c:v>1.822252428803</c:v>
                </c:pt>
                <c:pt idx="3">
                  <c:v>2.7840369903200002</c:v>
                </c:pt>
                <c:pt idx="4">
                  <c:v>3.7385010953359998</c:v>
                </c:pt>
                <c:pt idx="5">
                  <c:v>4.5674832593980002</c:v>
                </c:pt>
                <c:pt idx="6">
                  <c:v>3.6290709157299998</c:v>
                </c:pt>
                <c:pt idx="7">
                  <c:v>4.3972908338929999</c:v>
                </c:pt>
                <c:pt idx="8">
                  <c:v>5.2924098240679998</c:v>
                </c:pt>
                <c:pt idx="9">
                  <c:v>4.4688863372550003</c:v>
                </c:pt>
                <c:pt idx="10">
                  <c:v>5.5642001568200001</c:v>
                </c:pt>
                <c:pt idx="11">
                  <c:v>3.7495959574960001</c:v>
                </c:pt>
                <c:pt idx="12">
                  <c:v>2.1254944188409999</c:v>
                </c:pt>
                <c:pt idx="13">
                  <c:v>3.4364035414130001</c:v>
                </c:pt>
                <c:pt idx="14">
                  <c:v>3.981205568514</c:v>
                </c:pt>
                <c:pt idx="15">
                  <c:v>2.5207283947139998</c:v>
                </c:pt>
                <c:pt idx="16">
                  <c:v>1.9611597266180001</c:v>
                </c:pt>
                <c:pt idx="17">
                  <c:v>1.8175383389540001</c:v>
                </c:pt>
                <c:pt idx="18">
                  <c:v>1.249398610169</c:v>
                </c:pt>
                <c:pt idx="19">
                  <c:v>0.71833126368900002</c:v>
                </c:pt>
                <c:pt idx="20">
                  <c:v>0.29686582865099997</c:v>
                </c:pt>
                <c:pt idx="21">
                  <c:v>0.284530940934</c:v>
                </c:pt>
                <c:pt idx="22">
                  <c:v>0.33685270468900003</c:v>
                </c:pt>
                <c:pt idx="23">
                  <c:v>0.61340302150199999</c:v>
                </c:pt>
                <c:pt idx="24">
                  <c:v>0.46626771969500003</c:v>
                </c:pt>
                <c:pt idx="25">
                  <c:v>1.4856073485450001</c:v>
                </c:pt>
                <c:pt idx="26">
                  <c:v>0.78175789027499998</c:v>
                </c:pt>
                <c:pt idx="27">
                  <c:v>0.75825709460599999</c:v>
                </c:pt>
                <c:pt idx="28">
                  <c:v>0.59460580059000001</c:v>
                </c:pt>
                <c:pt idx="29">
                  <c:v>0.51093998087799997</c:v>
                </c:pt>
              </c:numCache>
            </c:numRef>
          </c:val>
          <c:extLst>
            <c:ext xmlns:c16="http://schemas.microsoft.com/office/drawing/2014/chart" uri="{C3380CC4-5D6E-409C-BE32-E72D297353CC}">
              <c16:uniqueId val="{0000001F-CA1A-4360-BF3B-1574DA742925}"/>
            </c:ext>
          </c:extLst>
        </c:ser>
        <c:ser>
          <c:idx val="32"/>
          <c:order val="32"/>
          <c:tx>
            <c:strRef>
              <c:f>map!$AH$1</c:f>
              <c:strCache>
                <c:ptCount val="1"/>
                <c:pt idx="0">
                  <c:v>6.4</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map!$AH$2:$AH$31</c:f>
              <c:numCache>
                <c:formatCode>0.00</c:formatCode>
                <c:ptCount val="30"/>
                <c:pt idx="0">
                  <c:v>0.73109725926199998</c:v>
                </c:pt>
                <c:pt idx="1">
                  <c:v>1.50662428792</c:v>
                </c:pt>
                <c:pt idx="2">
                  <c:v>1.6436026705069999</c:v>
                </c:pt>
                <c:pt idx="3">
                  <c:v>2.9848699298549999</c:v>
                </c:pt>
                <c:pt idx="4">
                  <c:v>4.1659768649700002</c:v>
                </c:pt>
                <c:pt idx="5">
                  <c:v>3.963027911527</c:v>
                </c:pt>
                <c:pt idx="6">
                  <c:v>3.5005713982829998</c:v>
                </c:pt>
                <c:pt idx="7">
                  <c:v>3.9458856540710001</c:v>
                </c:pt>
                <c:pt idx="8">
                  <c:v>4.3162931393379997</c:v>
                </c:pt>
                <c:pt idx="9">
                  <c:v>4.6535531818799996</c:v>
                </c:pt>
                <c:pt idx="10">
                  <c:v>4.2036606452090002</c:v>
                </c:pt>
                <c:pt idx="11">
                  <c:v>4.7834080167230004</c:v>
                </c:pt>
                <c:pt idx="12">
                  <c:v>4.3745615860260001</c:v>
                </c:pt>
                <c:pt idx="13">
                  <c:v>3.8167893608360002</c:v>
                </c:pt>
                <c:pt idx="14">
                  <c:v>2.9389520219919998</c:v>
                </c:pt>
                <c:pt idx="15">
                  <c:v>2.6720250853379999</c:v>
                </c:pt>
                <c:pt idx="16">
                  <c:v>1.804192371928</c:v>
                </c:pt>
                <c:pt idx="17">
                  <c:v>1.5265746017420001</c:v>
                </c:pt>
                <c:pt idx="18">
                  <c:v>1.0637122129509999</c:v>
                </c:pt>
                <c:pt idx="19">
                  <c:v>1.6458100471949999</c:v>
                </c:pt>
                <c:pt idx="20">
                  <c:v>0.636929124357</c:v>
                </c:pt>
                <c:pt idx="21">
                  <c:v>2.5117145269999998E-2</c:v>
                </c:pt>
                <c:pt idx="22">
                  <c:v>0.26873725221200001</c:v>
                </c:pt>
                <c:pt idx="23">
                  <c:v>1.129296077817</c:v>
                </c:pt>
                <c:pt idx="24">
                  <c:v>0.66657370078400002</c:v>
                </c:pt>
                <c:pt idx="25">
                  <c:v>0.78086791116300003</c:v>
                </c:pt>
                <c:pt idx="26">
                  <c:v>0.52201568443400004</c:v>
                </c:pt>
                <c:pt idx="27">
                  <c:v>0.88321347200300004</c:v>
                </c:pt>
                <c:pt idx="28">
                  <c:v>0.82829871582500003</c:v>
                </c:pt>
                <c:pt idx="29">
                  <c:v>0.97958890093499995</c:v>
                </c:pt>
              </c:numCache>
            </c:numRef>
          </c:val>
          <c:extLst>
            <c:ext xmlns:c16="http://schemas.microsoft.com/office/drawing/2014/chart" uri="{C3380CC4-5D6E-409C-BE32-E72D297353CC}">
              <c16:uniqueId val="{00000020-CA1A-4360-BF3B-1574DA742925}"/>
            </c:ext>
          </c:extLst>
        </c:ser>
        <c:ser>
          <c:idx val="33"/>
          <c:order val="33"/>
          <c:tx>
            <c:strRef>
              <c:f>map!$AI$1</c:f>
              <c:strCache>
                <c:ptCount val="1"/>
                <c:pt idx="0">
                  <c:v>6.6</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map!$AI$2:$AI$31</c:f>
              <c:numCache>
                <c:formatCode>0.00</c:formatCode>
                <c:ptCount val="30"/>
                <c:pt idx="0">
                  <c:v>0.975861794901</c:v>
                </c:pt>
                <c:pt idx="1">
                  <c:v>1.3338684985639999</c:v>
                </c:pt>
                <c:pt idx="2">
                  <c:v>2.1643473821589998</c:v>
                </c:pt>
                <c:pt idx="3">
                  <c:v>3.067970929601</c:v>
                </c:pt>
                <c:pt idx="4">
                  <c:v>3.6551136524259999</c:v>
                </c:pt>
                <c:pt idx="5">
                  <c:v>4.2760078359309999</c:v>
                </c:pt>
                <c:pt idx="6">
                  <c:v>4.475331589104</c:v>
                </c:pt>
                <c:pt idx="7">
                  <c:v>3.9073812826859999</c:v>
                </c:pt>
                <c:pt idx="8">
                  <c:v>3.525403906248</c:v>
                </c:pt>
                <c:pt idx="9">
                  <c:v>4.9374567225919996</c:v>
                </c:pt>
                <c:pt idx="10">
                  <c:v>4.7938636716860001</c:v>
                </c:pt>
                <c:pt idx="11">
                  <c:v>4.1584834649419999</c:v>
                </c:pt>
                <c:pt idx="12">
                  <c:v>3.2339683494589999</c:v>
                </c:pt>
                <c:pt idx="13">
                  <c:v>3.8533352888499999</c:v>
                </c:pt>
                <c:pt idx="14">
                  <c:v>3.0736446817130001</c:v>
                </c:pt>
                <c:pt idx="15">
                  <c:v>2.7277078207950001</c:v>
                </c:pt>
                <c:pt idx="16">
                  <c:v>1.8726325457749999</c:v>
                </c:pt>
                <c:pt idx="17">
                  <c:v>1.7594429402739999</c:v>
                </c:pt>
                <c:pt idx="18">
                  <c:v>0.99365168550399996</c:v>
                </c:pt>
                <c:pt idx="19">
                  <c:v>0.705180350703</c:v>
                </c:pt>
                <c:pt idx="20">
                  <c:v>0.87984772022699997</c:v>
                </c:pt>
                <c:pt idx="21">
                  <c:v>0.79013716948699997</c:v>
                </c:pt>
                <c:pt idx="22">
                  <c:v>0.81852794137499996</c:v>
                </c:pt>
                <c:pt idx="23">
                  <c:v>0.292039771221</c:v>
                </c:pt>
                <c:pt idx="24">
                  <c:v>0.25027049940700002</c:v>
                </c:pt>
                <c:pt idx="25">
                  <c:v>0.70755044385099997</c:v>
                </c:pt>
                <c:pt idx="26">
                  <c:v>0.53242499209000005</c:v>
                </c:pt>
                <c:pt idx="27">
                  <c:v>1.0873600566070001</c:v>
                </c:pt>
                <c:pt idx="28">
                  <c:v>0.77227202798200001</c:v>
                </c:pt>
                <c:pt idx="29">
                  <c:v>1.368760094465</c:v>
                </c:pt>
              </c:numCache>
            </c:numRef>
          </c:val>
          <c:extLst>
            <c:ext xmlns:c16="http://schemas.microsoft.com/office/drawing/2014/chart" uri="{C3380CC4-5D6E-409C-BE32-E72D297353CC}">
              <c16:uniqueId val="{00000021-CA1A-4360-BF3B-1574DA742925}"/>
            </c:ext>
          </c:extLst>
        </c:ser>
        <c:ser>
          <c:idx val="34"/>
          <c:order val="34"/>
          <c:tx>
            <c:strRef>
              <c:f>map!$AJ$1</c:f>
              <c:strCache>
                <c:ptCount val="1"/>
                <c:pt idx="0">
                  <c:v>6.8</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map!$AJ$2:$AJ$31</c:f>
              <c:numCache>
                <c:formatCode>0.00</c:formatCode>
                <c:ptCount val="30"/>
                <c:pt idx="0">
                  <c:v>0.62538682669699996</c:v>
                </c:pt>
                <c:pt idx="1">
                  <c:v>2.5626214222030002</c:v>
                </c:pt>
                <c:pt idx="2">
                  <c:v>4.5591871173239999</c:v>
                </c:pt>
                <c:pt idx="3">
                  <c:v>3.2885568060699999</c:v>
                </c:pt>
                <c:pt idx="4">
                  <c:v>5.4864408674499998</c:v>
                </c:pt>
                <c:pt idx="5">
                  <c:v>3.2340421236160002</c:v>
                </c:pt>
                <c:pt idx="6">
                  <c:v>4.5977236064050002</c:v>
                </c:pt>
                <c:pt idx="7">
                  <c:v>4.2388431375959996</c:v>
                </c:pt>
                <c:pt idx="8">
                  <c:v>4.6690198298789998</c:v>
                </c:pt>
                <c:pt idx="9">
                  <c:v>4.6530258326659997</c:v>
                </c:pt>
                <c:pt idx="10">
                  <c:v>4.4418443520790003</c:v>
                </c:pt>
                <c:pt idx="11">
                  <c:v>4.3605760408630001</c:v>
                </c:pt>
                <c:pt idx="12">
                  <c:v>4.7275610467379998</c:v>
                </c:pt>
                <c:pt idx="13">
                  <c:v>3.6015188378669998</c:v>
                </c:pt>
                <c:pt idx="14">
                  <c:v>2.9339529279700001</c:v>
                </c:pt>
                <c:pt idx="15">
                  <c:v>2.3114798577859998</c:v>
                </c:pt>
                <c:pt idx="16">
                  <c:v>1.9616977281179999</c:v>
                </c:pt>
                <c:pt idx="17">
                  <c:v>1.449927143769</c:v>
                </c:pt>
                <c:pt idx="18">
                  <c:v>1.3333736426380001</c:v>
                </c:pt>
                <c:pt idx="19">
                  <c:v>1.490941757381</c:v>
                </c:pt>
                <c:pt idx="20">
                  <c:v>0.45568974293100001</c:v>
                </c:pt>
                <c:pt idx="21">
                  <c:v>0.81033228017299996</c:v>
                </c:pt>
                <c:pt idx="22">
                  <c:v>0.15609551418100001</c:v>
                </c:pt>
                <c:pt idx="23">
                  <c:v>0.571076142989</c:v>
                </c:pt>
                <c:pt idx="24">
                  <c:v>0.55941179840499999</c:v>
                </c:pt>
                <c:pt idx="25">
                  <c:v>0.496002772501</c:v>
                </c:pt>
                <c:pt idx="26">
                  <c:v>1.0237640429020001</c:v>
                </c:pt>
                <c:pt idx="27">
                  <c:v>0.42781526678499998</c:v>
                </c:pt>
                <c:pt idx="28">
                  <c:v>0.68231454514900003</c:v>
                </c:pt>
                <c:pt idx="29">
                  <c:v>0.58795706730399999</c:v>
                </c:pt>
              </c:numCache>
            </c:numRef>
          </c:val>
          <c:extLst>
            <c:ext xmlns:c16="http://schemas.microsoft.com/office/drawing/2014/chart" uri="{C3380CC4-5D6E-409C-BE32-E72D297353CC}">
              <c16:uniqueId val="{00000022-CA1A-4360-BF3B-1574DA742925}"/>
            </c:ext>
          </c:extLst>
        </c:ser>
        <c:ser>
          <c:idx val="35"/>
          <c:order val="35"/>
          <c:tx>
            <c:strRef>
              <c:f>map!$AK$1</c:f>
              <c:strCache>
                <c:ptCount val="1"/>
                <c:pt idx="0">
                  <c:v>7.0</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map!$AK$2:$AK$31</c:f>
              <c:numCache>
                <c:formatCode>0.00</c:formatCode>
                <c:ptCount val="30"/>
                <c:pt idx="0">
                  <c:v>0.61992528403900005</c:v>
                </c:pt>
                <c:pt idx="1">
                  <c:v>1.529118225445</c:v>
                </c:pt>
                <c:pt idx="2">
                  <c:v>3.0320424512019999</c:v>
                </c:pt>
                <c:pt idx="3">
                  <c:v>4.7467957778279999</c:v>
                </c:pt>
                <c:pt idx="4">
                  <c:v>3.5800002826180002</c:v>
                </c:pt>
                <c:pt idx="5">
                  <c:v>3.6683532378099999</c:v>
                </c:pt>
                <c:pt idx="6">
                  <c:v>4.8293559881570003</c:v>
                </c:pt>
                <c:pt idx="7">
                  <c:v>4.7551975037689997</c:v>
                </c:pt>
                <c:pt idx="8">
                  <c:v>3.506864610749</c:v>
                </c:pt>
                <c:pt idx="9">
                  <c:v>3.658609682737</c:v>
                </c:pt>
                <c:pt idx="10">
                  <c:v>3.1672795383630001</c:v>
                </c:pt>
                <c:pt idx="11">
                  <c:v>2.7944830060779999</c:v>
                </c:pt>
                <c:pt idx="12">
                  <c:v>4.3550190702389999</c:v>
                </c:pt>
                <c:pt idx="13">
                  <c:v>4.044794569534</c:v>
                </c:pt>
                <c:pt idx="14">
                  <c:v>3.2433726354900001</c:v>
                </c:pt>
                <c:pt idx="15">
                  <c:v>3.8199313746589998</c:v>
                </c:pt>
                <c:pt idx="16">
                  <c:v>2.7745270163920002</c:v>
                </c:pt>
                <c:pt idx="17">
                  <c:v>2.7038162693430001</c:v>
                </c:pt>
                <c:pt idx="18">
                  <c:v>2.3569025776429999</c:v>
                </c:pt>
                <c:pt idx="19">
                  <c:v>1.3567342870620001</c:v>
                </c:pt>
                <c:pt idx="20">
                  <c:v>0.69046648957300005</c:v>
                </c:pt>
                <c:pt idx="21">
                  <c:v>5.9413906608999999E-2</c:v>
                </c:pt>
                <c:pt idx="22">
                  <c:v>0.75262444940899997</c:v>
                </c:pt>
                <c:pt idx="23">
                  <c:v>0.855877654539</c:v>
                </c:pt>
                <c:pt idx="24">
                  <c:v>0.59085073528499998</c:v>
                </c:pt>
                <c:pt idx="25">
                  <c:v>0.83499405899199997</c:v>
                </c:pt>
                <c:pt idx="26">
                  <c:v>0.89731553426999999</c:v>
                </c:pt>
                <c:pt idx="27">
                  <c:v>0.94609792659500003</c:v>
                </c:pt>
                <c:pt idx="28">
                  <c:v>0.36913319734799999</c:v>
                </c:pt>
                <c:pt idx="29">
                  <c:v>0.94290395131000004</c:v>
                </c:pt>
              </c:numCache>
            </c:numRef>
          </c:val>
          <c:extLst>
            <c:ext xmlns:c16="http://schemas.microsoft.com/office/drawing/2014/chart" uri="{C3380CC4-5D6E-409C-BE32-E72D297353CC}">
              <c16:uniqueId val="{00000023-CA1A-4360-BF3B-1574DA742925}"/>
            </c:ext>
          </c:extLst>
        </c:ser>
        <c:ser>
          <c:idx val="36"/>
          <c:order val="36"/>
          <c:tx>
            <c:strRef>
              <c:f>map!$AL$1</c:f>
              <c:strCache>
                <c:ptCount val="1"/>
                <c:pt idx="0">
                  <c:v>7.2</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map!$AL$2:$AL$31</c:f>
              <c:numCache>
                <c:formatCode>0.00</c:formatCode>
                <c:ptCount val="30"/>
                <c:pt idx="0">
                  <c:v>0.62239990153000002</c:v>
                </c:pt>
                <c:pt idx="1">
                  <c:v>2.7633981170530002</c:v>
                </c:pt>
                <c:pt idx="2">
                  <c:v>3.4027037219510001</c:v>
                </c:pt>
                <c:pt idx="3">
                  <c:v>4.425279436247</c:v>
                </c:pt>
                <c:pt idx="4">
                  <c:v>4.3165918057289998</c:v>
                </c:pt>
                <c:pt idx="5">
                  <c:v>4.1922205243770003</c:v>
                </c:pt>
                <c:pt idx="6">
                  <c:v>4.9991598762829996</c:v>
                </c:pt>
                <c:pt idx="7">
                  <c:v>2.6386945635229999</c:v>
                </c:pt>
                <c:pt idx="8">
                  <c:v>2.6525910891729998</c:v>
                </c:pt>
                <c:pt idx="9">
                  <c:v>3.9361722343540002</c:v>
                </c:pt>
                <c:pt idx="10">
                  <c:v>4.9569520663739999</c:v>
                </c:pt>
                <c:pt idx="11">
                  <c:v>4.2814957437740002</c:v>
                </c:pt>
                <c:pt idx="12">
                  <c:v>3.6872310779189998</c:v>
                </c:pt>
                <c:pt idx="13">
                  <c:v>2.013899437309</c:v>
                </c:pt>
                <c:pt idx="14">
                  <c:v>2.223832832482</c:v>
                </c:pt>
                <c:pt idx="15">
                  <c:v>2.5865157769780001</c:v>
                </c:pt>
                <c:pt idx="16">
                  <c:v>2.826640246173</c:v>
                </c:pt>
                <c:pt idx="17">
                  <c:v>2.4159941920630001</c:v>
                </c:pt>
                <c:pt idx="18">
                  <c:v>1.918508632297</c:v>
                </c:pt>
                <c:pt idx="19">
                  <c:v>1.4862848238469999</c:v>
                </c:pt>
                <c:pt idx="20">
                  <c:v>1.307260495268</c:v>
                </c:pt>
                <c:pt idx="21">
                  <c:v>1.469927518592</c:v>
                </c:pt>
                <c:pt idx="22">
                  <c:v>0.53357749353299999</c:v>
                </c:pt>
                <c:pt idx="23">
                  <c:v>0.56450339528000004</c:v>
                </c:pt>
                <c:pt idx="24">
                  <c:v>1.5275626117850001</c:v>
                </c:pt>
                <c:pt idx="25">
                  <c:v>0.30710827853200001</c:v>
                </c:pt>
                <c:pt idx="26">
                  <c:v>0.877626414636</c:v>
                </c:pt>
                <c:pt idx="27">
                  <c:v>0.52217822709999995</c:v>
                </c:pt>
                <c:pt idx="28">
                  <c:v>0.57832154647900003</c:v>
                </c:pt>
                <c:pt idx="29">
                  <c:v>0.87136140950200003</c:v>
                </c:pt>
              </c:numCache>
            </c:numRef>
          </c:val>
          <c:extLst>
            <c:ext xmlns:c16="http://schemas.microsoft.com/office/drawing/2014/chart" uri="{C3380CC4-5D6E-409C-BE32-E72D297353CC}">
              <c16:uniqueId val="{00000024-CA1A-4360-BF3B-1574DA742925}"/>
            </c:ext>
          </c:extLst>
        </c:ser>
        <c:ser>
          <c:idx val="37"/>
          <c:order val="37"/>
          <c:tx>
            <c:strRef>
              <c:f>map!$AM$1</c:f>
              <c:strCache>
                <c:ptCount val="1"/>
                <c:pt idx="0">
                  <c:v>7.4</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map!$AM$2:$AM$31</c:f>
              <c:numCache>
                <c:formatCode>0.00</c:formatCode>
                <c:ptCount val="30"/>
                <c:pt idx="0">
                  <c:v>0.96181276968100005</c:v>
                </c:pt>
                <c:pt idx="1">
                  <c:v>1.4480501837199999</c:v>
                </c:pt>
                <c:pt idx="2">
                  <c:v>3.7795067289770001</c:v>
                </c:pt>
                <c:pt idx="3">
                  <c:v>4.2620313918540003</c:v>
                </c:pt>
                <c:pt idx="4">
                  <c:v>5.0129306405860001</c:v>
                </c:pt>
                <c:pt idx="5">
                  <c:v>4.5870580393099996</c:v>
                </c:pt>
                <c:pt idx="6">
                  <c:v>3.6218831759440002</c:v>
                </c:pt>
                <c:pt idx="7">
                  <c:v>2.3039810767410001</c:v>
                </c:pt>
                <c:pt idx="8">
                  <c:v>3.7190001806559998</c:v>
                </c:pt>
                <c:pt idx="9">
                  <c:v>4.3979791860019999</c:v>
                </c:pt>
                <c:pt idx="10">
                  <c:v>2.7583308995100002</c:v>
                </c:pt>
                <c:pt idx="11">
                  <c:v>2.2540207827019998</c:v>
                </c:pt>
                <c:pt idx="12">
                  <c:v>3.9437194071859998</c:v>
                </c:pt>
                <c:pt idx="13">
                  <c:v>3.1708333564750002</c:v>
                </c:pt>
                <c:pt idx="14">
                  <c:v>2.4845501627259998</c:v>
                </c:pt>
                <c:pt idx="15">
                  <c:v>3.818405408941</c:v>
                </c:pt>
                <c:pt idx="16">
                  <c:v>2.6892410613640001</c:v>
                </c:pt>
                <c:pt idx="17">
                  <c:v>1.69492770727</c:v>
                </c:pt>
                <c:pt idx="18">
                  <c:v>1.9877845466140001</c:v>
                </c:pt>
                <c:pt idx="19">
                  <c:v>1.1617595984610001</c:v>
                </c:pt>
                <c:pt idx="20">
                  <c:v>0.87987350769200001</c:v>
                </c:pt>
                <c:pt idx="21">
                  <c:v>0.52337977006299996</c:v>
                </c:pt>
                <c:pt idx="22">
                  <c:v>0.87438292806399998</c:v>
                </c:pt>
                <c:pt idx="23">
                  <c:v>0.94126910756100002</c:v>
                </c:pt>
                <c:pt idx="24">
                  <c:v>0.49140553986500002</c:v>
                </c:pt>
                <c:pt idx="25">
                  <c:v>1.0838971305280001</c:v>
                </c:pt>
                <c:pt idx="26">
                  <c:v>0.195556755809</c:v>
                </c:pt>
                <c:pt idx="27">
                  <c:v>0.71534761769499999</c:v>
                </c:pt>
                <c:pt idx="28">
                  <c:v>0.51012974158900004</c:v>
                </c:pt>
                <c:pt idx="29">
                  <c:v>1.003493340913</c:v>
                </c:pt>
              </c:numCache>
            </c:numRef>
          </c:val>
          <c:extLst>
            <c:ext xmlns:c16="http://schemas.microsoft.com/office/drawing/2014/chart" uri="{C3380CC4-5D6E-409C-BE32-E72D297353CC}">
              <c16:uniqueId val="{00000025-CA1A-4360-BF3B-1574DA742925}"/>
            </c:ext>
          </c:extLst>
        </c:ser>
        <c:ser>
          <c:idx val="38"/>
          <c:order val="38"/>
          <c:tx>
            <c:strRef>
              <c:f>map!$AN$1</c:f>
              <c:strCache>
                <c:ptCount val="1"/>
                <c:pt idx="0">
                  <c:v>7.6</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map!$AN$2:$AN$31</c:f>
              <c:numCache>
                <c:formatCode>0.00</c:formatCode>
                <c:ptCount val="30"/>
                <c:pt idx="0">
                  <c:v>0.65895685613699995</c:v>
                </c:pt>
                <c:pt idx="1">
                  <c:v>2.3861540555770002</c:v>
                </c:pt>
                <c:pt idx="2">
                  <c:v>4.2143020409609999</c:v>
                </c:pt>
                <c:pt idx="3">
                  <c:v>3.9429374556950001</c:v>
                </c:pt>
                <c:pt idx="4">
                  <c:v>3.8512892946649999</c:v>
                </c:pt>
                <c:pt idx="5">
                  <c:v>3.9441567268109998</c:v>
                </c:pt>
                <c:pt idx="6">
                  <c:v>3.5561773140100001</c:v>
                </c:pt>
                <c:pt idx="7">
                  <c:v>5.1902881537700001</c:v>
                </c:pt>
                <c:pt idx="8">
                  <c:v>3.3474668081319998</c:v>
                </c:pt>
                <c:pt idx="9">
                  <c:v>3.8207440427720001</c:v>
                </c:pt>
                <c:pt idx="10">
                  <c:v>3.271620500274</c:v>
                </c:pt>
                <c:pt idx="11">
                  <c:v>3.8373298956799999</c:v>
                </c:pt>
                <c:pt idx="12">
                  <c:v>2.0824821201949999</c:v>
                </c:pt>
                <c:pt idx="13">
                  <c:v>2.7151379095879999</c:v>
                </c:pt>
                <c:pt idx="14">
                  <c:v>4.0484073336839996</c:v>
                </c:pt>
                <c:pt idx="15">
                  <c:v>3.3845194928929998</c:v>
                </c:pt>
                <c:pt idx="16">
                  <c:v>3.2619411222529999</c:v>
                </c:pt>
                <c:pt idx="17">
                  <c:v>2.8827080325550001</c:v>
                </c:pt>
                <c:pt idx="18">
                  <c:v>1.9632749575740001</c:v>
                </c:pt>
                <c:pt idx="19">
                  <c:v>1.764036727638</c:v>
                </c:pt>
                <c:pt idx="20">
                  <c:v>1.1387235611340001</c:v>
                </c:pt>
                <c:pt idx="21">
                  <c:v>0.26014063530999998</c:v>
                </c:pt>
                <c:pt idx="22">
                  <c:v>0.58281570253299997</c:v>
                </c:pt>
                <c:pt idx="23">
                  <c:v>0.62875938047799995</c:v>
                </c:pt>
                <c:pt idx="24">
                  <c:v>0.25956123122699998</c:v>
                </c:pt>
                <c:pt idx="25">
                  <c:v>0.81561965077499998</c:v>
                </c:pt>
                <c:pt idx="26">
                  <c:v>0.35567755702600001</c:v>
                </c:pt>
                <c:pt idx="27">
                  <c:v>0.91899735066300003</c:v>
                </c:pt>
                <c:pt idx="28">
                  <c:v>0.59487200538100005</c:v>
                </c:pt>
                <c:pt idx="29">
                  <c:v>0.461207200968</c:v>
                </c:pt>
              </c:numCache>
            </c:numRef>
          </c:val>
          <c:extLst>
            <c:ext xmlns:c16="http://schemas.microsoft.com/office/drawing/2014/chart" uri="{C3380CC4-5D6E-409C-BE32-E72D297353CC}">
              <c16:uniqueId val="{00000026-CA1A-4360-BF3B-1574DA742925}"/>
            </c:ext>
          </c:extLst>
        </c:ser>
        <c:ser>
          <c:idx val="39"/>
          <c:order val="39"/>
          <c:tx>
            <c:strRef>
              <c:f>map!$AO$1</c:f>
              <c:strCache>
                <c:ptCount val="1"/>
                <c:pt idx="0">
                  <c:v>7.8</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map!$AO$2:$AO$31</c:f>
              <c:numCache>
                <c:formatCode>0.00</c:formatCode>
                <c:ptCount val="30"/>
                <c:pt idx="0">
                  <c:v>0.80334151994500003</c:v>
                </c:pt>
                <c:pt idx="1">
                  <c:v>1.5401431690089999</c:v>
                </c:pt>
                <c:pt idx="2">
                  <c:v>2.7327362448099999</c:v>
                </c:pt>
                <c:pt idx="3">
                  <c:v>5.0115955833049997</c:v>
                </c:pt>
                <c:pt idx="4">
                  <c:v>0</c:v>
                </c:pt>
                <c:pt idx="5">
                  <c:v>3.1704163823789999</c:v>
                </c:pt>
                <c:pt idx="6">
                  <c:v>3.5131791060199999</c:v>
                </c:pt>
                <c:pt idx="7">
                  <c:v>3.175558641716</c:v>
                </c:pt>
                <c:pt idx="8">
                  <c:v>2.8268754311049999</c:v>
                </c:pt>
                <c:pt idx="9">
                  <c:v>3.1516920650940001</c:v>
                </c:pt>
                <c:pt idx="10">
                  <c:v>2.6433850727619999</c:v>
                </c:pt>
                <c:pt idx="11">
                  <c:v>3.6105364717890001</c:v>
                </c:pt>
                <c:pt idx="12">
                  <c:v>3.4437069726659999</c:v>
                </c:pt>
                <c:pt idx="13">
                  <c:v>2.193566378256</c:v>
                </c:pt>
                <c:pt idx="14">
                  <c:v>3.4451572282630001</c:v>
                </c:pt>
                <c:pt idx="15">
                  <c:v>2.7247110484700001</c:v>
                </c:pt>
                <c:pt idx="16">
                  <c:v>3.5462679833139998</c:v>
                </c:pt>
                <c:pt idx="17">
                  <c:v>3.6429635322370002</c:v>
                </c:pt>
                <c:pt idx="18">
                  <c:v>1.8903792949710001</c:v>
                </c:pt>
                <c:pt idx="19">
                  <c:v>1.631504514815</c:v>
                </c:pt>
                <c:pt idx="20">
                  <c:v>1.3260664104269999</c:v>
                </c:pt>
                <c:pt idx="21">
                  <c:v>0.74320635312299999</c:v>
                </c:pt>
                <c:pt idx="22">
                  <c:v>1.2326176991490001</c:v>
                </c:pt>
                <c:pt idx="23">
                  <c:v>0.867192855436</c:v>
                </c:pt>
                <c:pt idx="24">
                  <c:v>0.24926557847200001</c:v>
                </c:pt>
                <c:pt idx="25">
                  <c:v>0.149814431714</c:v>
                </c:pt>
                <c:pt idx="26">
                  <c:v>1.0109071969700001</c:v>
                </c:pt>
                <c:pt idx="27">
                  <c:v>0.58168850426700003</c:v>
                </c:pt>
                <c:pt idx="28">
                  <c:v>0.74817915424500003</c:v>
                </c:pt>
                <c:pt idx="29">
                  <c:v>1.1065503179530001</c:v>
                </c:pt>
              </c:numCache>
            </c:numRef>
          </c:val>
          <c:extLst>
            <c:ext xmlns:c16="http://schemas.microsoft.com/office/drawing/2014/chart" uri="{C3380CC4-5D6E-409C-BE32-E72D297353CC}">
              <c16:uniqueId val="{00000027-CA1A-4360-BF3B-1574DA742925}"/>
            </c:ext>
          </c:extLst>
        </c:ser>
        <c:ser>
          <c:idx val="40"/>
          <c:order val="40"/>
          <c:tx>
            <c:strRef>
              <c:f>map!$AP$1</c:f>
              <c:strCache>
                <c:ptCount val="1"/>
                <c:pt idx="0">
                  <c:v>8.0</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map!$AP$2:$AP$31</c:f>
              <c:numCache>
                <c:formatCode>0.00</c:formatCode>
                <c:ptCount val="30"/>
                <c:pt idx="0">
                  <c:v>1.152996027223</c:v>
                </c:pt>
                <c:pt idx="1">
                  <c:v>1.6294375392389999</c:v>
                </c:pt>
                <c:pt idx="2">
                  <c:v>1.215439796239</c:v>
                </c:pt>
                <c:pt idx="3">
                  <c:v>3.5766963555119999</c:v>
                </c:pt>
                <c:pt idx="4">
                  <c:v>3.2302374627030002</c:v>
                </c:pt>
                <c:pt idx="5">
                  <c:v>3.0727860312800002</c:v>
                </c:pt>
                <c:pt idx="6">
                  <c:v>2.9237461837479999</c:v>
                </c:pt>
                <c:pt idx="7">
                  <c:v>3.003161372379</c:v>
                </c:pt>
                <c:pt idx="8">
                  <c:v>1.8141660791759999</c:v>
                </c:pt>
                <c:pt idx="9">
                  <c:v>3.5163446835880001</c:v>
                </c:pt>
                <c:pt idx="10">
                  <c:v>3.9363465254340002</c:v>
                </c:pt>
                <c:pt idx="11">
                  <c:v>2.3447232361579999</c:v>
                </c:pt>
                <c:pt idx="12">
                  <c:v>2.917513613488</c:v>
                </c:pt>
                <c:pt idx="13">
                  <c:v>2.736614691797</c:v>
                </c:pt>
                <c:pt idx="14">
                  <c:v>2.4972563797170002</c:v>
                </c:pt>
                <c:pt idx="15">
                  <c:v>3.1385011552440001</c:v>
                </c:pt>
                <c:pt idx="16">
                  <c:v>3.6933793608449998</c:v>
                </c:pt>
                <c:pt idx="17">
                  <c:v>2.6165782842219998</c:v>
                </c:pt>
                <c:pt idx="18">
                  <c:v>1.7857564514690001</c:v>
                </c:pt>
                <c:pt idx="19">
                  <c:v>2.0231729825440001</c:v>
                </c:pt>
                <c:pt idx="20">
                  <c:v>1.212093736745</c:v>
                </c:pt>
                <c:pt idx="21">
                  <c:v>0.36789542957900001</c:v>
                </c:pt>
                <c:pt idx="22">
                  <c:v>0.46881059695799998</c:v>
                </c:pt>
                <c:pt idx="23">
                  <c:v>0.77937364769200002</c:v>
                </c:pt>
                <c:pt idx="24">
                  <c:v>0.83557494759399997</c:v>
                </c:pt>
                <c:pt idx="25">
                  <c:v>0.135178772049</c:v>
                </c:pt>
                <c:pt idx="26">
                  <c:v>0.55593135944700001</c:v>
                </c:pt>
                <c:pt idx="27">
                  <c:v>1.131126655601</c:v>
                </c:pt>
                <c:pt idx="28">
                  <c:v>0.348203658202</c:v>
                </c:pt>
                <c:pt idx="29">
                  <c:v>0.89568771008400005</c:v>
                </c:pt>
              </c:numCache>
            </c:numRef>
          </c:val>
          <c:extLst>
            <c:ext xmlns:c16="http://schemas.microsoft.com/office/drawing/2014/chart" uri="{C3380CC4-5D6E-409C-BE32-E72D297353CC}">
              <c16:uniqueId val="{00000028-CA1A-4360-BF3B-1574DA742925}"/>
            </c:ext>
          </c:extLst>
        </c:ser>
        <c:ser>
          <c:idx val="41"/>
          <c:order val="41"/>
          <c:tx>
            <c:strRef>
              <c:f>map!$AQ$1</c:f>
              <c:strCache>
                <c:ptCount val="1"/>
                <c:pt idx="0">
                  <c:v>8.2</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map!$AQ$2:$AQ$31</c:f>
              <c:numCache>
                <c:formatCode>0.00</c:formatCode>
                <c:ptCount val="30"/>
                <c:pt idx="0">
                  <c:v>1.1927983290869999</c:v>
                </c:pt>
                <c:pt idx="1">
                  <c:v>1.3272564227650001</c:v>
                </c:pt>
                <c:pt idx="2">
                  <c:v>1.3102296772649999</c:v>
                </c:pt>
                <c:pt idx="3">
                  <c:v>2.4597278876440001</c:v>
                </c:pt>
                <c:pt idx="4">
                  <c:v>2.2585546537969998</c:v>
                </c:pt>
                <c:pt idx="5">
                  <c:v>2.3274329098159998</c:v>
                </c:pt>
                <c:pt idx="6">
                  <c:v>2.3487530361940001</c:v>
                </c:pt>
                <c:pt idx="7">
                  <c:v>3.4133851562139998</c:v>
                </c:pt>
                <c:pt idx="8">
                  <c:v>3.1568733931190001</c:v>
                </c:pt>
                <c:pt idx="9">
                  <c:v>3.7224624909189998</c:v>
                </c:pt>
                <c:pt idx="10">
                  <c:v>2.70232786527</c:v>
                </c:pt>
                <c:pt idx="11">
                  <c:v>3.18958627584</c:v>
                </c:pt>
                <c:pt idx="12">
                  <c:v>2.7044371136219998</c:v>
                </c:pt>
                <c:pt idx="13">
                  <c:v>2.5902342732329999</c:v>
                </c:pt>
                <c:pt idx="14">
                  <c:v>2.309472543099</c:v>
                </c:pt>
                <c:pt idx="15">
                  <c:v>2.0754726538430002</c:v>
                </c:pt>
                <c:pt idx="16">
                  <c:v>3.5463374434179999</c:v>
                </c:pt>
                <c:pt idx="17">
                  <c:v>1.8654734519330001</c:v>
                </c:pt>
                <c:pt idx="18">
                  <c:v>2.4802325776249998</c:v>
                </c:pt>
                <c:pt idx="19">
                  <c:v>1.7674433344339999</c:v>
                </c:pt>
                <c:pt idx="20">
                  <c:v>0.82593474611999995</c:v>
                </c:pt>
                <c:pt idx="21">
                  <c:v>1.6691822549849999</c:v>
                </c:pt>
                <c:pt idx="22">
                  <c:v>0.34401003601899999</c:v>
                </c:pt>
                <c:pt idx="23">
                  <c:v>0.537359078233</c:v>
                </c:pt>
                <c:pt idx="24">
                  <c:v>0.39852138757900002</c:v>
                </c:pt>
                <c:pt idx="25">
                  <c:v>1.050389551951</c:v>
                </c:pt>
                <c:pt idx="26">
                  <c:v>0.70184289845100001</c:v>
                </c:pt>
                <c:pt idx="27">
                  <c:v>0.41000219881</c:v>
                </c:pt>
                <c:pt idx="28">
                  <c:v>0.49861706714699999</c:v>
                </c:pt>
                <c:pt idx="29">
                  <c:v>0.59052095402899996</c:v>
                </c:pt>
              </c:numCache>
            </c:numRef>
          </c:val>
          <c:extLst>
            <c:ext xmlns:c16="http://schemas.microsoft.com/office/drawing/2014/chart" uri="{C3380CC4-5D6E-409C-BE32-E72D297353CC}">
              <c16:uniqueId val="{00000029-CA1A-4360-BF3B-1574DA742925}"/>
            </c:ext>
          </c:extLst>
        </c:ser>
        <c:ser>
          <c:idx val="42"/>
          <c:order val="42"/>
          <c:tx>
            <c:strRef>
              <c:f>map!$AR$1</c:f>
              <c:strCache>
                <c:ptCount val="1"/>
                <c:pt idx="0">
                  <c:v>8.4</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map!$AR$2:$AR$31</c:f>
              <c:numCache>
                <c:formatCode>0.00</c:formatCode>
                <c:ptCount val="30"/>
                <c:pt idx="0">
                  <c:v>0.72817131872999996</c:v>
                </c:pt>
                <c:pt idx="1">
                  <c:v>1.9735130771310001</c:v>
                </c:pt>
                <c:pt idx="2">
                  <c:v>1.4295067433840001</c:v>
                </c:pt>
                <c:pt idx="3">
                  <c:v>0.78189047073999995</c:v>
                </c:pt>
                <c:pt idx="4">
                  <c:v>2.986353382691</c:v>
                </c:pt>
                <c:pt idx="5">
                  <c:v>2.6713612526719999</c:v>
                </c:pt>
                <c:pt idx="6">
                  <c:v>3.1828189019300002</c:v>
                </c:pt>
                <c:pt idx="7">
                  <c:v>2.184983068467</c:v>
                </c:pt>
                <c:pt idx="8">
                  <c:v>2.7739693400190002</c:v>
                </c:pt>
                <c:pt idx="9">
                  <c:v>3.0145071507600001</c:v>
                </c:pt>
                <c:pt idx="10">
                  <c:v>2.6412762552219999</c:v>
                </c:pt>
                <c:pt idx="11">
                  <c:v>2.6170300317790001</c:v>
                </c:pt>
                <c:pt idx="12">
                  <c:v>2.911078563077</c:v>
                </c:pt>
                <c:pt idx="13">
                  <c:v>3.198414369715</c:v>
                </c:pt>
                <c:pt idx="14">
                  <c:v>1.898483990746</c:v>
                </c:pt>
                <c:pt idx="15">
                  <c:v>1.9632807268550001</c:v>
                </c:pt>
                <c:pt idx="16">
                  <c:v>2.5483180158719998</c:v>
                </c:pt>
                <c:pt idx="17">
                  <c:v>2.9184110205040001</c:v>
                </c:pt>
                <c:pt idx="18">
                  <c:v>2.3553677046670001</c:v>
                </c:pt>
                <c:pt idx="19">
                  <c:v>1.4643391907079999</c:v>
                </c:pt>
                <c:pt idx="20">
                  <c:v>0.65908211073800005</c:v>
                </c:pt>
                <c:pt idx="21">
                  <c:v>0.35887118190200001</c:v>
                </c:pt>
                <c:pt idx="22">
                  <c:v>1.203019181778</c:v>
                </c:pt>
                <c:pt idx="23">
                  <c:v>0.87272532708399997</c:v>
                </c:pt>
                <c:pt idx="24">
                  <c:v>0.82467061964800004</c:v>
                </c:pt>
                <c:pt idx="25">
                  <c:v>6.4469138817000005E-2</c:v>
                </c:pt>
                <c:pt idx="26">
                  <c:v>0.245482759823</c:v>
                </c:pt>
                <c:pt idx="27">
                  <c:v>1.0189117314930001</c:v>
                </c:pt>
                <c:pt idx="28">
                  <c:v>0.98663411456000005</c:v>
                </c:pt>
                <c:pt idx="29">
                  <c:v>1.6434472434389999</c:v>
                </c:pt>
              </c:numCache>
            </c:numRef>
          </c:val>
          <c:extLst>
            <c:ext xmlns:c16="http://schemas.microsoft.com/office/drawing/2014/chart" uri="{C3380CC4-5D6E-409C-BE32-E72D297353CC}">
              <c16:uniqueId val="{0000002A-CA1A-4360-BF3B-1574DA742925}"/>
            </c:ext>
          </c:extLst>
        </c:ser>
        <c:ser>
          <c:idx val="43"/>
          <c:order val="43"/>
          <c:tx>
            <c:strRef>
              <c:f>map!$AS$1</c:f>
              <c:strCache>
                <c:ptCount val="1"/>
                <c:pt idx="0">
                  <c:v>8.6</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map!$AS$2:$AS$31</c:f>
              <c:numCache>
                <c:formatCode>0.00</c:formatCode>
                <c:ptCount val="30"/>
                <c:pt idx="0">
                  <c:v>0.71592401892000002</c:v>
                </c:pt>
                <c:pt idx="1">
                  <c:v>0.99762951117800003</c:v>
                </c:pt>
                <c:pt idx="2">
                  <c:v>0.703796676796</c:v>
                </c:pt>
                <c:pt idx="3">
                  <c:v>1.3022686531500001</c:v>
                </c:pt>
                <c:pt idx="4">
                  <c:v>1.546575814296</c:v>
                </c:pt>
                <c:pt idx="5">
                  <c:v>2.3476262437659998</c:v>
                </c:pt>
                <c:pt idx="6">
                  <c:v>1.735885186033</c:v>
                </c:pt>
                <c:pt idx="7">
                  <c:v>2.0149526863260001</c:v>
                </c:pt>
                <c:pt idx="8">
                  <c:v>2.0857326462320001</c:v>
                </c:pt>
                <c:pt idx="9">
                  <c:v>4.4471226837330002</c:v>
                </c:pt>
                <c:pt idx="10">
                  <c:v>3.8621793565129998</c:v>
                </c:pt>
                <c:pt idx="11">
                  <c:v>2.645086737992</c:v>
                </c:pt>
                <c:pt idx="12">
                  <c:v>2.7057243934890001</c:v>
                </c:pt>
                <c:pt idx="13">
                  <c:v>2.00123869904</c:v>
                </c:pt>
                <c:pt idx="14">
                  <c:v>2.584008751087</c:v>
                </c:pt>
                <c:pt idx="15">
                  <c:v>2.3070249707079999</c:v>
                </c:pt>
                <c:pt idx="16">
                  <c:v>1.631413117983</c:v>
                </c:pt>
                <c:pt idx="17">
                  <c:v>2.4951707620470001</c:v>
                </c:pt>
                <c:pt idx="18">
                  <c:v>2.303424138739</c:v>
                </c:pt>
                <c:pt idx="19">
                  <c:v>1.139167830414</c:v>
                </c:pt>
                <c:pt idx="20">
                  <c:v>1.157793828278</c:v>
                </c:pt>
                <c:pt idx="21">
                  <c:v>0.518964769587</c:v>
                </c:pt>
                <c:pt idx="22">
                  <c:v>0.69934258168800001</c:v>
                </c:pt>
                <c:pt idx="23">
                  <c:v>0.224316008452</c:v>
                </c:pt>
                <c:pt idx="24">
                  <c:v>0.51780398400700001</c:v>
                </c:pt>
                <c:pt idx="25">
                  <c:v>0.62531874681199995</c:v>
                </c:pt>
                <c:pt idx="26">
                  <c:v>0.64757651652899995</c:v>
                </c:pt>
                <c:pt idx="27">
                  <c:v>0.93847260672699995</c:v>
                </c:pt>
                <c:pt idx="28">
                  <c:v>1.362058766346</c:v>
                </c:pt>
                <c:pt idx="29">
                  <c:v>1.9820585225959999</c:v>
                </c:pt>
              </c:numCache>
            </c:numRef>
          </c:val>
          <c:extLst>
            <c:ext xmlns:c16="http://schemas.microsoft.com/office/drawing/2014/chart" uri="{C3380CC4-5D6E-409C-BE32-E72D297353CC}">
              <c16:uniqueId val="{0000002B-CA1A-4360-BF3B-1574DA742925}"/>
            </c:ext>
          </c:extLst>
        </c:ser>
        <c:ser>
          <c:idx val="44"/>
          <c:order val="44"/>
          <c:tx>
            <c:strRef>
              <c:f>map!$AT$1</c:f>
              <c:strCache>
                <c:ptCount val="1"/>
                <c:pt idx="0">
                  <c:v>8.8</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map!$AT$2:$AT$31</c:f>
              <c:numCache>
                <c:formatCode>0.00</c:formatCode>
                <c:ptCount val="30"/>
                <c:pt idx="0">
                  <c:v>1.4060939101159999</c:v>
                </c:pt>
                <c:pt idx="1">
                  <c:v>0.86071763676900004</c:v>
                </c:pt>
                <c:pt idx="2">
                  <c:v>0.41736707520900002</c:v>
                </c:pt>
                <c:pt idx="3">
                  <c:v>1.175093183939</c:v>
                </c:pt>
                <c:pt idx="4">
                  <c:v>1.0939631874369999</c:v>
                </c:pt>
                <c:pt idx="5">
                  <c:v>1.956233880369</c:v>
                </c:pt>
                <c:pt idx="6">
                  <c:v>2.9974006246460001</c:v>
                </c:pt>
                <c:pt idx="7">
                  <c:v>2.3142026062409999</c:v>
                </c:pt>
                <c:pt idx="8">
                  <c:v>2.9505569178640001</c:v>
                </c:pt>
                <c:pt idx="9">
                  <c:v>3.9420011369250001</c:v>
                </c:pt>
                <c:pt idx="10">
                  <c:v>2.2570355192489999</c:v>
                </c:pt>
                <c:pt idx="11">
                  <c:v>2.596016844992</c:v>
                </c:pt>
                <c:pt idx="12">
                  <c:v>1.8671347284049999</c:v>
                </c:pt>
                <c:pt idx="13">
                  <c:v>2.20525565254</c:v>
                </c:pt>
                <c:pt idx="14">
                  <c:v>2.3870430296170002</c:v>
                </c:pt>
                <c:pt idx="15">
                  <c:v>2.4492373497840001</c:v>
                </c:pt>
                <c:pt idx="16">
                  <c:v>1.945239843925</c:v>
                </c:pt>
                <c:pt idx="17">
                  <c:v>1.5972898364629999</c:v>
                </c:pt>
                <c:pt idx="18">
                  <c:v>1.9276618957039999</c:v>
                </c:pt>
                <c:pt idx="19">
                  <c:v>2.1365787486299999</c:v>
                </c:pt>
                <c:pt idx="20">
                  <c:v>0.43919766299500002</c:v>
                </c:pt>
                <c:pt idx="21">
                  <c:v>1.069358100803</c:v>
                </c:pt>
                <c:pt idx="22">
                  <c:v>0.51882402840599995</c:v>
                </c:pt>
                <c:pt idx="23">
                  <c:v>0.63585374573300002</c:v>
                </c:pt>
                <c:pt idx="24">
                  <c:v>0.18262592888500001</c:v>
                </c:pt>
                <c:pt idx="25">
                  <c:v>1.4075430553549999</c:v>
                </c:pt>
                <c:pt idx="26">
                  <c:v>0.793015323562</c:v>
                </c:pt>
                <c:pt idx="27">
                  <c:v>0.50479716281800002</c:v>
                </c:pt>
                <c:pt idx="28">
                  <c:v>0.41636221519900002</c:v>
                </c:pt>
                <c:pt idx="29">
                  <c:v>0.80717946166900001</c:v>
                </c:pt>
              </c:numCache>
            </c:numRef>
          </c:val>
          <c:extLst>
            <c:ext xmlns:c16="http://schemas.microsoft.com/office/drawing/2014/chart" uri="{C3380CC4-5D6E-409C-BE32-E72D297353CC}">
              <c16:uniqueId val="{0000002C-CA1A-4360-BF3B-1574DA742925}"/>
            </c:ext>
          </c:extLst>
        </c:ser>
        <c:ser>
          <c:idx val="45"/>
          <c:order val="45"/>
          <c:tx>
            <c:strRef>
              <c:f>map!$AU$1</c:f>
              <c:strCache>
                <c:ptCount val="1"/>
                <c:pt idx="0">
                  <c:v>9.0</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map!$AU$2:$AU$31</c:f>
              <c:numCache>
                <c:formatCode>0.00</c:formatCode>
                <c:ptCount val="30"/>
                <c:pt idx="0">
                  <c:v>1.2627946250390001</c:v>
                </c:pt>
                <c:pt idx="1">
                  <c:v>1.085167895019</c:v>
                </c:pt>
                <c:pt idx="2">
                  <c:v>0.841785592192</c:v>
                </c:pt>
                <c:pt idx="3">
                  <c:v>1.2460108694409999</c:v>
                </c:pt>
                <c:pt idx="4">
                  <c:v>1.456828685341</c:v>
                </c:pt>
                <c:pt idx="5">
                  <c:v>1.111358708524</c:v>
                </c:pt>
                <c:pt idx="6">
                  <c:v>1.7045418999499999</c:v>
                </c:pt>
                <c:pt idx="7">
                  <c:v>1.7814175684439999</c:v>
                </c:pt>
                <c:pt idx="8">
                  <c:v>2.7140961765879998</c:v>
                </c:pt>
                <c:pt idx="9">
                  <c:v>1.8575792623189999</c:v>
                </c:pt>
                <c:pt idx="10">
                  <c:v>1.413794997623</c:v>
                </c:pt>
                <c:pt idx="11">
                  <c:v>1.4981587904960001</c:v>
                </c:pt>
                <c:pt idx="12">
                  <c:v>2.8934336851059999</c:v>
                </c:pt>
                <c:pt idx="13">
                  <c:v>1.5910866890340001</c:v>
                </c:pt>
                <c:pt idx="14">
                  <c:v>2.80605351052</c:v>
                </c:pt>
                <c:pt idx="15">
                  <c:v>1.6809684835659999</c:v>
                </c:pt>
                <c:pt idx="16">
                  <c:v>1.514299898912</c:v>
                </c:pt>
                <c:pt idx="17">
                  <c:v>1.8661361449310001</c:v>
                </c:pt>
                <c:pt idx="18">
                  <c:v>2.0581110821289998</c:v>
                </c:pt>
                <c:pt idx="19">
                  <c:v>1.139899256661</c:v>
                </c:pt>
                <c:pt idx="20">
                  <c:v>0.80815289218499997</c:v>
                </c:pt>
                <c:pt idx="21">
                  <c:v>0.27527662027200001</c:v>
                </c:pt>
                <c:pt idx="22">
                  <c:v>0.84810595633399999</c:v>
                </c:pt>
                <c:pt idx="23">
                  <c:v>1.111908283914</c:v>
                </c:pt>
                <c:pt idx="24">
                  <c:v>3.9083375730000003E-3</c:v>
                </c:pt>
                <c:pt idx="25">
                  <c:v>0.33372080740400001</c:v>
                </c:pt>
                <c:pt idx="26">
                  <c:v>0.15323415185100001</c:v>
                </c:pt>
                <c:pt idx="27">
                  <c:v>0.85522492808399997</c:v>
                </c:pt>
                <c:pt idx="28">
                  <c:v>0.577592013716</c:v>
                </c:pt>
                <c:pt idx="29">
                  <c:v>1.112317957316</c:v>
                </c:pt>
              </c:numCache>
            </c:numRef>
          </c:val>
          <c:extLst>
            <c:ext xmlns:c16="http://schemas.microsoft.com/office/drawing/2014/chart" uri="{C3380CC4-5D6E-409C-BE32-E72D297353CC}">
              <c16:uniqueId val="{0000002D-CA1A-4360-BF3B-1574DA742925}"/>
            </c:ext>
          </c:extLst>
        </c:ser>
        <c:ser>
          <c:idx val="46"/>
          <c:order val="46"/>
          <c:tx>
            <c:strRef>
              <c:f>map!$AV$1</c:f>
              <c:strCache>
                <c:ptCount val="1"/>
                <c:pt idx="0">
                  <c:v>9.2</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map!$AV$2:$AV$31</c:f>
              <c:numCache>
                <c:formatCode>0.00</c:formatCode>
                <c:ptCount val="30"/>
                <c:pt idx="0">
                  <c:v>0.699551796103</c:v>
                </c:pt>
                <c:pt idx="1">
                  <c:v>0.88494469326900005</c:v>
                </c:pt>
                <c:pt idx="2">
                  <c:v>1.8426346569280001</c:v>
                </c:pt>
                <c:pt idx="3">
                  <c:v>0.96511544088300005</c:v>
                </c:pt>
                <c:pt idx="4">
                  <c:v>1.1507705741509999</c:v>
                </c:pt>
                <c:pt idx="5">
                  <c:v>1.2803120361189999</c:v>
                </c:pt>
                <c:pt idx="6">
                  <c:v>1.5877511920859999</c:v>
                </c:pt>
                <c:pt idx="7">
                  <c:v>1.354366476142</c:v>
                </c:pt>
                <c:pt idx="8">
                  <c:v>1.0395447943889999</c:v>
                </c:pt>
                <c:pt idx="9">
                  <c:v>1.791487972131</c:v>
                </c:pt>
                <c:pt idx="10">
                  <c:v>2.0131252066430001</c:v>
                </c:pt>
                <c:pt idx="11">
                  <c:v>1.3614516464149999</c:v>
                </c:pt>
                <c:pt idx="12">
                  <c:v>1.4048397346899999</c:v>
                </c:pt>
                <c:pt idx="13">
                  <c:v>0.90535504607499995</c:v>
                </c:pt>
                <c:pt idx="14">
                  <c:v>2.3236261514479999</c:v>
                </c:pt>
                <c:pt idx="15">
                  <c:v>1.612738953035</c:v>
                </c:pt>
                <c:pt idx="16">
                  <c:v>1.1466682792759999</c:v>
                </c:pt>
                <c:pt idx="17">
                  <c:v>1.558477272293</c:v>
                </c:pt>
                <c:pt idx="18">
                  <c:v>0.92031901642500002</c:v>
                </c:pt>
                <c:pt idx="19">
                  <c:v>1.0299617480750001</c:v>
                </c:pt>
                <c:pt idx="20">
                  <c:v>0.19746060265000001</c:v>
                </c:pt>
                <c:pt idx="21">
                  <c:v>0.84427667065000001</c:v>
                </c:pt>
                <c:pt idx="22">
                  <c:v>0.256644689772</c:v>
                </c:pt>
                <c:pt idx="23">
                  <c:v>0.72792679445300001</c:v>
                </c:pt>
                <c:pt idx="24">
                  <c:v>0.38336957788300002</c:v>
                </c:pt>
                <c:pt idx="25">
                  <c:v>1.729815668878</c:v>
                </c:pt>
                <c:pt idx="26">
                  <c:v>0.48876905765200002</c:v>
                </c:pt>
                <c:pt idx="27">
                  <c:v>0.74162688838299995</c:v>
                </c:pt>
                <c:pt idx="28">
                  <c:v>0.61149764156499997</c:v>
                </c:pt>
                <c:pt idx="29">
                  <c:v>1.00983138713</c:v>
                </c:pt>
              </c:numCache>
            </c:numRef>
          </c:val>
          <c:extLst>
            <c:ext xmlns:c16="http://schemas.microsoft.com/office/drawing/2014/chart" uri="{C3380CC4-5D6E-409C-BE32-E72D297353CC}">
              <c16:uniqueId val="{0000002E-CA1A-4360-BF3B-1574DA742925}"/>
            </c:ext>
          </c:extLst>
        </c:ser>
        <c:ser>
          <c:idx val="47"/>
          <c:order val="47"/>
          <c:tx>
            <c:strRef>
              <c:f>map!$AW$1</c:f>
              <c:strCache>
                <c:ptCount val="1"/>
                <c:pt idx="0">
                  <c:v>9.4</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map!$AW$2:$AW$31</c:f>
              <c:numCache>
                <c:formatCode>0.00</c:formatCode>
                <c:ptCount val="30"/>
                <c:pt idx="0">
                  <c:v>1.0375151147499999</c:v>
                </c:pt>
                <c:pt idx="1">
                  <c:v>0.56711559606200002</c:v>
                </c:pt>
                <c:pt idx="2">
                  <c:v>1.252771957467</c:v>
                </c:pt>
                <c:pt idx="3">
                  <c:v>0.44030784445799998</c:v>
                </c:pt>
                <c:pt idx="4">
                  <c:v>0.38169286920899997</c:v>
                </c:pt>
                <c:pt idx="5">
                  <c:v>1.4380440987509999</c:v>
                </c:pt>
                <c:pt idx="6">
                  <c:v>0.88906812989499995</c:v>
                </c:pt>
                <c:pt idx="7">
                  <c:v>1.4636702432740001</c:v>
                </c:pt>
                <c:pt idx="8">
                  <c:v>0.78950109550799996</c:v>
                </c:pt>
                <c:pt idx="9">
                  <c:v>0.300368389066</c:v>
                </c:pt>
                <c:pt idx="10">
                  <c:v>1.4851654715730001</c:v>
                </c:pt>
                <c:pt idx="11">
                  <c:v>1.232870844919</c:v>
                </c:pt>
                <c:pt idx="12">
                  <c:v>1.0699327424439999</c:v>
                </c:pt>
                <c:pt idx="13">
                  <c:v>0.87504585151199998</c:v>
                </c:pt>
                <c:pt idx="14">
                  <c:v>0.66523976212699998</c:v>
                </c:pt>
                <c:pt idx="15">
                  <c:v>1.2880389348500001</c:v>
                </c:pt>
                <c:pt idx="16">
                  <c:v>0.49739853427699998</c:v>
                </c:pt>
                <c:pt idx="17">
                  <c:v>0.81354331500900001</c:v>
                </c:pt>
                <c:pt idx="18">
                  <c:v>0.87853075496999999</c:v>
                </c:pt>
                <c:pt idx="19">
                  <c:v>0.941781542571</c:v>
                </c:pt>
                <c:pt idx="20">
                  <c:v>0.44737608916799998</c:v>
                </c:pt>
                <c:pt idx="21">
                  <c:v>1.248470000785</c:v>
                </c:pt>
                <c:pt idx="22">
                  <c:v>0.377010170363</c:v>
                </c:pt>
                <c:pt idx="23">
                  <c:v>0.14859980641199999</c:v>
                </c:pt>
                <c:pt idx="24">
                  <c:v>0.55860613566200001</c:v>
                </c:pt>
                <c:pt idx="25">
                  <c:v>1.0456322298980001</c:v>
                </c:pt>
                <c:pt idx="26">
                  <c:v>0.99241685968899995</c:v>
                </c:pt>
                <c:pt idx="27">
                  <c:v>0.87013729419999997</c:v>
                </c:pt>
                <c:pt idx="28">
                  <c:v>0.62913618752699996</c:v>
                </c:pt>
                <c:pt idx="29">
                  <c:v>1.0371770090229999</c:v>
                </c:pt>
              </c:numCache>
            </c:numRef>
          </c:val>
          <c:extLst>
            <c:ext xmlns:c16="http://schemas.microsoft.com/office/drawing/2014/chart" uri="{C3380CC4-5D6E-409C-BE32-E72D297353CC}">
              <c16:uniqueId val="{0000002F-CA1A-4360-BF3B-1574DA742925}"/>
            </c:ext>
          </c:extLst>
        </c:ser>
        <c:ser>
          <c:idx val="48"/>
          <c:order val="48"/>
          <c:tx>
            <c:strRef>
              <c:f>map!$AX$1</c:f>
              <c:strCache>
                <c:ptCount val="1"/>
                <c:pt idx="0">
                  <c:v>9.6</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map!$AX$2:$AX$31</c:f>
              <c:numCache>
                <c:formatCode>0.00</c:formatCode>
                <c:ptCount val="30"/>
                <c:pt idx="0">
                  <c:v>0.80077436488800002</c:v>
                </c:pt>
                <c:pt idx="1">
                  <c:v>0.41842877123200001</c:v>
                </c:pt>
                <c:pt idx="2">
                  <c:v>1.4038082324100001</c:v>
                </c:pt>
                <c:pt idx="3">
                  <c:v>0.39349212313699999</c:v>
                </c:pt>
                <c:pt idx="4">
                  <c:v>1.035884493675</c:v>
                </c:pt>
                <c:pt idx="5">
                  <c:v>0.69259607867299999</c:v>
                </c:pt>
                <c:pt idx="6">
                  <c:v>0.65463088586899998</c:v>
                </c:pt>
                <c:pt idx="7">
                  <c:v>0.68625175878300004</c:v>
                </c:pt>
                <c:pt idx="8">
                  <c:v>0.62353299131999995</c:v>
                </c:pt>
                <c:pt idx="9">
                  <c:v>0.96798079671600001</c:v>
                </c:pt>
                <c:pt idx="10">
                  <c:v>0.96900760536399999</c:v>
                </c:pt>
                <c:pt idx="11">
                  <c:v>0.47646018578299998</c:v>
                </c:pt>
                <c:pt idx="12">
                  <c:v>0.50484905562799998</c:v>
                </c:pt>
                <c:pt idx="13">
                  <c:v>0.47663180636000002</c:v>
                </c:pt>
                <c:pt idx="14">
                  <c:v>0.88171362482500004</c:v>
                </c:pt>
                <c:pt idx="15">
                  <c:v>1.024472489698</c:v>
                </c:pt>
                <c:pt idx="16">
                  <c:v>0.72890687717500002</c:v>
                </c:pt>
                <c:pt idx="17">
                  <c:v>0.66519514018799997</c:v>
                </c:pt>
                <c:pt idx="18">
                  <c:v>0.41890717008599998</c:v>
                </c:pt>
                <c:pt idx="19">
                  <c:v>0.76697943557899995</c:v>
                </c:pt>
                <c:pt idx="20">
                  <c:v>0.239635947761</c:v>
                </c:pt>
                <c:pt idx="21">
                  <c:v>0.37321094878200001</c:v>
                </c:pt>
                <c:pt idx="22">
                  <c:v>0.59584719009800002</c:v>
                </c:pt>
                <c:pt idx="23">
                  <c:v>0.24645400998799999</c:v>
                </c:pt>
                <c:pt idx="24">
                  <c:v>0.488077665562</c:v>
                </c:pt>
                <c:pt idx="25">
                  <c:v>0.47046332859099999</c:v>
                </c:pt>
                <c:pt idx="26">
                  <c:v>1.2800575627199999</c:v>
                </c:pt>
                <c:pt idx="27">
                  <c:v>0.66364281758499999</c:v>
                </c:pt>
                <c:pt idx="28">
                  <c:v>1.0712374899779999</c:v>
                </c:pt>
                <c:pt idx="29">
                  <c:v>0.65380800425899999</c:v>
                </c:pt>
              </c:numCache>
            </c:numRef>
          </c:val>
          <c:extLst>
            <c:ext xmlns:c16="http://schemas.microsoft.com/office/drawing/2014/chart" uri="{C3380CC4-5D6E-409C-BE32-E72D297353CC}">
              <c16:uniqueId val="{00000030-CA1A-4360-BF3B-1574DA742925}"/>
            </c:ext>
          </c:extLst>
        </c:ser>
        <c:ser>
          <c:idx val="49"/>
          <c:order val="49"/>
          <c:tx>
            <c:strRef>
              <c:f>map!$AY$1</c:f>
              <c:strCache>
                <c:ptCount val="1"/>
                <c:pt idx="0">
                  <c:v>9.8</c:v>
                </c:pt>
              </c:strCache>
            </c:strRef>
          </c:tx>
          <c:cat>
            <c:numRef>
              <c:f>map!$A$2:$A$31</c:f>
              <c:numCache>
                <c:formatCode>0.0</c:formatCode>
                <c:ptCount val="30"/>
                <c:pt idx="0">
                  <c:v>0</c:v>
                </c:pt>
                <c:pt idx="1">
                  <c:v>0.4</c:v>
                </c:pt>
                <c:pt idx="2">
                  <c:v>0.8</c:v>
                </c:pt>
                <c:pt idx="3">
                  <c:v>1.2</c:v>
                </c:pt>
                <c:pt idx="4">
                  <c:v>1.6</c:v>
                </c:pt>
                <c:pt idx="5">
                  <c:v>2</c:v>
                </c:pt>
                <c:pt idx="6">
                  <c:v>2.4</c:v>
                </c:pt>
                <c:pt idx="7">
                  <c:v>2.8</c:v>
                </c:pt>
                <c:pt idx="8">
                  <c:v>3.2</c:v>
                </c:pt>
                <c:pt idx="9">
                  <c:v>3.6</c:v>
                </c:pt>
                <c:pt idx="10">
                  <c:v>4</c:v>
                </c:pt>
                <c:pt idx="11">
                  <c:v>4.4000000000000004</c:v>
                </c:pt>
                <c:pt idx="12">
                  <c:v>4.8</c:v>
                </c:pt>
                <c:pt idx="13">
                  <c:v>5.2</c:v>
                </c:pt>
                <c:pt idx="14">
                  <c:v>5.6</c:v>
                </c:pt>
                <c:pt idx="15">
                  <c:v>6</c:v>
                </c:pt>
                <c:pt idx="16">
                  <c:v>6.4</c:v>
                </c:pt>
                <c:pt idx="17">
                  <c:v>6.8</c:v>
                </c:pt>
                <c:pt idx="18">
                  <c:v>7.2</c:v>
                </c:pt>
                <c:pt idx="19">
                  <c:v>7.6</c:v>
                </c:pt>
                <c:pt idx="20">
                  <c:v>8</c:v>
                </c:pt>
                <c:pt idx="21">
                  <c:v>8.4</c:v>
                </c:pt>
                <c:pt idx="22">
                  <c:v>8.8000000000000007</c:v>
                </c:pt>
                <c:pt idx="23">
                  <c:v>9.1999999999999993</c:v>
                </c:pt>
                <c:pt idx="24">
                  <c:v>9.6</c:v>
                </c:pt>
                <c:pt idx="25">
                  <c:v>10</c:v>
                </c:pt>
                <c:pt idx="26">
                  <c:v>10.4</c:v>
                </c:pt>
                <c:pt idx="27">
                  <c:v>10.8</c:v>
                </c:pt>
                <c:pt idx="28">
                  <c:v>11.2</c:v>
                </c:pt>
                <c:pt idx="29">
                  <c:v>11.6</c:v>
                </c:pt>
              </c:numCache>
            </c:numRef>
          </c:cat>
          <c:val>
            <c:numRef>
              <c:f>map!$AY$2:$AY$31</c:f>
              <c:numCache>
                <c:formatCode>0.00</c:formatCode>
                <c:ptCount val="30"/>
                <c:pt idx="0">
                  <c:v>0.77532338154199998</c:v>
                </c:pt>
                <c:pt idx="1">
                  <c:v>0.82506527566700005</c:v>
                </c:pt>
                <c:pt idx="2">
                  <c:v>2.1123317408240001</c:v>
                </c:pt>
                <c:pt idx="3">
                  <c:v>0.62910710410799997</c:v>
                </c:pt>
                <c:pt idx="4">
                  <c:v>0.51822853848499995</c:v>
                </c:pt>
                <c:pt idx="5">
                  <c:v>1.2522171594060001</c:v>
                </c:pt>
                <c:pt idx="6">
                  <c:v>0.58771963268299998</c:v>
                </c:pt>
                <c:pt idx="7">
                  <c:v>1.6509378889140001</c:v>
                </c:pt>
                <c:pt idx="8">
                  <c:v>0.80729978144600001</c:v>
                </c:pt>
                <c:pt idx="9">
                  <c:v>0.95623850035699998</c:v>
                </c:pt>
                <c:pt idx="10">
                  <c:v>1.0687115261819999</c:v>
                </c:pt>
                <c:pt idx="11">
                  <c:v>1.016675937964</c:v>
                </c:pt>
                <c:pt idx="12">
                  <c:v>1.2784207104230001</c:v>
                </c:pt>
                <c:pt idx="13">
                  <c:v>1.040231780087</c:v>
                </c:pt>
                <c:pt idx="14">
                  <c:v>0.73939003001600001</c:v>
                </c:pt>
                <c:pt idx="15">
                  <c:v>0.73869882046500002</c:v>
                </c:pt>
                <c:pt idx="16">
                  <c:v>1.0845722386859999</c:v>
                </c:pt>
                <c:pt idx="17">
                  <c:v>0.86061409485100004</c:v>
                </c:pt>
                <c:pt idx="18">
                  <c:v>1.008733056366</c:v>
                </c:pt>
                <c:pt idx="19">
                  <c:v>0.96708758048499999</c:v>
                </c:pt>
                <c:pt idx="20">
                  <c:v>0.244612650701</c:v>
                </c:pt>
                <c:pt idx="21">
                  <c:v>0.31706669429000001</c:v>
                </c:pt>
                <c:pt idx="22">
                  <c:v>0.65376782120400001</c:v>
                </c:pt>
                <c:pt idx="23">
                  <c:v>1.216212455225</c:v>
                </c:pt>
                <c:pt idx="24">
                  <c:v>0.74101367114500005</c:v>
                </c:pt>
                <c:pt idx="25">
                  <c:v>0.42061077913400002</c:v>
                </c:pt>
                <c:pt idx="26">
                  <c:v>0.52680649792500001</c:v>
                </c:pt>
                <c:pt idx="27">
                  <c:v>0.92719126625199999</c:v>
                </c:pt>
                <c:pt idx="28">
                  <c:v>1.049868025896</c:v>
                </c:pt>
                <c:pt idx="29">
                  <c:v>0.87572724971100002</c:v>
                </c:pt>
              </c:numCache>
            </c:numRef>
          </c:val>
          <c:extLst>
            <c:ext xmlns:c16="http://schemas.microsoft.com/office/drawing/2014/chart" uri="{C3380CC4-5D6E-409C-BE32-E72D297353CC}">
              <c16:uniqueId val="{00000031-CA1A-4360-BF3B-1574DA742925}"/>
            </c:ext>
          </c:extLst>
        </c:ser>
        <c:bandFmts>
          <c:bandFmt>
            <c:idx val="0"/>
            <c:spPr>
              <a:solidFill>
                <a:srgbClr val="670000"/>
              </a:solidFill>
              <a:ln/>
              <a:effectLst/>
              <a:sp3d/>
            </c:spPr>
          </c:bandFmt>
          <c:bandFmt>
            <c:idx val="1"/>
            <c:spPr>
              <a:solidFill>
                <a:srgbClr val="F00000"/>
              </a:solidFill>
            </c:spPr>
          </c:bandFmt>
          <c:bandFmt>
            <c:idx val="2"/>
            <c:spPr>
              <a:solidFill>
                <a:srgbClr val="FF6600"/>
              </a:solidFill>
            </c:spPr>
          </c:bandFmt>
          <c:bandFmt>
            <c:idx val="3"/>
            <c:spPr>
              <a:solidFill>
                <a:srgbClr val="FF9300"/>
              </a:solidFill>
            </c:spPr>
          </c:bandFmt>
          <c:bandFmt>
            <c:idx val="4"/>
            <c:spPr>
              <a:solidFill>
                <a:srgbClr val="FFC200"/>
              </a:solidFill>
            </c:spPr>
          </c:bandFmt>
          <c:bandFmt>
            <c:idx val="5"/>
            <c:spPr>
              <a:solidFill>
                <a:srgbClr val="FFED00"/>
              </a:solidFill>
            </c:spPr>
          </c:bandFmt>
          <c:bandFmt>
            <c:idx val="6"/>
            <c:spPr>
              <a:solidFill>
                <a:srgbClr val="EEFF00"/>
              </a:solidFill>
            </c:spPr>
          </c:bandFmt>
          <c:bandFmt>
            <c:idx val="7"/>
            <c:spPr>
              <a:solidFill>
                <a:srgbClr val="C9FF00"/>
              </a:solidFill>
            </c:spPr>
          </c:bandFmt>
          <c:bandFmt>
            <c:idx val="8"/>
            <c:spPr>
              <a:solidFill>
                <a:srgbClr val="82FF00"/>
              </a:solidFill>
            </c:spPr>
          </c:bandFmt>
          <c:bandFmt>
            <c:idx val="9"/>
            <c:spPr>
              <a:solidFill>
                <a:srgbClr val="00FF5A"/>
              </a:solidFill>
            </c:spPr>
          </c:bandFmt>
          <c:bandFmt>
            <c:idx val="10"/>
            <c:spPr>
              <a:solidFill>
                <a:srgbClr val="00FFCD"/>
              </a:solidFill>
            </c:spPr>
          </c:bandFmt>
          <c:bandFmt>
            <c:idx val="11"/>
            <c:spPr>
              <a:solidFill>
                <a:srgbClr val="00B6FF"/>
              </a:solidFill>
            </c:spPr>
          </c:bandFmt>
        </c:bandFmts>
        <c:axId val="1477138496"/>
        <c:axId val="1477137408"/>
        <c:axId val="1479998112"/>
      </c:surfaceChart>
      <c:catAx>
        <c:axId val="1477138496"/>
        <c:scaling>
          <c:orientation val="maxMin"/>
        </c:scaling>
        <c:delete val="1"/>
        <c:axPos val="b"/>
        <c:numFmt formatCode="0.0" sourceLinked="1"/>
        <c:majorTickMark val="out"/>
        <c:minorTickMark val="none"/>
        <c:tickLblPos val="nextTo"/>
        <c:crossAx val="1477137408"/>
        <c:crosses val="autoZero"/>
        <c:auto val="1"/>
        <c:lblAlgn val="ctr"/>
        <c:lblOffset val="100"/>
        <c:noMultiLvlLbl val="0"/>
      </c:catAx>
      <c:valAx>
        <c:axId val="1477137408"/>
        <c:scaling>
          <c:orientation val="minMax"/>
          <c:min val="0.5"/>
        </c:scaling>
        <c:delete val="1"/>
        <c:axPos val="r"/>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crossAx val="1477138496"/>
        <c:crosses val="autoZero"/>
        <c:crossBetween val="midCat"/>
        <c:majorUnit val="0.5"/>
        <c:minorUnit val="0.1"/>
      </c:valAx>
      <c:serAx>
        <c:axId val="1479998112"/>
        <c:scaling>
          <c:orientation val="minMax"/>
        </c:scaling>
        <c:delete val="1"/>
        <c:axPos val="b"/>
        <c:numFmt formatCode="#,##0.0" sourceLinked="1"/>
        <c:majorTickMark val="out"/>
        <c:minorTickMark val="none"/>
        <c:tickLblPos val="nextTo"/>
        <c:crossAx val="1477137408"/>
        <c:crosses val="autoZero"/>
      </c:serAx>
    </c:plotArea>
    <c:plotVisOnly val="1"/>
    <c:dispBlanksAs val="zero"/>
    <c:showDLblsOverMax val="0"/>
  </c:chart>
  <c:txPr>
    <a:bodyPr/>
    <a:lstStyle/>
    <a:p>
      <a:pPr>
        <a:defRPr/>
      </a:pPr>
      <a:endParaRPr lang="ru-RU"/>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90"/>
      <c:rotY val="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5041690354368012"/>
          <c:w val="0.988418024784812"/>
          <c:h val="0.7829610663018759"/>
        </c:manualLayout>
      </c:layout>
      <c:surfaceChart>
        <c:wireframe val="0"/>
        <c:ser>
          <c:idx val="0"/>
          <c:order val="0"/>
          <c:spPr>
            <a:solidFill>
              <a:schemeClr val="accent1"/>
            </a:solidFill>
            <a:ln/>
            <a:effectLst/>
            <a:sp3d/>
          </c:spPr>
          <c:val>
            <c:numRef>
              <c:f>Messergebnisse!$M$8:$T$8</c:f>
              <c:numCache>
                <c:formatCode>0.00</c:formatCode>
                <c:ptCount val="8"/>
                <c:pt idx="0">
                  <c:v>1.1913159393235</c:v>
                </c:pt>
                <c:pt idx="1">
                  <c:v>1.3827055051319999</c:v>
                </c:pt>
                <c:pt idx="2">
                  <c:v>1.4474450399530001</c:v>
                </c:pt>
                <c:pt idx="3">
                  <c:v>2.5335522416575</c:v>
                </c:pt>
                <c:pt idx="4">
                  <c:v>2.8740863108674999</c:v>
                </c:pt>
                <c:pt idx="5">
                  <c:v>2.6187387953919998</c:v>
                </c:pt>
                <c:pt idx="6">
                  <c:v>2.0585207259144997</c:v>
                </c:pt>
                <c:pt idx="7">
                  <c:v>0.68330002139799995</c:v>
                </c:pt>
              </c:numCache>
            </c:numRef>
          </c:val>
          <c:extLst>
            <c:ext xmlns:c16="http://schemas.microsoft.com/office/drawing/2014/chart" uri="{C3380CC4-5D6E-409C-BE32-E72D297353CC}">
              <c16:uniqueId val="{00000000-F389-4EDC-ACF3-23010B563F65}"/>
            </c:ext>
          </c:extLst>
        </c:ser>
        <c:ser>
          <c:idx val="1"/>
          <c:order val="1"/>
          <c:spPr>
            <a:solidFill>
              <a:schemeClr val="accent2"/>
            </a:solidFill>
            <a:ln/>
            <a:effectLst/>
            <a:sp3d/>
          </c:spPr>
          <c:val>
            <c:numRef>
              <c:f>Messergebnisse!$M$9:$T$9</c:f>
              <c:numCache>
                <c:formatCode>0.00</c:formatCode>
                <c:ptCount val="8"/>
                <c:pt idx="0">
                  <c:v>1.355266727062</c:v>
                </c:pt>
                <c:pt idx="1">
                  <c:v>1.7205661714980001</c:v>
                </c:pt>
                <c:pt idx="2">
                  <c:v>1.9969298835434999</c:v>
                </c:pt>
                <c:pt idx="3">
                  <c:v>2.6325392523489999</c:v>
                </c:pt>
                <c:pt idx="4">
                  <c:v>2.7644149766590003</c:v>
                </c:pt>
                <c:pt idx="5">
                  <c:v>2.6779999231740002</c:v>
                </c:pt>
                <c:pt idx="6">
                  <c:v>2.1935530059185</c:v>
                </c:pt>
                <c:pt idx="7">
                  <c:v>1.275407980145</c:v>
                </c:pt>
              </c:numCache>
            </c:numRef>
          </c:val>
          <c:extLst>
            <c:ext xmlns:c16="http://schemas.microsoft.com/office/drawing/2014/chart" uri="{C3380CC4-5D6E-409C-BE32-E72D297353CC}">
              <c16:uniqueId val="{00000001-F389-4EDC-ACF3-23010B563F65}"/>
            </c:ext>
          </c:extLst>
        </c:ser>
        <c:ser>
          <c:idx val="2"/>
          <c:order val="2"/>
          <c:spPr>
            <a:solidFill>
              <a:schemeClr val="accent3"/>
            </a:solidFill>
            <a:ln/>
            <a:effectLst/>
            <a:sp3d/>
          </c:spPr>
          <c:val>
            <c:numRef>
              <c:f>Messergebnisse!$M$10:$T$10</c:f>
              <c:numCache>
                <c:formatCode>0.00</c:formatCode>
                <c:ptCount val="8"/>
                <c:pt idx="0">
                  <c:v>1.4130855652704999</c:v>
                </c:pt>
                <c:pt idx="1">
                  <c:v>2.4234038448920003</c:v>
                </c:pt>
                <c:pt idx="2">
                  <c:v>2.658675447397</c:v>
                </c:pt>
                <c:pt idx="3">
                  <c:v>2.461164381878</c:v>
                </c:pt>
                <c:pt idx="4">
                  <c:v>2.3134274999275002</c:v>
                </c:pt>
                <c:pt idx="5">
                  <c:v>2.4208225745675001</c:v>
                </c:pt>
                <c:pt idx="6">
                  <c:v>2.4194514108099998</c:v>
                </c:pt>
                <c:pt idx="7">
                  <c:v>1.4853883428185</c:v>
                </c:pt>
              </c:numCache>
            </c:numRef>
          </c:val>
          <c:extLst>
            <c:ext xmlns:c16="http://schemas.microsoft.com/office/drawing/2014/chart" uri="{C3380CC4-5D6E-409C-BE32-E72D297353CC}">
              <c16:uniqueId val="{00000002-F389-4EDC-ACF3-23010B563F65}"/>
            </c:ext>
          </c:extLst>
        </c:ser>
        <c:ser>
          <c:idx val="3"/>
          <c:order val="3"/>
          <c:spPr>
            <a:solidFill>
              <a:schemeClr val="accent4"/>
            </a:solidFill>
            <a:ln/>
            <a:effectLst/>
            <a:sp3d/>
          </c:spPr>
          <c:val>
            <c:numRef>
              <c:f>Messergebnisse!$M$11:$T$11</c:f>
              <c:numCache>
                <c:formatCode>0.00</c:formatCode>
                <c:ptCount val="8"/>
                <c:pt idx="0">
                  <c:v>2.3893057348255002</c:v>
                </c:pt>
                <c:pt idx="1">
                  <c:v>3.4103554241534999</c:v>
                </c:pt>
                <c:pt idx="2">
                  <c:v>2.9245513418640003</c:v>
                </c:pt>
                <c:pt idx="3">
                  <c:v>2.2896256848125001</c:v>
                </c:pt>
                <c:pt idx="4">
                  <c:v>1.808805633775</c:v>
                </c:pt>
                <c:pt idx="5">
                  <c:v>2.3728247532319999</c:v>
                </c:pt>
                <c:pt idx="6">
                  <c:v>2.8293558044090004</c:v>
                </c:pt>
                <c:pt idx="7">
                  <c:v>2.0327998244195</c:v>
                </c:pt>
              </c:numCache>
            </c:numRef>
          </c:val>
          <c:extLst>
            <c:ext xmlns:c16="http://schemas.microsoft.com/office/drawing/2014/chart" uri="{C3380CC4-5D6E-409C-BE32-E72D297353CC}">
              <c16:uniqueId val="{00000003-F389-4EDC-ACF3-23010B563F65}"/>
            </c:ext>
          </c:extLst>
        </c:ser>
        <c:bandFmts>
          <c:bandFmt>
            <c:idx val="0"/>
            <c:spPr>
              <a:solidFill>
                <a:srgbClr val="660000"/>
              </a:solidFill>
              <a:ln/>
              <a:effectLst/>
              <a:sp3d/>
            </c:spPr>
          </c:bandFmt>
          <c:bandFmt>
            <c:idx val="1"/>
            <c:spPr>
              <a:solidFill>
                <a:srgbClr val="CC0000"/>
              </a:solidFill>
              <a:ln/>
              <a:effectLst/>
              <a:sp3d/>
            </c:spPr>
          </c:bandFmt>
          <c:bandFmt>
            <c:idx val="2"/>
            <c:spPr>
              <a:solidFill>
                <a:srgbClr val="FF0000"/>
              </a:solidFill>
              <a:ln/>
              <a:effectLst/>
              <a:sp3d/>
            </c:spPr>
          </c:bandFmt>
          <c:bandFmt>
            <c:idx val="3"/>
            <c:spPr>
              <a:solidFill>
                <a:srgbClr val="FF0000"/>
              </a:solidFill>
              <a:ln/>
              <a:effectLst/>
              <a:sp3d/>
            </c:spPr>
          </c:bandFmt>
          <c:bandFmt>
            <c:idx val="4"/>
            <c:spPr>
              <a:solidFill>
                <a:srgbClr val="FF0000"/>
              </a:solidFill>
              <a:ln/>
              <a:effectLst/>
              <a:sp3d/>
            </c:spPr>
          </c:bandFmt>
          <c:bandFmt>
            <c:idx val="5"/>
            <c:spPr>
              <a:solidFill>
                <a:srgbClr val="FF3E00"/>
              </a:solidFill>
              <a:ln/>
              <a:effectLst/>
              <a:sp3d/>
            </c:spPr>
          </c:bandFmt>
          <c:bandFmt>
            <c:idx val="6"/>
            <c:spPr>
              <a:solidFill>
                <a:srgbClr val="FF6500"/>
              </a:solidFill>
              <a:ln/>
              <a:effectLst/>
              <a:sp3d/>
            </c:spPr>
          </c:bandFmt>
          <c:bandFmt>
            <c:idx val="7"/>
            <c:spPr>
              <a:solidFill>
                <a:srgbClr val="FF8B00"/>
              </a:solidFill>
              <a:ln/>
              <a:effectLst/>
              <a:sp3d/>
            </c:spPr>
          </c:bandFmt>
          <c:bandFmt>
            <c:idx val="8"/>
            <c:spPr>
              <a:solidFill>
                <a:srgbClr val="FFC900"/>
              </a:solidFill>
              <a:ln/>
              <a:effectLst/>
              <a:sp3d/>
            </c:spPr>
          </c:bandFmt>
          <c:bandFmt>
            <c:idx val="9"/>
            <c:spPr>
              <a:solidFill>
                <a:srgbClr val="FFEC00"/>
              </a:solidFill>
              <a:ln/>
              <a:effectLst/>
              <a:sp3d/>
            </c:spPr>
          </c:bandFmt>
          <c:bandFmt>
            <c:idx val="10"/>
            <c:spPr>
              <a:solidFill>
                <a:srgbClr val="E8FF77"/>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1446665216"/>
        <c:axId val="1446663296"/>
        <c:axId val="1365320816"/>
      </c:surfaceChart>
      <c:catAx>
        <c:axId val="1446665216"/>
        <c:scaling>
          <c:orientation val="minMax"/>
        </c:scaling>
        <c:delete val="1"/>
        <c:axPos val="b"/>
        <c:majorTickMark val="out"/>
        <c:minorTickMark val="none"/>
        <c:tickLblPos val="nextTo"/>
        <c:crossAx val="1446663296"/>
        <c:crosses val="autoZero"/>
        <c:auto val="1"/>
        <c:lblAlgn val="ctr"/>
        <c:lblOffset val="100"/>
        <c:noMultiLvlLbl val="0"/>
      </c:catAx>
      <c:valAx>
        <c:axId val="1446663296"/>
        <c:scaling>
          <c:orientation val="minMax"/>
          <c:max val="3.4"/>
          <c:min val="1.2"/>
        </c:scaling>
        <c:delete val="1"/>
        <c:axPos val="l"/>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one"/>
        <c:crossAx val="1446665216"/>
        <c:crosses val="autoZero"/>
        <c:crossBetween val="midCat"/>
        <c:majorUnit val="0.2"/>
      </c:valAx>
      <c:serAx>
        <c:axId val="1365320816"/>
        <c:scaling>
          <c:orientation val="maxMin"/>
        </c:scaling>
        <c:delete val="1"/>
        <c:axPos val="b"/>
        <c:majorTickMark val="out"/>
        <c:minorTickMark val="none"/>
        <c:tickLblPos val="nextTo"/>
        <c:crossAx val="1446663296"/>
        <c:crosses val="autoZero"/>
      </c:serAx>
    </c:plotArea>
    <c:legend>
      <c:legendPos val="b"/>
      <c:layout>
        <c:manualLayout>
          <c:xMode val="edge"/>
          <c:yMode val="edge"/>
          <c:x val="8.6421459869654355E-2"/>
          <c:y val="0.8712860892388451"/>
          <c:w val="0.77569259499067578"/>
          <c:h val="0.12871378742656814"/>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LID4096"/>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LID4096"/>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rgbClr val="0070C0"/>
                </a:solidFill>
                <a:latin typeface="+mn-lt"/>
                <a:ea typeface="+mn-ea"/>
                <a:cs typeface="+mn-cs"/>
              </a:defRPr>
            </a:pPr>
            <a:r>
              <a:rPr lang="en-US" sz="1200" b="0" i="0" u="none" strike="noStrike" kern="1200" spc="0" baseline="0" noProof="0" dirty="0">
                <a:solidFill>
                  <a:srgbClr val="0070C0"/>
                </a:solidFill>
              </a:rPr>
              <a:t>Sample 30 µm measured with micrometer</a:t>
            </a:r>
          </a:p>
        </c:rich>
      </c:tx>
      <c:layout>
        <c:manualLayout>
          <c:xMode val="edge"/>
          <c:yMode val="edge"/>
          <c:x val="0.15352704182948632"/>
          <c:y val="2.7701371098921818E-2"/>
        </c:manualLayout>
      </c:layout>
      <c:overlay val="0"/>
    </c:title>
    <c:autoTitleDeleted val="0"/>
    <c:view3D>
      <c:rotX val="90"/>
      <c:rotY val="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7832907582936475"/>
          <c:w val="0.98750492476140639"/>
          <c:h val="0.68923278458538428"/>
        </c:manualLayout>
      </c:layout>
      <c:surfaceChart>
        <c:wireframe val="0"/>
        <c:ser>
          <c:idx val="0"/>
          <c:order val="0"/>
          <c:spPr>
            <a:solidFill>
              <a:schemeClr val="accent1"/>
            </a:solidFill>
            <a:ln/>
            <a:effectLst/>
            <a:sp3d/>
          </c:spPr>
          <c:val>
            <c:numRef>
              <c:f>[2]Tabelle1!$K$25:$Q$25</c:f>
              <c:numCache>
                <c:formatCode>General</c:formatCode>
                <c:ptCount val="7"/>
                <c:pt idx="0">
                  <c:v>37.700000000000003</c:v>
                </c:pt>
                <c:pt idx="1">
                  <c:v>24.8</c:v>
                </c:pt>
                <c:pt idx="2">
                  <c:v>21.3</c:v>
                </c:pt>
                <c:pt idx="3">
                  <c:v>21.7</c:v>
                </c:pt>
                <c:pt idx="4">
                  <c:v>28.9</c:v>
                </c:pt>
                <c:pt idx="5">
                  <c:v>24.4</c:v>
                </c:pt>
                <c:pt idx="6">
                  <c:v>23.9</c:v>
                </c:pt>
              </c:numCache>
            </c:numRef>
          </c:val>
          <c:extLst>
            <c:ext xmlns:c16="http://schemas.microsoft.com/office/drawing/2014/chart" uri="{C3380CC4-5D6E-409C-BE32-E72D297353CC}">
              <c16:uniqueId val="{00000000-6FAA-4800-B4F2-9F7651A9DB67}"/>
            </c:ext>
          </c:extLst>
        </c:ser>
        <c:ser>
          <c:idx val="1"/>
          <c:order val="1"/>
          <c:spPr>
            <a:solidFill>
              <a:schemeClr val="accent2"/>
            </a:solidFill>
            <a:ln/>
            <a:effectLst/>
            <a:sp3d/>
          </c:spPr>
          <c:val>
            <c:numRef>
              <c:f>[2]Tabelle1!$K$26:$Q$26</c:f>
              <c:numCache>
                <c:formatCode>General</c:formatCode>
                <c:ptCount val="7"/>
                <c:pt idx="0">
                  <c:v>48.1</c:v>
                </c:pt>
                <c:pt idx="1">
                  <c:v>26.4</c:v>
                </c:pt>
                <c:pt idx="2">
                  <c:v>32.4</c:v>
                </c:pt>
                <c:pt idx="3">
                  <c:v>29.3</c:v>
                </c:pt>
                <c:pt idx="4">
                  <c:v>29.1</c:v>
                </c:pt>
                <c:pt idx="5">
                  <c:v>26.7</c:v>
                </c:pt>
                <c:pt idx="6">
                  <c:v>26.9</c:v>
                </c:pt>
              </c:numCache>
            </c:numRef>
          </c:val>
          <c:extLst>
            <c:ext xmlns:c16="http://schemas.microsoft.com/office/drawing/2014/chart" uri="{C3380CC4-5D6E-409C-BE32-E72D297353CC}">
              <c16:uniqueId val="{00000001-6FAA-4800-B4F2-9F7651A9DB67}"/>
            </c:ext>
          </c:extLst>
        </c:ser>
        <c:ser>
          <c:idx val="2"/>
          <c:order val="2"/>
          <c:spPr>
            <a:solidFill>
              <a:schemeClr val="accent3"/>
            </a:solidFill>
            <a:ln/>
            <a:effectLst/>
            <a:sp3d/>
          </c:spPr>
          <c:val>
            <c:numRef>
              <c:f>[2]Tabelle1!$K$27:$Q$27</c:f>
              <c:numCache>
                <c:formatCode>General</c:formatCode>
                <c:ptCount val="7"/>
                <c:pt idx="0">
                  <c:v>39.799999999999997</c:v>
                </c:pt>
                <c:pt idx="1">
                  <c:v>29.1</c:v>
                </c:pt>
                <c:pt idx="2">
                  <c:v>31.8</c:v>
                </c:pt>
                <c:pt idx="3">
                  <c:v>29.5</c:v>
                </c:pt>
                <c:pt idx="4">
                  <c:v>29</c:v>
                </c:pt>
                <c:pt idx="5">
                  <c:v>28.4</c:v>
                </c:pt>
                <c:pt idx="6">
                  <c:v>28.5</c:v>
                </c:pt>
              </c:numCache>
            </c:numRef>
          </c:val>
          <c:extLst>
            <c:ext xmlns:c16="http://schemas.microsoft.com/office/drawing/2014/chart" uri="{C3380CC4-5D6E-409C-BE32-E72D297353CC}">
              <c16:uniqueId val="{00000002-6FAA-4800-B4F2-9F7651A9DB67}"/>
            </c:ext>
          </c:extLst>
        </c:ser>
        <c:ser>
          <c:idx val="3"/>
          <c:order val="3"/>
          <c:spPr>
            <a:solidFill>
              <a:schemeClr val="accent4"/>
            </a:solidFill>
            <a:ln/>
            <a:effectLst/>
            <a:sp3d/>
          </c:spPr>
          <c:val>
            <c:numRef>
              <c:f>[2]Tabelle1!$K$28:$Q$28</c:f>
              <c:numCache>
                <c:formatCode>General</c:formatCode>
                <c:ptCount val="7"/>
                <c:pt idx="0">
                  <c:v>37.4</c:v>
                </c:pt>
                <c:pt idx="1">
                  <c:v>37.799999999999997</c:v>
                </c:pt>
                <c:pt idx="2">
                  <c:v>34.1</c:v>
                </c:pt>
                <c:pt idx="3">
                  <c:v>32.4</c:v>
                </c:pt>
                <c:pt idx="4">
                  <c:v>30.5</c:v>
                </c:pt>
                <c:pt idx="5">
                  <c:v>30.3</c:v>
                </c:pt>
                <c:pt idx="6">
                  <c:v>33.1</c:v>
                </c:pt>
              </c:numCache>
            </c:numRef>
          </c:val>
          <c:extLst>
            <c:ext xmlns:c16="http://schemas.microsoft.com/office/drawing/2014/chart" uri="{C3380CC4-5D6E-409C-BE32-E72D297353CC}">
              <c16:uniqueId val="{00000003-6FAA-4800-B4F2-9F7651A9DB67}"/>
            </c:ext>
          </c:extLst>
        </c:ser>
        <c:bandFmts>
          <c:bandFmt>
            <c:idx val="0"/>
            <c:spPr>
              <a:solidFill>
                <a:srgbClr val="C80000"/>
              </a:solidFill>
              <a:ln/>
              <a:effectLst/>
              <a:sp3d/>
            </c:spPr>
          </c:bandFmt>
          <c:bandFmt>
            <c:idx val="1"/>
            <c:spPr>
              <a:solidFill>
                <a:srgbClr val="FF0000"/>
              </a:solidFill>
              <a:ln/>
              <a:effectLst/>
              <a:sp3d/>
            </c:spPr>
          </c:bandFmt>
          <c:bandFmt>
            <c:idx val="2"/>
            <c:spPr>
              <a:solidFill>
                <a:srgbClr val="FF7D00"/>
              </a:solidFill>
              <a:ln/>
              <a:effectLst/>
              <a:sp3d/>
            </c:spPr>
          </c:bandFmt>
          <c:bandFmt>
            <c:idx val="3"/>
            <c:spPr>
              <a:solidFill>
                <a:srgbClr val="FFB600"/>
              </a:solidFill>
              <a:ln/>
              <a:effectLst/>
              <a:sp3d/>
            </c:spPr>
          </c:bandFmt>
          <c:bandFmt>
            <c:idx val="4"/>
            <c:spPr>
              <a:solidFill>
                <a:srgbClr val="FFDE00"/>
              </a:solidFill>
              <a:ln/>
              <a:effectLst/>
              <a:sp3d/>
            </c:spPr>
          </c:bandFmt>
          <c:bandFmt>
            <c:idx val="5"/>
            <c:spPr>
              <a:solidFill>
                <a:srgbClr val="DCFF00"/>
              </a:solidFill>
              <a:ln/>
              <a:effectLst/>
              <a:sp3d/>
            </c:spPr>
          </c:bandFmt>
          <c:bandFmt>
            <c:idx val="6"/>
            <c:spPr>
              <a:solidFill>
                <a:srgbClr val="A3FF00"/>
              </a:solidFill>
              <a:ln/>
              <a:effectLst/>
              <a:sp3d/>
            </c:spPr>
          </c:bandFmt>
          <c:bandFmt>
            <c:idx val="7"/>
            <c:spPr>
              <a:solidFill>
                <a:srgbClr val="00FAFF"/>
              </a:solidFill>
              <a:ln/>
              <a:effectLst/>
              <a:sp3d/>
            </c:spPr>
          </c:bandFmt>
          <c:bandFmt>
            <c:idx val="8"/>
            <c:spPr>
              <a:solidFill>
                <a:schemeClr val="accent3">
                  <a:lumMod val="60000"/>
                </a:schemeClr>
              </a:solidFill>
              <a:ln/>
              <a:effectLst/>
              <a:sp3d/>
            </c:spPr>
          </c:bandFmt>
          <c:bandFmt>
            <c:idx val="9"/>
            <c:spPr>
              <a:solidFill>
                <a:schemeClr val="accent4">
                  <a:lumMod val="60000"/>
                </a:schemeClr>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761634304"/>
        <c:axId val="761637024"/>
        <c:axId val="1257738944"/>
      </c:surfaceChart>
      <c:catAx>
        <c:axId val="761634304"/>
        <c:scaling>
          <c:orientation val="minMax"/>
        </c:scaling>
        <c:delete val="1"/>
        <c:axPos val="b"/>
        <c:majorTickMark val="out"/>
        <c:minorTickMark val="none"/>
        <c:tickLblPos val="nextTo"/>
        <c:crossAx val="761637024"/>
        <c:crosses val="autoZero"/>
        <c:auto val="1"/>
        <c:lblAlgn val="ctr"/>
        <c:lblOffset val="100"/>
        <c:noMultiLvlLbl val="0"/>
      </c:catAx>
      <c:valAx>
        <c:axId val="761637024"/>
        <c:scaling>
          <c:orientation val="minMax"/>
          <c:min val="25"/>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61634304"/>
        <c:crosses val="autoZero"/>
        <c:crossBetween val="midCat"/>
        <c:majorUnit val="3"/>
      </c:valAx>
      <c:serAx>
        <c:axId val="1257738944"/>
        <c:scaling>
          <c:orientation val="minMax"/>
        </c:scaling>
        <c:delete val="1"/>
        <c:axPos val="b"/>
        <c:majorTickMark val="out"/>
        <c:minorTickMark val="none"/>
        <c:tickLblPos val="nextTo"/>
        <c:crossAx val="761637024"/>
        <c:crosses val="autoZero"/>
      </c:serAx>
      <c:spPr>
        <a:noFill/>
        <a:ln>
          <a:noFill/>
        </a:ln>
        <a:effectLst/>
      </c:spPr>
    </c:plotArea>
    <c:legend>
      <c:legendPos val="b"/>
      <c:layout>
        <c:manualLayout>
          <c:xMode val="edge"/>
          <c:yMode val="edge"/>
          <c:x val="6.3450919974832251E-2"/>
          <c:y val="0.87844779028674913"/>
          <c:w val="0.85735349541460315"/>
          <c:h val="0.1175974806723597"/>
        </c:manualLayout>
      </c:layout>
      <c:overlay val="0"/>
      <c:spPr>
        <a:noFill/>
        <a:ln>
          <a:noFill/>
        </a:ln>
        <a:effectLst/>
      </c:spPr>
      <c:txPr>
        <a:bodyPr rot="0" spcFirstLastPara="1" vertOverflow="ellipsis" vert="horz" wrap="square" anchor="ctr" anchorCtr="1"/>
        <a:lstStyle/>
        <a:p>
          <a:pPr rtl="0">
            <a:defRPr sz="900" b="0" i="0" u="none" strike="noStrike" kern="1200" baseline="0">
              <a:solidFill>
                <a:srgbClr val="0071BC"/>
              </a:solidFill>
              <a:latin typeface="+mn-lt"/>
              <a:ea typeface="+mn-ea"/>
              <a:cs typeface="+mn-cs"/>
            </a:defRPr>
          </a:pPr>
          <a:endParaRPr lang="ru-RU"/>
        </a:p>
      </c:txPr>
    </c:legend>
    <c:plotVisOnly val="1"/>
    <c:dispBlanksAs val="zero"/>
    <c:showDLblsOverMax val="0"/>
  </c:chart>
  <c:spPr>
    <a:solidFill>
      <a:schemeClr val="bg1"/>
    </a:solidFill>
    <a:ln w="9525" cap="flat" cmpd="sng" algn="ctr">
      <a:noFill/>
      <a:round/>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rgbClr val="0071BC"/>
                </a:solidFill>
                <a:latin typeface="+mn-lt"/>
                <a:ea typeface="+mn-ea"/>
                <a:cs typeface="+mn-cs"/>
              </a:defRPr>
            </a:pPr>
            <a:r>
              <a:rPr lang="en-US" sz="1100" b="0" i="0" u="none" strike="noStrike" kern="1200" spc="0" baseline="0" noProof="0" dirty="0">
                <a:solidFill>
                  <a:srgbClr val="0071BC"/>
                </a:solidFill>
              </a:rPr>
              <a:t>Sample 50 µm measured in M1 MISTRAL on </a:t>
            </a:r>
            <a:r>
              <a:rPr lang="en-US" sz="1100" b="1" i="0" u="none" strike="noStrike" kern="1200" spc="0" baseline="0" noProof="0" dirty="0">
                <a:solidFill>
                  <a:srgbClr val="0071BC"/>
                </a:solidFill>
              </a:rPr>
              <a:t>Cu </a:t>
            </a:r>
            <a:r>
              <a:rPr lang="en-US" sz="1100" b="0" i="0" u="none" strike="noStrike" kern="1200" spc="0" baseline="0" noProof="0" dirty="0">
                <a:solidFill>
                  <a:srgbClr val="0071BC"/>
                </a:solidFill>
              </a:rPr>
              <a:t>substrate</a:t>
            </a:r>
            <a:r>
              <a:rPr lang="en-US" sz="1100" b="1" i="0" u="none" strike="noStrike" kern="1200" spc="0" baseline="0" noProof="0" dirty="0">
                <a:solidFill>
                  <a:srgbClr val="0071BC"/>
                </a:solidFill>
              </a:rPr>
              <a:t> </a:t>
            </a:r>
            <a:r>
              <a:rPr lang="en-US" sz="1100" b="0" i="0" u="none" strike="noStrike" kern="1200" spc="0" baseline="0" noProof="0" dirty="0">
                <a:solidFill>
                  <a:srgbClr val="0071BC"/>
                </a:solidFill>
              </a:rPr>
              <a:t>(Cu Ka)</a:t>
            </a:r>
          </a:p>
        </c:rich>
      </c:tx>
      <c:layout>
        <c:manualLayout>
          <c:xMode val="edge"/>
          <c:yMode val="edge"/>
          <c:x val="0.17345908004778973"/>
          <c:y val="8.1225161677801454E-3"/>
        </c:manualLayout>
      </c:layout>
      <c:overlay val="0"/>
      <c:spPr>
        <a:noFill/>
        <a:ln>
          <a:noFill/>
        </a:ln>
        <a:effectLst/>
      </c:spPr>
    </c:title>
    <c:autoTitleDeleted val="0"/>
    <c:view3D>
      <c:rotX val="90"/>
      <c:rotY val="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5449632797026233"/>
          <c:w val="0.9848470230019436"/>
          <c:h val="0.74106175027012688"/>
        </c:manualLayout>
      </c:layout>
      <c:surfaceChart>
        <c:wireframe val="0"/>
        <c:ser>
          <c:idx val="0"/>
          <c:order val="0"/>
          <c:tx>
            <c:strRef>
              <c:f>'on Cu Ka'!$J$9</c:f>
              <c:strCache>
                <c:ptCount val="1"/>
                <c:pt idx="0">
                  <c:v>3</c:v>
                </c:pt>
              </c:strCache>
            </c:strRef>
          </c:tx>
          <c:spPr>
            <a:solidFill>
              <a:schemeClr val="accent1"/>
            </a:solidFill>
            <a:ln/>
            <a:effectLst/>
            <a:sp3d/>
          </c:spPr>
          <c:cat>
            <c:numRef>
              <c:f>'on Cu Ka'!$K$8:$O$8</c:f>
              <c:numCache>
                <c:formatCode>General</c:formatCode>
                <c:ptCount val="5"/>
                <c:pt idx="0">
                  <c:v>3</c:v>
                </c:pt>
                <c:pt idx="1">
                  <c:v>6</c:v>
                </c:pt>
                <c:pt idx="2">
                  <c:v>9</c:v>
                </c:pt>
                <c:pt idx="3">
                  <c:v>12</c:v>
                </c:pt>
                <c:pt idx="4">
                  <c:v>15</c:v>
                </c:pt>
              </c:numCache>
            </c:numRef>
          </c:cat>
          <c:val>
            <c:numRef>
              <c:f>'on Al 12µm-MnKa'!$K$9:$O$9</c:f>
              <c:numCache>
                <c:formatCode>0</c:formatCode>
                <c:ptCount val="5"/>
                <c:pt idx="0">
                  <c:v>55.607658538887001</c:v>
                </c:pt>
                <c:pt idx="1">
                  <c:v>46.474893826182999</c:v>
                </c:pt>
                <c:pt idx="2">
                  <c:v>49.764628443787998</c:v>
                </c:pt>
                <c:pt idx="3">
                  <c:v>55.317427482718998</c:v>
                </c:pt>
                <c:pt idx="4">
                  <c:v>30.733026473915999</c:v>
                </c:pt>
              </c:numCache>
            </c:numRef>
          </c:val>
          <c:extLst>
            <c:ext xmlns:c16="http://schemas.microsoft.com/office/drawing/2014/chart" uri="{C3380CC4-5D6E-409C-BE32-E72D297353CC}">
              <c16:uniqueId val="{00000000-8CC0-47D8-B0EF-60DB70CC94B3}"/>
            </c:ext>
          </c:extLst>
        </c:ser>
        <c:ser>
          <c:idx val="1"/>
          <c:order val="1"/>
          <c:tx>
            <c:strRef>
              <c:f>'on Cu Ka'!$J$10</c:f>
              <c:strCache>
                <c:ptCount val="1"/>
                <c:pt idx="0">
                  <c:v>6</c:v>
                </c:pt>
              </c:strCache>
            </c:strRef>
          </c:tx>
          <c:spPr>
            <a:solidFill>
              <a:schemeClr val="accent2"/>
            </a:solidFill>
            <a:ln/>
            <a:effectLst/>
            <a:sp3d/>
          </c:spPr>
          <c:cat>
            <c:numRef>
              <c:f>'on Cu Ka'!$K$8:$O$8</c:f>
              <c:numCache>
                <c:formatCode>General</c:formatCode>
                <c:ptCount val="5"/>
                <c:pt idx="0">
                  <c:v>3</c:v>
                </c:pt>
                <c:pt idx="1">
                  <c:v>6</c:v>
                </c:pt>
                <c:pt idx="2">
                  <c:v>9</c:v>
                </c:pt>
                <c:pt idx="3">
                  <c:v>12</c:v>
                </c:pt>
                <c:pt idx="4">
                  <c:v>15</c:v>
                </c:pt>
              </c:numCache>
            </c:numRef>
          </c:cat>
          <c:val>
            <c:numRef>
              <c:f>'on Al 12µm-MnKa'!$K$10:$O$10</c:f>
              <c:numCache>
                <c:formatCode>0</c:formatCode>
                <c:ptCount val="5"/>
                <c:pt idx="0">
                  <c:v>65.376127481902003</c:v>
                </c:pt>
                <c:pt idx="1">
                  <c:v>50.423435304602002</c:v>
                </c:pt>
                <c:pt idx="2">
                  <c:v>70.297821639351</c:v>
                </c:pt>
                <c:pt idx="3">
                  <c:v>50.975608296548003</c:v>
                </c:pt>
                <c:pt idx="4">
                  <c:v>45.233191666910002</c:v>
                </c:pt>
              </c:numCache>
            </c:numRef>
          </c:val>
          <c:extLst>
            <c:ext xmlns:c16="http://schemas.microsoft.com/office/drawing/2014/chart" uri="{C3380CC4-5D6E-409C-BE32-E72D297353CC}">
              <c16:uniqueId val="{00000001-8CC0-47D8-B0EF-60DB70CC94B3}"/>
            </c:ext>
          </c:extLst>
        </c:ser>
        <c:ser>
          <c:idx val="2"/>
          <c:order val="2"/>
          <c:tx>
            <c:strRef>
              <c:f>'on Cu Ka'!$J$11</c:f>
              <c:strCache>
                <c:ptCount val="1"/>
                <c:pt idx="0">
                  <c:v>9</c:v>
                </c:pt>
              </c:strCache>
            </c:strRef>
          </c:tx>
          <c:spPr>
            <a:solidFill>
              <a:schemeClr val="accent3"/>
            </a:solidFill>
            <a:ln/>
            <a:effectLst/>
            <a:sp3d/>
          </c:spPr>
          <c:cat>
            <c:numRef>
              <c:f>'on Cu Ka'!$K$8:$O$8</c:f>
              <c:numCache>
                <c:formatCode>General</c:formatCode>
                <c:ptCount val="5"/>
                <c:pt idx="0">
                  <c:v>3</c:v>
                </c:pt>
                <c:pt idx="1">
                  <c:v>6</c:v>
                </c:pt>
                <c:pt idx="2">
                  <c:v>9</c:v>
                </c:pt>
                <c:pt idx="3">
                  <c:v>12</c:v>
                </c:pt>
                <c:pt idx="4">
                  <c:v>15</c:v>
                </c:pt>
              </c:numCache>
            </c:numRef>
          </c:cat>
          <c:val>
            <c:numRef>
              <c:f>'on Al 12µm-MnKa'!$K$11:$O$11</c:f>
              <c:numCache>
                <c:formatCode>0</c:formatCode>
                <c:ptCount val="5"/>
                <c:pt idx="0">
                  <c:v>39.925402683426</c:v>
                </c:pt>
                <c:pt idx="1">
                  <c:v>51.365714851588002</c:v>
                </c:pt>
                <c:pt idx="2">
                  <c:v>60.160166921908001</c:v>
                </c:pt>
                <c:pt idx="3">
                  <c:v>57.008491091006</c:v>
                </c:pt>
                <c:pt idx="4">
                  <c:v>53.499787856325</c:v>
                </c:pt>
              </c:numCache>
            </c:numRef>
          </c:val>
          <c:extLst>
            <c:ext xmlns:c16="http://schemas.microsoft.com/office/drawing/2014/chart" uri="{C3380CC4-5D6E-409C-BE32-E72D297353CC}">
              <c16:uniqueId val="{00000002-8CC0-47D8-B0EF-60DB70CC94B3}"/>
            </c:ext>
          </c:extLst>
        </c:ser>
        <c:ser>
          <c:idx val="3"/>
          <c:order val="3"/>
          <c:tx>
            <c:strRef>
              <c:f>'on Cu Ka'!$J$12</c:f>
              <c:strCache>
                <c:ptCount val="1"/>
                <c:pt idx="0">
                  <c:v>12</c:v>
                </c:pt>
              </c:strCache>
            </c:strRef>
          </c:tx>
          <c:spPr>
            <a:solidFill>
              <a:schemeClr val="accent4"/>
            </a:solidFill>
            <a:ln/>
            <a:effectLst/>
            <a:sp3d/>
          </c:spPr>
          <c:cat>
            <c:numRef>
              <c:f>'on Cu Ka'!$K$8:$O$8</c:f>
              <c:numCache>
                <c:formatCode>General</c:formatCode>
                <c:ptCount val="5"/>
                <c:pt idx="0">
                  <c:v>3</c:v>
                </c:pt>
                <c:pt idx="1">
                  <c:v>6</c:v>
                </c:pt>
                <c:pt idx="2">
                  <c:v>9</c:v>
                </c:pt>
                <c:pt idx="3">
                  <c:v>12</c:v>
                </c:pt>
                <c:pt idx="4">
                  <c:v>15</c:v>
                </c:pt>
              </c:numCache>
            </c:numRef>
          </c:cat>
          <c:val>
            <c:numRef>
              <c:f>'on Al 12µm-MnKa'!$K$12:$O$12</c:f>
              <c:numCache>
                <c:formatCode>0</c:formatCode>
                <c:ptCount val="5"/>
                <c:pt idx="0">
                  <c:v>52.950447712249002</c:v>
                </c:pt>
                <c:pt idx="1">
                  <c:v>61.825150167148998</c:v>
                </c:pt>
                <c:pt idx="2">
                  <c:v>51.844791317941002</c:v>
                </c:pt>
                <c:pt idx="3">
                  <c:v>48.707143119758001</c:v>
                </c:pt>
                <c:pt idx="4">
                  <c:v>48.932741264489998</c:v>
                </c:pt>
              </c:numCache>
            </c:numRef>
          </c:val>
          <c:extLst>
            <c:ext xmlns:c16="http://schemas.microsoft.com/office/drawing/2014/chart" uri="{C3380CC4-5D6E-409C-BE32-E72D297353CC}">
              <c16:uniqueId val="{00000003-8CC0-47D8-B0EF-60DB70CC94B3}"/>
            </c:ext>
          </c:extLst>
        </c:ser>
        <c:bandFmts>
          <c:bandFmt>
            <c:idx val="0"/>
            <c:spPr>
              <a:solidFill>
                <a:srgbClr val="C80000"/>
              </a:solidFill>
              <a:ln/>
              <a:effectLst/>
              <a:sp3d/>
            </c:spPr>
          </c:bandFmt>
          <c:bandFmt>
            <c:idx val="1"/>
            <c:spPr>
              <a:solidFill>
                <a:srgbClr val="FF0000"/>
              </a:solidFill>
              <a:ln/>
              <a:effectLst/>
              <a:sp3d/>
            </c:spPr>
          </c:bandFmt>
          <c:bandFmt>
            <c:idx val="2"/>
            <c:spPr>
              <a:solidFill>
                <a:srgbClr val="FF7D00"/>
              </a:solidFill>
              <a:ln/>
              <a:effectLst/>
              <a:sp3d/>
            </c:spPr>
          </c:bandFmt>
          <c:bandFmt>
            <c:idx val="3"/>
            <c:spPr>
              <a:solidFill>
                <a:srgbClr val="FFB600"/>
              </a:solidFill>
              <a:ln/>
              <a:effectLst/>
              <a:sp3d/>
            </c:spPr>
          </c:bandFmt>
          <c:bandFmt>
            <c:idx val="4"/>
            <c:spPr>
              <a:solidFill>
                <a:srgbClr val="FFDE00"/>
              </a:solidFill>
              <a:ln/>
              <a:effectLst/>
              <a:sp3d/>
            </c:spPr>
          </c:bandFmt>
          <c:bandFmt>
            <c:idx val="5"/>
            <c:spPr>
              <a:solidFill>
                <a:srgbClr val="DCFF00"/>
              </a:solidFill>
              <a:ln/>
              <a:effectLst/>
              <a:sp3d/>
            </c:spPr>
          </c:bandFmt>
          <c:bandFmt>
            <c:idx val="6"/>
            <c:spPr>
              <a:solidFill>
                <a:schemeClr val="accent1">
                  <a:lumMod val="60000"/>
                </a:schemeClr>
              </a:solidFill>
              <a:ln/>
              <a:effectLst/>
              <a:sp3d/>
            </c:spPr>
          </c:bandFmt>
          <c:bandFmt>
            <c:idx val="7"/>
            <c:spPr>
              <a:solidFill>
                <a:schemeClr val="accent2">
                  <a:lumMod val="60000"/>
                </a:schemeClr>
              </a:solidFill>
              <a:ln/>
              <a:effectLst/>
              <a:sp3d/>
            </c:spPr>
          </c:bandFmt>
          <c:bandFmt>
            <c:idx val="8"/>
            <c:spPr>
              <a:solidFill>
                <a:schemeClr val="accent3">
                  <a:lumMod val="60000"/>
                </a:schemeClr>
              </a:solidFill>
              <a:ln/>
              <a:effectLst/>
              <a:sp3d/>
            </c:spPr>
          </c:bandFmt>
          <c:bandFmt>
            <c:idx val="9"/>
            <c:spPr>
              <a:solidFill>
                <a:schemeClr val="accent4">
                  <a:lumMod val="60000"/>
                </a:schemeClr>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611145360"/>
        <c:axId val="611159504"/>
        <c:axId val="915132608"/>
      </c:surfaceChart>
      <c:catAx>
        <c:axId val="611145360"/>
        <c:scaling>
          <c:orientation val="minMax"/>
        </c:scaling>
        <c:delete val="1"/>
        <c:axPos val="b"/>
        <c:numFmt formatCode="General" sourceLinked="1"/>
        <c:majorTickMark val="out"/>
        <c:minorTickMark val="none"/>
        <c:tickLblPos val="nextTo"/>
        <c:crossAx val="611159504"/>
        <c:crosses val="autoZero"/>
        <c:auto val="1"/>
        <c:lblAlgn val="ctr"/>
        <c:lblOffset val="100"/>
        <c:noMultiLvlLbl val="0"/>
      </c:catAx>
      <c:valAx>
        <c:axId val="611159504"/>
        <c:scaling>
          <c:orientation val="minMax"/>
          <c:max val="64"/>
          <c:min val="40"/>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11145360"/>
        <c:crosses val="autoZero"/>
        <c:crossBetween val="midCat"/>
        <c:majorUnit val="4"/>
      </c:valAx>
      <c:serAx>
        <c:axId val="915132608"/>
        <c:scaling>
          <c:orientation val="minMax"/>
        </c:scaling>
        <c:delete val="1"/>
        <c:axPos val="b"/>
        <c:majorTickMark val="out"/>
        <c:minorTickMark val="none"/>
        <c:tickLblPos val="nextTo"/>
        <c:crossAx val="611159504"/>
        <c:crosses val="autoZero"/>
      </c:serAx>
      <c:spPr>
        <a:noFill/>
        <a:ln>
          <a:noFill/>
        </a:ln>
        <a:effectLst/>
      </c:spPr>
    </c:plotArea>
    <c:legend>
      <c:legendPos val="b"/>
      <c:layout>
        <c:manualLayout>
          <c:xMode val="edge"/>
          <c:yMode val="edge"/>
          <c:x val="0.12168020643815193"/>
          <c:y val="0.91781494410337428"/>
          <c:w val="0.77057328466622443"/>
          <c:h val="7.3391433557778427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rgbClr val="0071BC"/>
              </a:solidFill>
              <a:latin typeface="+mn-lt"/>
              <a:ea typeface="+mn-ea"/>
              <a:cs typeface="+mn-cs"/>
            </a:defRPr>
          </a:pPr>
          <a:endParaRPr lang="ru-RU"/>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rgbClr val="0071BC"/>
                </a:solidFill>
                <a:latin typeface="+mn-lt"/>
                <a:ea typeface="+mn-ea"/>
                <a:cs typeface="+mn-cs"/>
              </a:defRPr>
            </a:pPr>
            <a:r>
              <a:rPr lang="en-US" sz="1100" b="0" i="0" u="none" strike="noStrike" kern="1200" spc="0" baseline="0" noProof="0" dirty="0">
                <a:solidFill>
                  <a:srgbClr val="0071BC"/>
                </a:solidFill>
              </a:rPr>
              <a:t>Sample 50 µm measured in M1 MISTRAL on </a:t>
            </a:r>
            <a:r>
              <a:rPr lang="en-US" sz="1100" b="1" i="0" u="none" strike="noStrike" kern="1200" spc="0" baseline="0" noProof="0" dirty="0">
                <a:solidFill>
                  <a:srgbClr val="0071BC"/>
                </a:solidFill>
              </a:rPr>
              <a:t>Al </a:t>
            </a:r>
            <a:r>
              <a:rPr lang="en-US" sz="1100" b="0" i="0" u="none" strike="noStrike" kern="1200" spc="0" baseline="0" noProof="0" dirty="0">
                <a:solidFill>
                  <a:srgbClr val="0071BC"/>
                </a:solidFill>
              </a:rPr>
              <a:t>substrate</a:t>
            </a:r>
            <a:r>
              <a:rPr lang="en-US" sz="1100" b="1" i="0" u="none" strike="noStrike" kern="1200" spc="0" baseline="0" noProof="0" dirty="0">
                <a:solidFill>
                  <a:srgbClr val="0071BC"/>
                </a:solidFill>
              </a:rPr>
              <a:t> </a:t>
            </a:r>
            <a:r>
              <a:rPr lang="en-US" sz="1100" b="0" i="0" u="none" strike="noStrike" kern="1200" spc="0" baseline="0" noProof="0" dirty="0">
                <a:solidFill>
                  <a:srgbClr val="0071BC"/>
                </a:solidFill>
              </a:rPr>
              <a:t>(Mn Ka)</a:t>
            </a:r>
          </a:p>
        </c:rich>
      </c:tx>
      <c:layout>
        <c:manualLayout>
          <c:xMode val="edge"/>
          <c:yMode val="edge"/>
          <c:x val="0.15124940262843489"/>
          <c:y val="9.2803309723979276E-3"/>
        </c:manualLayout>
      </c:layout>
      <c:overlay val="0"/>
      <c:spPr>
        <a:noFill/>
        <a:ln>
          <a:noFill/>
        </a:ln>
        <a:effectLst/>
      </c:spPr>
    </c:title>
    <c:autoTitleDeleted val="0"/>
    <c:view3D>
      <c:rotX val="90"/>
      <c:rotY val="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6004392656702177"/>
          <c:w val="0.98657698856060094"/>
          <c:h val="0.74666469954318604"/>
        </c:manualLayout>
      </c:layout>
      <c:surfaceChart>
        <c:wireframe val="0"/>
        <c:ser>
          <c:idx val="0"/>
          <c:order val="0"/>
          <c:tx>
            <c:strRef>
              <c:f>'on Al 12µm-MnKa'!$J$9</c:f>
              <c:strCache>
                <c:ptCount val="1"/>
                <c:pt idx="0">
                  <c:v>3</c:v>
                </c:pt>
              </c:strCache>
            </c:strRef>
          </c:tx>
          <c:spPr>
            <a:solidFill>
              <a:schemeClr val="accent1"/>
            </a:solidFill>
            <a:ln/>
            <a:effectLst/>
            <a:sp3d/>
          </c:spPr>
          <c:cat>
            <c:numRef>
              <c:f>'on Al 12µm-MnKa'!$K$8:$O$8</c:f>
              <c:numCache>
                <c:formatCode>General</c:formatCode>
                <c:ptCount val="5"/>
                <c:pt idx="0">
                  <c:v>3</c:v>
                </c:pt>
                <c:pt idx="1">
                  <c:v>6</c:v>
                </c:pt>
                <c:pt idx="2">
                  <c:v>9</c:v>
                </c:pt>
                <c:pt idx="3">
                  <c:v>12</c:v>
                </c:pt>
                <c:pt idx="4">
                  <c:v>15</c:v>
                </c:pt>
              </c:numCache>
            </c:numRef>
          </c:cat>
          <c:val>
            <c:numRef>
              <c:f>'on Al 12µm-MnKa'!$K$9:$O$9</c:f>
              <c:numCache>
                <c:formatCode>0</c:formatCode>
                <c:ptCount val="5"/>
                <c:pt idx="0">
                  <c:v>55.607658538887001</c:v>
                </c:pt>
                <c:pt idx="1">
                  <c:v>46.474893826182999</c:v>
                </c:pt>
                <c:pt idx="2">
                  <c:v>49.764628443787998</c:v>
                </c:pt>
                <c:pt idx="3">
                  <c:v>55.317427482718998</c:v>
                </c:pt>
                <c:pt idx="4">
                  <c:v>30.733026473915999</c:v>
                </c:pt>
              </c:numCache>
            </c:numRef>
          </c:val>
          <c:extLst>
            <c:ext xmlns:c16="http://schemas.microsoft.com/office/drawing/2014/chart" uri="{C3380CC4-5D6E-409C-BE32-E72D297353CC}">
              <c16:uniqueId val="{00000000-0160-488A-88D9-5C15BE94D0F2}"/>
            </c:ext>
          </c:extLst>
        </c:ser>
        <c:ser>
          <c:idx val="1"/>
          <c:order val="1"/>
          <c:tx>
            <c:strRef>
              <c:f>'on Al 12µm-MnKa'!$J$10</c:f>
              <c:strCache>
                <c:ptCount val="1"/>
                <c:pt idx="0">
                  <c:v>6</c:v>
                </c:pt>
              </c:strCache>
            </c:strRef>
          </c:tx>
          <c:spPr>
            <a:solidFill>
              <a:schemeClr val="accent2"/>
            </a:solidFill>
            <a:ln/>
            <a:effectLst/>
            <a:sp3d/>
          </c:spPr>
          <c:cat>
            <c:numRef>
              <c:f>'on Al 12µm-MnKa'!$K$8:$O$8</c:f>
              <c:numCache>
                <c:formatCode>General</c:formatCode>
                <c:ptCount val="5"/>
                <c:pt idx="0">
                  <c:v>3</c:v>
                </c:pt>
                <c:pt idx="1">
                  <c:v>6</c:v>
                </c:pt>
                <c:pt idx="2">
                  <c:v>9</c:v>
                </c:pt>
                <c:pt idx="3">
                  <c:v>12</c:v>
                </c:pt>
                <c:pt idx="4">
                  <c:v>15</c:v>
                </c:pt>
              </c:numCache>
            </c:numRef>
          </c:cat>
          <c:val>
            <c:numRef>
              <c:f>'on Al 12µm-MnKa'!$K$10:$O$10</c:f>
              <c:numCache>
                <c:formatCode>0</c:formatCode>
                <c:ptCount val="5"/>
                <c:pt idx="0">
                  <c:v>65.376127481902003</c:v>
                </c:pt>
                <c:pt idx="1">
                  <c:v>50.423435304602002</c:v>
                </c:pt>
                <c:pt idx="2">
                  <c:v>70.297821639351</c:v>
                </c:pt>
                <c:pt idx="3">
                  <c:v>50.975608296548003</c:v>
                </c:pt>
                <c:pt idx="4">
                  <c:v>45.233191666910002</c:v>
                </c:pt>
              </c:numCache>
            </c:numRef>
          </c:val>
          <c:extLst>
            <c:ext xmlns:c16="http://schemas.microsoft.com/office/drawing/2014/chart" uri="{C3380CC4-5D6E-409C-BE32-E72D297353CC}">
              <c16:uniqueId val="{00000001-0160-488A-88D9-5C15BE94D0F2}"/>
            </c:ext>
          </c:extLst>
        </c:ser>
        <c:ser>
          <c:idx val="2"/>
          <c:order val="2"/>
          <c:tx>
            <c:strRef>
              <c:f>'on Al 12µm-MnKa'!$J$11</c:f>
              <c:strCache>
                <c:ptCount val="1"/>
                <c:pt idx="0">
                  <c:v>9</c:v>
                </c:pt>
              </c:strCache>
            </c:strRef>
          </c:tx>
          <c:spPr>
            <a:solidFill>
              <a:schemeClr val="accent3"/>
            </a:solidFill>
            <a:ln/>
            <a:effectLst/>
            <a:sp3d/>
          </c:spPr>
          <c:cat>
            <c:numRef>
              <c:f>'on Al 12µm-MnKa'!$K$8:$O$8</c:f>
              <c:numCache>
                <c:formatCode>General</c:formatCode>
                <c:ptCount val="5"/>
                <c:pt idx="0">
                  <c:v>3</c:v>
                </c:pt>
                <c:pt idx="1">
                  <c:v>6</c:v>
                </c:pt>
                <c:pt idx="2">
                  <c:v>9</c:v>
                </c:pt>
                <c:pt idx="3">
                  <c:v>12</c:v>
                </c:pt>
                <c:pt idx="4">
                  <c:v>15</c:v>
                </c:pt>
              </c:numCache>
            </c:numRef>
          </c:cat>
          <c:val>
            <c:numRef>
              <c:f>'on Al 12µm-MnKa'!$K$11:$O$11</c:f>
              <c:numCache>
                <c:formatCode>0</c:formatCode>
                <c:ptCount val="5"/>
                <c:pt idx="0">
                  <c:v>39.925402683426</c:v>
                </c:pt>
                <c:pt idx="1">
                  <c:v>51.365714851588002</c:v>
                </c:pt>
                <c:pt idx="2">
                  <c:v>60.160166921908001</c:v>
                </c:pt>
                <c:pt idx="3">
                  <c:v>57.008491091006</c:v>
                </c:pt>
                <c:pt idx="4">
                  <c:v>53.499787856325</c:v>
                </c:pt>
              </c:numCache>
            </c:numRef>
          </c:val>
          <c:extLst>
            <c:ext xmlns:c16="http://schemas.microsoft.com/office/drawing/2014/chart" uri="{C3380CC4-5D6E-409C-BE32-E72D297353CC}">
              <c16:uniqueId val="{00000002-0160-488A-88D9-5C15BE94D0F2}"/>
            </c:ext>
          </c:extLst>
        </c:ser>
        <c:ser>
          <c:idx val="3"/>
          <c:order val="3"/>
          <c:tx>
            <c:strRef>
              <c:f>'on Al 12µm-MnKa'!$J$12</c:f>
              <c:strCache>
                <c:ptCount val="1"/>
                <c:pt idx="0">
                  <c:v>12</c:v>
                </c:pt>
              </c:strCache>
            </c:strRef>
          </c:tx>
          <c:spPr>
            <a:solidFill>
              <a:schemeClr val="accent4"/>
            </a:solidFill>
            <a:ln/>
            <a:effectLst/>
            <a:sp3d/>
          </c:spPr>
          <c:cat>
            <c:numRef>
              <c:f>'on Al 12µm-MnKa'!$K$8:$O$8</c:f>
              <c:numCache>
                <c:formatCode>General</c:formatCode>
                <c:ptCount val="5"/>
                <c:pt idx="0">
                  <c:v>3</c:v>
                </c:pt>
                <c:pt idx="1">
                  <c:v>6</c:v>
                </c:pt>
                <c:pt idx="2">
                  <c:v>9</c:v>
                </c:pt>
                <c:pt idx="3">
                  <c:v>12</c:v>
                </c:pt>
                <c:pt idx="4">
                  <c:v>15</c:v>
                </c:pt>
              </c:numCache>
            </c:numRef>
          </c:cat>
          <c:val>
            <c:numRef>
              <c:f>'on Al 12µm-MnKa'!$K$12:$O$12</c:f>
              <c:numCache>
                <c:formatCode>0</c:formatCode>
                <c:ptCount val="5"/>
                <c:pt idx="0">
                  <c:v>52.950447712249002</c:v>
                </c:pt>
                <c:pt idx="1">
                  <c:v>61.825150167148998</c:v>
                </c:pt>
                <c:pt idx="2">
                  <c:v>51.844791317941002</c:v>
                </c:pt>
                <c:pt idx="3">
                  <c:v>48.707143119758001</c:v>
                </c:pt>
                <c:pt idx="4">
                  <c:v>48.932741264489998</c:v>
                </c:pt>
              </c:numCache>
            </c:numRef>
          </c:val>
          <c:extLst>
            <c:ext xmlns:c16="http://schemas.microsoft.com/office/drawing/2014/chart" uri="{C3380CC4-5D6E-409C-BE32-E72D297353CC}">
              <c16:uniqueId val="{00000003-0160-488A-88D9-5C15BE94D0F2}"/>
            </c:ext>
          </c:extLst>
        </c:ser>
        <c:bandFmts>
          <c:bandFmt>
            <c:idx val="0"/>
            <c:spPr>
              <a:solidFill>
                <a:srgbClr val="C80000"/>
              </a:solidFill>
              <a:ln/>
              <a:effectLst/>
              <a:sp3d/>
            </c:spPr>
          </c:bandFmt>
          <c:bandFmt>
            <c:idx val="1"/>
            <c:spPr>
              <a:solidFill>
                <a:srgbClr val="FF0000"/>
              </a:solidFill>
              <a:ln/>
              <a:effectLst/>
              <a:sp3d/>
            </c:spPr>
          </c:bandFmt>
          <c:bandFmt>
            <c:idx val="2"/>
            <c:spPr>
              <a:solidFill>
                <a:srgbClr val="FF7D00"/>
              </a:solidFill>
              <a:ln/>
              <a:effectLst/>
              <a:sp3d/>
            </c:spPr>
          </c:bandFmt>
          <c:bandFmt>
            <c:idx val="3"/>
            <c:spPr>
              <a:solidFill>
                <a:srgbClr val="FFB600"/>
              </a:solidFill>
              <a:ln/>
              <a:effectLst/>
              <a:sp3d/>
            </c:spPr>
          </c:bandFmt>
          <c:bandFmt>
            <c:idx val="4"/>
            <c:spPr>
              <a:solidFill>
                <a:srgbClr val="FFDE00"/>
              </a:solidFill>
              <a:ln/>
              <a:effectLst/>
              <a:sp3d/>
            </c:spPr>
          </c:bandFmt>
          <c:bandFmt>
            <c:idx val="5"/>
            <c:spPr>
              <a:solidFill>
                <a:srgbClr val="DCFF00"/>
              </a:solidFill>
              <a:ln/>
              <a:effectLst/>
              <a:sp3d/>
            </c:spPr>
          </c:bandFmt>
          <c:bandFmt>
            <c:idx val="6"/>
            <c:spPr>
              <a:solidFill>
                <a:srgbClr val="A3FF00"/>
              </a:solidFill>
              <a:ln/>
              <a:effectLst/>
              <a:sp3d/>
            </c:spPr>
          </c:bandFmt>
          <c:bandFmt>
            <c:idx val="7"/>
            <c:spPr>
              <a:solidFill>
                <a:srgbClr val="00FAFF"/>
              </a:solidFill>
              <a:ln/>
              <a:effectLst/>
              <a:sp3d/>
            </c:spPr>
          </c:bandFmt>
          <c:bandFmt>
            <c:idx val="8"/>
            <c:spPr>
              <a:solidFill>
                <a:schemeClr val="accent3">
                  <a:lumMod val="60000"/>
                </a:schemeClr>
              </a:solidFill>
              <a:ln/>
              <a:effectLst/>
              <a:sp3d/>
            </c:spPr>
          </c:bandFmt>
          <c:bandFmt>
            <c:idx val="9"/>
            <c:spPr>
              <a:solidFill>
                <a:schemeClr val="accent4">
                  <a:lumMod val="60000"/>
                </a:schemeClr>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611145360"/>
        <c:axId val="611159504"/>
        <c:axId val="915132608"/>
      </c:surfaceChart>
      <c:catAx>
        <c:axId val="611145360"/>
        <c:scaling>
          <c:orientation val="minMax"/>
        </c:scaling>
        <c:delete val="1"/>
        <c:axPos val="b"/>
        <c:numFmt formatCode="General" sourceLinked="1"/>
        <c:majorTickMark val="out"/>
        <c:minorTickMark val="none"/>
        <c:tickLblPos val="nextTo"/>
        <c:crossAx val="611159504"/>
        <c:crosses val="autoZero"/>
        <c:auto val="1"/>
        <c:lblAlgn val="ctr"/>
        <c:lblOffset val="100"/>
        <c:noMultiLvlLbl val="0"/>
      </c:catAx>
      <c:valAx>
        <c:axId val="611159504"/>
        <c:scaling>
          <c:orientation val="minMax"/>
          <c:max val="70"/>
          <c:min val="40"/>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11145360"/>
        <c:crosses val="autoZero"/>
        <c:crossBetween val="midCat"/>
        <c:majorUnit val="4"/>
      </c:valAx>
      <c:serAx>
        <c:axId val="915132608"/>
        <c:scaling>
          <c:orientation val="minMax"/>
        </c:scaling>
        <c:delete val="1"/>
        <c:axPos val="b"/>
        <c:majorTickMark val="out"/>
        <c:minorTickMark val="none"/>
        <c:tickLblPos val="nextTo"/>
        <c:crossAx val="611159504"/>
        <c:crosses val="autoZero"/>
      </c:serAx>
      <c:spPr>
        <a:noFill/>
        <a:ln>
          <a:noFill/>
        </a:ln>
        <a:effectLst/>
      </c:spPr>
    </c:plotArea>
    <c:legend>
      <c:legendPos val="b"/>
      <c:layout>
        <c:manualLayout>
          <c:xMode val="edge"/>
          <c:yMode val="edge"/>
          <c:x val="3.2813620071684576E-3"/>
          <c:y val="0.91677286422859527"/>
          <c:w val="0.97965949820788534"/>
          <c:h val="8.3227135771404767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rgbClr val="0071BC"/>
              </a:solidFill>
              <a:latin typeface="+mn-lt"/>
              <a:ea typeface="+mn-ea"/>
              <a:cs typeface="+mn-cs"/>
            </a:defRPr>
          </a:pPr>
          <a:endParaRPr lang="ru-RU"/>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rgbClr val="0071BC"/>
                </a:solidFill>
                <a:latin typeface="+mn-lt"/>
                <a:ea typeface="+mn-ea"/>
                <a:cs typeface="+mn-cs"/>
              </a:defRPr>
            </a:pPr>
            <a:r>
              <a:rPr lang="en-US" sz="1100" b="0" i="0" u="none" strike="noStrike" kern="1200" spc="0" baseline="0" noProof="0" dirty="0">
                <a:solidFill>
                  <a:srgbClr val="0071BC"/>
                </a:solidFill>
              </a:rPr>
              <a:t>Sample 50 µm measured in M1 MISTRAL on </a:t>
            </a:r>
            <a:r>
              <a:rPr lang="en-US" sz="1100" b="1" i="0" u="none" strike="noStrike" kern="1200" spc="0" baseline="0" noProof="0" dirty="0">
                <a:solidFill>
                  <a:srgbClr val="0071BC"/>
                </a:solidFill>
              </a:rPr>
              <a:t>glass </a:t>
            </a:r>
            <a:r>
              <a:rPr lang="en-US" sz="1100" b="0" i="0" u="none" strike="noStrike" kern="1200" spc="0" baseline="0" noProof="0" dirty="0">
                <a:solidFill>
                  <a:srgbClr val="0071BC"/>
                </a:solidFill>
              </a:rPr>
              <a:t>substrate</a:t>
            </a:r>
            <a:r>
              <a:rPr lang="en-US" sz="1100" b="1" i="0" u="none" strike="noStrike" kern="1200" spc="0" baseline="0" noProof="0" dirty="0">
                <a:solidFill>
                  <a:srgbClr val="0071BC"/>
                </a:solidFill>
              </a:rPr>
              <a:t>  </a:t>
            </a:r>
            <a:r>
              <a:rPr lang="en-US" sz="1100" b="0" i="0" u="none" strike="noStrike" kern="1200" spc="0" baseline="0" noProof="0" dirty="0">
                <a:solidFill>
                  <a:srgbClr val="0071BC"/>
                </a:solidFill>
              </a:rPr>
              <a:t>(Ca Ka)</a:t>
            </a:r>
          </a:p>
        </c:rich>
      </c:tx>
      <c:layout>
        <c:manualLayout>
          <c:xMode val="edge"/>
          <c:yMode val="edge"/>
          <c:x val="0.13680973715651137"/>
          <c:y val="2.8337420535762339E-3"/>
        </c:manualLayout>
      </c:layout>
      <c:overlay val="0"/>
      <c:spPr>
        <a:noFill/>
        <a:ln>
          <a:noFill/>
        </a:ln>
        <a:effectLst/>
      </c:spPr>
    </c:title>
    <c:autoTitleDeleted val="0"/>
    <c:view3D>
      <c:rotX val="90"/>
      <c:rotY val="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3933359666093887E-2"/>
          <c:y val="0.1556471153975981"/>
          <c:w val="0.91213328066781219"/>
          <c:h val="0.75337420636692864"/>
        </c:manualLayout>
      </c:layout>
      <c:surfaceChart>
        <c:wireframe val="0"/>
        <c:ser>
          <c:idx val="1"/>
          <c:order val="0"/>
          <c:tx>
            <c:strRef>
              <c:f>'on glass-CaKa'!$J$9</c:f>
              <c:strCache>
                <c:ptCount val="1"/>
                <c:pt idx="0">
                  <c:v>3</c:v>
                </c:pt>
              </c:strCache>
            </c:strRef>
          </c:tx>
          <c:spPr>
            <a:solidFill>
              <a:schemeClr val="accent2"/>
            </a:solidFill>
            <a:ln/>
            <a:effectLst/>
            <a:sp3d/>
          </c:spPr>
          <c:cat>
            <c:numRef>
              <c:f>'on glass-CaKa'!$J$8:$O$8</c:f>
              <c:numCache>
                <c:formatCode>General</c:formatCode>
                <c:ptCount val="6"/>
                <c:pt idx="0">
                  <c:v>0</c:v>
                </c:pt>
                <c:pt idx="1">
                  <c:v>3</c:v>
                </c:pt>
                <c:pt idx="2">
                  <c:v>6</c:v>
                </c:pt>
                <c:pt idx="3">
                  <c:v>9</c:v>
                </c:pt>
                <c:pt idx="4">
                  <c:v>12</c:v>
                </c:pt>
                <c:pt idx="5">
                  <c:v>15</c:v>
                </c:pt>
              </c:numCache>
            </c:numRef>
          </c:cat>
          <c:val>
            <c:numRef>
              <c:f>'on glass-CaKa'!$K$9:$O$9</c:f>
              <c:numCache>
                <c:formatCode>0</c:formatCode>
                <c:ptCount val="5"/>
                <c:pt idx="0">
                  <c:v>50.638541761695997</c:v>
                </c:pt>
                <c:pt idx="1">
                  <c:v>49.990726184323002</c:v>
                </c:pt>
                <c:pt idx="2">
                  <c:v>49.848880310197998</c:v>
                </c:pt>
                <c:pt idx="3">
                  <c:v>50.897663349443</c:v>
                </c:pt>
                <c:pt idx="4">
                  <c:v>50.865697798481001</c:v>
                </c:pt>
              </c:numCache>
            </c:numRef>
          </c:val>
          <c:extLst>
            <c:ext xmlns:c16="http://schemas.microsoft.com/office/drawing/2014/chart" uri="{C3380CC4-5D6E-409C-BE32-E72D297353CC}">
              <c16:uniqueId val="{00000000-DB7F-4389-B33C-09F46319A228}"/>
            </c:ext>
          </c:extLst>
        </c:ser>
        <c:ser>
          <c:idx val="2"/>
          <c:order val="1"/>
          <c:tx>
            <c:strRef>
              <c:f>'on glass-CaKa'!$J$10</c:f>
              <c:strCache>
                <c:ptCount val="1"/>
                <c:pt idx="0">
                  <c:v>6</c:v>
                </c:pt>
              </c:strCache>
            </c:strRef>
          </c:tx>
          <c:spPr>
            <a:solidFill>
              <a:schemeClr val="accent3"/>
            </a:solidFill>
            <a:ln/>
            <a:effectLst/>
            <a:sp3d/>
          </c:spPr>
          <c:cat>
            <c:numRef>
              <c:f>'on glass-CaKa'!$J$8:$O$8</c:f>
              <c:numCache>
                <c:formatCode>General</c:formatCode>
                <c:ptCount val="6"/>
                <c:pt idx="0">
                  <c:v>0</c:v>
                </c:pt>
                <c:pt idx="1">
                  <c:v>3</c:v>
                </c:pt>
                <c:pt idx="2">
                  <c:v>6</c:v>
                </c:pt>
                <c:pt idx="3">
                  <c:v>9</c:v>
                </c:pt>
                <c:pt idx="4">
                  <c:v>12</c:v>
                </c:pt>
                <c:pt idx="5">
                  <c:v>15</c:v>
                </c:pt>
              </c:numCache>
            </c:numRef>
          </c:cat>
          <c:val>
            <c:numRef>
              <c:f>'on glass-CaKa'!$K$10:$O$10</c:f>
              <c:numCache>
                <c:formatCode>0</c:formatCode>
                <c:ptCount val="5"/>
                <c:pt idx="0">
                  <c:v>50.343017324811001</c:v>
                </c:pt>
                <c:pt idx="1">
                  <c:v>49.913401763849002</c:v>
                </c:pt>
                <c:pt idx="2">
                  <c:v>51.573562789659</c:v>
                </c:pt>
                <c:pt idx="3">
                  <c:v>50.842237572511998</c:v>
                </c:pt>
                <c:pt idx="4">
                  <c:v>52.379561699931003</c:v>
                </c:pt>
              </c:numCache>
            </c:numRef>
          </c:val>
          <c:extLst>
            <c:ext xmlns:c16="http://schemas.microsoft.com/office/drawing/2014/chart" uri="{C3380CC4-5D6E-409C-BE32-E72D297353CC}">
              <c16:uniqueId val="{00000001-DB7F-4389-B33C-09F46319A228}"/>
            </c:ext>
          </c:extLst>
        </c:ser>
        <c:ser>
          <c:idx val="3"/>
          <c:order val="2"/>
          <c:tx>
            <c:strRef>
              <c:f>'on glass-CaKa'!$J$11</c:f>
              <c:strCache>
                <c:ptCount val="1"/>
                <c:pt idx="0">
                  <c:v>9</c:v>
                </c:pt>
              </c:strCache>
            </c:strRef>
          </c:tx>
          <c:spPr>
            <a:solidFill>
              <a:schemeClr val="accent4"/>
            </a:solidFill>
            <a:ln/>
            <a:effectLst/>
            <a:sp3d/>
          </c:spPr>
          <c:cat>
            <c:numRef>
              <c:f>'on glass-CaKa'!$J$8:$O$8</c:f>
              <c:numCache>
                <c:formatCode>General</c:formatCode>
                <c:ptCount val="6"/>
                <c:pt idx="0">
                  <c:v>0</c:v>
                </c:pt>
                <c:pt idx="1">
                  <c:v>3</c:v>
                </c:pt>
                <c:pt idx="2">
                  <c:v>6</c:v>
                </c:pt>
                <c:pt idx="3">
                  <c:v>9</c:v>
                </c:pt>
                <c:pt idx="4">
                  <c:v>12</c:v>
                </c:pt>
                <c:pt idx="5">
                  <c:v>15</c:v>
                </c:pt>
              </c:numCache>
            </c:numRef>
          </c:cat>
          <c:val>
            <c:numRef>
              <c:f>'on glass-CaKa'!$K$11:$O$11</c:f>
              <c:numCache>
                <c:formatCode>0</c:formatCode>
                <c:ptCount val="5"/>
                <c:pt idx="0">
                  <c:v>50.267389423578003</c:v>
                </c:pt>
                <c:pt idx="1">
                  <c:v>50.337621285301999</c:v>
                </c:pt>
                <c:pt idx="2">
                  <c:v>50.298857525041001</c:v>
                </c:pt>
                <c:pt idx="3">
                  <c:v>49.899907944772998</c:v>
                </c:pt>
                <c:pt idx="4">
                  <c:v>52.666014414444</c:v>
                </c:pt>
              </c:numCache>
            </c:numRef>
          </c:val>
          <c:extLst>
            <c:ext xmlns:c16="http://schemas.microsoft.com/office/drawing/2014/chart" uri="{C3380CC4-5D6E-409C-BE32-E72D297353CC}">
              <c16:uniqueId val="{00000002-DB7F-4389-B33C-09F46319A228}"/>
            </c:ext>
          </c:extLst>
        </c:ser>
        <c:ser>
          <c:idx val="4"/>
          <c:order val="3"/>
          <c:tx>
            <c:strRef>
              <c:f>'on glass-CaKa'!$J$12</c:f>
              <c:strCache>
                <c:ptCount val="1"/>
                <c:pt idx="0">
                  <c:v>12</c:v>
                </c:pt>
              </c:strCache>
            </c:strRef>
          </c:tx>
          <c:cat>
            <c:numRef>
              <c:f>'on glass-CaKa'!$J$8:$O$8</c:f>
              <c:numCache>
                <c:formatCode>General</c:formatCode>
                <c:ptCount val="6"/>
                <c:pt idx="0">
                  <c:v>0</c:v>
                </c:pt>
                <c:pt idx="1">
                  <c:v>3</c:v>
                </c:pt>
                <c:pt idx="2">
                  <c:v>6</c:v>
                </c:pt>
                <c:pt idx="3">
                  <c:v>9</c:v>
                </c:pt>
                <c:pt idx="4">
                  <c:v>12</c:v>
                </c:pt>
                <c:pt idx="5">
                  <c:v>15</c:v>
                </c:pt>
              </c:numCache>
            </c:numRef>
          </c:cat>
          <c:val>
            <c:numRef>
              <c:f>'on glass-CaKa'!$K$12:$O$12</c:f>
              <c:numCache>
                <c:formatCode>0</c:formatCode>
                <c:ptCount val="5"/>
                <c:pt idx="0">
                  <c:v>49.218955746946001</c:v>
                </c:pt>
                <c:pt idx="1">
                  <c:v>51.186851481767</c:v>
                </c:pt>
                <c:pt idx="2">
                  <c:v>51.326199673650997</c:v>
                </c:pt>
                <c:pt idx="3">
                  <c:v>52.845046534319998</c:v>
                </c:pt>
                <c:pt idx="4">
                  <c:v>53.401643359443</c:v>
                </c:pt>
              </c:numCache>
            </c:numRef>
          </c:val>
          <c:extLst>
            <c:ext xmlns:c16="http://schemas.microsoft.com/office/drawing/2014/chart" uri="{C3380CC4-5D6E-409C-BE32-E72D297353CC}">
              <c16:uniqueId val="{00000003-DB7F-4389-B33C-09F46319A228}"/>
            </c:ext>
          </c:extLst>
        </c:ser>
        <c:bandFmts>
          <c:bandFmt>
            <c:idx val="0"/>
            <c:spPr>
              <a:solidFill>
                <a:srgbClr val="FF6F00"/>
              </a:solidFill>
              <a:ln/>
              <a:effectLst/>
              <a:sp3d/>
            </c:spPr>
          </c:bandFmt>
          <c:bandFmt>
            <c:idx val="1"/>
            <c:spPr>
              <a:solidFill>
                <a:srgbClr val="FF9D00"/>
              </a:solidFill>
              <a:ln/>
              <a:effectLst/>
              <a:sp3d/>
            </c:spPr>
          </c:bandFmt>
          <c:bandFmt>
            <c:idx val="2"/>
            <c:spPr>
              <a:solidFill>
                <a:srgbClr val="FFC600"/>
              </a:solidFill>
              <a:ln/>
              <a:effectLst/>
              <a:sp3d/>
            </c:spPr>
          </c:bandFmt>
          <c:bandFmt>
            <c:idx val="3"/>
            <c:spPr>
              <a:solidFill>
                <a:srgbClr val="FFDD00"/>
              </a:solidFill>
              <a:ln/>
              <a:effectLst/>
              <a:sp3d/>
            </c:spPr>
          </c:bandFmt>
        </c:bandFmts>
        <c:axId val="611145360"/>
        <c:axId val="611159504"/>
        <c:axId val="915132608"/>
      </c:surfaceChart>
      <c:catAx>
        <c:axId val="611145360"/>
        <c:scaling>
          <c:orientation val="minMax"/>
        </c:scaling>
        <c:delete val="1"/>
        <c:axPos val="b"/>
        <c:numFmt formatCode="General" sourceLinked="1"/>
        <c:majorTickMark val="out"/>
        <c:minorTickMark val="none"/>
        <c:tickLblPos val="nextTo"/>
        <c:crossAx val="611159504"/>
        <c:crosses val="autoZero"/>
        <c:auto val="1"/>
        <c:lblAlgn val="ctr"/>
        <c:lblOffset val="100"/>
        <c:noMultiLvlLbl val="0"/>
      </c:catAx>
      <c:valAx>
        <c:axId val="611159504"/>
        <c:scaling>
          <c:orientation val="minMax"/>
          <c:max val="54"/>
          <c:min val="5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11145360"/>
        <c:crosses val="autoZero"/>
        <c:crossBetween val="midCat"/>
        <c:majorUnit val="1"/>
      </c:valAx>
      <c:serAx>
        <c:axId val="915132608"/>
        <c:scaling>
          <c:orientation val="maxMin"/>
        </c:scaling>
        <c:delete val="1"/>
        <c:axPos val="b"/>
        <c:majorTickMark val="out"/>
        <c:minorTickMark val="none"/>
        <c:tickLblPos val="nextTo"/>
        <c:crossAx val="611159504"/>
        <c:crosses val="autoZero"/>
      </c:serAx>
      <c:spPr>
        <a:noFill/>
        <a:ln>
          <a:noFill/>
        </a:ln>
        <a:effectLst/>
      </c:spPr>
    </c:plotArea>
    <c:legend>
      <c:legendPos val="b"/>
      <c:layout>
        <c:manualLayout>
          <c:xMode val="edge"/>
          <c:yMode val="edge"/>
          <c:x val="0.19376844446345323"/>
          <c:y val="0.92660856644222156"/>
          <c:w val="0.61845370927122822"/>
          <c:h val="7.3391433557778427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rgbClr val="0071BC"/>
              </a:solidFill>
              <a:latin typeface="+mn-lt"/>
              <a:ea typeface="+mn-ea"/>
              <a:cs typeface="+mn-cs"/>
            </a:defRPr>
          </a:pPr>
          <a:endParaRPr lang="ru-RU"/>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nchor="ctr" anchorCtr="1"/>
    <a:lstStyle/>
    <a:p>
      <a:pPr>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rgbClr val="0071BC"/>
                </a:solidFill>
                <a:latin typeface="+mn-lt"/>
                <a:ea typeface="+mn-ea"/>
                <a:cs typeface="+mn-cs"/>
              </a:defRPr>
            </a:pPr>
            <a:r>
              <a:rPr lang="en-US" sz="1100" noProof="0" dirty="0">
                <a:solidFill>
                  <a:srgbClr val="0071BC"/>
                </a:solidFill>
              </a:rPr>
              <a:t>Sample 100 µm measured</a:t>
            </a:r>
            <a:r>
              <a:rPr lang="en-US" sz="1100" baseline="0" noProof="0" dirty="0">
                <a:solidFill>
                  <a:srgbClr val="0071BC"/>
                </a:solidFill>
              </a:rPr>
              <a:t> in M1 MISTRAL </a:t>
            </a:r>
          </a:p>
          <a:p>
            <a:pPr>
              <a:defRPr sz="1100" b="0" i="0" u="none" strike="noStrike" kern="1200" spc="0" baseline="0">
                <a:solidFill>
                  <a:srgbClr val="0071BC"/>
                </a:solidFill>
                <a:latin typeface="+mn-lt"/>
                <a:ea typeface="+mn-ea"/>
                <a:cs typeface="+mn-cs"/>
              </a:defRPr>
            </a:pPr>
            <a:r>
              <a:rPr lang="en-US" sz="1100" baseline="0" noProof="0" dirty="0">
                <a:solidFill>
                  <a:srgbClr val="0071BC"/>
                </a:solidFill>
              </a:rPr>
              <a:t>on </a:t>
            </a:r>
            <a:r>
              <a:rPr lang="en-US" sz="1100" b="1" baseline="0" noProof="0" dirty="0">
                <a:solidFill>
                  <a:srgbClr val="0071BC"/>
                </a:solidFill>
              </a:rPr>
              <a:t>Al</a:t>
            </a:r>
            <a:r>
              <a:rPr lang="en-US" sz="1100" baseline="0" noProof="0" dirty="0">
                <a:solidFill>
                  <a:srgbClr val="0071BC"/>
                </a:solidFill>
              </a:rPr>
              <a:t> substrate (Mn Ka)</a:t>
            </a:r>
            <a:endParaRPr lang="en-US" sz="1100" noProof="0" dirty="0">
              <a:solidFill>
                <a:srgbClr val="0071BC"/>
              </a:solidFill>
            </a:endParaRPr>
          </a:p>
        </c:rich>
      </c:tx>
      <c:layout>
        <c:manualLayout>
          <c:xMode val="edge"/>
          <c:yMode val="edge"/>
          <c:x val="0.11724446761863661"/>
          <c:y val="0"/>
        </c:manualLayout>
      </c:layout>
      <c:overlay val="0"/>
      <c:spPr>
        <a:noFill/>
        <a:ln>
          <a:noFill/>
        </a:ln>
        <a:effectLst/>
      </c:spPr>
    </c:title>
    <c:autoTitleDeleted val="0"/>
    <c:view3D>
      <c:rotX val="90"/>
      <c:rotY val="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3485427787679105"/>
          <c:w val="0.98657318376068381"/>
          <c:h val="0.75222168520108801"/>
        </c:manualLayout>
      </c:layout>
      <c:surfaceChart>
        <c:wireframe val="0"/>
        <c:ser>
          <c:idx val="0"/>
          <c:order val="0"/>
          <c:tx>
            <c:strRef>
              <c:f>Tabelle2!$J$8</c:f>
              <c:strCache>
                <c:ptCount val="1"/>
                <c:pt idx="0">
                  <c:v>3</c:v>
                </c:pt>
              </c:strCache>
            </c:strRef>
          </c:tx>
          <c:cat>
            <c:numRef>
              <c:f>Tabelle2!$K$7:$Q$7</c:f>
              <c:numCache>
                <c:formatCode>General</c:formatCode>
                <c:ptCount val="7"/>
                <c:pt idx="0">
                  <c:v>3</c:v>
                </c:pt>
                <c:pt idx="1">
                  <c:v>6</c:v>
                </c:pt>
                <c:pt idx="2">
                  <c:v>9</c:v>
                </c:pt>
                <c:pt idx="3">
                  <c:v>12</c:v>
                </c:pt>
                <c:pt idx="4">
                  <c:v>15</c:v>
                </c:pt>
                <c:pt idx="5">
                  <c:v>18</c:v>
                </c:pt>
                <c:pt idx="6">
                  <c:v>21</c:v>
                </c:pt>
              </c:numCache>
            </c:numRef>
          </c:cat>
          <c:val>
            <c:numRef>
              <c:f>Tabelle2!$J$7:$Q$7</c:f>
              <c:numCache>
                <c:formatCode>General</c:formatCode>
                <c:ptCount val="8"/>
                <c:pt idx="0">
                  <c:v>0</c:v>
                </c:pt>
                <c:pt idx="1">
                  <c:v>3</c:v>
                </c:pt>
                <c:pt idx="2">
                  <c:v>6</c:v>
                </c:pt>
                <c:pt idx="3">
                  <c:v>9</c:v>
                </c:pt>
                <c:pt idx="4">
                  <c:v>12</c:v>
                </c:pt>
                <c:pt idx="5">
                  <c:v>15</c:v>
                </c:pt>
                <c:pt idx="6">
                  <c:v>18</c:v>
                </c:pt>
                <c:pt idx="7">
                  <c:v>21</c:v>
                </c:pt>
              </c:numCache>
            </c:numRef>
          </c:val>
          <c:extLst>
            <c:ext xmlns:c16="http://schemas.microsoft.com/office/drawing/2014/chart" uri="{C3380CC4-5D6E-409C-BE32-E72D297353CC}">
              <c16:uniqueId val="{00000000-C93F-4196-8652-D026DCE7405B}"/>
            </c:ext>
          </c:extLst>
        </c:ser>
        <c:ser>
          <c:idx val="1"/>
          <c:order val="1"/>
          <c:tx>
            <c:strRef>
              <c:f>Tabelle2!$J$9</c:f>
              <c:strCache>
                <c:ptCount val="1"/>
                <c:pt idx="0">
                  <c:v>6</c:v>
                </c:pt>
              </c:strCache>
            </c:strRef>
          </c:tx>
          <c:cat>
            <c:numRef>
              <c:f>Tabelle2!$K$7:$Q$7</c:f>
              <c:numCache>
                <c:formatCode>General</c:formatCode>
                <c:ptCount val="7"/>
                <c:pt idx="0">
                  <c:v>3</c:v>
                </c:pt>
                <c:pt idx="1">
                  <c:v>6</c:v>
                </c:pt>
                <c:pt idx="2">
                  <c:v>9</c:v>
                </c:pt>
                <c:pt idx="3">
                  <c:v>12</c:v>
                </c:pt>
                <c:pt idx="4">
                  <c:v>15</c:v>
                </c:pt>
                <c:pt idx="5">
                  <c:v>18</c:v>
                </c:pt>
                <c:pt idx="6">
                  <c:v>21</c:v>
                </c:pt>
              </c:numCache>
            </c:numRef>
          </c:cat>
          <c:val>
            <c:numRef>
              <c:f>Tabelle2!$J$8:$Q$8</c:f>
              <c:numCache>
                <c:formatCode>0.00</c:formatCode>
                <c:ptCount val="8"/>
                <c:pt idx="0" formatCode="General">
                  <c:v>3</c:v>
                </c:pt>
                <c:pt idx="1">
                  <c:v>94.250740350436999</c:v>
                </c:pt>
                <c:pt idx="2">
                  <c:v>91.743458852279005</c:v>
                </c:pt>
                <c:pt idx="3">
                  <c:v>96.502204440347995</c:v>
                </c:pt>
                <c:pt idx="4">
                  <c:v>81.553931398372995</c:v>
                </c:pt>
                <c:pt idx="5">
                  <c:v>95.187347791202995</c:v>
                </c:pt>
                <c:pt idx="6">
                  <c:v>99.031478332605005</c:v>
                </c:pt>
                <c:pt idx="7">
                  <c:v>87.996292795043999</c:v>
                </c:pt>
              </c:numCache>
            </c:numRef>
          </c:val>
          <c:extLst>
            <c:ext xmlns:c16="http://schemas.microsoft.com/office/drawing/2014/chart" uri="{C3380CC4-5D6E-409C-BE32-E72D297353CC}">
              <c16:uniqueId val="{00000001-C93F-4196-8652-D026DCE7405B}"/>
            </c:ext>
          </c:extLst>
        </c:ser>
        <c:ser>
          <c:idx val="2"/>
          <c:order val="2"/>
          <c:tx>
            <c:strRef>
              <c:f>Tabelle2!$J$10</c:f>
              <c:strCache>
                <c:ptCount val="1"/>
                <c:pt idx="0">
                  <c:v>9</c:v>
                </c:pt>
              </c:strCache>
            </c:strRef>
          </c:tx>
          <c:cat>
            <c:numRef>
              <c:f>Tabelle2!$K$7:$Q$7</c:f>
              <c:numCache>
                <c:formatCode>General</c:formatCode>
                <c:ptCount val="7"/>
                <c:pt idx="0">
                  <c:v>3</c:v>
                </c:pt>
                <c:pt idx="1">
                  <c:v>6</c:v>
                </c:pt>
                <c:pt idx="2">
                  <c:v>9</c:v>
                </c:pt>
                <c:pt idx="3">
                  <c:v>12</c:v>
                </c:pt>
                <c:pt idx="4">
                  <c:v>15</c:v>
                </c:pt>
                <c:pt idx="5">
                  <c:v>18</c:v>
                </c:pt>
                <c:pt idx="6">
                  <c:v>21</c:v>
                </c:pt>
              </c:numCache>
            </c:numRef>
          </c:cat>
          <c:val>
            <c:numRef>
              <c:f>Tabelle2!$J$9:$Q$9</c:f>
              <c:numCache>
                <c:formatCode>0.00</c:formatCode>
                <c:ptCount val="8"/>
                <c:pt idx="0" formatCode="General">
                  <c:v>6</c:v>
                </c:pt>
                <c:pt idx="1">
                  <c:v>82.110021690961005</c:v>
                </c:pt>
                <c:pt idx="2">
                  <c:v>90.797947953036996</c:v>
                </c:pt>
                <c:pt idx="3">
                  <c:v>99.368247471968004</c:v>
                </c:pt>
                <c:pt idx="4">
                  <c:v>103.506030341981</c:v>
                </c:pt>
                <c:pt idx="5">
                  <c:v>90.155873044711996</c:v>
                </c:pt>
                <c:pt idx="6">
                  <c:v>92.769781017468006</c:v>
                </c:pt>
                <c:pt idx="7">
                  <c:v>109.479633064124</c:v>
                </c:pt>
              </c:numCache>
            </c:numRef>
          </c:val>
          <c:extLst>
            <c:ext xmlns:c16="http://schemas.microsoft.com/office/drawing/2014/chart" uri="{C3380CC4-5D6E-409C-BE32-E72D297353CC}">
              <c16:uniqueId val="{00000002-C93F-4196-8652-D026DCE7405B}"/>
            </c:ext>
          </c:extLst>
        </c:ser>
        <c:ser>
          <c:idx val="3"/>
          <c:order val="3"/>
          <c:tx>
            <c:strRef>
              <c:f>Tabelle2!$J$11</c:f>
              <c:strCache>
                <c:ptCount val="1"/>
                <c:pt idx="0">
                  <c:v>12</c:v>
                </c:pt>
              </c:strCache>
            </c:strRef>
          </c:tx>
          <c:cat>
            <c:numRef>
              <c:f>Tabelle2!$K$7:$Q$7</c:f>
              <c:numCache>
                <c:formatCode>General</c:formatCode>
                <c:ptCount val="7"/>
                <c:pt idx="0">
                  <c:v>3</c:v>
                </c:pt>
                <c:pt idx="1">
                  <c:v>6</c:v>
                </c:pt>
                <c:pt idx="2">
                  <c:v>9</c:v>
                </c:pt>
                <c:pt idx="3">
                  <c:v>12</c:v>
                </c:pt>
                <c:pt idx="4">
                  <c:v>15</c:v>
                </c:pt>
                <c:pt idx="5">
                  <c:v>18</c:v>
                </c:pt>
                <c:pt idx="6">
                  <c:v>21</c:v>
                </c:pt>
              </c:numCache>
            </c:numRef>
          </c:cat>
          <c:val>
            <c:numRef>
              <c:f>Tabelle2!$J$10:$Q$10</c:f>
              <c:numCache>
                <c:formatCode>0.00</c:formatCode>
                <c:ptCount val="8"/>
                <c:pt idx="0" formatCode="General">
                  <c:v>9</c:v>
                </c:pt>
                <c:pt idx="1">
                  <c:v>90.720451518662003</c:v>
                </c:pt>
                <c:pt idx="2">
                  <c:v>85.378517533201006</c:v>
                </c:pt>
                <c:pt idx="3">
                  <c:v>99.591665080314996</c:v>
                </c:pt>
                <c:pt idx="4">
                  <c:v>99.961958648259994</c:v>
                </c:pt>
                <c:pt idx="5">
                  <c:v>115.20601016434</c:v>
                </c:pt>
                <c:pt idx="6">
                  <c:v>91.254988660185006</c:v>
                </c:pt>
                <c:pt idx="7">
                  <c:v>96.071802172771001</c:v>
                </c:pt>
              </c:numCache>
            </c:numRef>
          </c:val>
          <c:extLst>
            <c:ext xmlns:c16="http://schemas.microsoft.com/office/drawing/2014/chart" uri="{C3380CC4-5D6E-409C-BE32-E72D297353CC}">
              <c16:uniqueId val="{00000003-C93F-4196-8652-D026DCE7405B}"/>
            </c:ext>
          </c:extLst>
        </c:ser>
        <c:ser>
          <c:idx val="4"/>
          <c:order val="4"/>
          <c:tx>
            <c:strRef>
              <c:f>Tabelle2!$J$12</c:f>
              <c:strCache>
                <c:ptCount val="1"/>
                <c:pt idx="0">
                  <c:v>15</c:v>
                </c:pt>
              </c:strCache>
            </c:strRef>
          </c:tx>
          <c:cat>
            <c:numRef>
              <c:f>Tabelle2!$K$7:$Q$7</c:f>
              <c:numCache>
                <c:formatCode>General</c:formatCode>
                <c:ptCount val="7"/>
                <c:pt idx="0">
                  <c:v>3</c:v>
                </c:pt>
                <c:pt idx="1">
                  <c:v>6</c:v>
                </c:pt>
                <c:pt idx="2">
                  <c:v>9</c:v>
                </c:pt>
                <c:pt idx="3">
                  <c:v>12</c:v>
                </c:pt>
                <c:pt idx="4">
                  <c:v>15</c:v>
                </c:pt>
                <c:pt idx="5">
                  <c:v>18</c:v>
                </c:pt>
                <c:pt idx="6">
                  <c:v>21</c:v>
                </c:pt>
              </c:numCache>
            </c:numRef>
          </c:cat>
          <c:val>
            <c:numRef>
              <c:f>Tabelle2!$J$11:$Q$11</c:f>
              <c:numCache>
                <c:formatCode>0.00</c:formatCode>
                <c:ptCount val="8"/>
                <c:pt idx="0" formatCode="General">
                  <c:v>12</c:v>
                </c:pt>
                <c:pt idx="1">
                  <c:v>95.131014967268001</c:v>
                </c:pt>
                <c:pt idx="2">
                  <c:v>103.47780933822899</c:v>
                </c:pt>
                <c:pt idx="3">
                  <c:v>99.594686294433998</c:v>
                </c:pt>
                <c:pt idx="4">
                  <c:v>98.009446354483003</c:v>
                </c:pt>
                <c:pt idx="5">
                  <c:v>99.372474914679998</c:v>
                </c:pt>
                <c:pt idx="6">
                  <c:v>80.340008610218007</c:v>
                </c:pt>
                <c:pt idx="7">
                  <c:v>100.487371995445</c:v>
                </c:pt>
              </c:numCache>
            </c:numRef>
          </c:val>
          <c:extLst>
            <c:ext xmlns:c16="http://schemas.microsoft.com/office/drawing/2014/chart" uri="{C3380CC4-5D6E-409C-BE32-E72D297353CC}">
              <c16:uniqueId val="{00000004-C93F-4196-8652-D026DCE7405B}"/>
            </c:ext>
          </c:extLst>
        </c:ser>
        <c:ser>
          <c:idx val="5"/>
          <c:order val="5"/>
          <c:cat>
            <c:numRef>
              <c:f>Tabelle2!$K$7:$Q$7</c:f>
              <c:numCache>
                <c:formatCode>General</c:formatCode>
                <c:ptCount val="7"/>
                <c:pt idx="0">
                  <c:v>3</c:v>
                </c:pt>
                <c:pt idx="1">
                  <c:v>6</c:v>
                </c:pt>
                <c:pt idx="2">
                  <c:v>9</c:v>
                </c:pt>
                <c:pt idx="3">
                  <c:v>12</c:v>
                </c:pt>
                <c:pt idx="4">
                  <c:v>15</c:v>
                </c:pt>
                <c:pt idx="5">
                  <c:v>18</c:v>
                </c:pt>
                <c:pt idx="6">
                  <c:v>21</c:v>
                </c:pt>
              </c:numCache>
            </c:numRef>
          </c:cat>
          <c:val>
            <c:numRef>
              <c:f>Tabelle2!$J$12:$Q$12</c:f>
              <c:numCache>
                <c:formatCode>0.00</c:formatCode>
                <c:ptCount val="8"/>
                <c:pt idx="0" formatCode="General">
                  <c:v>15</c:v>
                </c:pt>
                <c:pt idx="1">
                  <c:v>85.490319225771998</c:v>
                </c:pt>
                <c:pt idx="2">
                  <c:v>96.569291234654997</c:v>
                </c:pt>
                <c:pt idx="3">
                  <c:v>98.044342957314001</c:v>
                </c:pt>
                <c:pt idx="4">
                  <c:v>103.726723901881</c:v>
                </c:pt>
                <c:pt idx="5">
                  <c:v>105.078658826366</c:v>
                </c:pt>
                <c:pt idx="6">
                  <c:v>95.297066975926001</c:v>
                </c:pt>
                <c:pt idx="7">
                  <c:v>92.946118558451005</c:v>
                </c:pt>
              </c:numCache>
            </c:numRef>
          </c:val>
          <c:extLst>
            <c:ext xmlns:c16="http://schemas.microsoft.com/office/drawing/2014/chart" uri="{C3380CC4-5D6E-409C-BE32-E72D297353CC}">
              <c16:uniqueId val="{00000005-C93F-4196-8652-D026DCE7405B}"/>
            </c:ext>
          </c:extLst>
        </c:ser>
        <c:bandFmts>
          <c:bandFmt>
            <c:idx val="0"/>
            <c:spPr>
              <a:solidFill>
                <a:srgbClr val="FF9300"/>
              </a:solidFill>
            </c:spPr>
          </c:bandFmt>
          <c:bandFmt>
            <c:idx val="1"/>
            <c:spPr>
              <a:solidFill>
                <a:srgbClr val="FFB600"/>
              </a:solidFill>
            </c:spPr>
          </c:bandFmt>
          <c:bandFmt>
            <c:idx val="2"/>
            <c:spPr>
              <a:solidFill>
                <a:srgbClr val="FFB600"/>
              </a:solidFill>
            </c:spPr>
          </c:bandFmt>
          <c:bandFmt>
            <c:idx val="3"/>
            <c:spPr>
              <a:solidFill>
                <a:srgbClr val="FFDE00"/>
              </a:solidFill>
            </c:spPr>
          </c:bandFmt>
          <c:bandFmt>
            <c:idx val="4"/>
            <c:spPr>
              <a:solidFill>
                <a:srgbClr val="DCFF00"/>
              </a:solidFill>
            </c:spPr>
          </c:bandFmt>
          <c:bandFmt>
            <c:idx val="5"/>
            <c:spPr>
              <a:solidFill>
                <a:srgbClr val="A3FF00"/>
              </a:solidFill>
            </c:spPr>
          </c:bandFmt>
          <c:bandFmt>
            <c:idx val="6"/>
            <c:spPr>
              <a:solidFill>
                <a:srgbClr val="00FAFF"/>
              </a:solidFill>
            </c:spPr>
          </c:bandFmt>
          <c:bandFmt>
            <c:idx val="7"/>
            <c:spPr>
              <a:solidFill>
                <a:srgbClr val="00CAFF"/>
              </a:solidFill>
              <a:ln/>
              <a:effectLst/>
              <a:sp3d/>
            </c:spPr>
          </c:bandFmt>
          <c:bandFmt>
            <c:idx val="8"/>
            <c:spPr>
              <a:solidFill>
                <a:srgbClr val="009AFF"/>
              </a:solidFill>
              <a:ln/>
              <a:effectLst/>
              <a:sp3d/>
            </c:spPr>
          </c:bandFmt>
          <c:bandFmt>
            <c:idx val="9"/>
            <c:spPr>
              <a:solidFill>
                <a:srgbClr val="0050FF"/>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1192097536"/>
        <c:axId val="1192096992"/>
        <c:axId val="1258979760"/>
      </c:surfaceChart>
      <c:catAx>
        <c:axId val="1192097536"/>
        <c:scaling>
          <c:orientation val="maxMin"/>
        </c:scaling>
        <c:delete val="1"/>
        <c:axPos val="b"/>
        <c:numFmt formatCode="General" sourceLinked="1"/>
        <c:majorTickMark val="out"/>
        <c:minorTickMark val="none"/>
        <c:tickLblPos val="nextTo"/>
        <c:crossAx val="1192096992"/>
        <c:crosses val="autoZero"/>
        <c:auto val="1"/>
        <c:lblAlgn val="ctr"/>
        <c:lblOffset val="100"/>
        <c:noMultiLvlLbl val="0"/>
      </c:catAx>
      <c:valAx>
        <c:axId val="1192096992"/>
        <c:scaling>
          <c:orientation val="minMax"/>
          <c:max val="104.5"/>
          <c:min val="94.5"/>
        </c:scaling>
        <c:delete val="1"/>
        <c:axPos val="r"/>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192097536"/>
        <c:crosses val="autoZero"/>
        <c:crossBetween val="midCat"/>
        <c:majorUnit val="1"/>
      </c:valAx>
      <c:serAx>
        <c:axId val="1258979760"/>
        <c:scaling>
          <c:orientation val="minMax"/>
        </c:scaling>
        <c:delete val="1"/>
        <c:axPos val="b"/>
        <c:majorTickMark val="out"/>
        <c:minorTickMark val="none"/>
        <c:tickLblPos val="nextTo"/>
        <c:crossAx val="1192096992"/>
        <c:crosses val="autoZero"/>
      </c:serAx>
      <c:spPr>
        <a:noFill/>
        <a:ln>
          <a:noFill/>
        </a:ln>
        <a:effectLst/>
      </c:spPr>
    </c:plotArea>
    <c:legend>
      <c:legendPos val="b"/>
      <c:legendEntry>
        <c:idx val="0"/>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egendEntry>
        <c:idx val="1"/>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egendEntry>
        <c:idx val="2"/>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egendEntry>
        <c:idx val="3"/>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egendEntry>
        <c:idx val="4"/>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egendEntry>
        <c:idx val="5"/>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egendEntry>
        <c:idx val="6"/>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ayout>
        <c:manualLayout>
          <c:xMode val="edge"/>
          <c:yMode val="edge"/>
          <c:x val="0"/>
          <c:y val="0.88707623283597525"/>
          <c:w val="1"/>
          <c:h val="9.6503193607612961E-2"/>
        </c:manualLayout>
      </c:layout>
      <c:overlay val="0"/>
      <c:spPr>
        <a:noFill/>
        <a:ln>
          <a:noFill/>
        </a:ln>
        <a:effectLst/>
      </c:spPr>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rgbClr val="0071BC"/>
                </a:solidFill>
                <a:latin typeface="+mn-lt"/>
                <a:ea typeface="+mn-ea"/>
                <a:cs typeface="+mn-cs"/>
              </a:defRPr>
            </a:pPr>
            <a:r>
              <a:rPr lang="en-US" sz="1100" noProof="0" dirty="0">
                <a:solidFill>
                  <a:srgbClr val="0071BC"/>
                </a:solidFill>
              </a:rPr>
              <a:t>Sample 100 µm measured</a:t>
            </a:r>
            <a:r>
              <a:rPr lang="en-US" sz="1100" baseline="0" noProof="0" dirty="0">
                <a:solidFill>
                  <a:srgbClr val="0071BC"/>
                </a:solidFill>
              </a:rPr>
              <a:t> with micrometer [µ]</a:t>
            </a:r>
            <a:endParaRPr lang="en-US" sz="1100" noProof="0" dirty="0">
              <a:solidFill>
                <a:srgbClr val="0071BC"/>
              </a:solidFill>
            </a:endParaRPr>
          </a:p>
        </c:rich>
      </c:tx>
      <c:layout>
        <c:manualLayout>
          <c:xMode val="edge"/>
          <c:yMode val="edge"/>
          <c:x val="0.17128338675213672"/>
          <c:y val="1.5796528746319542E-2"/>
        </c:manualLayout>
      </c:layout>
      <c:overlay val="0"/>
      <c:spPr>
        <a:noFill/>
        <a:ln>
          <a:noFill/>
        </a:ln>
        <a:effectLst/>
      </c:spPr>
    </c:title>
    <c:autoTitleDeleted val="0"/>
    <c:view3D>
      <c:rotX val="90"/>
      <c:rotY val="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4888455436116302"/>
          <c:w val="0.99230989133916236"/>
          <c:h val="0.73303888272753037"/>
        </c:manualLayout>
      </c:layout>
      <c:surfaceChart>
        <c:wireframe val="0"/>
        <c:ser>
          <c:idx val="0"/>
          <c:order val="0"/>
          <c:tx>
            <c:strRef>
              <c:f>Tabelle1!$A$24</c:f>
              <c:strCache>
                <c:ptCount val="1"/>
                <c:pt idx="0">
                  <c:v>3</c:v>
                </c:pt>
              </c:strCache>
            </c:strRef>
          </c:tx>
          <c:spPr>
            <a:solidFill>
              <a:schemeClr val="accent1"/>
            </a:solidFill>
            <a:ln/>
            <a:effectLst/>
            <a:sp3d/>
          </c:spPr>
          <c:cat>
            <c:numRef>
              <c:f>Tabelle1!$B$23:$H$23</c:f>
              <c:numCache>
                <c:formatCode>General</c:formatCode>
                <c:ptCount val="7"/>
                <c:pt idx="0">
                  <c:v>3</c:v>
                </c:pt>
                <c:pt idx="1">
                  <c:v>6</c:v>
                </c:pt>
                <c:pt idx="2">
                  <c:v>9</c:v>
                </c:pt>
                <c:pt idx="3">
                  <c:v>12</c:v>
                </c:pt>
                <c:pt idx="4">
                  <c:v>15</c:v>
                </c:pt>
                <c:pt idx="5">
                  <c:v>18</c:v>
                </c:pt>
                <c:pt idx="6">
                  <c:v>21</c:v>
                </c:pt>
              </c:numCache>
            </c:numRef>
          </c:cat>
          <c:val>
            <c:numRef>
              <c:f>Tabelle1!$B$24:$H$24</c:f>
              <c:numCache>
                <c:formatCode>0.0</c:formatCode>
                <c:ptCount val="7"/>
                <c:pt idx="0">
                  <c:v>94.875</c:v>
                </c:pt>
                <c:pt idx="1">
                  <c:v>104.125</c:v>
                </c:pt>
                <c:pt idx="2">
                  <c:v>101.02500000000001</c:v>
                </c:pt>
                <c:pt idx="3">
                  <c:v>99.875</c:v>
                </c:pt>
                <c:pt idx="4">
                  <c:v>95.474999999999994</c:v>
                </c:pt>
                <c:pt idx="5">
                  <c:v>93.15</c:v>
                </c:pt>
                <c:pt idx="6">
                  <c:v>93.75</c:v>
                </c:pt>
              </c:numCache>
            </c:numRef>
          </c:val>
          <c:extLst>
            <c:ext xmlns:c16="http://schemas.microsoft.com/office/drawing/2014/chart" uri="{C3380CC4-5D6E-409C-BE32-E72D297353CC}">
              <c16:uniqueId val="{00000000-2680-400F-8E47-970679FCB603}"/>
            </c:ext>
          </c:extLst>
        </c:ser>
        <c:ser>
          <c:idx val="1"/>
          <c:order val="1"/>
          <c:tx>
            <c:strRef>
              <c:f>Tabelle1!$A$25</c:f>
              <c:strCache>
                <c:ptCount val="1"/>
                <c:pt idx="0">
                  <c:v>6</c:v>
                </c:pt>
              </c:strCache>
            </c:strRef>
          </c:tx>
          <c:spPr>
            <a:solidFill>
              <a:schemeClr val="accent2"/>
            </a:solidFill>
            <a:ln/>
            <a:effectLst/>
            <a:sp3d/>
          </c:spPr>
          <c:cat>
            <c:numRef>
              <c:f>Tabelle1!$B$23:$H$23</c:f>
              <c:numCache>
                <c:formatCode>General</c:formatCode>
                <c:ptCount val="7"/>
                <c:pt idx="0">
                  <c:v>3</c:v>
                </c:pt>
                <c:pt idx="1">
                  <c:v>6</c:v>
                </c:pt>
                <c:pt idx="2">
                  <c:v>9</c:v>
                </c:pt>
                <c:pt idx="3">
                  <c:v>12</c:v>
                </c:pt>
                <c:pt idx="4">
                  <c:v>15</c:v>
                </c:pt>
                <c:pt idx="5">
                  <c:v>18</c:v>
                </c:pt>
                <c:pt idx="6">
                  <c:v>21</c:v>
                </c:pt>
              </c:numCache>
            </c:numRef>
          </c:cat>
          <c:val>
            <c:numRef>
              <c:f>Tabelle1!$B$25:$H$25</c:f>
              <c:numCache>
                <c:formatCode>0.0</c:formatCode>
                <c:ptCount val="7"/>
                <c:pt idx="0">
                  <c:v>94.775000000000006</c:v>
                </c:pt>
                <c:pt idx="1">
                  <c:v>94.125</c:v>
                </c:pt>
                <c:pt idx="2">
                  <c:v>98.7</c:v>
                </c:pt>
                <c:pt idx="3">
                  <c:v>95.4</c:v>
                </c:pt>
                <c:pt idx="4">
                  <c:v>96.35</c:v>
                </c:pt>
                <c:pt idx="5">
                  <c:v>94.5</c:v>
                </c:pt>
                <c:pt idx="6">
                  <c:v>94.4</c:v>
                </c:pt>
              </c:numCache>
            </c:numRef>
          </c:val>
          <c:extLst>
            <c:ext xmlns:c16="http://schemas.microsoft.com/office/drawing/2014/chart" uri="{C3380CC4-5D6E-409C-BE32-E72D297353CC}">
              <c16:uniqueId val="{00000001-2680-400F-8E47-970679FCB603}"/>
            </c:ext>
          </c:extLst>
        </c:ser>
        <c:ser>
          <c:idx val="2"/>
          <c:order val="2"/>
          <c:tx>
            <c:strRef>
              <c:f>Tabelle1!$A$26</c:f>
              <c:strCache>
                <c:ptCount val="1"/>
                <c:pt idx="0">
                  <c:v>9</c:v>
                </c:pt>
              </c:strCache>
            </c:strRef>
          </c:tx>
          <c:spPr>
            <a:solidFill>
              <a:schemeClr val="accent3"/>
            </a:solidFill>
            <a:ln/>
            <a:effectLst/>
            <a:sp3d/>
          </c:spPr>
          <c:cat>
            <c:numRef>
              <c:f>Tabelle1!$B$23:$H$23</c:f>
              <c:numCache>
                <c:formatCode>General</c:formatCode>
                <c:ptCount val="7"/>
                <c:pt idx="0">
                  <c:v>3</c:v>
                </c:pt>
                <c:pt idx="1">
                  <c:v>6</c:v>
                </c:pt>
                <c:pt idx="2">
                  <c:v>9</c:v>
                </c:pt>
                <c:pt idx="3">
                  <c:v>12</c:v>
                </c:pt>
                <c:pt idx="4">
                  <c:v>15</c:v>
                </c:pt>
                <c:pt idx="5">
                  <c:v>18</c:v>
                </c:pt>
                <c:pt idx="6">
                  <c:v>21</c:v>
                </c:pt>
              </c:numCache>
            </c:numRef>
          </c:cat>
          <c:val>
            <c:numRef>
              <c:f>Tabelle1!$B$26:$H$26</c:f>
              <c:numCache>
                <c:formatCode>0.0</c:formatCode>
                <c:ptCount val="7"/>
                <c:pt idx="0">
                  <c:v>94.25</c:v>
                </c:pt>
                <c:pt idx="1">
                  <c:v>96.674999999999997</c:v>
                </c:pt>
                <c:pt idx="2">
                  <c:v>96.15</c:v>
                </c:pt>
                <c:pt idx="3">
                  <c:v>94.7</c:v>
                </c:pt>
                <c:pt idx="4">
                  <c:v>95.2</c:v>
                </c:pt>
                <c:pt idx="5">
                  <c:v>94.375</c:v>
                </c:pt>
                <c:pt idx="6">
                  <c:v>93.825000000000003</c:v>
                </c:pt>
              </c:numCache>
            </c:numRef>
          </c:val>
          <c:extLst>
            <c:ext xmlns:c16="http://schemas.microsoft.com/office/drawing/2014/chart" uri="{C3380CC4-5D6E-409C-BE32-E72D297353CC}">
              <c16:uniqueId val="{00000002-2680-400F-8E47-970679FCB603}"/>
            </c:ext>
          </c:extLst>
        </c:ser>
        <c:ser>
          <c:idx val="3"/>
          <c:order val="3"/>
          <c:tx>
            <c:strRef>
              <c:f>Tabelle1!$A$27</c:f>
              <c:strCache>
                <c:ptCount val="1"/>
                <c:pt idx="0">
                  <c:v>12</c:v>
                </c:pt>
              </c:strCache>
            </c:strRef>
          </c:tx>
          <c:spPr>
            <a:solidFill>
              <a:schemeClr val="accent4"/>
            </a:solidFill>
            <a:ln/>
            <a:effectLst/>
            <a:sp3d/>
          </c:spPr>
          <c:cat>
            <c:numRef>
              <c:f>Tabelle1!$B$23:$H$23</c:f>
              <c:numCache>
                <c:formatCode>General</c:formatCode>
                <c:ptCount val="7"/>
                <c:pt idx="0">
                  <c:v>3</c:v>
                </c:pt>
                <c:pt idx="1">
                  <c:v>6</c:v>
                </c:pt>
                <c:pt idx="2">
                  <c:v>9</c:v>
                </c:pt>
                <c:pt idx="3">
                  <c:v>12</c:v>
                </c:pt>
                <c:pt idx="4">
                  <c:v>15</c:v>
                </c:pt>
                <c:pt idx="5">
                  <c:v>18</c:v>
                </c:pt>
                <c:pt idx="6">
                  <c:v>21</c:v>
                </c:pt>
              </c:numCache>
            </c:numRef>
          </c:cat>
          <c:val>
            <c:numRef>
              <c:f>Tabelle1!$B$27:$H$27</c:f>
              <c:numCache>
                <c:formatCode>0.0</c:formatCode>
                <c:ptCount val="7"/>
                <c:pt idx="0">
                  <c:v>98.1</c:v>
                </c:pt>
                <c:pt idx="1">
                  <c:v>94.3</c:v>
                </c:pt>
                <c:pt idx="2">
                  <c:v>93.95</c:v>
                </c:pt>
                <c:pt idx="3">
                  <c:v>93.325000000000003</c:v>
                </c:pt>
                <c:pt idx="4">
                  <c:v>95.424999999999997</c:v>
                </c:pt>
                <c:pt idx="5">
                  <c:v>92.95</c:v>
                </c:pt>
                <c:pt idx="6">
                  <c:v>93.125</c:v>
                </c:pt>
              </c:numCache>
            </c:numRef>
          </c:val>
          <c:extLst>
            <c:ext xmlns:c16="http://schemas.microsoft.com/office/drawing/2014/chart" uri="{C3380CC4-5D6E-409C-BE32-E72D297353CC}">
              <c16:uniqueId val="{00000003-2680-400F-8E47-970679FCB603}"/>
            </c:ext>
          </c:extLst>
        </c:ser>
        <c:ser>
          <c:idx val="4"/>
          <c:order val="4"/>
          <c:tx>
            <c:strRef>
              <c:f>Tabelle1!$A$28</c:f>
              <c:strCache>
                <c:ptCount val="1"/>
                <c:pt idx="0">
                  <c:v>15</c:v>
                </c:pt>
              </c:strCache>
            </c:strRef>
          </c:tx>
          <c:spPr>
            <a:solidFill>
              <a:schemeClr val="accent5"/>
            </a:solidFill>
            <a:ln/>
            <a:effectLst/>
            <a:sp3d/>
          </c:spPr>
          <c:cat>
            <c:numRef>
              <c:f>Tabelle1!$B$23:$H$23</c:f>
              <c:numCache>
                <c:formatCode>General</c:formatCode>
                <c:ptCount val="7"/>
                <c:pt idx="0">
                  <c:v>3</c:v>
                </c:pt>
                <c:pt idx="1">
                  <c:v>6</c:v>
                </c:pt>
                <c:pt idx="2">
                  <c:v>9</c:v>
                </c:pt>
                <c:pt idx="3">
                  <c:v>12</c:v>
                </c:pt>
                <c:pt idx="4">
                  <c:v>15</c:v>
                </c:pt>
                <c:pt idx="5">
                  <c:v>18</c:v>
                </c:pt>
                <c:pt idx="6">
                  <c:v>21</c:v>
                </c:pt>
              </c:numCache>
            </c:numRef>
          </c:cat>
          <c:val>
            <c:numRef>
              <c:f>Tabelle1!$B$28:$H$28</c:f>
              <c:numCache>
                <c:formatCode>0.0</c:formatCode>
                <c:ptCount val="7"/>
                <c:pt idx="0">
                  <c:v>96.474999999999994</c:v>
                </c:pt>
                <c:pt idx="1">
                  <c:v>93.424999999999997</c:v>
                </c:pt>
                <c:pt idx="2">
                  <c:v>97.674999999999997</c:v>
                </c:pt>
                <c:pt idx="3">
                  <c:v>93.474999999999994</c:v>
                </c:pt>
                <c:pt idx="4">
                  <c:v>94.325000000000003</c:v>
                </c:pt>
                <c:pt idx="5">
                  <c:v>95.875</c:v>
                </c:pt>
                <c:pt idx="6">
                  <c:v>94.025000000000006</c:v>
                </c:pt>
              </c:numCache>
            </c:numRef>
          </c:val>
          <c:extLst>
            <c:ext xmlns:c16="http://schemas.microsoft.com/office/drawing/2014/chart" uri="{C3380CC4-5D6E-409C-BE32-E72D297353CC}">
              <c16:uniqueId val="{00000004-2680-400F-8E47-970679FCB603}"/>
            </c:ext>
          </c:extLst>
        </c:ser>
        <c:bandFmts>
          <c:bandFmt>
            <c:idx val="0"/>
            <c:spPr>
              <a:solidFill>
                <a:srgbClr val="FFB600"/>
              </a:solidFill>
              <a:ln/>
              <a:effectLst/>
              <a:sp3d/>
            </c:spPr>
          </c:bandFmt>
          <c:bandFmt>
            <c:idx val="1"/>
            <c:spPr>
              <a:solidFill>
                <a:srgbClr val="FFB600"/>
              </a:solidFill>
              <a:ln/>
              <a:effectLst/>
              <a:sp3d/>
            </c:spPr>
          </c:bandFmt>
          <c:bandFmt>
            <c:idx val="2"/>
            <c:spPr>
              <a:solidFill>
                <a:srgbClr val="FFDE00"/>
              </a:solidFill>
              <a:ln/>
              <a:effectLst/>
              <a:sp3d/>
            </c:spPr>
          </c:bandFmt>
          <c:bandFmt>
            <c:idx val="3"/>
            <c:spPr>
              <a:solidFill>
                <a:srgbClr val="DCFF00"/>
              </a:solidFill>
              <a:ln/>
              <a:effectLst/>
              <a:sp3d/>
            </c:spPr>
          </c:bandFmt>
          <c:bandFmt>
            <c:idx val="4"/>
            <c:spPr>
              <a:solidFill>
                <a:srgbClr val="A3FF00"/>
              </a:solidFill>
              <a:ln/>
              <a:effectLst/>
              <a:sp3d/>
            </c:spPr>
          </c:bandFmt>
          <c:bandFmt>
            <c:idx val="5"/>
            <c:spPr>
              <a:solidFill>
                <a:srgbClr val="00FAFF"/>
              </a:solidFill>
              <a:ln/>
              <a:effectLst/>
              <a:sp3d/>
            </c:spPr>
          </c:bandFmt>
          <c:bandFmt>
            <c:idx val="6"/>
            <c:spPr>
              <a:solidFill>
                <a:srgbClr val="00CAFF"/>
              </a:solidFill>
              <a:ln/>
              <a:effectLst/>
              <a:sp3d/>
            </c:spPr>
          </c:bandFmt>
          <c:bandFmt>
            <c:idx val="7"/>
            <c:spPr>
              <a:solidFill>
                <a:srgbClr val="009AFF"/>
              </a:solidFill>
              <a:ln/>
              <a:effectLst/>
              <a:sp3d/>
            </c:spPr>
          </c:bandFmt>
          <c:bandFmt>
            <c:idx val="8"/>
            <c:spPr>
              <a:solidFill>
                <a:srgbClr val="0050FF"/>
              </a:solidFill>
              <a:ln/>
              <a:effectLst/>
              <a:sp3d/>
            </c:spPr>
          </c:bandFmt>
          <c:bandFmt>
            <c:idx val="9"/>
            <c:spPr>
              <a:solidFill>
                <a:schemeClr val="accent4">
                  <a:lumMod val="60000"/>
                </a:schemeClr>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1192098624"/>
        <c:axId val="1192104608"/>
        <c:axId val="1258966656"/>
      </c:surfaceChart>
      <c:catAx>
        <c:axId val="1192098624"/>
        <c:scaling>
          <c:orientation val="minMax"/>
        </c:scaling>
        <c:delete val="1"/>
        <c:axPos val="b"/>
        <c:numFmt formatCode="General" sourceLinked="1"/>
        <c:majorTickMark val="out"/>
        <c:minorTickMark val="none"/>
        <c:tickLblPos val="nextTo"/>
        <c:crossAx val="1192104608"/>
        <c:crosses val="autoZero"/>
        <c:auto val="1"/>
        <c:lblAlgn val="ctr"/>
        <c:lblOffset val="100"/>
        <c:noMultiLvlLbl val="0"/>
      </c:catAx>
      <c:valAx>
        <c:axId val="1192104608"/>
        <c:scaling>
          <c:orientation val="minMax"/>
          <c:max val="104.5"/>
          <c:min val="95.5"/>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192098624"/>
        <c:crosses val="autoZero"/>
        <c:crossBetween val="midCat"/>
        <c:majorUnit val="1"/>
      </c:valAx>
      <c:serAx>
        <c:axId val="1258966656"/>
        <c:scaling>
          <c:orientation val="maxMin"/>
        </c:scaling>
        <c:delete val="1"/>
        <c:axPos val="b"/>
        <c:majorTickMark val="out"/>
        <c:minorTickMark val="none"/>
        <c:tickLblPos val="nextTo"/>
        <c:crossAx val="1192104608"/>
        <c:crosses val="autoZero"/>
      </c:serAx>
      <c:spPr>
        <a:noFill/>
        <a:ln>
          <a:noFill/>
        </a:ln>
        <a:effectLst/>
      </c:spPr>
    </c:plotArea>
    <c:legend>
      <c:legendPos val="b"/>
      <c:legendEntry>
        <c:idx val="0"/>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egendEntry>
        <c:idx val="1"/>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egendEntry>
        <c:idx val="2"/>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egendEntry>
        <c:idx val="3"/>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egendEntry>
        <c:idx val="4"/>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egendEntry>
        <c:idx val="5"/>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egendEntry>
        <c:idx val="6"/>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egendEntry>
        <c:idx val="7"/>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Entry>
      <c:layout>
        <c:manualLayout>
          <c:xMode val="edge"/>
          <c:yMode val="edge"/>
          <c:x val="0"/>
          <c:y val="0.89764969841141962"/>
          <c:w val="0.99790173237753865"/>
          <c:h val="9.1944573795318521E-2"/>
        </c:manualLayout>
      </c:layout>
      <c:overlay val="0"/>
      <c:spPr>
        <a:noFill/>
        <a:ln>
          <a:noFill/>
        </a:ln>
        <a:effectLst/>
      </c:spPr>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rgbClr val="0071BC"/>
                </a:solidFill>
                <a:latin typeface="+mn-lt"/>
                <a:ea typeface="+mn-ea"/>
                <a:cs typeface="+mn-cs"/>
              </a:defRPr>
            </a:pPr>
            <a:r>
              <a:rPr lang="en-US" sz="1100" noProof="0" dirty="0">
                <a:solidFill>
                  <a:srgbClr val="0071BC"/>
                </a:solidFill>
              </a:rPr>
              <a:t>Sample 100 µm measured</a:t>
            </a:r>
            <a:r>
              <a:rPr lang="en-US" sz="1100" baseline="0" noProof="0" dirty="0">
                <a:solidFill>
                  <a:srgbClr val="0071BC"/>
                </a:solidFill>
              </a:rPr>
              <a:t> in M1 MISTRAL on </a:t>
            </a:r>
            <a:r>
              <a:rPr lang="en-US" sz="1100" b="1" baseline="0" noProof="0" dirty="0">
                <a:solidFill>
                  <a:srgbClr val="0071BC"/>
                </a:solidFill>
              </a:rPr>
              <a:t>Cu</a:t>
            </a:r>
            <a:r>
              <a:rPr lang="en-US" sz="1100" baseline="0" noProof="0" dirty="0">
                <a:solidFill>
                  <a:srgbClr val="0071BC"/>
                </a:solidFill>
              </a:rPr>
              <a:t> substrate (Cu Ka)</a:t>
            </a:r>
            <a:endParaRPr lang="en-US" sz="1100" noProof="0" dirty="0">
              <a:solidFill>
                <a:srgbClr val="0071BC"/>
              </a:solidFill>
            </a:endParaRPr>
          </a:p>
        </c:rich>
      </c:tx>
      <c:layout>
        <c:manualLayout>
          <c:xMode val="edge"/>
          <c:yMode val="edge"/>
          <c:x val="0.12901250995988062"/>
          <c:y val="4.6229661678959385E-3"/>
        </c:manualLayout>
      </c:layout>
      <c:overlay val="0"/>
      <c:spPr>
        <a:noFill/>
        <a:ln>
          <a:noFill/>
        </a:ln>
        <a:effectLst/>
      </c:spPr>
    </c:title>
    <c:autoTitleDeleted val="0"/>
    <c:view3D>
      <c:rotX val="90"/>
      <c:rotY val="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592578789013065E-2"/>
          <c:y val="0.13776439180329897"/>
          <c:w val="0.92481484242197387"/>
          <c:h val="0.75818246811063372"/>
        </c:manualLayout>
      </c:layout>
      <c:surfaceChart>
        <c:wireframe val="0"/>
        <c:ser>
          <c:idx val="0"/>
          <c:order val="0"/>
          <c:val>
            <c:numRef>
              <c:f>Tabelle3!$R$23:$Y$23</c:f>
              <c:numCache>
                <c:formatCode>General</c:formatCode>
                <c:ptCount val="8"/>
                <c:pt idx="0">
                  <c:v>0</c:v>
                </c:pt>
                <c:pt idx="1">
                  <c:v>3</c:v>
                </c:pt>
                <c:pt idx="2">
                  <c:v>6</c:v>
                </c:pt>
                <c:pt idx="3">
                  <c:v>9</c:v>
                </c:pt>
                <c:pt idx="4">
                  <c:v>12</c:v>
                </c:pt>
                <c:pt idx="5">
                  <c:v>15</c:v>
                </c:pt>
                <c:pt idx="6">
                  <c:v>18</c:v>
                </c:pt>
                <c:pt idx="7">
                  <c:v>21</c:v>
                </c:pt>
              </c:numCache>
            </c:numRef>
          </c:val>
          <c:extLst>
            <c:ext xmlns:c16="http://schemas.microsoft.com/office/drawing/2014/chart" uri="{C3380CC4-5D6E-409C-BE32-E72D297353CC}">
              <c16:uniqueId val="{00000000-8024-491F-976A-992CF9A379CF}"/>
            </c:ext>
          </c:extLst>
        </c:ser>
        <c:ser>
          <c:idx val="1"/>
          <c:order val="1"/>
          <c:val>
            <c:numRef>
              <c:f>Tabelle3!$R$24:$Y$24</c:f>
              <c:numCache>
                <c:formatCode>General</c:formatCode>
                <c:ptCount val="8"/>
                <c:pt idx="0">
                  <c:v>3</c:v>
                </c:pt>
                <c:pt idx="1">
                  <c:v>100.52000000000001</c:v>
                </c:pt>
                <c:pt idx="2">
                  <c:v>101.85</c:v>
                </c:pt>
                <c:pt idx="3">
                  <c:v>98.929999999999993</c:v>
                </c:pt>
                <c:pt idx="4">
                  <c:v>101.75999999999999</c:v>
                </c:pt>
                <c:pt idx="5">
                  <c:v>101</c:v>
                </c:pt>
                <c:pt idx="6">
                  <c:v>98.47999999999999</c:v>
                </c:pt>
                <c:pt idx="7">
                  <c:v>99.839999999999989</c:v>
                </c:pt>
              </c:numCache>
            </c:numRef>
          </c:val>
          <c:extLst>
            <c:ext xmlns:c16="http://schemas.microsoft.com/office/drawing/2014/chart" uri="{C3380CC4-5D6E-409C-BE32-E72D297353CC}">
              <c16:uniqueId val="{00000001-8024-491F-976A-992CF9A379CF}"/>
            </c:ext>
          </c:extLst>
        </c:ser>
        <c:ser>
          <c:idx val="2"/>
          <c:order val="2"/>
          <c:val>
            <c:numRef>
              <c:f>Tabelle3!$R$25:$Y$25</c:f>
              <c:numCache>
                <c:formatCode>General</c:formatCode>
                <c:ptCount val="8"/>
                <c:pt idx="0">
                  <c:v>6</c:v>
                </c:pt>
                <c:pt idx="1">
                  <c:v>102.16999999999999</c:v>
                </c:pt>
                <c:pt idx="2">
                  <c:v>99.02</c:v>
                </c:pt>
                <c:pt idx="3">
                  <c:v>98.309999999999988</c:v>
                </c:pt>
                <c:pt idx="4">
                  <c:v>93.759999999999991</c:v>
                </c:pt>
                <c:pt idx="5">
                  <c:v>96.639999999999986</c:v>
                </c:pt>
                <c:pt idx="6">
                  <c:v>94.49</c:v>
                </c:pt>
                <c:pt idx="7">
                  <c:v>95.289999999999992</c:v>
                </c:pt>
              </c:numCache>
            </c:numRef>
          </c:val>
          <c:extLst>
            <c:ext xmlns:c16="http://schemas.microsoft.com/office/drawing/2014/chart" uri="{C3380CC4-5D6E-409C-BE32-E72D297353CC}">
              <c16:uniqueId val="{00000002-8024-491F-976A-992CF9A379CF}"/>
            </c:ext>
          </c:extLst>
        </c:ser>
        <c:ser>
          <c:idx val="3"/>
          <c:order val="3"/>
          <c:val>
            <c:numRef>
              <c:f>Tabelle3!$R$26:$Y$26</c:f>
              <c:numCache>
                <c:formatCode>General</c:formatCode>
                <c:ptCount val="8"/>
                <c:pt idx="0">
                  <c:v>9</c:v>
                </c:pt>
                <c:pt idx="1">
                  <c:v>91.949999999999989</c:v>
                </c:pt>
                <c:pt idx="2">
                  <c:v>99.06</c:v>
                </c:pt>
                <c:pt idx="3">
                  <c:v>100.65</c:v>
                </c:pt>
                <c:pt idx="4">
                  <c:v>96.82</c:v>
                </c:pt>
                <c:pt idx="5">
                  <c:v>96.63</c:v>
                </c:pt>
                <c:pt idx="6">
                  <c:v>98.88</c:v>
                </c:pt>
                <c:pt idx="7">
                  <c:v>93.889999999999986</c:v>
                </c:pt>
              </c:numCache>
            </c:numRef>
          </c:val>
          <c:extLst>
            <c:ext xmlns:c16="http://schemas.microsoft.com/office/drawing/2014/chart" uri="{C3380CC4-5D6E-409C-BE32-E72D297353CC}">
              <c16:uniqueId val="{00000003-8024-491F-976A-992CF9A379CF}"/>
            </c:ext>
          </c:extLst>
        </c:ser>
        <c:ser>
          <c:idx val="4"/>
          <c:order val="4"/>
          <c:val>
            <c:numRef>
              <c:f>Tabelle3!$R$27:$Y$27</c:f>
              <c:numCache>
                <c:formatCode>General</c:formatCode>
                <c:ptCount val="8"/>
                <c:pt idx="0">
                  <c:v>12</c:v>
                </c:pt>
                <c:pt idx="1">
                  <c:v>93.2</c:v>
                </c:pt>
                <c:pt idx="2">
                  <c:v>94.31</c:v>
                </c:pt>
                <c:pt idx="3">
                  <c:v>91.63</c:v>
                </c:pt>
                <c:pt idx="4">
                  <c:v>94</c:v>
                </c:pt>
                <c:pt idx="5">
                  <c:v>94.61999999999999</c:v>
                </c:pt>
                <c:pt idx="6">
                  <c:v>91.33</c:v>
                </c:pt>
                <c:pt idx="7">
                  <c:v>94.17</c:v>
                </c:pt>
              </c:numCache>
            </c:numRef>
          </c:val>
          <c:extLst>
            <c:ext xmlns:c16="http://schemas.microsoft.com/office/drawing/2014/chart" uri="{C3380CC4-5D6E-409C-BE32-E72D297353CC}">
              <c16:uniqueId val="{00000004-8024-491F-976A-992CF9A379CF}"/>
            </c:ext>
          </c:extLst>
        </c:ser>
        <c:ser>
          <c:idx val="5"/>
          <c:order val="5"/>
          <c:val>
            <c:numRef>
              <c:f>Tabelle3!$R$28:$Y$28</c:f>
              <c:numCache>
                <c:formatCode>General</c:formatCode>
                <c:ptCount val="8"/>
                <c:pt idx="0">
                  <c:v>15</c:v>
                </c:pt>
                <c:pt idx="1">
                  <c:v>93.52</c:v>
                </c:pt>
                <c:pt idx="2">
                  <c:v>90.199999999999989</c:v>
                </c:pt>
                <c:pt idx="3">
                  <c:v>97.24</c:v>
                </c:pt>
                <c:pt idx="4">
                  <c:v>94.839999999999989</c:v>
                </c:pt>
                <c:pt idx="5">
                  <c:v>94</c:v>
                </c:pt>
                <c:pt idx="6">
                  <c:v>93.649999999999991</c:v>
                </c:pt>
                <c:pt idx="7">
                  <c:v>93.05</c:v>
                </c:pt>
              </c:numCache>
            </c:numRef>
          </c:val>
          <c:extLst>
            <c:ext xmlns:c16="http://schemas.microsoft.com/office/drawing/2014/chart" uri="{C3380CC4-5D6E-409C-BE32-E72D297353CC}">
              <c16:uniqueId val="{00000005-8024-491F-976A-992CF9A379CF}"/>
            </c:ext>
          </c:extLst>
        </c:ser>
        <c:bandFmts>
          <c:bandFmt>
            <c:idx val="0"/>
            <c:spPr>
              <a:solidFill>
                <a:srgbClr val="FF7D00"/>
              </a:solidFill>
            </c:spPr>
          </c:bandFmt>
          <c:bandFmt>
            <c:idx val="1"/>
            <c:spPr>
              <a:solidFill>
                <a:srgbClr val="FFB600"/>
              </a:solidFill>
            </c:spPr>
          </c:bandFmt>
          <c:bandFmt>
            <c:idx val="2"/>
            <c:spPr>
              <a:solidFill>
                <a:srgbClr val="FFB600"/>
              </a:solidFill>
            </c:spPr>
          </c:bandFmt>
          <c:bandFmt>
            <c:idx val="3"/>
            <c:spPr>
              <a:solidFill>
                <a:srgbClr val="FFDE00"/>
              </a:solidFill>
            </c:spPr>
          </c:bandFmt>
          <c:bandFmt>
            <c:idx val="4"/>
            <c:spPr>
              <a:solidFill>
                <a:srgbClr val="DCFF00"/>
              </a:solidFill>
            </c:spPr>
          </c:bandFmt>
          <c:bandFmt>
            <c:idx val="5"/>
            <c:spPr>
              <a:solidFill>
                <a:srgbClr val="A3FF00"/>
              </a:solidFill>
            </c:spPr>
          </c:bandFmt>
          <c:bandFmt>
            <c:idx val="6"/>
            <c:spPr>
              <a:solidFill>
                <a:srgbClr val="00FAFF"/>
              </a:solidFill>
            </c:spPr>
          </c:bandFmt>
          <c:bandFmt>
            <c:idx val="7"/>
            <c:spPr>
              <a:solidFill>
                <a:srgbClr val="00CAFF"/>
              </a:solidFill>
            </c:spPr>
          </c:bandFmt>
          <c:bandFmt>
            <c:idx val="8"/>
            <c:spPr>
              <a:solidFill>
                <a:srgbClr val="00FFFF"/>
              </a:solidFill>
              <a:ln/>
              <a:effectLst/>
              <a:sp3d/>
            </c:spPr>
          </c:bandFmt>
          <c:bandFmt>
            <c:idx val="9"/>
            <c:spPr>
              <a:solidFill>
                <a:schemeClr val="accent4">
                  <a:lumMod val="60000"/>
                </a:schemeClr>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2116507776"/>
        <c:axId val="-2116508864"/>
        <c:axId val="-68082864"/>
      </c:surfaceChart>
      <c:catAx>
        <c:axId val="-2116507776"/>
        <c:scaling>
          <c:orientation val="minMax"/>
        </c:scaling>
        <c:delete val="1"/>
        <c:axPos val="b"/>
        <c:numFmt formatCode="General" sourceLinked="1"/>
        <c:majorTickMark val="out"/>
        <c:minorTickMark val="none"/>
        <c:tickLblPos val="nextTo"/>
        <c:crossAx val="-2116508864"/>
        <c:crosses val="autoZero"/>
        <c:auto val="1"/>
        <c:lblAlgn val="ctr"/>
        <c:lblOffset val="100"/>
        <c:noMultiLvlLbl val="0"/>
      </c:catAx>
      <c:valAx>
        <c:axId val="-2116508864"/>
        <c:scaling>
          <c:orientation val="minMax"/>
          <c:max val="102.5"/>
          <c:min val="94.5"/>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2116507776"/>
        <c:crosses val="autoZero"/>
        <c:crossBetween val="midCat"/>
        <c:majorUnit val="1"/>
      </c:valAx>
      <c:serAx>
        <c:axId val="-68082864"/>
        <c:scaling>
          <c:orientation val="maxMin"/>
        </c:scaling>
        <c:delete val="1"/>
        <c:axPos val="b"/>
        <c:majorTickMark val="out"/>
        <c:minorTickMark val="none"/>
        <c:tickLblPos val="nextTo"/>
        <c:crossAx val="-2116508864"/>
        <c:crosses val="autoZero"/>
      </c:serAx>
      <c:spPr>
        <a:noFill/>
        <a:ln>
          <a:noFill/>
        </a:ln>
        <a:effectLst/>
      </c:spPr>
    </c:plotArea>
    <c:legend>
      <c:legendPos val="b"/>
      <c:layout>
        <c:manualLayout>
          <c:xMode val="edge"/>
          <c:yMode val="edge"/>
          <c:x val="4.2668249663160268E-2"/>
          <c:y val="0.89943046512863856"/>
          <c:w val="0.92257178151709407"/>
          <c:h val="0.10008503345644255"/>
        </c:manualLayout>
      </c:layout>
      <c:overlay val="0"/>
      <c:spPr>
        <a:noFill/>
        <a:ln>
          <a:noFill/>
        </a:ln>
        <a:effectLst/>
      </c:spPr>
      <c:txPr>
        <a:bodyPr rot="0" spcFirstLastPara="1" vertOverflow="ellipsis" vert="horz" wrap="square" anchor="ctr" anchorCtr="1"/>
        <a:lstStyle/>
        <a:p>
          <a:pPr rtl="0">
            <a:defRPr sz="800" b="0" i="0" u="none" strike="noStrike" kern="1200" baseline="0">
              <a:solidFill>
                <a:srgbClr val="0071BC"/>
              </a:solidFill>
              <a:latin typeface="+mn-lt"/>
              <a:ea typeface="+mn-ea"/>
              <a:cs typeface="+mn-cs"/>
            </a:defRPr>
          </a:pPr>
          <a:endParaRPr lang="ru-RU"/>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1" i="0" u="none" strike="noStrike" kern="1200" spc="0" baseline="0">
                <a:solidFill>
                  <a:srgbClr val="0071BC"/>
                </a:solidFill>
                <a:latin typeface="+mn-lt"/>
                <a:ea typeface="+mn-ea"/>
                <a:cs typeface="+mn-cs"/>
              </a:defRPr>
            </a:pPr>
            <a:r>
              <a:rPr lang="en-US" sz="1100" b="0" i="0" u="none" strike="noStrike" kern="1200" spc="0" baseline="0" noProof="0" dirty="0">
                <a:solidFill>
                  <a:srgbClr val="0071BC"/>
                </a:solidFill>
              </a:rPr>
              <a:t>Calibration sample KF-N8 measured in</a:t>
            </a:r>
          </a:p>
          <a:p>
            <a:pPr marL="0" marR="0" lvl="0" indent="0" algn="ctr" defTabSz="914400" rtl="0" eaLnBrk="1" fontAlgn="auto" latinLnBrk="0" hangingPunct="1">
              <a:lnSpc>
                <a:spcPct val="100000"/>
              </a:lnSpc>
              <a:spcBef>
                <a:spcPts val="0"/>
              </a:spcBef>
              <a:spcAft>
                <a:spcPts val="0"/>
              </a:spcAft>
              <a:buClrTx/>
              <a:buSzTx/>
              <a:buFontTx/>
              <a:buNone/>
              <a:tabLst/>
              <a:defRPr sz="1100" b="1" i="0" u="none" strike="noStrike" kern="1200" spc="0" baseline="0">
                <a:solidFill>
                  <a:srgbClr val="0071BC"/>
                </a:solidFill>
                <a:latin typeface="+mn-lt"/>
                <a:ea typeface="+mn-ea"/>
                <a:cs typeface="+mn-cs"/>
              </a:defRPr>
            </a:pPr>
            <a:r>
              <a:rPr lang="en-US" sz="1100" b="0" i="0" u="none" strike="noStrike" kern="1200" spc="0" baseline="0" noProof="0" dirty="0">
                <a:solidFill>
                  <a:srgbClr val="0071BC"/>
                </a:solidFill>
              </a:rPr>
              <a:t>M1 MISTRAL on glass substrate (Si Ka)</a:t>
            </a:r>
          </a:p>
        </c:rich>
      </c:tx>
      <c:layout>
        <c:manualLayout>
          <c:xMode val="edge"/>
          <c:yMode val="edge"/>
          <c:x val="0.1272883250080549"/>
          <c:y val="1.5164807084763265E-2"/>
        </c:manualLayout>
      </c:layout>
      <c:overlay val="0"/>
      <c:spPr>
        <a:noFill/>
        <a:ln>
          <a:noFill/>
        </a:ln>
        <a:effectLst/>
      </c:spPr>
    </c:title>
    <c:autoTitleDeleted val="0"/>
    <c:view3D>
      <c:rotX val="90"/>
      <c:rotY val="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0091121925797273E-2"/>
          <c:y val="0.121987816955867"/>
          <c:w val="0.91981775614840544"/>
          <c:h val="0.75713709681724473"/>
        </c:manualLayout>
      </c:layout>
      <c:surfaceChart>
        <c:wireframe val="0"/>
        <c:ser>
          <c:idx val="0"/>
          <c:order val="0"/>
          <c:spPr>
            <a:solidFill>
              <a:schemeClr val="accent1"/>
            </a:solidFill>
            <a:ln/>
            <a:effectLst/>
            <a:sp3d/>
          </c:spPr>
          <c:val>
            <c:numRef>
              <c:f>Messergebnisse!$N$8:$AT$8</c:f>
              <c:numCache>
                <c:formatCode>General</c:formatCode>
                <c:ptCount val="33"/>
                <c:pt idx="0">
                  <c:v>0</c:v>
                </c:pt>
                <c:pt idx="1">
                  <c:v>0</c:v>
                </c:pt>
                <c:pt idx="2">
                  <c:v>0</c:v>
                </c:pt>
                <c:pt idx="3">
                  <c:v>0</c:v>
                </c:pt>
                <c:pt idx="4">
                  <c:v>0</c:v>
                </c:pt>
                <c:pt idx="5">
                  <c:v>0</c:v>
                </c:pt>
                <c:pt idx="6">
                  <c:v>0</c:v>
                </c:pt>
                <c:pt idx="7">
                  <c:v>0</c:v>
                </c:pt>
                <c:pt idx="8">
                  <c:v>0</c:v>
                </c:pt>
                <c:pt idx="9">
                  <c:v>0</c:v>
                </c:pt>
                <c:pt idx="10">
                  <c:v>0</c:v>
                </c:pt>
                <c:pt idx="11">
                  <c:v>1.9622758080489999</c:v>
                </c:pt>
                <c:pt idx="12">
                  <c:v>2.1181308204980001</c:v>
                </c:pt>
                <c:pt idx="13">
                  <c:v>2.0186829654</c:v>
                </c:pt>
                <c:pt idx="14">
                  <c:v>1.3455392715450001</c:v>
                </c:pt>
                <c:pt idx="15">
                  <c:v>1.9609724438989999</c:v>
                </c:pt>
                <c:pt idx="16">
                  <c:v>0.47780365019299997</c:v>
                </c:pt>
                <c:pt idx="17">
                  <c:v>1.593891475795</c:v>
                </c:pt>
                <c:pt idx="18">
                  <c:v>2.2704485460399999</c:v>
                </c:pt>
                <c:pt idx="19">
                  <c:v>1.8599478241580001</c:v>
                </c:pt>
                <c:pt idx="20">
                  <c:v>2.5586189110680002</c:v>
                </c:pt>
                <c:pt idx="21">
                  <c:v>1.954832481185</c:v>
                </c:pt>
                <c:pt idx="22">
                  <c:v>0</c:v>
                </c:pt>
                <c:pt idx="23">
                  <c:v>0</c:v>
                </c:pt>
                <c:pt idx="24">
                  <c:v>0</c:v>
                </c:pt>
                <c:pt idx="25">
                  <c:v>0</c:v>
                </c:pt>
                <c:pt idx="26">
                  <c:v>0</c:v>
                </c:pt>
                <c:pt idx="27">
                  <c:v>0</c:v>
                </c:pt>
                <c:pt idx="28">
                  <c:v>0</c:v>
                </c:pt>
                <c:pt idx="29">
                  <c:v>0</c:v>
                </c:pt>
                <c:pt idx="30">
                  <c:v>0</c:v>
                </c:pt>
                <c:pt idx="31">
                  <c:v>0</c:v>
                </c:pt>
                <c:pt idx="32">
                  <c:v>0</c:v>
                </c:pt>
              </c:numCache>
            </c:numRef>
          </c:val>
          <c:extLst>
            <c:ext xmlns:c16="http://schemas.microsoft.com/office/drawing/2014/chart" uri="{C3380CC4-5D6E-409C-BE32-E72D297353CC}">
              <c16:uniqueId val="{00000000-D5A2-424E-B955-986DECE2F370}"/>
            </c:ext>
          </c:extLst>
        </c:ser>
        <c:ser>
          <c:idx val="1"/>
          <c:order val="1"/>
          <c:spPr>
            <a:solidFill>
              <a:schemeClr val="accent2"/>
            </a:solidFill>
            <a:ln/>
            <a:effectLst/>
            <a:sp3d/>
          </c:spPr>
          <c:val>
            <c:numRef>
              <c:f>Messergebnisse!$N$9:$AT$9</c:f>
              <c:numCache>
                <c:formatCode>General</c:formatCode>
                <c:ptCount val="33"/>
                <c:pt idx="0">
                  <c:v>0</c:v>
                </c:pt>
                <c:pt idx="1">
                  <c:v>0</c:v>
                </c:pt>
                <c:pt idx="2">
                  <c:v>0</c:v>
                </c:pt>
                <c:pt idx="3">
                  <c:v>0</c:v>
                </c:pt>
                <c:pt idx="4">
                  <c:v>0</c:v>
                </c:pt>
                <c:pt idx="5">
                  <c:v>0</c:v>
                </c:pt>
                <c:pt idx="6">
                  <c:v>0</c:v>
                </c:pt>
                <c:pt idx="7" formatCode="0.000">
                  <c:v>3.2045756471220002</c:v>
                </c:pt>
                <c:pt idx="8" formatCode="0.000">
                  <c:v>3.0324086928340002</c:v>
                </c:pt>
                <c:pt idx="9" formatCode="0.000">
                  <c:v>2.3189075959330001</c:v>
                </c:pt>
                <c:pt idx="10" formatCode="0.000">
                  <c:v>0.15675263042900001</c:v>
                </c:pt>
                <c:pt idx="11" formatCode="0.000">
                  <c:v>2.0188052496869999</c:v>
                </c:pt>
                <c:pt idx="12" formatCode="0.000">
                  <c:v>1.8684898184030001</c:v>
                </c:pt>
                <c:pt idx="13" formatCode="0.000">
                  <c:v>0</c:v>
                </c:pt>
                <c:pt idx="14" formatCode="0.000">
                  <c:v>0.85199999397100001</c:v>
                </c:pt>
                <c:pt idx="15" formatCode="0.000">
                  <c:v>1.0775681201009999</c:v>
                </c:pt>
                <c:pt idx="16" formatCode="0.000">
                  <c:v>1.2310019182409999</c:v>
                </c:pt>
                <c:pt idx="17" formatCode="0.000">
                  <c:v>1.3669003987720001</c:v>
                </c:pt>
                <c:pt idx="18" formatCode="0.000">
                  <c:v>2.0850400998529999</c:v>
                </c:pt>
                <c:pt idx="19" formatCode="0.000">
                  <c:v>1.923120694201</c:v>
                </c:pt>
                <c:pt idx="20" formatCode="0.000">
                  <c:v>1.9432964966420001</c:v>
                </c:pt>
                <c:pt idx="21" formatCode="0.000">
                  <c:v>1.4824828833320001</c:v>
                </c:pt>
                <c:pt idx="22" formatCode="0.000">
                  <c:v>2.3600612286059999</c:v>
                </c:pt>
                <c:pt idx="23" formatCode="0.000">
                  <c:v>2.181718167633</c:v>
                </c:pt>
                <c:pt idx="24" formatCode="0.000">
                  <c:v>2.512056349886</c:v>
                </c:pt>
                <c:pt idx="25" formatCode="0.000">
                  <c:v>2.3036304018220002</c:v>
                </c:pt>
                <c:pt idx="26">
                  <c:v>0</c:v>
                </c:pt>
                <c:pt idx="27">
                  <c:v>0</c:v>
                </c:pt>
                <c:pt idx="28">
                  <c:v>0</c:v>
                </c:pt>
                <c:pt idx="29">
                  <c:v>0</c:v>
                </c:pt>
                <c:pt idx="30">
                  <c:v>0</c:v>
                </c:pt>
                <c:pt idx="31">
                  <c:v>0</c:v>
                </c:pt>
                <c:pt idx="32">
                  <c:v>0</c:v>
                </c:pt>
              </c:numCache>
            </c:numRef>
          </c:val>
          <c:extLst>
            <c:ext xmlns:c16="http://schemas.microsoft.com/office/drawing/2014/chart" uri="{C3380CC4-5D6E-409C-BE32-E72D297353CC}">
              <c16:uniqueId val="{00000001-D5A2-424E-B955-986DECE2F370}"/>
            </c:ext>
          </c:extLst>
        </c:ser>
        <c:ser>
          <c:idx val="2"/>
          <c:order val="2"/>
          <c:spPr>
            <a:solidFill>
              <a:schemeClr val="accent3"/>
            </a:solidFill>
            <a:ln/>
            <a:effectLst/>
            <a:sp3d/>
          </c:spPr>
          <c:val>
            <c:numRef>
              <c:f>Messergebnisse!$N$10:$AT$10</c:f>
              <c:numCache>
                <c:formatCode>General</c:formatCode>
                <c:ptCount val="33"/>
                <c:pt idx="0">
                  <c:v>0</c:v>
                </c:pt>
                <c:pt idx="1">
                  <c:v>0</c:v>
                </c:pt>
                <c:pt idx="2">
                  <c:v>0</c:v>
                </c:pt>
                <c:pt idx="3">
                  <c:v>0</c:v>
                </c:pt>
                <c:pt idx="4">
                  <c:v>0</c:v>
                </c:pt>
                <c:pt idx="5" formatCode="0.000">
                  <c:v>3.6503762908800002</c:v>
                </c:pt>
                <c:pt idx="6" formatCode="0.000">
                  <c:v>3.9159776942670002</c:v>
                </c:pt>
                <c:pt idx="7" formatCode="0.000">
                  <c:v>2.5054865590470001</c:v>
                </c:pt>
                <c:pt idx="8" formatCode="0.000">
                  <c:v>3.0104655834530001</c:v>
                </c:pt>
                <c:pt idx="9" formatCode="0.000">
                  <c:v>2.856309685212</c:v>
                </c:pt>
                <c:pt idx="10" formatCode="0.000">
                  <c:v>1.5173144308490001</c:v>
                </c:pt>
                <c:pt idx="11" formatCode="0.000">
                  <c:v>1.7733355081660001</c:v>
                </c:pt>
                <c:pt idx="12" formatCode="0.000">
                  <c:v>3.22440764088</c:v>
                </c:pt>
                <c:pt idx="13" formatCode="0.000">
                  <c:v>2.3240972143779999</c:v>
                </c:pt>
                <c:pt idx="14" formatCode="0.000">
                  <c:v>2.0855359697289999</c:v>
                </c:pt>
                <c:pt idx="15" formatCode="0.000">
                  <c:v>1.5660381892919999</c:v>
                </c:pt>
                <c:pt idx="16" formatCode="0.000">
                  <c:v>1.811196309861</c:v>
                </c:pt>
                <c:pt idx="17" formatCode="0.000">
                  <c:v>0.34402308234099999</c:v>
                </c:pt>
                <c:pt idx="18" formatCode="0.000">
                  <c:v>0.49082380816799998</c:v>
                </c:pt>
                <c:pt idx="19" formatCode="0.000">
                  <c:v>0</c:v>
                </c:pt>
                <c:pt idx="20" formatCode="0.000">
                  <c:v>2.6172630351050001</c:v>
                </c:pt>
                <c:pt idx="21" formatCode="0.000">
                  <c:v>1.7069456858359999</c:v>
                </c:pt>
                <c:pt idx="22" formatCode="0.000">
                  <c:v>1.887116945247</c:v>
                </c:pt>
                <c:pt idx="23" formatCode="0.000">
                  <c:v>1.511660783682</c:v>
                </c:pt>
                <c:pt idx="24" formatCode="0.000">
                  <c:v>1.44897264814</c:v>
                </c:pt>
                <c:pt idx="25" formatCode="0.000">
                  <c:v>1.4496040778049999</c:v>
                </c:pt>
                <c:pt idx="26" formatCode="0.000">
                  <c:v>1.0122507894899999</c:v>
                </c:pt>
                <c:pt idx="27" formatCode="0.000">
                  <c:v>0</c:v>
                </c:pt>
                <c:pt idx="28">
                  <c:v>0</c:v>
                </c:pt>
                <c:pt idx="29">
                  <c:v>0</c:v>
                </c:pt>
                <c:pt idx="30">
                  <c:v>0</c:v>
                </c:pt>
                <c:pt idx="31">
                  <c:v>0</c:v>
                </c:pt>
                <c:pt idx="32">
                  <c:v>0</c:v>
                </c:pt>
              </c:numCache>
            </c:numRef>
          </c:val>
          <c:extLst>
            <c:ext xmlns:c16="http://schemas.microsoft.com/office/drawing/2014/chart" uri="{C3380CC4-5D6E-409C-BE32-E72D297353CC}">
              <c16:uniqueId val="{00000002-D5A2-424E-B955-986DECE2F370}"/>
            </c:ext>
          </c:extLst>
        </c:ser>
        <c:ser>
          <c:idx val="3"/>
          <c:order val="3"/>
          <c:spPr>
            <a:solidFill>
              <a:schemeClr val="accent4"/>
            </a:solidFill>
            <a:ln/>
            <a:effectLst/>
            <a:sp3d/>
          </c:spPr>
          <c:val>
            <c:numRef>
              <c:f>Messergebnisse!$N$11:$AT$11</c:f>
              <c:numCache>
                <c:formatCode>General</c:formatCode>
                <c:ptCount val="33"/>
                <c:pt idx="0">
                  <c:v>0</c:v>
                </c:pt>
                <c:pt idx="1">
                  <c:v>0</c:v>
                </c:pt>
                <c:pt idx="2">
                  <c:v>0</c:v>
                </c:pt>
                <c:pt idx="3">
                  <c:v>0</c:v>
                </c:pt>
                <c:pt idx="4" formatCode="0.000">
                  <c:v>2.4693344770939998</c:v>
                </c:pt>
                <c:pt idx="5" formatCode="0.000">
                  <c:v>3.9176124578330001</c:v>
                </c:pt>
                <c:pt idx="6" formatCode="0.000">
                  <c:v>1.170636926921</c:v>
                </c:pt>
                <c:pt idx="7" formatCode="0.000">
                  <c:v>1.798592401868</c:v>
                </c:pt>
                <c:pt idx="8" formatCode="0.000">
                  <c:v>1.1355006137070001</c:v>
                </c:pt>
                <c:pt idx="9" formatCode="0.000">
                  <c:v>2.8903463943999999</c:v>
                </c:pt>
                <c:pt idx="10" formatCode="0.000">
                  <c:v>1.1940827770160001</c:v>
                </c:pt>
                <c:pt idx="11" formatCode="0.000">
                  <c:v>1.3933601944880001</c:v>
                </c:pt>
                <c:pt idx="12" formatCode="0.000">
                  <c:v>0.71349999428099997</c:v>
                </c:pt>
                <c:pt idx="13" formatCode="0.000">
                  <c:v>0.51138272258299999</c:v>
                </c:pt>
                <c:pt idx="14" formatCode="0.000">
                  <c:v>1.0659480836140001</c:v>
                </c:pt>
                <c:pt idx="15" formatCode="0.000">
                  <c:v>2.1071949434050001</c:v>
                </c:pt>
                <c:pt idx="16" formatCode="0.000">
                  <c:v>1.2340511382420001</c:v>
                </c:pt>
                <c:pt idx="17" formatCode="0.000">
                  <c:v>2.6829211043100001</c:v>
                </c:pt>
                <c:pt idx="18" formatCode="0.000">
                  <c:v>2.1904372539349999</c:v>
                </c:pt>
                <c:pt idx="19" formatCode="0.000">
                  <c:v>2.5288050148710002</c:v>
                </c:pt>
                <c:pt idx="20" formatCode="0.000">
                  <c:v>1.789355763693</c:v>
                </c:pt>
                <c:pt idx="21" formatCode="0.000">
                  <c:v>2.6947215795499999</c:v>
                </c:pt>
                <c:pt idx="22" formatCode="0.000">
                  <c:v>3.7957013817380001</c:v>
                </c:pt>
                <c:pt idx="23" formatCode="0.000">
                  <c:v>2.579281466661</c:v>
                </c:pt>
                <c:pt idx="24" formatCode="0.000">
                  <c:v>2.154269986988</c:v>
                </c:pt>
                <c:pt idx="25" formatCode="0.000">
                  <c:v>3.109893414863</c:v>
                </c:pt>
                <c:pt idx="26" formatCode="0.000">
                  <c:v>3.5700091230459998</c:v>
                </c:pt>
                <c:pt idx="27" formatCode="0.000">
                  <c:v>4.2583597862640001</c:v>
                </c:pt>
                <c:pt idx="28" formatCode="0.000">
                  <c:v>1.1142019364489999</c:v>
                </c:pt>
                <c:pt idx="29">
                  <c:v>0</c:v>
                </c:pt>
                <c:pt idx="30">
                  <c:v>0</c:v>
                </c:pt>
                <c:pt idx="31">
                  <c:v>0</c:v>
                </c:pt>
                <c:pt idx="32">
                  <c:v>0</c:v>
                </c:pt>
              </c:numCache>
            </c:numRef>
          </c:val>
          <c:extLst>
            <c:ext xmlns:c16="http://schemas.microsoft.com/office/drawing/2014/chart" uri="{C3380CC4-5D6E-409C-BE32-E72D297353CC}">
              <c16:uniqueId val="{00000003-D5A2-424E-B955-986DECE2F370}"/>
            </c:ext>
          </c:extLst>
        </c:ser>
        <c:ser>
          <c:idx val="4"/>
          <c:order val="4"/>
          <c:spPr>
            <a:solidFill>
              <a:schemeClr val="accent5"/>
            </a:solidFill>
            <a:ln/>
            <a:effectLst/>
            <a:sp3d/>
          </c:spPr>
          <c:val>
            <c:numRef>
              <c:f>Messergebnisse!$N$12:$AT$12</c:f>
              <c:numCache>
                <c:formatCode>General</c:formatCode>
                <c:ptCount val="33"/>
                <c:pt idx="0">
                  <c:v>0</c:v>
                </c:pt>
                <c:pt idx="1">
                  <c:v>0</c:v>
                </c:pt>
                <c:pt idx="2">
                  <c:v>0</c:v>
                </c:pt>
                <c:pt idx="3" formatCode="0.000">
                  <c:v>1.264897102733</c:v>
                </c:pt>
                <c:pt idx="4" formatCode="0.000">
                  <c:v>2.3001040758959999</c:v>
                </c:pt>
                <c:pt idx="5" formatCode="0.000">
                  <c:v>0.28369227602699998</c:v>
                </c:pt>
                <c:pt idx="6" formatCode="0.000">
                  <c:v>0.78990285145200001</c:v>
                </c:pt>
                <c:pt idx="7" formatCode="0.000">
                  <c:v>0.84149938679199998</c:v>
                </c:pt>
                <c:pt idx="8" formatCode="0.000">
                  <c:v>1.0922793271519999</c:v>
                </c:pt>
                <c:pt idx="9" formatCode="0.000">
                  <c:v>1.8142494820490001</c:v>
                </c:pt>
                <c:pt idx="10" formatCode="0.000">
                  <c:v>3.2765889290699999</c:v>
                </c:pt>
                <c:pt idx="11" formatCode="0.000">
                  <c:v>2.9501408200900001</c:v>
                </c:pt>
                <c:pt idx="12" formatCode="0.000">
                  <c:v>1.187471315097</c:v>
                </c:pt>
                <c:pt idx="13" formatCode="0.000">
                  <c:v>1.602504117092</c:v>
                </c:pt>
                <c:pt idx="14" formatCode="0.000">
                  <c:v>1.488393809188</c:v>
                </c:pt>
                <c:pt idx="15" formatCode="0.000">
                  <c:v>0.84812140859600005</c:v>
                </c:pt>
                <c:pt idx="16" formatCode="0.000">
                  <c:v>0.83667156041699997</c:v>
                </c:pt>
                <c:pt idx="17" formatCode="0.000">
                  <c:v>0.81591878945200003</c:v>
                </c:pt>
                <c:pt idx="18" formatCode="0.000">
                  <c:v>2.0441025599649998</c:v>
                </c:pt>
                <c:pt idx="19" formatCode="0.000">
                  <c:v>0.89909189683099999</c:v>
                </c:pt>
                <c:pt idx="20" formatCode="0.000">
                  <c:v>2.0135029602990002</c:v>
                </c:pt>
                <c:pt idx="21" formatCode="0.000">
                  <c:v>1.7126454950550001</c:v>
                </c:pt>
                <c:pt idx="22" formatCode="0.000">
                  <c:v>2.5256212375290001</c:v>
                </c:pt>
                <c:pt idx="23" formatCode="0.000">
                  <c:v>2.688945737739</c:v>
                </c:pt>
                <c:pt idx="24" formatCode="0.000">
                  <c:v>3.6047954620940001</c:v>
                </c:pt>
                <c:pt idx="25" formatCode="0.000">
                  <c:v>2.1068645987119998</c:v>
                </c:pt>
                <c:pt idx="26" formatCode="0.000">
                  <c:v>0.78318749082500005</c:v>
                </c:pt>
                <c:pt idx="27" formatCode="0.000">
                  <c:v>2.508404674845</c:v>
                </c:pt>
                <c:pt idx="28" formatCode="0.000">
                  <c:v>2.116153353174</c:v>
                </c:pt>
                <c:pt idx="29" formatCode="0.000">
                  <c:v>1.0276702260720001</c:v>
                </c:pt>
                <c:pt idx="30">
                  <c:v>0</c:v>
                </c:pt>
                <c:pt idx="31">
                  <c:v>0</c:v>
                </c:pt>
                <c:pt idx="32">
                  <c:v>0</c:v>
                </c:pt>
              </c:numCache>
            </c:numRef>
          </c:val>
          <c:extLst>
            <c:ext xmlns:c16="http://schemas.microsoft.com/office/drawing/2014/chart" uri="{C3380CC4-5D6E-409C-BE32-E72D297353CC}">
              <c16:uniqueId val="{00000004-D5A2-424E-B955-986DECE2F370}"/>
            </c:ext>
          </c:extLst>
        </c:ser>
        <c:ser>
          <c:idx val="5"/>
          <c:order val="5"/>
          <c:spPr>
            <a:solidFill>
              <a:schemeClr val="accent6"/>
            </a:solidFill>
            <a:ln/>
            <a:effectLst/>
            <a:sp3d/>
          </c:spPr>
          <c:val>
            <c:numRef>
              <c:f>Messergebnisse!$N$13:$AT$13</c:f>
              <c:numCache>
                <c:formatCode>General</c:formatCode>
                <c:ptCount val="33"/>
                <c:pt idx="0">
                  <c:v>0</c:v>
                </c:pt>
                <c:pt idx="1">
                  <c:v>0</c:v>
                </c:pt>
                <c:pt idx="2" formatCode="0.000">
                  <c:v>1.534288027239</c:v>
                </c:pt>
                <c:pt idx="3" formatCode="0.000">
                  <c:v>0.83149086667500005</c:v>
                </c:pt>
                <c:pt idx="4" formatCode="0.000">
                  <c:v>4.1300779373459999</c:v>
                </c:pt>
                <c:pt idx="5" formatCode="0.000">
                  <c:v>3.6374159537390001</c:v>
                </c:pt>
                <c:pt idx="6" formatCode="0.000">
                  <c:v>2.954906896352</c:v>
                </c:pt>
                <c:pt idx="7" formatCode="0.000">
                  <c:v>5.5084928051639999</c:v>
                </c:pt>
                <c:pt idx="8" formatCode="0.000">
                  <c:v>4.0245045527099998</c:v>
                </c:pt>
                <c:pt idx="9" formatCode="0.000">
                  <c:v>3.5895074955689998</c:v>
                </c:pt>
                <c:pt idx="10" formatCode="0.000">
                  <c:v>4.0202985124369999</c:v>
                </c:pt>
                <c:pt idx="11" formatCode="0.000">
                  <c:v>2.983734934818</c:v>
                </c:pt>
                <c:pt idx="12" formatCode="0.000">
                  <c:v>3.5875931688549998</c:v>
                </c:pt>
                <c:pt idx="13" formatCode="0.000">
                  <c:v>0.66551592072400001</c:v>
                </c:pt>
                <c:pt idx="14" formatCode="0.000">
                  <c:v>0.11169699696800001</c:v>
                </c:pt>
                <c:pt idx="15" formatCode="0.000">
                  <c:v>1.764425978642</c:v>
                </c:pt>
                <c:pt idx="16" formatCode="0.000">
                  <c:v>1.3340378219519999</c:v>
                </c:pt>
                <c:pt idx="17" formatCode="0.000">
                  <c:v>0.426451828152</c:v>
                </c:pt>
                <c:pt idx="18" formatCode="0.000">
                  <c:v>1.301219651826</c:v>
                </c:pt>
                <c:pt idx="19" formatCode="0.000">
                  <c:v>0.68892050443700004</c:v>
                </c:pt>
                <c:pt idx="20" formatCode="0.000">
                  <c:v>2.0453951289079999</c:v>
                </c:pt>
                <c:pt idx="21" formatCode="0.000">
                  <c:v>1.291565469979</c:v>
                </c:pt>
                <c:pt idx="22" formatCode="0.000">
                  <c:v>1.0636833891120001</c:v>
                </c:pt>
                <c:pt idx="23" formatCode="0.000">
                  <c:v>2.4370507557969998</c:v>
                </c:pt>
                <c:pt idx="24" formatCode="0.000">
                  <c:v>1.492029908643</c:v>
                </c:pt>
                <c:pt idx="25" formatCode="0.000">
                  <c:v>1.8568376438</c:v>
                </c:pt>
                <c:pt idx="26" formatCode="0.000">
                  <c:v>2.2333764621999999</c:v>
                </c:pt>
                <c:pt idx="27" formatCode="0.000">
                  <c:v>2.0334460720090002</c:v>
                </c:pt>
                <c:pt idx="28" formatCode="0.000">
                  <c:v>2.929284980706</c:v>
                </c:pt>
                <c:pt idx="29" formatCode="0.000">
                  <c:v>1.092047640266</c:v>
                </c:pt>
                <c:pt idx="30" formatCode="0.000">
                  <c:v>1.08404875846</c:v>
                </c:pt>
                <c:pt idx="31">
                  <c:v>0</c:v>
                </c:pt>
                <c:pt idx="32">
                  <c:v>0</c:v>
                </c:pt>
              </c:numCache>
            </c:numRef>
          </c:val>
          <c:extLst>
            <c:ext xmlns:c16="http://schemas.microsoft.com/office/drawing/2014/chart" uri="{C3380CC4-5D6E-409C-BE32-E72D297353CC}">
              <c16:uniqueId val="{00000005-D5A2-424E-B955-986DECE2F370}"/>
            </c:ext>
          </c:extLst>
        </c:ser>
        <c:ser>
          <c:idx val="6"/>
          <c:order val="6"/>
          <c:spPr>
            <a:solidFill>
              <a:schemeClr val="accent1">
                <a:lumMod val="60000"/>
              </a:schemeClr>
            </a:solidFill>
            <a:ln/>
            <a:effectLst/>
            <a:sp3d/>
          </c:spPr>
          <c:val>
            <c:numRef>
              <c:f>Messergebnisse!$N$14:$AT$14</c:f>
              <c:numCache>
                <c:formatCode>0.000</c:formatCode>
                <c:ptCount val="33"/>
                <c:pt idx="0" formatCode="General">
                  <c:v>0</c:v>
                </c:pt>
                <c:pt idx="1">
                  <c:v>1.5012462508590001</c:v>
                </c:pt>
                <c:pt idx="2">
                  <c:v>2.5925670678710002</c:v>
                </c:pt>
                <c:pt idx="3">
                  <c:v>1.1543470069540001</c:v>
                </c:pt>
                <c:pt idx="4">
                  <c:v>0.60186495855900002</c:v>
                </c:pt>
                <c:pt idx="5">
                  <c:v>3.4622691478299998</c:v>
                </c:pt>
                <c:pt idx="6">
                  <c:v>4.6621075423410003</c:v>
                </c:pt>
                <c:pt idx="7">
                  <c:v>3.1118583628350001</c:v>
                </c:pt>
                <c:pt idx="8">
                  <c:v>5.0621763043000003</c:v>
                </c:pt>
                <c:pt idx="9">
                  <c:v>3.410265470993</c:v>
                </c:pt>
                <c:pt idx="10">
                  <c:v>4.7589194969240003</c:v>
                </c:pt>
                <c:pt idx="11">
                  <c:v>4.8129328933749997</c:v>
                </c:pt>
                <c:pt idx="12">
                  <c:v>1.713542657856</c:v>
                </c:pt>
                <c:pt idx="13">
                  <c:v>1.137127961539</c:v>
                </c:pt>
                <c:pt idx="14">
                  <c:v>1.4839866406110001</c:v>
                </c:pt>
                <c:pt idx="15">
                  <c:v>0.34548041582700001</c:v>
                </c:pt>
                <c:pt idx="16">
                  <c:v>1.298271859535</c:v>
                </c:pt>
                <c:pt idx="17">
                  <c:v>2.1799657670600001</c:v>
                </c:pt>
                <c:pt idx="18">
                  <c:v>3.395923237346</c:v>
                </c:pt>
                <c:pt idx="19">
                  <c:v>0.62990382873799999</c:v>
                </c:pt>
                <c:pt idx="20">
                  <c:v>1.27732551429</c:v>
                </c:pt>
                <c:pt idx="21">
                  <c:v>2.0028800937239999</c:v>
                </c:pt>
                <c:pt idx="22">
                  <c:v>1.1655571131460001</c:v>
                </c:pt>
                <c:pt idx="23">
                  <c:v>1.359869118177</c:v>
                </c:pt>
                <c:pt idx="24">
                  <c:v>2.4532984272229998</c:v>
                </c:pt>
                <c:pt idx="25">
                  <c:v>2.6114505230680001</c:v>
                </c:pt>
                <c:pt idx="26">
                  <c:v>1.472935331075</c:v>
                </c:pt>
                <c:pt idx="27">
                  <c:v>2.4080723400330002</c:v>
                </c:pt>
                <c:pt idx="28">
                  <c:v>3.1258736494180002</c:v>
                </c:pt>
                <c:pt idx="29">
                  <c:v>2.9744236442480001</c:v>
                </c:pt>
                <c:pt idx="30">
                  <c:v>2.347153291907</c:v>
                </c:pt>
                <c:pt idx="31">
                  <c:v>0.37212301485299998</c:v>
                </c:pt>
                <c:pt idx="32" formatCode="General">
                  <c:v>0</c:v>
                </c:pt>
              </c:numCache>
            </c:numRef>
          </c:val>
          <c:extLst>
            <c:ext xmlns:c16="http://schemas.microsoft.com/office/drawing/2014/chart" uri="{C3380CC4-5D6E-409C-BE32-E72D297353CC}">
              <c16:uniqueId val="{00000006-D5A2-424E-B955-986DECE2F370}"/>
            </c:ext>
          </c:extLst>
        </c:ser>
        <c:ser>
          <c:idx val="7"/>
          <c:order val="7"/>
          <c:spPr>
            <a:solidFill>
              <a:schemeClr val="accent2">
                <a:lumMod val="60000"/>
              </a:schemeClr>
            </a:solidFill>
            <a:ln/>
            <a:effectLst/>
            <a:sp3d/>
          </c:spPr>
          <c:val>
            <c:numRef>
              <c:f>Messergebnisse!$N$15:$AT$15</c:f>
              <c:numCache>
                <c:formatCode>0.000</c:formatCode>
                <c:ptCount val="33"/>
                <c:pt idx="0" formatCode="General">
                  <c:v>0</c:v>
                </c:pt>
                <c:pt idx="1">
                  <c:v>1.3876707269249999</c:v>
                </c:pt>
                <c:pt idx="2">
                  <c:v>2.1813528205299999</c:v>
                </c:pt>
                <c:pt idx="3">
                  <c:v>1.1969529956910001</c:v>
                </c:pt>
                <c:pt idx="4">
                  <c:v>0.70957695396499998</c:v>
                </c:pt>
                <c:pt idx="5">
                  <c:v>4.1741531957679996</c:v>
                </c:pt>
                <c:pt idx="6">
                  <c:v>5.2020288645179997</c:v>
                </c:pt>
                <c:pt idx="7">
                  <c:v>5.0199191587699996</c:v>
                </c:pt>
                <c:pt idx="8">
                  <c:v>3.1788128283830002</c:v>
                </c:pt>
                <c:pt idx="9">
                  <c:v>3.6594223592140001</c:v>
                </c:pt>
                <c:pt idx="10">
                  <c:v>4.6056329440150003</c:v>
                </c:pt>
                <c:pt idx="11">
                  <c:v>4.6696102947579998</c:v>
                </c:pt>
                <c:pt idx="12">
                  <c:v>3.7948389304829999</c:v>
                </c:pt>
                <c:pt idx="13">
                  <c:v>2.7930423617379998</c:v>
                </c:pt>
                <c:pt idx="14">
                  <c:v>0.59646786873199997</c:v>
                </c:pt>
                <c:pt idx="15">
                  <c:v>1.529853948655</c:v>
                </c:pt>
                <c:pt idx="16">
                  <c:v>1.6802063800139999</c:v>
                </c:pt>
                <c:pt idx="17">
                  <c:v>1.709199439035</c:v>
                </c:pt>
                <c:pt idx="18">
                  <c:v>1.931850779193</c:v>
                </c:pt>
                <c:pt idx="19">
                  <c:v>2.9420891340840001</c:v>
                </c:pt>
                <c:pt idx="20">
                  <c:v>0.91967167611699996</c:v>
                </c:pt>
                <c:pt idx="21">
                  <c:v>2.0009821470050002</c:v>
                </c:pt>
                <c:pt idx="22">
                  <c:v>2.9608586198469999</c:v>
                </c:pt>
                <c:pt idx="23">
                  <c:v>3.7387105392470001</c:v>
                </c:pt>
                <c:pt idx="24">
                  <c:v>2.7845251563760001</c:v>
                </c:pt>
                <c:pt idx="25">
                  <c:v>3.1278136709309998</c:v>
                </c:pt>
                <c:pt idx="26">
                  <c:v>3.0710050643870002</c:v>
                </c:pt>
                <c:pt idx="27">
                  <c:v>3.4509760170520001</c:v>
                </c:pt>
                <c:pt idx="28">
                  <c:v>3.0227080030060001</c:v>
                </c:pt>
                <c:pt idx="29">
                  <c:v>1.515697677053</c:v>
                </c:pt>
                <c:pt idx="30">
                  <c:v>1.657954322605</c:v>
                </c:pt>
                <c:pt idx="31">
                  <c:v>2.4271761050329999</c:v>
                </c:pt>
                <c:pt idx="32" formatCode="General">
                  <c:v>0</c:v>
                </c:pt>
              </c:numCache>
            </c:numRef>
          </c:val>
          <c:extLst>
            <c:ext xmlns:c16="http://schemas.microsoft.com/office/drawing/2014/chart" uri="{C3380CC4-5D6E-409C-BE32-E72D297353CC}">
              <c16:uniqueId val="{00000007-D5A2-424E-B955-986DECE2F370}"/>
            </c:ext>
          </c:extLst>
        </c:ser>
        <c:ser>
          <c:idx val="8"/>
          <c:order val="8"/>
          <c:spPr>
            <a:solidFill>
              <a:schemeClr val="accent3">
                <a:lumMod val="60000"/>
              </a:schemeClr>
            </a:solidFill>
            <a:ln/>
            <a:effectLst/>
            <a:sp3d/>
          </c:spPr>
          <c:val>
            <c:numRef>
              <c:f>Messergebnisse!$N$16:$AT$16</c:f>
              <c:numCache>
                <c:formatCode>0.000</c:formatCode>
                <c:ptCount val="33"/>
                <c:pt idx="0">
                  <c:v>0.51591056111599998</c:v>
                </c:pt>
                <c:pt idx="1">
                  <c:v>0.77370375340999997</c:v>
                </c:pt>
                <c:pt idx="2">
                  <c:v>0.63299754963999999</c:v>
                </c:pt>
                <c:pt idx="3">
                  <c:v>2.857787328248</c:v>
                </c:pt>
                <c:pt idx="4">
                  <c:v>0.87720107922099999</c:v>
                </c:pt>
                <c:pt idx="5">
                  <c:v>0</c:v>
                </c:pt>
                <c:pt idx="6">
                  <c:v>2.7323015557930002</c:v>
                </c:pt>
                <c:pt idx="7">
                  <c:v>4.1604941771390003</c:v>
                </c:pt>
                <c:pt idx="8">
                  <c:v>4.8107051470090001</c:v>
                </c:pt>
                <c:pt idx="9">
                  <c:v>3.0571174294530001</c:v>
                </c:pt>
                <c:pt idx="10">
                  <c:v>4.5619898135890002</c:v>
                </c:pt>
                <c:pt idx="11">
                  <c:v>5.3599168780940003</c:v>
                </c:pt>
                <c:pt idx="12">
                  <c:v>7.6953178183070001</c:v>
                </c:pt>
                <c:pt idx="13">
                  <c:v>4.7857188138459996</c:v>
                </c:pt>
                <c:pt idx="14">
                  <c:v>3.0016759651360001</c:v>
                </c:pt>
                <c:pt idx="15">
                  <c:v>2.080056929535</c:v>
                </c:pt>
                <c:pt idx="16">
                  <c:v>1.1191003117859999</c:v>
                </c:pt>
                <c:pt idx="17">
                  <c:v>2.156109593939</c:v>
                </c:pt>
                <c:pt idx="18">
                  <c:v>2.9914093801489998</c:v>
                </c:pt>
                <c:pt idx="19">
                  <c:v>1.2942937205</c:v>
                </c:pt>
                <c:pt idx="20">
                  <c:v>2.1865083148650002</c:v>
                </c:pt>
                <c:pt idx="21">
                  <c:v>1.1327460402730001</c:v>
                </c:pt>
                <c:pt idx="22">
                  <c:v>3.7046181712480002</c:v>
                </c:pt>
                <c:pt idx="23">
                  <c:v>2.804931818524</c:v>
                </c:pt>
                <c:pt idx="24">
                  <c:v>2.7890228902129999</c:v>
                </c:pt>
                <c:pt idx="25">
                  <c:v>2.282417608561</c:v>
                </c:pt>
                <c:pt idx="26">
                  <c:v>3.2666830394219999</c:v>
                </c:pt>
                <c:pt idx="27">
                  <c:v>1.253067217613</c:v>
                </c:pt>
                <c:pt idx="28">
                  <c:v>1.453318985276</c:v>
                </c:pt>
                <c:pt idx="29">
                  <c:v>3.063889372637</c:v>
                </c:pt>
                <c:pt idx="30">
                  <c:v>2.6964453892810001</c:v>
                </c:pt>
                <c:pt idx="31">
                  <c:v>2.840142574473</c:v>
                </c:pt>
                <c:pt idx="32">
                  <c:v>3.3271019440599998</c:v>
                </c:pt>
              </c:numCache>
            </c:numRef>
          </c:val>
          <c:extLst>
            <c:ext xmlns:c16="http://schemas.microsoft.com/office/drawing/2014/chart" uri="{C3380CC4-5D6E-409C-BE32-E72D297353CC}">
              <c16:uniqueId val="{00000008-D5A2-424E-B955-986DECE2F370}"/>
            </c:ext>
          </c:extLst>
        </c:ser>
        <c:ser>
          <c:idx val="9"/>
          <c:order val="9"/>
          <c:spPr>
            <a:solidFill>
              <a:schemeClr val="accent4">
                <a:lumMod val="60000"/>
              </a:schemeClr>
            </a:solidFill>
            <a:ln/>
            <a:effectLst/>
            <a:sp3d/>
          </c:spPr>
          <c:val>
            <c:numRef>
              <c:f>Messergebnisse!$N$17:$AT$17</c:f>
              <c:numCache>
                <c:formatCode>General</c:formatCode>
                <c:ptCount val="33"/>
                <c:pt idx="0">
                  <c:v>0.40435465573399998</c:v>
                </c:pt>
                <c:pt idx="1">
                  <c:v>2.0301742480759999</c:v>
                </c:pt>
                <c:pt idx="2">
                  <c:v>0.93146492657799995</c:v>
                </c:pt>
                <c:pt idx="3">
                  <c:v>2.1525163554920002</c:v>
                </c:pt>
                <c:pt idx="4">
                  <c:v>0.12414963776600001</c:v>
                </c:pt>
                <c:pt idx="5">
                  <c:v>1.406829178145</c:v>
                </c:pt>
                <c:pt idx="6">
                  <c:v>2.6037922771850002</c:v>
                </c:pt>
                <c:pt idx="7">
                  <c:v>3.7233946223809999</c:v>
                </c:pt>
                <c:pt idx="8">
                  <c:v>2.827118361833</c:v>
                </c:pt>
                <c:pt idx="9">
                  <c:v>3.199141093713</c:v>
                </c:pt>
                <c:pt idx="10">
                  <c:v>4.608309836808</c:v>
                </c:pt>
                <c:pt idx="11">
                  <c:v>5.3284524484900002</c:v>
                </c:pt>
                <c:pt idx="12">
                  <c:v>4.1102392260910001</c:v>
                </c:pt>
                <c:pt idx="13">
                  <c:v>5.9114956321439998</c:v>
                </c:pt>
                <c:pt idx="14">
                  <c:v>6.921146870187</c:v>
                </c:pt>
                <c:pt idx="15">
                  <c:v>2.5492798220580002</c:v>
                </c:pt>
                <c:pt idx="16">
                  <c:v>1.9109779632020001</c:v>
                </c:pt>
                <c:pt idx="17">
                  <c:v>2.709096588915</c:v>
                </c:pt>
                <c:pt idx="18">
                  <c:v>0.45599092041599998</c:v>
                </c:pt>
                <c:pt idx="19">
                  <c:v>1.2787364740939999</c:v>
                </c:pt>
                <c:pt idx="20">
                  <c:v>2.3879538354759999</c:v>
                </c:pt>
                <c:pt idx="21">
                  <c:v>2.4015854614940002</c:v>
                </c:pt>
                <c:pt idx="22">
                  <c:v>2.1276642681100002</c:v>
                </c:pt>
                <c:pt idx="23">
                  <c:v>0.57840873592300002</c:v>
                </c:pt>
                <c:pt idx="24">
                  <c:v>2.1840093225000001</c:v>
                </c:pt>
                <c:pt idx="25">
                  <c:v>1.759341657764</c:v>
                </c:pt>
                <c:pt idx="26">
                  <c:v>1.4816590301329999</c:v>
                </c:pt>
                <c:pt idx="27">
                  <c:v>3.3626484244500001</c:v>
                </c:pt>
                <c:pt idx="28">
                  <c:v>2.337730994602</c:v>
                </c:pt>
                <c:pt idx="29">
                  <c:v>3.7760219025100001</c:v>
                </c:pt>
                <c:pt idx="30">
                  <c:v>1.8920178738440001</c:v>
                </c:pt>
                <c:pt idx="31">
                  <c:v>2.7306951484800002</c:v>
                </c:pt>
                <c:pt idx="32">
                  <c:v>2.4725511044849999</c:v>
                </c:pt>
              </c:numCache>
            </c:numRef>
          </c:val>
          <c:extLst>
            <c:ext xmlns:c16="http://schemas.microsoft.com/office/drawing/2014/chart" uri="{C3380CC4-5D6E-409C-BE32-E72D297353CC}">
              <c16:uniqueId val="{00000009-D5A2-424E-B955-986DECE2F370}"/>
            </c:ext>
          </c:extLst>
        </c:ser>
        <c:ser>
          <c:idx val="10"/>
          <c:order val="10"/>
          <c:spPr>
            <a:solidFill>
              <a:schemeClr val="accent5">
                <a:lumMod val="60000"/>
              </a:schemeClr>
            </a:solidFill>
            <a:ln/>
            <a:effectLst/>
            <a:sp3d/>
          </c:spPr>
          <c:val>
            <c:numRef>
              <c:f>Messergebnisse!$N$18:$AT$18</c:f>
              <c:numCache>
                <c:formatCode>0.000</c:formatCode>
                <c:ptCount val="33"/>
                <c:pt idx="0">
                  <c:v>1.0606261130829999</c:v>
                </c:pt>
                <c:pt idx="1">
                  <c:v>0.42282155859800002</c:v>
                </c:pt>
                <c:pt idx="2">
                  <c:v>0.76114491559599995</c:v>
                </c:pt>
                <c:pt idx="3">
                  <c:v>1.4251890406279999</c:v>
                </c:pt>
                <c:pt idx="4">
                  <c:v>0.83660570856000005</c:v>
                </c:pt>
                <c:pt idx="5">
                  <c:v>0.68495583423700002</c:v>
                </c:pt>
                <c:pt idx="6">
                  <c:v>1.5218568478679999</c:v>
                </c:pt>
                <c:pt idx="7">
                  <c:v>4.2964610512119998</c:v>
                </c:pt>
                <c:pt idx="8">
                  <c:v>4.484358051758</c:v>
                </c:pt>
                <c:pt idx="9">
                  <c:v>3.1257218340100001</c:v>
                </c:pt>
                <c:pt idx="10">
                  <c:v>3.9304546407359999</c:v>
                </c:pt>
                <c:pt idx="11">
                  <c:v>5.0553593621130002</c:v>
                </c:pt>
                <c:pt idx="12">
                  <c:v>4.9421451964310004</c:v>
                </c:pt>
                <c:pt idx="13">
                  <c:v>4.2091946666649998</c:v>
                </c:pt>
                <c:pt idx="14">
                  <c:v>7.5841733125489998</c:v>
                </c:pt>
                <c:pt idx="15">
                  <c:v>5.2565392602349998</c:v>
                </c:pt>
                <c:pt idx="16">
                  <c:v>3.9295852888599998</c:v>
                </c:pt>
                <c:pt idx="17">
                  <c:v>1.4285984378779999</c:v>
                </c:pt>
                <c:pt idx="18">
                  <c:v>0.607274612376</c:v>
                </c:pt>
                <c:pt idx="19">
                  <c:v>1.9773509822990001</c:v>
                </c:pt>
                <c:pt idx="20">
                  <c:v>1.551165092562</c:v>
                </c:pt>
                <c:pt idx="21">
                  <c:v>1.6713619373599999</c:v>
                </c:pt>
                <c:pt idx="22">
                  <c:v>2.2892394024409999</c:v>
                </c:pt>
                <c:pt idx="23">
                  <c:v>2.7991595656529999</c:v>
                </c:pt>
                <c:pt idx="24">
                  <c:v>0.42306223193300002</c:v>
                </c:pt>
                <c:pt idx="25">
                  <c:v>2.648823457028</c:v>
                </c:pt>
                <c:pt idx="26">
                  <c:v>1.857141135058</c:v>
                </c:pt>
                <c:pt idx="27">
                  <c:v>2.7824167942720002</c:v>
                </c:pt>
                <c:pt idx="28">
                  <c:v>2.27783823616</c:v>
                </c:pt>
                <c:pt idx="29">
                  <c:v>2.5417376452760001</c:v>
                </c:pt>
                <c:pt idx="30">
                  <c:v>1.826328355886</c:v>
                </c:pt>
                <c:pt idx="31">
                  <c:v>1.8290901599010001</c:v>
                </c:pt>
                <c:pt idx="32">
                  <c:v>2.525958471149</c:v>
                </c:pt>
              </c:numCache>
            </c:numRef>
          </c:val>
          <c:extLst>
            <c:ext xmlns:c16="http://schemas.microsoft.com/office/drawing/2014/chart" uri="{C3380CC4-5D6E-409C-BE32-E72D297353CC}">
              <c16:uniqueId val="{0000000A-D5A2-424E-B955-986DECE2F370}"/>
            </c:ext>
          </c:extLst>
        </c:ser>
        <c:ser>
          <c:idx val="11"/>
          <c:order val="11"/>
          <c:spPr>
            <a:solidFill>
              <a:schemeClr val="accent6">
                <a:lumMod val="60000"/>
              </a:schemeClr>
            </a:solidFill>
            <a:ln/>
            <a:effectLst/>
            <a:sp3d/>
          </c:spPr>
          <c:val>
            <c:numRef>
              <c:f>Messergebnisse!$N$19:$AT$19</c:f>
              <c:numCache>
                <c:formatCode>0.000</c:formatCode>
                <c:ptCount val="33"/>
                <c:pt idx="0">
                  <c:v>0.31557404364199998</c:v>
                </c:pt>
                <c:pt idx="1">
                  <c:v>0.97025976382400003</c:v>
                </c:pt>
                <c:pt idx="2">
                  <c:v>0.144264729166</c:v>
                </c:pt>
                <c:pt idx="3">
                  <c:v>1.095453270021</c:v>
                </c:pt>
                <c:pt idx="4">
                  <c:v>0</c:v>
                </c:pt>
                <c:pt idx="5">
                  <c:v>0.31169030354900001</c:v>
                </c:pt>
                <c:pt idx="6">
                  <c:v>0.90746241664000005</c:v>
                </c:pt>
                <c:pt idx="7">
                  <c:v>2.3047278622879999</c:v>
                </c:pt>
                <c:pt idx="8">
                  <c:v>3.7935125866970001</c:v>
                </c:pt>
                <c:pt idx="9">
                  <c:v>4.6956353707250003</c:v>
                </c:pt>
                <c:pt idx="10">
                  <c:v>2.9900922370159999</c:v>
                </c:pt>
                <c:pt idx="11">
                  <c:v>3.8752792060369998</c:v>
                </c:pt>
                <c:pt idx="12">
                  <c:v>4.0062324852950004</c:v>
                </c:pt>
                <c:pt idx="13">
                  <c:v>3.2349314214240001</c:v>
                </c:pt>
                <c:pt idx="14">
                  <c:v>3.5208103690599999</c:v>
                </c:pt>
                <c:pt idx="15">
                  <c:v>3.3526956511049999</c:v>
                </c:pt>
                <c:pt idx="16">
                  <c:v>3.7118415205859998</c:v>
                </c:pt>
                <c:pt idx="17">
                  <c:v>1.2494029970680001</c:v>
                </c:pt>
                <c:pt idx="18">
                  <c:v>0.82222978878499997</c:v>
                </c:pt>
                <c:pt idx="19">
                  <c:v>0.56311554251200002</c:v>
                </c:pt>
                <c:pt idx="20">
                  <c:v>1.3041221822410001</c:v>
                </c:pt>
                <c:pt idx="21">
                  <c:v>1.4717652588000001</c:v>
                </c:pt>
                <c:pt idx="22">
                  <c:v>1.8225725993619999</c:v>
                </c:pt>
                <c:pt idx="23">
                  <c:v>1.925541203643</c:v>
                </c:pt>
                <c:pt idx="24">
                  <c:v>1.2084924711830001</c:v>
                </c:pt>
                <c:pt idx="25">
                  <c:v>0.86106474126900001</c:v>
                </c:pt>
                <c:pt idx="26">
                  <c:v>0.45720306736900002</c:v>
                </c:pt>
                <c:pt idx="27">
                  <c:v>1.6798406994949999</c:v>
                </c:pt>
                <c:pt idx="28">
                  <c:v>1.5177073485250001</c:v>
                </c:pt>
                <c:pt idx="29">
                  <c:v>1.7516684326830001</c:v>
                </c:pt>
                <c:pt idx="30">
                  <c:v>1.1469905922450001</c:v>
                </c:pt>
                <c:pt idx="31">
                  <c:v>2.9061944037730001</c:v>
                </c:pt>
                <c:pt idx="32">
                  <c:v>3.0278697501030001</c:v>
                </c:pt>
              </c:numCache>
            </c:numRef>
          </c:val>
          <c:extLst>
            <c:ext xmlns:c16="http://schemas.microsoft.com/office/drawing/2014/chart" uri="{C3380CC4-5D6E-409C-BE32-E72D297353CC}">
              <c16:uniqueId val="{0000000B-D5A2-424E-B955-986DECE2F370}"/>
            </c:ext>
          </c:extLst>
        </c:ser>
        <c:ser>
          <c:idx val="12"/>
          <c:order val="12"/>
          <c:spPr>
            <a:solidFill>
              <a:schemeClr val="accent1">
                <a:lumMod val="80000"/>
                <a:lumOff val="20000"/>
              </a:schemeClr>
            </a:solidFill>
            <a:ln/>
            <a:effectLst/>
            <a:sp3d/>
          </c:spPr>
          <c:val>
            <c:numRef>
              <c:f>Messergebnisse!$N$20:$AT$20</c:f>
              <c:numCache>
                <c:formatCode>0.000</c:formatCode>
                <c:ptCount val="33"/>
                <c:pt idx="0" formatCode="General">
                  <c:v>0</c:v>
                </c:pt>
                <c:pt idx="1">
                  <c:v>0.76196488121399997</c:v>
                </c:pt>
                <c:pt idx="2">
                  <c:v>1.1744868963920001</c:v>
                </c:pt>
                <c:pt idx="3">
                  <c:v>0.106846428733</c:v>
                </c:pt>
                <c:pt idx="4">
                  <c:v>0</c:v>
                </c:pt>
                <c:pt idx="5">
                  <c:v>0</c:v>
                </c:pt>
                <c:pt idx="6">
                  <c:v>0.40491390444499997</c:v>
                </c:pt>
                <c:pt idx="7">
                  <c:v>2.9003629451689998</c:v>
                </c:pt>
                <c:pt idx="8">
                  <c:v>3.7199872837150001</c:v>
                </c:pt>
                <c:pt idx="9">
                  <c:v>2.5194345416039998</c:v>
                </c:pt>
                <c:pt idx="10">
                  <c:v>2.1345648245810001</c:v>
                </c:pt>
                <c:pt idx="11">
                  <c:v>2.3514691278000002</c:v>
                </c:pt>
                <c:pt idx="12">
                  <c:v>2.0478569983749999</c:v>
                </c:pt>
                <c:pt idx="13">
                  <c:v>3.800773897215</c:v>
                </c:pt>
                <c:pt idx="14">
                  <c:v>1.935812028418</c:v>
                </c:pt>
                <c:pt idx="15">
                  <c:v>3.4835997383890001</c:v>
                </c:pt>
                <c:pt idx="16">
                  <c:v>3.927428934875</c:v>
                </c:pt>
                <c:pt idx="17">
                  <c:v>3.4391302853250001</c:v>
                </c:pt>
                <c:pt idx="18">
                  <c:v>0.759909327297</c:v>
                </c:pt>
                <c:pt idx="19">
                  <c:v>0.37674949224299997</c:v>
                </c:pt>
                <c:pt idx="20">
                  <c:v>1.3728459522900001</c:v>
                </c:pt>
                <c:pt idx="21">
                  <c:v>2.7069972934400002</c:v>
                </c:pt>
                <c:pt idx="22">
                  <c:v>1.6955620608319999</c:v>
                </c:pt>
                <c:pt idx="23">
                  <c:v>0</c:v>
                </c:pt>
                <c:pt idx="24">
                  <c:v>1.3604589556040001</c:v>
                </c:pt>
                <c:pt idx="25">
                  <c:v>0.67736597059600001</c:v>
                </c:pt>
                <c:pt idx="26">
                  <c:v>0.96792613077900003</c:v>
                </c:pt>
                <c:pt idx="27">
                  <c:v>1.5917518295390001</c:v>
                </c:pt>
                <c:pt idx="28">
                  <c:v>1.170636926921</c:v>
                </c:pt>
                <c:pt idx="29">
                  <c:v>1.798592401868</c:v>
                </c:pt>
                <c:pt idx="30">
                  <c:v>1.1355006137070001</c:v>
                </c:pt>
                <c:pt idx="31">
                  <c:v>2.8903463943999999</c:v>
                </c:pt>
                <c:pt idx="32" formatCode="General">
                  <c:v>0</c:v>
                </c:pt>
              </c:numCache>
            </c:numRef>
          </c:val>
          <c:extLst>
            <c:ext xmlns:c16="http://schemas.microsoft.com/office/drawing/2014/chart" uri="{C3380CC4-5D6E-409C-BE32-E72D297353CC}">
              <c16:uniqueId val="{0000000C-D5A2-424E-B955-986DECE2F370}"/>
            </c:ext>
          </c:extLst>
        </c:ser>
        <c:ser>
          <c:idx val="13"/>
          <c:order val="13"/>
          <c:spPr>
            <a:solidFill>
              <a:schemeClr val="accent2">
                <a:lumMod val="80000"/>
                <a:lumOff val="20000"/>
              </a:schemeClr>
            </a:solidFill>
            <a:ln/>
            <a:effectLst/>
            <a:sp3d/>
          </c:spPr>
          <c:val>
            <c:numRef>
              <c:f>Messergebnisse!$N$21:$AT$21</c:f>
              <c:numCache>
                <c:formatCode>0.000</c:formatCode>
                <c:ptCount val="33"/>
                <c:pt idx="0" formatCode="General">
                  <c:v>0</c:v>
                </c:pt>
                <c:pt idx="1">
                  <c:v>1.1940827770160001</c:v>
                </c:pt>
                <c:pt idx="2">
                  <c:v>1.3933601944880001</c:v>
                </c:pt>
                <c:pt idx="3">
                  <c:v>0.71349999428099997</c:v>
                </c:pt>
                <c:pt idx="4">
                  <c:v>0.51138272258299999</c:v>
                </c:pt>
                <c:pt idx="5">
                  <c:v>1.0659480836140001</c:v>
                </c:pt>
                <c:pt idx="6">
                  <c:v>2.1071949434050001</c:v>
                </c:pt>
                <c:pt idx="7">
                  <c:v>1.2340511382420001</c:v>
                </c:pt>
                <c:pt idx="8">
                  <c:v>2.6829211043100001</c:v>
                </c:pt>
                <c:pt idx="9">
                  <c:v>2.1904372539349999</c:v>
                </c:pt>
                <c:pt idx="10">
                  <c:v>2.5288050148710002</c:v>
                </c:pt>
                <c:pt idx="11">
                  <c:v>1.789355763693</c:v>
                </c:pt>
                <c:pt idx="12">
                  <c:v>2.6947215795499999</c:v>
                </c:pt>
                <c:pt idx="13">
                  <c:v>3.7957013817380001</c:v>
                </c:pt>
                <c:pt idx="14">
                  <c:v>2.579281466661</c:v>
                </c:pt>
                <c:pt idx="15">
                  <c:v>2.154269986988</c:v>
                </c:pt>
                <c:pt idx="16">
                  <c:v>3.109893414863</c:v>
                </c:pt>
                <c:pt idx="17">
                  <c:v>3.5700091230459998</c:v>
                </c:pt>
                <c:pt idx="18">
                  <c:v>4.2583597862640001</c:v>
                </c:pt>
                <c:pt idx="19">
                  <c:v>1.1142019364489999</c:v>
                </c:pt>
                <c:pt idx="20">
                  <c:v>1.264897102733</c:v>
                </c:pt>
                <c:pt idx="21">
                  <c:v>2.3001040758959999</c:v>
                </c:pt>
                <c:pt idx="22">
                  <c:v>0.28369227602699998</c:v>
                </c:pt>
                <c:pt idx="23">
                  <c:v>0.78990285145200001</c:v>
                </c:pt>
                <c:pt idx="24">
                  <c:v>0.84149938679199998</c:v>
                </c:pt>
                <c:pt idx="25">
                  <c:v>1.0922793271519999</c:v>
                </c:pt>
                <c:pt idx="26">
                  <c:v>1.8142494820490001</c:v>
                </c:pt>
                <c:pt idx="27">
                  <c:v>0</c:v>
                </c:pt>
                <c:pt idx="28">
                  <c:v>1.4542271937140001</c:v>
                </c:pt>
                <c:pt idx="29">
                  <c:v>1.4135857209239999</c:v>
                </c:pt>
                <c:pt idx="30">
                  <c:v>1.5554594171380001</c:v>
                </c:pt>
                <c:pt idx="31">
                  <c:v>1.983073969566</c:v>
                </c:pt>
                <c:pt idx="32" formatCode="General">
                  <c:v>0</c:v>
                </c:pt>
              </c:numCache>
            </c:numRef>
          </c:val>
          <c:extLst>
            <c:ext xmlns:c16="http://schemas.microsoft.com/office/drawing/2014/chart" uri="{C3380CC4-5D6E-409C-BE32-E72D297353CC}">
              <c16:uniqueId val="{0000000D-D5A2-424E-B955-986DECE2F370}"/>
            </c:ext>
          </c:extLst>
        </c:ser>
        <c:ser>
          <c:idx val="14"/>
          <c:order val="14"/>
          <c:spPr>
            <a:solidFill>
              <a:schemeClr val="accent3">
                <a:lumMod val="80000"/>
                <a:lumOff val="20000"/>
              </a:schemeClr>
            </a:solidFill>
            <a:ln/>
            <a:effectLst/>
            <a:sp3d/>
          </c:spPr>
          <c:val>
            <c:numRef>
              <c:f>Messergebnisse!$N$22:$AT$22</c:f>
              <c:numCache>
                <c:formatCode>General</c:formatCode>
                <c:ptCount val="33"/>
                <c:pt idx="0">
                  <c:v>0</c:v>
                </c:pt>
                <c:pt idx="1">
                  <c:v>0</c:v>
                </c:pt>
                <c:pt idx="2" formatCode="0.000">
                  <c:v>1.958998472013</c:v>
                </c:pt>
                <c:pt idx="3" formatCode="0.000">
                  <c:v>0.13726612003999999</c:v>
                </c:pt>
                <c:pt idx="4" formatCode="0.000">
                  <c:v>0.67622132227700005</c:v>
                </c:pt>
                <c:pt idx="5" formatCode="0.000">
                  <c:v>0</c:v>
                </c:pt>
                <c:pt idx="6" formatCode="0.000">
                  <c:v>0.67701969183099997</c:v>
                </c:pt>
                <c:pt idx="7" formatCode="0.000">
                  <c:v>0.174939842486</c:v>
                </c:pt>
                <c:pt idx="8" formatCode="0.000">
                  <c:v>0.67181632669199998</c:v>
                </c:pt>
                <c:pt idx="9" formatCode="0.000">
                  <c:v>1.7311532757670001</c:v>
                </c:pt>
                <c:pt idx="10" formatCode="0.000">
                  <c:v>2.0306702260409999</c:v>
                </c:pt>
                <c:pt idx="11" formatCode="0.000">
                  <c:v>0.601322776369</c:v>
                </c:pt>
                <c:pt idx="12" formatCode="0.000">
                  <c:v>1.556622072615</c:v>
                </c:pt>
                <c:pt idx="13" formatCode="0.000">
                  <c:v>2.9537939287850001</c:v>
                </c:pt>
                <c:pt idx="14" formatCode="0.000">
                  <c:v>3.2361173292659999</c:v>
                </c:pt>
                <c:pt idx="15" formatCode="0.000">
                  <c:v>1.424697523346</c:v>
                </c:pt>
                <c:pt idx="16" formatCode="0.000">
                  <c:v>2.36322947704</c:v>
                </c:pt>
                <c:pt idx="17" formatCode="0.000">
                  <c:v>2.8547025670089998</c:v>
                </c:pt>
                <c:pt idx="18" formatCode="0.000">
                  <c:v>2.5509652626750001</c:v>
                </c:pt>
                <c:pt idx="19" formatCode="0.000">
                  <c:v>2.6106398727069999</c:v>
                </c:pt>
                <c:pt idx="20" formatCode="0.000">
                  <c:v>0.391755773684</c:v>
                </c:pt>
                <c:pt idx="21" formatCode="0.000">
                  <c:v>0.89992131451599999</c:v>
                </c:pt>
                <c:pt idx="22" formatCode="0.000">
                  <c:v>0.13535388225799999</c:v>
                </c:pt>
                <c:pt idx="23" formatCode="0.000">
                  <c:v>0.58119142030100002</c:v>
                </c:pt>
                <c:pt idx="24" formatCode="0.000">
                  <c:v>1.153486638448</c:v>
                </c:pt>
                <c:pt idx="25" formatCode="0.000">
                  <c:v>1.104549597826</c:v>
                </c:pt>
                <c:pt idx="26" formatCode="0.000">
                  <c:v>1.39215240938</c:v>
                </c:pt>
                <c:pt idx="27" formatCode="0.000">
                  <c:v>1.0069253969180001</c:v>
                </c:pt>
                <c:pt idx="28" formatCode="0.000">
                  <c:v>1.5598907708480001</c:v>
                </c:pt>
                <c:pt idx="29" formatCode="0.000">
                  <c:v>1.7422337352520001</c:v>
                </c:pt>
                <c:pt idx="30" formatCode="0.000">
                  <c:v>2.2242564392770001</c:v>
                </c:pt>
                <c:pt idx="31">
                  <c:v>0</c:v>
                </c:pt>
                <c:pt idx="32">
                  <c:v>0</c:v>
                </c:pt>
              </c:numCache>
            </c:numRef>
          </c:val>
          <c:extLst>
            <c:ext xmlns:c16="http://schemas.microsoft.com/office/drawing/2014/chart" uri="{C3380CC4-5D6E-409C-BE32-E72D297353CC}">
              <c16:uniqueId val="{0000000E-D5A2-424E-B955-986DECE2F370}"/>
            </c:ext>
          </c:extLst>
        </c:ser>
        <c:ser>
          <c:idx val="15"/>
          <c:order val="15"/>
          <c:spPr>
            <a:solidFill>
              <a:schemeClr val="accent4">
                <a:lumMod val="80000"/>
                <a:lumOff val="20000"/>
              </a:schemeClr>
            </a:solidFill>
            <a:ln/>
            <a:effectLst/>
            <a:sp3d/>
          </c:spPr>
          <c:val>
            <c:numRef>
              <c:f>Messergebnisse!$N$23:$AT$23</c:f>
              <c:numCache>
                <c:formatCode>General</c:formatCode>
                <c:ptCount val="33"/>
                <c:pt idx="0">
                  <c:v>0</c:v>
                </c:pt>
                <c:pt idx="1">
                  <c:v>0</c:v>
                </c:pt>
                <c:pt idx="2">
                  <c:v>0</c:v>
                </c:pt>
                <c:pt idx="3" formatCode="0.000">
                  <c:v>0</c:v>
                </c:pt>
                <c:pt idx="4" formatCode="0.000">
                  <c:v>0.77478559663500002</c:v>
                </c:pt>
                <c:pt idx="5" formatCode="0.000">
                  <c:v>0</c:v>
                </c:pt>
                <c:pt idx="6" formatCode="0.000">
                  <c:v>0</c:v>
                </c:pt>
                <c:pt idx="7" formatCode="0.000">
                  <c:v>1.0652125808199999</c:v>
                </c:pt>
                <c:pt idx="8" formatCode="0.000">
                  <c:v>0.49091657696699997</c:v>
                </c:pt>
                <c:pt idx="9" formatCode="0.000">
                  <c:v>0.52599510477800004</c:v>
                </c:pt>
                <c:pt idx="10" formatCode="0.000">
                  <c:v>0.78890348745000005</c:v>
                </c:pt>
                <c:pt idx="11" formatCode="0.000">
                  <c:v>1.099146910984</c:v>
                </c:pt>
                <c:pt idx="12" formatCode="0.000">
                  <c:v>2.418287183316</c:v>
                </c:pt>
                <c:pt idx="13" formatCode="0.000">
                  <c:v>3.0878377096920002</c:v>
                </c:pt>
                <c:pt idx="14" formatCode="0.000">
                  <c:v>3.3138147560509998</c:v>
                </c:pt>
                <c:pt idx="15" formatCode="0.000">
                  <c:v>2.2324720435500001</c:v>
                </c:pt>
                <c:pt idx="16" formatCode="0.000">
                  <c:v>3.2838626722940001</c:v>
                </c:pt>
                <c:pt idx="17" formatCode="0.000">
                  <c:v>1.510860907673</c:v>
                </c:pt>
                <c:pt idx="18" formatCode="0.000">
                  <c:v>2.7403747456429999</c:v>
                </c:pt>
                <c:pt idx="19" formatCode="0.000">
                  <c:v>1.935572220739</c:v>
                </c:pt>
                <c:pt idx="20" formatCode="0.000">
                  <c:v>1.765456301568</c:v>
                </c:pt>
                <c:pt idx="21" formatCode="0.000">
                  <c:v>1.0644350476819999</c:v>
                </c:pt>
                <c:pt idx="22" formatCode="0.000">
                  <c:v>1.77118146581</c:v>
                </c:pt>
                <c:pt idx="23" formatCode="0.000">
                  <c:v>1.131680538356</c:v>
                </c:pt>
                <c:pt idx="24" formatCode="0.000">
                  <c:v>1.901833384293</c:v>
                </c:pt>
                <c:pt idx="25" formatCode="0.000">
                  <c:v>1.5761544345089999</c:v>
                </c:pt>
                <c:pt idx="26" formatCode="0.000">
                  <c:v>0.48728721913299999</c:v>
                </c:pt>
                <c:pt idx="27" formatCode="0.000">
                  <c:v>0.75005351351000005</c:v>
                </c:pt>
                <c:pt idx="28" formatCode="0.000">
                  <c:v>1.8611552459580001</c:v>
                </c:pt>
                <c:pt idx="29" formatCode="0.000">
                  <c:v>2.8123795706279999</c:v>
                </c:pt>
                <c:pt idx="30">
                  <c:v>0</c:v>
                </c:pt>
                <c:pt idx="31">
                  <c:v>0</c:v>
                </c:pt>
                <c:pt idx="32">
                  <c:v>0</c:v>
                </c:pt>
              </c:numCache>
            </c:numRef>
          </c:val>
          <c:extLst>
            <c:ext xmlns:c16="http://schemas.microsoft.com/office/drawing/2014/chart" uri="{C3380CC4-5D6E-409C-BE32-E72D297353CC}">
              <c16:uniqueId val="{0000000F-D5A2-424E-B955-986DECE2F370}"/>
            </c:ext>
          </c:extLst>
        </c:ser>
        <c:ser>
          <c:idx val="16"/>
          <c:order val="16"/>
          <c:spPr>
            <a:solidFill>
              <a:schemeClr val="accent5">
                <a:lumMod val="80000"/>
                <a:lumOff val="20000"/>
              </a:schemeClr>
            </a:solidFill>
            <a:ln/>
            <a:effectLst/>
            <a:sp3d/>
          </c:spPr>
          <c:val>
            <c:numRef>
              <c:f>Messergebnisse!$N$24:$AT$24</c:f>
              <c:numCache>
                <c:formatCode>General</c:formatCode>
                <c:ptCount val="33"/>
                <c:pt idx="0">
                  <c:v>0</c:v>
                </c:pt>
                <c:pt idx="1">
                  <c:v>0</c:v>
                </c:pt>
                <c:pt idx="2">
                  <c:v>0</c:v>
                </c:pt>
                <c:pt idx="3">
                  <c:v>0</c:v>
                </c:pt>
                <c:pt idx="4" formatCode="0.000">
                  <c:v>3.367770379515</c:v>
                </c:pt>
                <c:pt idx="5" formatCode="0.000">
                  <c:v>0.42275905926599999</c:v>
                </c:pt>
                <c:pt idx="6" formatCode="0.000">
                  <c:v>0.52559793054199999</c:v>
                </c:pt>
                <c:pt idx="7" formatCode="0.000">
                  <c:v>1.0229664744060001</c:v>
                </c:pt>
                <c:pt idx="8" formatCode="0.000">
                  <c:v>0.64685106700600004</c:v>
                </c:pt>
                <c:pt idx="9" formatCode="0.000">
                  <c:v>1.6200226315740001</c:v>
                </c:pt>
                <c:pt idx="10" formatCode="0.000">
                  <c:v>0.539607298515</c:v>
                </c:pt>
                <c:pt idx="11" formatCode="0.000">
                  <c:v>0</c:v>
                </c:pt>
                <c:pt idx="12" formatCode="0.000">
                  <c:v>0</c:v>
                </c:pt>
                <c:pt idx="13" formatCode="0.000">
                  <c:v>1.4125487012019999</c:v>
                </c:pt>
                <c:pt idx="14" formatCode="0.000">
                  <c:v>0</c:v>
                </c:pt>
                <c:pt idx="15" formatCode="0.000">
                  <c:v>0.44733310590699998</c:v>
                </c:pt>
                <c:pt idx="16" formatCode="0.000">
                  <c:v>1.5712469011200001</c:v>
                </c:pt>
                <c:pt idx="17" formatCode="0.000">
                  <c:v>1.034756333117</c:v>
                </c:pt>
                <c:pt idx="18" formatCode="0.000">
                  <c:v>1.1626165183070001</c:v>
                </c:pt>
                <c:pt idx="19" formatCode="0.000">
                  <c:v>2.8170127417700002</c:v>
                </c:pt>
                <c:pt idx="20" formatCode="0.000">
                  <c:v>1.150058910107</c:v>
                </c:pt>
                <c:pt idx="21" formatCode="0.000">
                  <c:v>0.62851674127400003</c:v>
                </c:pt>
                <c:pt idx="22" formatCode="0.000">
                  <c:v>1.896739988814</c:v>
                </c:pt>
                <c:pt idx="23" formatCode="0.000">
                  <c:v>2.0868119846850002</c:v>
                </c:pt>
                <c:pt idx="24" formatCode="0.000">
                  <c:v>1.2843039442269999</c:v>
                </c:pt>
                <c:pt idx="25" formatCode="0.000">
                  <c:v>1.398946054954</c:v>
                </c:pt>
                <c:pt idx="26" formatCode="0.000">
                  <c:v>3.0680334365830002</c:v>
                </c:pt>
                <c:pt idx="27" formatCode="0.000">
                  <c:v>2.8996149729130001</c:v>
                </c:pt>
                <c:pt idx="28" formatCode="0.000">
                  <c:v>5.5743678169040001</c:v>
                </c:pt>
                <c:pt idx="29">
                  <c:v>0</c:v>
                </c:pt>
                <c:pt idx="30">
                  <c:v>0</c:v>
                </c:pt>
                <c:pt idx="31">
                  <c:v>0</c:v>
                </c:pt>
                <c:pt idx="32">
                  <c:v>0</c:v>
                </c:pt>
              </c:numCache>
            </c:numRef>
          </c:val>
          <c:extLst>
            <c:ext xmlns:c16="http://schemas.microsoft.com/office/drawing/2014/chart" uri="{C3380CC4-5D6E-409C-BE32-E72D297353CC}">
              <c16:uniqueId val="{00000010-D5A2-424E-B955-986DECE2F370}"/>
            </c:ext>
          </c:extLst>
        </c:ser>
        <c:ser>
          <c:idx val="17"/>
          <c:order val="17"/>
          <c:spPr>
            <a:solidFill>
              <a:schemeClr val="accent6">
                <a:lumMod val="80000"/>
                <a:lumOff val="20000"/>
              </a:schemeClr>
            </a:solidFill>
            <a:ln/>
            <a:effectLst/>
            <a:sp3d/>
          </c:spPr>
          <c:val>
            <c:numRef>
              <c:f>Messergebnisse!$N$25:$AT$25</c:f>
              <c:numCache>
                <c:formatCode>General</c:formatCode>
                <c:ptCount val="33"/>
                <c:pt idx="0">
                  <c:v>0</c:v>
                </c:pt>
                <c:pt idx="1">
                  <c:v>0</c:v>
                </c:pt>
                <c:pt idx="2">
                  <c:v>0</c:v>
                </c:pt>
                <c:pt idx="3">
                  <c:v>0</c:v>
                </c:pt>
                <c:pt idx="4">
                  <c:v>0</c:v>
                </c:pt>
                <c:pt idx="5">
                  <c:v>0</c:v>
                </c:pt>
                <c:pt idx="6" formatCode="0.000">
                  <c:v>4.7041663964530001</c:v>
                </c:pt>
                <c:pt idx="7" formatCode="0.000">
                  <c:v>0.87904680624099996</c:v>
                </c:pt>
                <c:pt idx="8" formatCode="0.000">
                  <c:v>1.4379074868470001</c:v>
                </c:pt>
                <c:pt idx="9" formatCode="0.000">
                  <c:v>1.020604209045</c:v>
                </c:pt>
                <c:pt idx="10" formatCode="0.000">
                  <c:v>0.89232322796399999</c:v>
                </c:pt>
                <c:pt idx="11" formatCode="0.000">
                  <c:v>1.531485866461</c:v>
                </c:pt>
                <c:pt idx="12" formatCode="0.000">
                  <c:v>0.930217783839</c:v>
                </c:pt>
                <c:pt idx="13" formatCode="0.000">
                  <c:v>0.46930287087099998</c:v>
                </c:pt>
                <c:pt idx="14" formatCode="0.000">
                  <c:v>0.82204782321000003</c:v>
                </c:pt>
                <c:pt idx="15" formatCode="0.000">
                  <c:v>1.5204012805489999</c:v>
                </c:pt>
                <c:pt idx="16" formatCode="0.000">
                  <c:v>0.81397526535599996</c:v>
                </c:pt>
                <c:pt idx="17" formatCode="0.000">
                  <c:v>1.277028463146</c:v>
                </c:pt>
                <c:pt idx="18" formatCode="0.000">
                  <c:v>2.1022221212479999</c:v>
                </c:pt>
                <c:pt idx="19" formatCode="0.000">
                  <c:v>1.529392866462</c:v>
                </c:pt>
                <c:pt idx="20" formatCode="0.000">
                  <c:v>2.099942671889</c:v>
                </c:pt>
                <c:pt idx="21" formatCode="0.000">
                  <c:v>0.98778162343499998</c:v>
                </c:pt>
                <c:pt idx="22" formatCode="0.000">
                  <c:v>1.538102357091</c:v>
                </c:pt>
                <c:pt idx="23" formatCode="0.000">
                  <c:v>3.3418887805100002</c:v>
                </c:pt>
                <c:pt idx="24" formatCode="0.000">
                  <c:v>3.1485231069820001</c:v>
                </c:pt>
                <c:pt idx="25" formatCode="0.000">
                  <c:v>4.8804993074979999</c:v>
                </c:pt>
                <c:pt idx="26" formatCode="0.000">
                  <c:v>8.7609035787130001</c:v>
                </c:pt>
                <c:pt idx="27">
                  <c:v>0</c:v>
                </c:pt>
                <c:pt idx="28">
                  <c:v>0</c:v>
                </c:pt>
                <c:pt idx="29">
                  <c:v>0</c:v>
                </c:pt>
                <c:pt idx="30">
                  <c:v>0</c:v>
                </c:pt>
                <c:pt idx="31">
                  <c:v>0</c:v>
                </c:pt>
                <c:pt idx="32">
                  <c:v>0</c:v>
                </c:pt>
              </c:numCache>
            </c:numRef>
          </c:val>
          <c:extLst>
            <c:ext xmlns:c16="http://schemas.microsoft.com/office/drawing/2014/chart" uri="{C3380CC4-5D6E-409C-BE32-E72D297353CC}">
              <c16:uniqueId val="{00000011-D5A2-424E-B955-986DECE2F370}"/>
            </c:ext>
          </c:extLst>
        </c:ser>
        <c:ser>
          <c:idx val="18"/>
          <c:order val="18"/>
          <c:spPr>
            <a:solidFill>
              <a:schemeClr val="accent1">
                <a:lumMod val="80000"/>
              </a:schemeClr>
            </a:solidFill>
            <a:ln/>
            <a:effectLst/>
            <a:sp3d/>
          </c:spPr>
          <c:val>
            <c:numRef>
              <c:f>Messergebnisse!$N$26:$AT$26</c:f>
              <c:numCache>
                <c:formatCode>General</c:formatCode>
                <c:ptCount val="33"/>
                <c:pt idx="0">
                  <c:v>0</c:v>
                </c:pt>
                <c:pt idx="1">
                  <c:v>0</c:v>
                </c:pt>
                <c:pt idx="2">
                  <c:v>0</c:v>
                </c:pt>
                <c:pt idx="3">
                  <c:v>0</c:v>
                </c:pt>
                <c:pt idx="4">
                  <c:v>0</c:v>
                </c:pt>
                <c:pt idx="5">
                  <c:v>0</c:v>
                </c:pt>
                <c:pt idx="6">
                  <c:v>0</c:v>
                </c:pt>
                <c:pt idx="7">
                  <c:v>0</c:v>
                </c:pt>
                <c:pt idx="8" formatCode="0.000">
                  <c:v>11.423339528852001</c:v>
                </c:pt>
                <c:pt idx="9" formatCode="0.000">
                  <c:v>9.9893325048089991</c:v>
                </c:pt>
                <c:pt idx="10" formatCode="0.000">
                  <c:v>9.2207422521079998</c:v>
                </c:pt>
                <c:pt idx="11" formatCode="0.000">
                  <c:v>7.279438981327</c:v>
                </c:pt>
                <c:pt idx="12" formatCode="0.000">
                  <c:v>3.3286865347719998</c:v>
                </c:pt>
                <c:pt idx="13" formatCode="0.000">
                  <c:v>1.079673749683</c:v>
                </c:pt>
                <c:pt idx="14" formatCode="0.000">
                  <c:v>2.003201919955</c:v>
                </c:pt>
                <c:pt idx="15" formatCode="0.000">
                  <c:v>1.875380564001</c:v>
                </c:pt>
                <c:pt idx="16" formatCode="0.000">
                  <c:v>3.093745788998</c:v>
                </c:pt>
                <c:pt idx="17" formatCode="0.000">
                  <c:v>2.8429181268380002</c:v>
                </c:pt>
                <c:pt idx="18" formatCode="0.000">
                  <c:v>5.0927645357209999</c:v>
                </c:pt>
                <c:pt idx="19" formatCode="0.000">
                  <c:v>4.0033687460470002</c:v>
                </c:pt>
                <c:pt idx="20" formatCode="0.000">
                  <c:v>5.2733434966430002</c:v>
                </c:pt>
                <c:pt idx="21" formatCode="0.000">
                  <c:v>6.6879164158949997</c:v>
                </c:pt>
                <c:pt idx="22" formatCode="0.000">
                  <c:v>9.0457906706859994</c:v>
                </c:pt>
                <c:pt idx="23" formatCode="0.000">
                  <c:v>12.733091666541</c:v>
                </c:pt>
                <c:pt idx="24" formatCode="0.000">
                  <c:v>21.809596014192</c:v>
                </c:pt>
                <c:pt idx="25">
                  <c:v>0</c:v>
                </c:pt>
                <c:pt idx="26">
                  <c:v>0</c:v>
                </c:pt>
                <c:pt idx="27">
                  <c:v>0</c:v>
                </c:pt>
                <c:pt idx="28">
                  <c:v>0</c:v>
                </c:pt>
                <c:pt idx="29">
                  <c:v>0</c:v>
                </c:pt>
                <c:pt idx="30">
                  <c:v>0</c:v>
                </c:pt>
                <c:pt idx="31">
                  <c:v>0</c:v>
                </c:pt>
                <c:pt idx="32">
                  <c:v>0</c:v>
                </c:pt>
              </c:numCache>
            </c:numRef>
          </c:val>
          <c:extLst>
            <c:ext xmlns:c16="http://schemas.microsoft.com/office/drawing/2014/chart" uri="{C3380CC4-5D6E-409C-BE32-E72D297353CC}">
              <c16:uniqueId val="{00000012-D5A2-424E-B955-986DECE2F370}"/>
            </c:ext>
          </c:extLst>
        </c:ser>
        <c:ser>
          <c:idx val="19"/>
          <c:order val="19"/>
          <c:spPr>
            <a:solidFill>
              <a:schemeClr val="accent2">
                <a:lumMod val="80000"/>
              </a:schemeClr>
            </a:solidFill>
            <a:ln/>
            <a:effectLst/>
            <a:sp3d/>
          </c:spPr>
          <c:val>
            <c:numRef>
              <c:f>Messergebnisse!$N$27:$AT$27</c:f>
              <c:numCache>
                <c:formatCode>General</c:formatCode>
                <c:ptCount val="33"/>
                <c:pt idx="0">
                  <c:v>0</c:v>
                </c:pt>
                <c:pt idx="1">
                  <c:v>0</c:v>
                </c:pt>
                <c:pt idx="2">
                  <c:v>0</c:v>
                </c:pt>
                <c:pt idx="3">
                  <c:v>0</c:v>
                </c:pt>
                <c:pt idx="4">
                  <c:v>0</c:v>
                </c:pt>
                <c:pt idx="5">
                  <c:v>0</c:v>
                </c:pt>
                <c:pt idx="6">
                  <c:v>0</c:v>
                </c:pt>
                <c:pt idx="7">
                  <c:v>0</c:v>
                </c:pt>
                <c:pt idx="8">
                  <c:v>0</c:v>
                </c:pt>
                <c:pt idx="9">
                  <c:v>0</c:v>
                </c:pt>
                <c:pt idx="10">
                  <c:v>0</c:v>
                </c:pt>
                <c:pt idx="11">
                  <c:v>35.266666801587</c:v>
                </c:pt>
                <c:pt idx="12">
                  <c:v>24.528898098831998</c:v>
                </c:pt>
                <c:pt idx="13">
                  <c:v>20.497255768167999</c:v>
                </c:pt>
                <c:pt idx="14">
                  <c:v>19.400163447388</c:v>
                </c:pt>
                <c:pt idx="15">
                  <c:v>19.578816689435001</c:v>
                </c:pt>
                <c:pt idx="16">
                  <c:v>18.888994733606999</c:v>
                </c:pt>
                <c:pt idx="17">
                  <c:v>25.382045799415</c:v>
                </c:pt>
                <c:pt idx="18">
                  <c:v>29.419646847631999</c:v>
                </c:pt>
                <c:pt idx="19">
                  <c:v>27.593827257807</c:v>
                </c:pt>
                <c:pt idx="20">
                  <c:v>34.156872605183999</c:v>
                </c:pt>
                <c:pt idx="21">
                  <c:v>35.859267443595002</c:v>
                </c:pt>
                <c:pt idx="22">
                  <c:v>0</c:v>
                </c:pt>
                <c:pt idx="23">
                  <c:v>0</c:v>
                </c:pt>
                <c:pt idx="24">
                  <c:v>0</c:v>
                </c:pt>
                <c:pt idx="25">
                  <c:v>0</c:v>
                </c:pt>
                <c:pt idx="26">
                  <c:v>0</c:v>
                </c:pt>
                <c:pt idx="27">
                  <c:v>0</c:v>
                </c:pt>
                <c:pt idx="28">
                  <c:v>0</c:v>
                </c:pt>
                <c:pt idx="29">
                  <c:v>0</c:v>
                </c:pt>
                <c:pt idx="30">
                  <c:v>0</c:v>
                </c:pt>
                <c:pt idx="31">
                  <c:v>0</c:v>
                </c:pt>
                <c:pt idx="32">
                  <c:v>0</c:v>
                </c:pt>
              </c:numCache>
            </c:numRef>
          </c:val>
          <c:extLst>
            <c:ext xmlns:c16="http://schemas.microsoft.com/office/drawing/2014/chart" uri="{C3380CC4-5D6E-409C-BE32-E72D297353CC}">
              <c16:uniqueId val="{00000013-D5A2-424E-B955-986DECE2F370}"/>
            </c:ext>
          </c:extLst>
        </c:ser>
        <c:bandFmts>
          <c:bandFmt>
            <c:idx val="0"/>
            <c:spPr>
              <a:solidFill>
                <a:srgbClr val="5D0000"/>
              </a:solidFill>
              <a:ln/>
              <a:effectLst/>
              <a:sp3d/>
            </c:spPr>
          </c:bandFmt>
          <c:bandFmt>
            <c:idx val="1"/>
            <c:spPr>
              <a:solidFill>
                <a:srgbClr val="C80000"/>
              </a:solidFill>
              <a:ln/>
              <a:effectLst/>
              <a:sp3d/>
            </c:spPr>
          </c:bandFmt>
          <c:bandFmt>
            <c:idx val="2"/>
            <c:spPr>
              <a:solidFill>
                <a:srgbClr val="FF0000"/>
              </a:solidFill>
              <a:ln/>
              <a:effectLst/>
              <a:sp3d/>
            </c:spPr>
          </c:bandFmt>
          <c:bandFmt>
            <c:idx val="3"/>
            <c:spPr>
              <a:solidFill>
                <a:srgbClr val="FF7D00"/>
              </a:solidFill>
              <a:ln>
                <a:solidFill>
                  <a:srgbClr val="FF66FF"/>
                </a:solidFill>
              </a:ln>
              <a:effectLst/>
              <a:sp3d>
                <a:contourClr>
                  <a:srgbClr val="FF66FF"/>
                </a:contourClr>
              </a:sp3d>
            </c:spPr>
          </c:bandFmt>
          <c:bandFmt>
            <c:idx val="4"/>
            <c:spPr>
              <a:solidFill>
                <a:srgbClr val="FFB600"/>
              </a:solidFill>
              <a:ln/>
              <a:effectLst/>
              <a:sp3d/>
            </c:spPr>
          </c:bandFmt>
          <c:bandFmt>
            <c:idx val="5"/>
            <c:spPr>
              <a:solidFill>
                <a:srgbClr val="FFDE00"/>
              </a:solidFill>
              <a:ln/>
              <a:effectLst/>
              <a:sp3d/>
            </c:spPr>
          </c:bandFmt>
          <c:bandFmt>
            <c:idx val="6"/>
            <c:spPr>
              <a:solidFill>
                <a:srgbClr val="DCFF00"/>
              </a:solidFill>
              <a:ln/>
              <a:effectLst/>
              <a:sp3d/>
            </c:spPr>
          </c:bandFmt>
          <c:bandFmt>
            <c:idx val="7"/>
            <c:spPr>
              <a:solidFill>
                <a:srgbClr val="A3FF00"/>
              </a:solidFill>
              <a:ln/>
              <a:effectLst/>
              <a:sp3d/>
            </c:spPr>
          </c:bandFmt>
          <c:bandFmt>
            <c:idx val="8"/>
            <c:spPr>
              <a:solidFill>
                <a:srgbClr val="00FAFF"/>
              </a:solidFill>
              <a:ln/>
              <a:effectLst/>
              <a:sp3d/>
            </c:spPr>
          </c:bandFmt>
          <c:bandFmt>
            <c:idx val="9"/>
            <c:spPr>
              <a:solidFill>
                <a:srgbClr val="0064FF"/>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1641858799"/>
        <c:axId val="1641859279"/>
        <c:axId val="1886676783"/>
      </c:surfaceChart>
      <c:catAx>
        <c:axId val="1641858799"/>
        <c:scaling>
          <c:orientation val="minMax"/>
        </c:scaling>
        <c:delete val="1"/>
        <c:axPos val="b"/>
        <c:majorTickMark val="out"/>
        <c:minorTickMark val="none"/>
        <c:tickLblPos val="nextTo"/>
        <c:crossAx val="1641859279"/>
        <c:crosses val="autoZero"/>
        <c:auto val="1"/>
        <c:lblAlgn val="ctr"/>
        <c:lblOffset val="100"/>
        <c:noMultiLvlLbl val="0"/>
      </c:catAx>
      <c:valAx>
        <c:axId val="1641859279"/>
        <c:scaling>
          <c:orientation val="minMax"/>
          <c:max val="1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641858799"/>
        <c:crosses val="autoZero"/>
        <c:crossBetween val="midCat"/>
        <c:majorUnit val="1"/>
      </c:valAx>
      <c:serAx>
        <c:axId val="1886676783"/>
        <c:scaling>
          <c:orientation val="maxMin"/>
        </c:scaling>
        <c:delete val="1"/>
        <c:axPos val="b"/>
        <c:majorTickMark val="out"/>
        <c:minorTickMark val="none"/>
        <c:tickLblPos val="nextTo"/>
        <c:crossAx val="1641859279"/>
        <c:crosses val="autoZero"/>
      </c:serAx>
      <c:spPr>
        <a:noFill/>
        <a:ln>
          <a:noFill/>
        </a:ln>
        <a:effectLst/>
      </c:spPr>
    </c:plotArea>
    <c:legend>
      <c:legendPos val="b"/>
      <c:layout>
        <c:manualLayout>
          <c:xMode val="edge"/>
          <c:yMode val="edge"/>
          <c:x val="0.10655736781508193"/>
          <c:y val="0.87494826256530123"/>
          <c:w val="0.77199833719743416"/>
          <c:h val="0.12087822137821053"/>
        </c:manualLayout>
      </c:layout>
      <c:overlay val="0"/>
      <c:spPr>
        <a:noFill/>
        <a:ln>
          <a:noFill/>
        </a:ln>
        <a:effectLst/>
      </c:spPr>
      <c:txPr>
        <a:bodyPr rot="0" spcFirstLastPara="1" vertOverflow="ellipsis" vert="horz" wrap="square" anchor="ctr" anchorCtr="1"/>
        <a:lstStyle/>
        <a:p>
          <a:pPr rtl="0">
            <a:defRPr sz="1000" b="0" i="0" u="none" strike="noStrike" kern="1200" baseline="0">
              <a:solidFill>
                <a:srgbClr val="0071BC"/>
              </a:solidFill>
              <a:latin typeface="+mn-lt"/>
              <a:ea typeface="+mn-ea"/>
              <a:cs typeface="+mn-cs"/>
            </a:defRPr>
          </a:pPr>
          <a:endParaRPr lang="de-DE"/>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28BEE1-10BE-47C4-8229-CCC2F0A25086}"/>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BAF3E3-40AF-4C61-A142-12E30F370603}"/>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C7E34BD2-07B8-4BBD-94D7-03CE30355193}" type="datetimeFigureOut">
              <a:rPr lang="en-US" smtClean="0"/>
              <a:t>6/15/2025</a:t>
            </a:fld>
            <a:endParaRPr lang="en-US"/>
          </a:p>
        </p:txBody>
      </p:sp>
      <p:sp>
        <p:nvSpPr>
          <p:cNvPr id="4" name="Footer Placeholder 3">
            <a:extLst>
              <a:ext uri="{FF2B5EF4-FFF2-40B4-BE49-F238E27FC236}">
                <a16:creationId xmlns:a16="http://schemas.microsoft.com/office/drawing/2014/main" id="{B07E2E61-AF72-4B13-9489-C1D510AD2D37}"/>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F693C8-800F-490B-8D63-EFD99A8FC79C}"/>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2E17E6C-C039-42CF-B508-AE5CFCF158D9}" type="slidenum">
              <a:rPr lang="en-US" smtClean="0"/>
              <a:t>‹Nr.›</a:t>
            </a:fld>
            <a:endParaRPr lang="en-US"/>
          </a:p>
        </p:txBody>
      </p:sp>
    </p:spTree>
    <p:extLst>
      <p:ext uri="{BB962C8B-B14F-4D97-AF65-F5344CB8AC3E}">
        <p14:creationId xmlns:p14="http://schemas.microsoft.com/office/powerpoint/2010/main" val="2368055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50FC870-5C35-CE4B-83D3-8057BA866FE9}" type="datetimeFigureOut">
              <a:t>15.06.2025</a:t>
            </a:fld>
            <a:endParaRPr lang="de-DE"/>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E4CC2FC-7A5B-8649-885C-3BE99FCEB2DC}" type="slidenum">
              <a:t>‹Nr.›</a:t>
            </a:fld>
            <a:endParaRPr lang="de-DE"/>
          </a:p>
        </p:txBody>
      </p:sp>
    </p:spTree>
    <p:extLst>
      <p:ext uri="{BB962C8B-B14F-4D97-AF65-F5344CB8AC3E}">
        <p14:creationId xmlns:p14="http://schemas.microsoft.com/office/powerpoint/2010/main" val="242151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Roboto Light" panose="02000000000000000000" pitchFamily="2" charset="0"/>
              <a:ea typeface="Roboto Light" panose="02000000000000000000" pitchFamily="2" charset="0"/>
            </a:endParaRPr>
          </a:p>
          <a:p>
            <a:endParaRPr lang="de-DE" dirty="0">
              <a:latin typeface="Roboto Light" panose="02000000000000000000" pitchFamily="2" charset="0"/>
              <a:ea typeface="Roboto Light" panose="02000000000000000000" pitchFamily="2" charset="0"/>
            </a:endParaRPr>
          </a:p>
          <a:p>
            <a:endParaRPr lang="de-DE" dirty="0">
              <a:latin typeface="Roboto Light" panose="02000000000000000000" pitchFamily="2" charset="0"/>
              <a:ea typeface="Roboto Light" panose="02000000000000000000" pitchFamily="2" charset="0"/>
            </a:endParaRPr>
          </a:p>
          <a:p>
            <a:endParaRPr lang="de-DE" dirty="0">
              <a:latin typeface="Roboto Light" panose="02000000000000000000" pitchFamily="2" charset="0"/>
              <a:ea typeface="Roboto Light" panose="02000000000000000000" pitchFamily="2" charset="0"/>
            </a:endParaRPr>
          </a:p>
          <a:p>
            <a:endParaRPr lang="de-DE" dirty="0">
              <a:latin typeface="Roboto Light" panose="02000000000000000000" pitchFamily="2" charset="0"/>
              <a:ea typeface="Roboto Light" panose="02000000000000000000" pitchFamily="2" charset="0"/>
            </a:endParaRPr>
          </a:p>
          <a:p>
            <a:endParaRPr lang="de-DE" dirty="0">
              <a:latin typeface="Roboto Light" panose="02000000000000000000" pitchFamily="2" charset="0"/>
              <a:ea typeface="Roboto Light" panose="02000000000000000000" pitchFamily="2" charset="0"/>
            </a:endParaRPr>
          </a:p>
          <a:p>
            <a:endParaRPr lang="de-DE" dirty="0">
              <a:latin typeface="Roboto Light" panose="02000000000000000000" pitchFamily="2" charset="0"/>
              <a:ea typeface="Roboto Light" panose="02000000000000000000" pitchFamily="2" charset="0"/>
            </a:endParaRPr>
          </a:p>
          <a:p>
            <a:endParaRPr lang="de-DE" dirty="0">
              <a:latin typeface="Roboto Light" panose="02000000000000000000" pitchFamily="2" charset="0"/>
              <a:ea typeface="Roboto Light" panose="02000000000000000000" pitchFamily="2" charset="0"/>
            </a:endParaRPr>
          </a:p>
          <a:p>
            <a:endParaRPr lang="LID4096" dirty="0">
              <a:latin typeface="Roboto Light" panose="02000000000000000000" pitchFamily="2" charset="0"/>
              <a:ea typeface="Roboto Light" panose="02000000000000000000" pitchFamily="2" charset="0"/>
            </a:endParaRPr>
          </a:p>
        </p:txBody>
      </p:sp>
      <p:sp>
        <p:nvSpPr>
          <p:cNvPr id="4" name="Foliennummernplatzhalter 3"/>
          <p:cNvSpPr>
            <a:spLocks noGrp="1"/>
          </p:cNvSpPr>
          <p:nvPr>
            <p:ph type="sldNum" sz="quarter" idx="5"/>
          </p:nvPr>
        </p:nvSpPr>
        <p:spPr/>
        <p:txBody>
          <a:bodyPr/>
          <a:lstStyle/>
          <a:p>
            <a:fld id="{DE4CC2FC-7A5B-8649-885C-3BE99FCEB2DC}" type="slidenum">
              <a:rPr lang="de-DE" smtClean="0"/>
              <a:t>1</a:t>
            </a:fld>
            <a:endParaRPr lang="de-DE"/>
          </a:p>
        </p:txBody>
      </p:sp>
    </p:spTree>
    <p:extLst>
      <p:ext uri="{BB962C8B-B14F-4D97-AF65-F5344CB8AC3E}">
        <p14:creationId xmlns:p14="http://schemas.microsoft.com/office/powerpoint/2010/main" val="3532681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In this case the Si K lines are absorbed completely and can’t be used for calculation. Instead, the Ca K lines is favorable to the benefit in this thickness range. Using K K-lines is possible, but it hat worse measurement </a:t>
            </a:r>
            <a:r>
              <a:rPr lang="en-US" noProof="0"/>
              <a:t>statistics. </a:t>
            </a:r>
            <a:endParaRPr lang="en-US" noProof="0" dirty="0"/>
          </a:p>
        </p:txBody>
      </p:sp>
      <p:sp>
        <p:nvSpPr>
          <p:cNvPr id="4" name="Foliennummernplatzhalter 3"/>
          <p:cNvSpPr>
            <a:spLocks noGrp="1"/>
          </p:cNvSpPr>
          <p:nvPr>
            <p:ph type="sldNum" sz="quarter" idx="5"/>
          </p:nvPr>
        </p:nvSpPr>
        <p:spPr/>
        <p:txBody>
          <a:bodyPr/>
          <a:lstStyle/>
          <a:p>
            <a:fld id="{DE4CC2FC-7A5B-8649-885C-3BE99FCEB2DC}" type="slidenum">
              <a:rPr lang="de-DE" smtClean="0"/>
              <a:t>10</a:t>
            </a:fld>
            <a:endParaRPr lang="de-DE"/>
          </a:p>
        </p:txBody>
      </p:sp>
    </p:spTree>
    <p:extLst>
      <p:ext uri="{BB962C8B-B14F-4D97-AF65-F5344CB8AC3E}">
        <p14:creationId xmlns:p14="http://schemas.microsoft.com/office/powerpoint/2010/main" val="2777772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596C9-8B49-D601-DABF-5D77001614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643B42D-1A8A-00C6-1BB5-83E6C157854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D8D7D69-B458-68D4-6098-BD237AFB0890}"/>
              </a:ext>
            </a:extLst>
          </p:cNvPr>
          <p:cNvSpPr>
            <a:spLocks noGrp="1"/>
          </p:cNvSpPr>
          <p:nvPr>
            <p:ph type="body" idx="1"/>
          </p:nvPr>
        </p:nvSpPr>
        <p:spPr/>
        <p:txBody>
          <a:bodyPr/>
          <a:lstStyle/>
          <a:p>
            <a:r>
              <a:rPr lang="en-US" noProof="0" dirty="0"/>
              <a:t>Here the same foil is placed on the Aluminum alloy, which spectra with (peach-colored) and without coting (Bordeaux)  are present on this slide. Here two element lines can be used for quantification: </a:t>
            </a:r>
            <a:r>
              <a:rPr lang="de-DE" noProof="0" dirty="0"/>
              <a:t>The Ka</a:t>
            </a:r>
            <a:r>
              <a:rPr lang="en-US" noProof="0" dirty="0"/>
              <a:t> of Manganese or this of Iron. Copper or other metals can also be used as substrates. Even if the Cu K-lines are not so sensitive to absorption by carbon.</a:t>
            </a:r>
          </a:p>
        </p:txBody>
      </p:sp>
      <p:sp>
        <p:nvSpPr>
          <p:cNvPr id="4" name="Foliennummernplatzhalter 3">
            <a:extLst>
              <a:ext uri="{FF2B5EF4-FFF2-40B4-BE49-F238E27FC236}">
                <a16:creationId xmlns:a16="http://schemas.microsoft.com/office/drawing/2014/main" id="{28D284E7-46E8-F081-4118-7BC4C126D2FE}"/>
              </a:ext>
            </a:extLst>
          </p:cNvPr>
          <p:cNvSpPr>
            <a:spLocks noGrp="1"/>
          </p:cNvSpPr>
          <p:nvPr>
            <p:ph type="sldNum" sz="quarter" idx="5"/>
          </p:nvPr>
        </p:nvSpPr>
        <p:spPr/>
        <p:txBody>
          <a:bodyPr/>
          <a:lstStyle/>
          <a:p>
            <a:fld id="{DE4CC2FC-7A5B-8649-885C-3BE99FCEB2DC}" type="slidenum">
              <a:rPr lang="de-DE" smtClean="0"/>
              <a:t>11</a:t>
            </a:fld>
            <a:endParaRPr lang="de-DE"/>
          </a:p>
        </p:txBody>
      </p:sp>
    </p:spTree>
    <p:extLst>
      <p:ext uri="{BB962C8B-B14F-4D97-AF65-F5344CB8AC3E}">
        <p14:creationId xmlns:p14="http://schemas.microsoft.com/office/powerpoint/2010/main" val="1297159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This slide represents the comparison of the measurements on glass, Aluminum and copper substrates with the measurements made with a high precision micrometer. </a:t>
            </a:r>
          </a:p>
          <a:p>
            <a:r>
              <a:rPr lang="en-US" noProof="0" dirty="0"/>
              <a:t>The same structure is clearly recognizable.</a:t>
            </a:r>
          </a:p>
          <a:p>
            <a:r>
              <a:rPr lang="en-US" noProof="0" dirty="0"/>
              <a:t>The table shows the calculated foil thickness averaged over the surface and statistics. The mean values are equal within the scope of the measurement statistics. </a:t>
            </a:r>
          </a:p>
          <a:p>
            <a:endParaRPr lang="en-US" noProof="0" dirty="0"/>
          </a:p>
          <a:p>
            <a:r>
              <a:rPr lang="en-US" noProof="0" dirty="0"/>
              <a:t>Note that the variation on the copper substrates is comparable with that calculated by Ca lines from glass, which are much more sensitive for 50 µm Carbon foil. </a:t>
            </a:r>
          </a:p>
          <a:p>
            <a:endParaRPr lang="en-US" noProof="0" dirty="0"/>
          </a:p>
          <a:p>
            <a:r>
              <a:rPr lang="en-US" noProof="0" dirty="0"/>
              <a:t>The extremely high variation on Aluminum is partially due to the heterogeneity of the Mn distribution in the alloy.</a:t>
            </a:r>
          </a:p>
        </p:txBody>
      </p:sp>
      <p:sp>
        <p:nvSpPr>
          <p:cNvPr id="4" name="Foliennummernplatzhalter 3"/>
          <p:cNvSpPr>
            <a:spLocks noGrp="1"/>
          </p:cNvSpPr>
          <p:nvPr>
            <p:ph type="sldNum" sz="quarter" idx="5"/>
          </p:nvPr>
        </p:nvSpPr>
        <p:spPr/>
        <p:txBody>
          <a:bodyPr/>
          <a:lstStyle/>
          <a:p>
            <a:fld id="{DE4CC2FC-7A5B-8649-885C-3BE99FCEB2DC}" type="slidenum">
              <a:rPr lang="de-DE" smtClean="0"/>
              <a:t>12</a:t>
            </a:fld>
            <a:endParaRPr lang="de-DE"/>
          </a:p>
        </p:txBody>
      </p:sp>
    </p:spTree>
    <p:extLst>
      <p:ext uri="{BB962C8B-B14F-4D97-AF65-F5344CB8AC3E}">
        <p14:creationId xmlns:p14="http://schemas.microsoft.com/office/powerpoint/2010/main" val="220199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Here we see results of the similar comparative measurements of the 100 µm thick film on Cu and Al substrates with M1 MISTRAL. Again, the result variation is lower on the Cu substrate that is preferable for thick film, if possible.  Sometimes the selection possibilities are limited, for example, by the given substrate material. Or if the carbon layer is so thick that it absorbs substrate lines. </a:t>
            </a:r>
          </a:p>
        </p:txBody>
      </p:sp>
      <p:sp>
        <p:nvSpPr>
          <p:cNvPr id="4" name="Foliennummernplatzhalter 3"/>
          <p:cNvSpPr>
            <a:spLocks noGrp="1"/>
          </p:cNvSpPr>
          <p:nvPr>
            <p:ph type="sldNum" sz="quarter" idx="5"/>
          </p:nvPr>
        </p:nvSpPr>
        <p:spPr/>
        <p:txBody>
          <a:bodyPr/>
          <a:lstStyle/>
          <a:p>
            <a:fld id="{DE4CC2FC-7A5B-8649-885C-3BE99FCEB2DC}" type="slidenum">
              <a:rPr lang="de-DE" smtClean="0"/>
              <a:t>13</a:t>
            </a:fld>
            <a:endParaRPr lang="de-DE"/>
          </a:p>
        </p:txBody>
      </p:sp>
    </p:spTree>
    <p:extLst>
      <p:ext uri="{BB962C8B-B14F-4D97-AF65-F5344CB8AC3E}">
        <p14:creationId xmlns:p14="http://schemas.microsoft.com/office/powerpoint/2010/main" val="3793845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All previous data were obtained using theoretical quantification model based on Fundamental Parameter. To improve the accuracy of the measurement results an additional calibration can be used. For this purpose, some freestanding Graphite films </a:t>
            </a:r>
            <a:r>
              <a:rPr lang="en-US" spc="-50" noProof="0" dirty="0"/>
              <a:t>with different thicknesses were made and measured by PTB in the group of Dr. Beckhoff on BESSI II. </a:t>
            </a:r>
          </a:p>
          <a:p>
            <a:endParaRPr lang="en-US" noProof="0" dirty="0"/>
          </a:p>
        </p:txBody>
      </p:sp>
      <p:sp>
        <p:nvSpPr>
          <p:cNvPr id="4" name="Foliennummernplatzhalter 3"/>
          <p:cNvSpPr>
            <a:spLocks noGrp="1"/>
          </p:cNvSpPr>
          <p:nvPr>
            <p:ph type="sldNum" sz="quarter" idx="5"/>
          </p:nvPr>
        </p:nvSpPr>
        <p:spPr/>
        <p:txBody>
          <a:bodyPr/>
          <a:lstStyle/>
          <a:p>
            <a:fld id="{DE4CC2FC-7A5B-8649-885C-3BE99FCEB2DC}" type="slidenum">
              <a:rPr lang="de-DE" smtClean="0"/>
              <a:t>14</a:t>
            </a:fld>
            <a:endParaRPr lang="de-DE"/>
          </a:p>
        </p:txBody>
      </p:sp>
    </p:spTree>
    <p:extLst>
      <p:ext uri="{BB962C8B-B14F-4D97-AF65-F5344CB8AC3E}">
        <p14:creationId xmlns:p14="http://schemas.microsoft.com/office/powerpoint/2010/main" val="3789714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This slide shows maps of the calibration foil 1.8 µm, obtained in the transmission measurements on BESSI and in M1 MISTRAL using two different collimators, glass substrate and Si Ka line for quantification. </a:t>
            </a:r>
          </a:p>
        </p:txBody>
      </p:sp>
      <p:sp>
        <p:nvSpPr>
          <p:cNvPr id="4" name="Foliennummernplatzhalter 3"/>
          <p:cNvSpPr>
            <a:spLocks noGrp="1"/>
          </p:cNvSpPr>
          <p:nvPr>
            <p:ph type="sldNum" sz="quarter" idx="5"/>
          </p:nvPr>
        </p:nvSpPr>
        <p:spPr/>
        <p:txBody>
          <a:bodyPr/>
          <a:lstStyle/>
          <a:p>
            <a:fld id="{DE4CC2FC-7A5B-8649-885C-3BE99FCEB2DC}" type="slidenum">
              <a:rPr lang="de-DE" smtClean="0"/>
              <a:t>15</a:t>
            </a:fld>
            <a:endParaRPr lang="de-DE"/>
          </a:p>
        </p:txBody>
      </p:sp>
    </p:spTree>
    <p:extLst>
      <p:ext uri="{BB962C8B-B14F-4D97-AF65-F5344CB8AC3E}">
        <p14:creationId xmlns:p14="http://schemas.microsoft.com/office/powerpoint/2010/main" val="3626017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These films were used later for calibration of special quantification methods for different substrates. </a:t>
            </a:r>
          </a:p>
        </p:txBody>
      </p:sp>
      <p:sp>
        <p:nvSpPr>
          <p:cNvPr id="4" name="Foliennummernplatzhalter 3"/>
          <p:cNvSpPr>
            <a:spLocks noGrp="1"/>
          </p:cNvSpPr>
          <p:nvPr>
            <p:ph type="sldNum" sz="quarter" idx="5"/>
          </p:nvPr>
        </p:nvSpPr>
        <p:spPr/>
        <p:txBody>
          <a:bodyPr/>
          <a:lstStyle/>
          <a:p>
            <a:fld id="{DE4CC2FC-7A5B-8649-885C-3BE99FCEB2DC}" type="slidenum">
              <a:rPr lang="de-DE" smtClean="0"/>
              <a:t>16</a:t>
            </a:fld>
            <a:endParaRPr lang="de-DE"/>
          </a:p>
        </p:txBody>
      </p:sp>
    </p:spTree>
    <p:extLst>
      <p:ext uri="{BB962C8B-B14F-4D97-AF65-F5344CB8AC3E}">
        <p14:creationId xmlns:p14="http://schemas.microsoft.com/office/powerpoint/2010/main" val="1256805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DE4CC2FC-7A5B-8649-885C-3BE99FCEB2DC}" type="slidenum">
              <a:rPr lang="de-DE" smtClean="0"/>
              <a:t>17</a:t>
            </a:fld>
            <a:endParaRPr lang="de-DE"/>
          </a:p>
        </p:txBody>
      </p:sp>
    </p:spTree>
    <p:extLst>
      <p:ext uri="{BB962C8B-B14F-4D97-AF65-F5344CB8AC3E}">
        <p14:creationId xmlns:p14="http://schemas.microsoft.com/office/powerpoint/2010/main" val="2519302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Two last slides show comparative measurements of Graphite films with unknown variable thicknesses on glass substrate, performed in M4 TORNADO – vacuum, mapping “on the fly” with the spot 20 µm, Rh tube without primary filter, quantification in relative mode using C K and Si K lines – </a:t>
            </a:r>
          </a:p>
          <a:p>
            <a:r>
              <a:rPr lang="en-US" noProof="0" dirty="0"/>
              <a:t>and in M1 MISTRAL – air, raster measurements with the collimator 0.1 mm x 0.3 mm, Rh tube without primary filter, quantification in absorption mode using Si Ka line. </a:t>
            </a:r>
          </a:p>
          <a:p>
            <a:r>
              <a:rPr lang="en-US" noProof="0" dirty="0"/>
              <a:t>We see very nice pictures of the M4 element intensity map: here red signifies the intensity of Carbon K lines, for Silicon K lines white color is selected.</a:t>
            </a:r>
          </a:p>
          <a:p>
            <a:r>
              <a:rPr lang="en-US" noProof="0" dirty="0"/>
              <a:t>On the map 4 regions – pure substrate, thin, medium and thick coatings – were selected. The calculated thickness is present in the table in the first column. The second column represents results of thickness measurements at the same points in M1 MISTRAL with the collimator 1.5 mm. The measurement spot is comparable with the areas of selected map objects, but nevertheless larger. The averaging over larger surface leads to effective lower values. Moreover, the exact positioning of the samples for measurements at the same points was difficult.</a:t>
            </a:r>
          </a:p>
        </p:txBody>
      </p:sp>
      <p:sp>
        <p:nvSpPr>
          <p:cNvPr id="4" name="Foliennummernplatzhalter 3"/>
          <p:cNvSpPr>
            <a:spLocks noGrp="1"/>
          </p:cNvSpPr>
          <p:nvPr>
            <p:ph type="sldNum" sz="quarter" idx="5"/>
          </p:nvPr>
        </p:nvSpPr>
        <p:spPr/>
        <p:txBody>
          <a:bodyPr/>
          <a:lstStyle/>
          <a:p>
            <a:fld id="{DE4CC2FC-7A5B-8649-885C-3BE99FCEB2DC}" type="slidenum">
              <a:rPr lang="de-DE" smtClean="0"/>
              <a:t>18</a:t>
            </a:fld>
            <a:endParaRPr lang="de-DE"/>
          </a:p>
        </p:txBody>
      </p:sp>
    </p:spTree>
    <p:extLst>
      <p:ext uri="{BB962C8B-B14F-4D97-AF65-F5344CB8AC3E}">
        <p14:creationId xmlns:p14="http://schemas.microsoft.com/office/powerpoint/2010/main" val="596326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The next measured film is generally slightly thicker and has larger homogeneous regions. The measurements in air in M1 MISTRAL were made only with the collimator 1.5 mm. In this case the agreement of the measured thickness values is better, even if in the 3</a:t>
            </a:r>
            <a:r>
              <a:rPr lang="en-US" baseline="30000" noProof="0" dirty="0"/>
              <a:t>rd</a:t>
            </a:r>
            <a:r>
              <a:rPr lang="en-US" noProof="0" dirty="0"/>
              <a:t> thick region, the M1 value is less, since the measurement spot of the collimator covered partially thinner neighboring region.</a:t>
            </a:r>
          </a:p>
        </p:txBody>
      </p:sp>
      <p:sp>
        <p:nvSpPr>
          <p:cNvPr id="4" name="Foliennummernplatzhalter 3"/>
          <p:cNvSpPr>
            <a:spLocks noGrp="1"/>
          </p:cNvSpPr>
          <p:nvPr>
            <p:ph type="sldNum" sz="quarter" idx="5"/>
          </p:nvPr>
        </p:nvSpPr>
        <p:spPr/>
        <p:txBody>
          <a:bodyPr/>
          <a:lstStyle/>
          <a:p>
            <a:fld id="{DE4CC2FC-7A5B-8649-885C-3BE99FCEB2DC}" type="slidenum">
              <a:rPr lang="de-DE" smtClean="0"/>
              <a:t>19</a:t>
            </a:fld>
            <a:endParaRPr lang="de-DE"/>
          </a:p>
        </p:txBody>
      </p:sp>
    </p:spTree>
    <p:extLst>
      <p:ext uri="{BB962C8B-B14F-4D97-AF65-F5344CB8AC3E}">
        <p14:creationId xmlns:p14="http://schemas.microsoft.com/office/powerpoint/2010/main" val="2739345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solidFill>
                <a:srgbClr val="FF0000"/>
              </a:solidFill>
            </a:endParaRPr>
          </a:p>
        </p:txBody>
      </p:sp>
      <p:sp>
        <p:nvSpPr>
          <p:cNvPr id="4" name="Foliennummernplatzhalter 3"/>
          <p:cNvSpPr>
            <a:spLocks noGrp="1"/>
          </p:cNvSpPr>
          <p:nvPr>
            <p:ph type="sldNum" sz="quarter" idx="5"/>
          </p:nvPr>
        </p:nvSpPr>
        <p:spPr/>
        <p:txBody>
          <a:bodyPr/>
          <a:lstStyle/>
          <a:p>
            <a:fld id="{DE4CC2FC-7A5B-8649-885C-3BE99FCEB2DC}" type="slidenum">
              <a:rPr lang="de-DE" smtClean="0"/>
              <a:t>2</a:t>
            </a:fld>
            <a:endParaRPr lang="de-DE"/>
          </a:p>
        </p:txBody>
      </p:sp>
    </p:spTree>
    <p:extLst>
      <p:ext uri="{BB962C8B-B14F-4D97-AF65-F5344CB8AC3E}">
        <p14:creationId xmlns:p14="http://schemas.microsoft.com/office/powerpoint/2010/main" val="3387549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DE4CC2FC-7A5B-8649-885C-3BE99FCEB2DC}" type="slidenum">
              <a:rPr lang="de-DE" smtClean="0"/>
              <a:t>21</a:t>
            </a:fld>
            <a:endParaRPr lang="de-DE"/>
          </a:p>
        </p:txBody>
      </p:sp>
    </p:spTree>
    <p:extLst>
      <p:ext uri="{BB962C8B-B14F-4D97-AF65-F5344CB8AC3E}">
        <p14:creationId xmlns:p14="http://schemas.microsoft.com/office/powerpoint/2010/main" val="2325891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DE4CC2FC-7A5B-8649-885C-3BE99FCEB2DC}" type="slidenum">
              <a:rPr lang="de-DE" smtClean="0"/>
              <a:t>3</a:t>
            </a:fld>
            <a:endParaRPr lang="de-DE"/>
          </a:p>
        </p:txBody>
      </p:sp>
    </p:spTree>
    <p:extLst>
      <p:ext uri="{BB962C8B-B14F-4D97-AF65-F5344CB8AC3E}">
        <p14:creationId xmlns:p14="http://schemas.microsoft.com/office/powerpoint/2010/main" val="2320300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t>Which information about measured samples could be obtained from X-ray spectra?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t>We typically talk about analyzing the sample composition because spectra contain characteristic lines of chemical elements. However, in the case of a coated sample, not only the composition of individual layers, but also their thicknesses as area density can be determined, because in spectra we effectively register the number of atoms emitting from the layer.</a:t>
            </a:r>
          </a:p>
          <a:p>
            <a:endParaRPr lang="LID4096" sz="1200" dirty="0"/>
          </a:p>
        </p:txBody>
      </p:sp>
      <p:sp>
        <p:nvSpPr>
          <p:cNvPr id="4" name="Foliennummernplatzhalter 3"/>
          <p:cNvSpPr>
            <a:spLocks noGrp="1"/>
          </p:cNvSpPr>
          <p:nvPr>
            <p:ph type="sldNum" sz="quarter" idx="5"/>
          </p:nvPr>
        </p:nvSpPr>
        <p:spPr/>
        <p:txBody>
          <a:bodyPr/>
          <a:lstStyle/>
          <a:p>
            <a:fld id="{DE4CC2FC-7A5B-8649-885C-3BE99FCEB2DC}" type="slidenum">
              <a:rPr lang="de-DE" smtClean="0"/>
              <a:t>4</a:t>
            </a:fld>
            <a:endParaRPr lang="de-DE"/>
          </a:p>
        </p:txBody>
      </p:sp>
    </p:spTree>
    <p:extLst>
      <p:ext uri="{BB962C8B-B14F-4D97-AF65-F5344CB8AC3E}">
        <p14:creationId xmlns:p14="http://schemas.microsoft.com/office/powerpoint/2010/main" val="1384526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1">
                <a:latin typeface="+mn-lt"/>
                <a:sym typeface="Symbol" panose="05050102010706020507" pitchFamily="18" charset="2"/>
              </a:rPr>
              <a:t>intensity of the layer element line increase with the layer thickness: initially linear with very thin layers, then rises to saturation at a certain layer thickness, which depemds on the material and the measurement geometry.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noProof="1">
              <a:latin typeface="+mn-lt"/>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1">
                <a:latin typeface="+mn-lt"/>
                <a:sym typeface="Symbol" panose="05050102010706020507" pitchFamily="18" charset="2"/>
              </a:rPr>
              <a:t>Generally, the number of the eminning layer atoms can be expressed by the Sherman equation, where  is the solid angle of detector, </a:t>
            </a:r>
            <a:r>
              <a:rPr lang="en-US" sz="1400" b="0" i="0" u="none" strike="noStrike" baseline="0" noProof="1">
                <a:latin typeface="+mn-lt"/>
              </a:rPr>
              <a:t>(Ei) – the detector efficiency, µ</a:t>
            </a:r>
            <a:r>
              <a:rPr lang="en-US" sz="1400" b="0" i="0" u="none" strike="noStrike" baseline="-25000" dirty="0" err="1">
                <a:latin typeface="+mn-lt"/>
              </a:rPr>
              <a:t>lin;eff</a:t>
            </a:r>
            <a:r>
              <a:rPr lang="en-US" sz="1400" b="0" i="0" u="none" strike="noStrike" baseline="-25000" dirty="0">
                <a:latin typeface="+mn-lt"/>
              </a:rPr>
              <a:t> </a:t>
            </a:r>
            <a:r>
              <a:rPr lang="en-US" sz="1400" b="0" i="0" u="none" strike="noStrike" baseline="0" dirty="0">
                <a:latin typeface="+mn-lt"/>
              </a:rPr>
              <a:t>(</a:t>
            </a:r>
            <a:r>
              <a:rPr lang="en-US" sz="1400" b="0" i="0" u="none" strike="noStrike" baseline="0" dirty="0" err="1">
                <a:latin typeface="+mn-lt"/>
              </a:rPr>
              <a:t>E</a:t>
            </a:r>
            <a:r>
              <a:rPr lang="en-US" sz="1400" b="0" i="0" u="none" strike="noStrike" baseline="-25000" dirty="0" err="1">
                <a:latin typeface="+mn-lt"/>
              </a:rPr>
              <a:t>jkl</a:t>
            </a:r>
            <a:r>
              <a:rPr lang="en-US" sz="1400" b="0" i="0" u="none" strike="noStrike" baseline="0" dirty="0" err="1">
                <a:latin typeface="+mn-lt"/>
              </a:rPr>
              <a:t>;E</a:t>
            </a:r>
            <a:r>
              <a:rPr lang="en-US" sz="1400" b="0" i="0" u="none" strike="noStrike" baseline="-25000" dirty="0" err="1">
                <a:latin typeface="+mn-lt"/>
              </a:rPr>
              <a:t>i</a:t>
            </a:r>
            <a:r>
              <a:rPr lang="en-US" sz="1400" b="0" i="0" u="none" strike="noStrike" baseline="0" dirty="0">
                <a:latin typeface="+mn-lt"/>
              </a:rPr>
              <a:t>) – the effective linear absorption coefficient, </a:t>
            </a:r>
            <a:r>
              <a:rPr lang="en-US" sz="1400" b="0" i="0" u="none" strike="noStrike" baseline="0" dirty="0">
                <a:latin typeface="+mn-lt"/>
                <a:sym typeface="Symbol" panose="05050102010706020507" pitchFamily="18" charset="2"/>
              </a:rPr>
              <a:t></a:t>
            </a:r>
            <a:r>
              <a:rPr lang="en-US" sz="1400" b="0" i="0" u="none" strike="noStrike" baseline="-25000" dirty="0">
                <a:latin typeface="+mn-lt"/>
                <a:sym typeface="Symbol" panose="05050102010706020507" pitchFamily="18" charset="2"/>
              </a:rPr>
              <a:t>1</a:t>
            </a:r>
            <a:r>
              <a:rPr lang="en-US" sz="1400" b="0" i="0" u="none" strike="noStrike" baseline="0" dirty="0">
                <a:latin typeface="+mn-lt"/>
                <a:sym typeface="Symbol" panose="05050102010706020507" pitchFamily="18" charset="2"/>
              </a:rPr>
              <a:t> – the incidence angle and  </a:t>
            </a:r>
            <a:r>
              <a:rPr lang="pt-BR" sz="1400" b="0" i="0" u="none" strike="noStrike" baseline="0" dirty="0">
                <a:latin typeface="+mn-lt"/>
              </a:rPr>
              <a:t>Q</a:t>
            </a:r>
            <a:r>
              <a:rPr lang="pt-BR" sz="1400" b="0" i="0" u="none" strike="noStrike" baseline="-25000" dirty="0">
                <a:latin typeface="+mn-lt"/>
              </a:rPr>
              <a:t>jkl</a:t>
            </a:r>
            <a:r>
              <a:rPr lang="pt-BR" sz="1400" b="0" i="0" u="none" strike="noStrike" baseline="0" dirty="0">
                <a:latin typeface="+mn-lt"/>
              </a:rPr>
              <a:t>(E) =</a:t>
            </a:r>
            <a:r>
              <a:rPr lang="pt-BR" sz="1400" b="0" i="0" u="none" strike="noStrike" baseline="0" dirty="0">
                <a:latin typeface="+mn-lt"/>
                <a:sym typeface="Symbol" panose="05050102010706020507" pitchFamily="18" charset="2"/>
              </a:rPr>
              <a:t></a:t>
            </a:r>
            <a:r>
              <a:rPr lang="pt-BR" sz="1400" b="0" i="0" u="none" strike="noStrike" baseline="-25000" dirty="0">
                <a:latin typeface="+mn-lt"/>
              </a:rPr>
              <a:t>jk</a:t>
            </a:r>
            <a:r>
              <a:rPr lang="pt-BR" sz="1400" b="0" i="0" u="none" strike="noStrike" baseline="0" dirty="0">
                <a:latin typeface="+mn-lt"/>
              </a:rPr>
              <a:t>(E) </a:t>
            </a:r>
            <a:r>
              <a:rPr lang="pt-BR" sz="1400" b="0" i="0" u="none" strike="noStrike" baseline="0" dirty="0">
                <a:latin typeface="+mn-lt"/>
                <a:sym typeface="Symbol" panose="05050102010706020507" pitchFamily="18" charset="2"/>
              </a:rPr>
              <a:t></a:t>
            </a:r>
            <a:r>
              <a:rPr lang="pt-BR" sz="1400" b="0" i="0" u="none" strike="noStrike" baseline="-25000" dirty="0">
                <a:latin typeface="+mn-lt"/>
              </a:rPr>
              <a:t>!jk</a:t>
            </a:r>
            <a:r>
              <a:rPr lang="pt-BR" sz="1400" b="0" i="0" u="none" strike="noStrike" baseline="0" dirty="0">
                <a:latin typeface="+mn-lt"/>
              </a:rPr>
              <a:t> p</a:t>
            </a:r>
            <a:r>
              <a:rPr lang="pt-BR" sz="1400" b="0" i="0" u="none" strike="noStrike" baseline="-25000" dirty="0">
                <a:latin typeface="+mn-lt"/>
              </a:rPr>
              <a:t>jkl</a:t>
            </a:r>
            <a:r>
              <a:rPr lang="pt-BR" sz="1400" b="0" i="0" u="none" strike="noStrike" baseline="0" dirty="0">
                <a:latin typeface="+mn-lt"/>
              </a:rPr>
              <a:t> is the excitation factor as a product of emission yield, photoabsorption cross-section and radiation transition probability.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400" b="0" i="0" u="none" strike="noStrike"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400" b="0" i="0" u="none" strike="noStrike" baseline="0" noProof="1">
                <a:latin typeface="+mn-lt"/>
              </a:rPr>
              <a:t>In the same time the intensity of the base element line decreases with the increasing thickness of the covering layer.</a:t>
            </a:r>
            <a:endParaRPr lang="en-US" sz="1400" baseline="-25000" noProof="1">
              <a:latin typeface="+mn-lt"/>
            </a:endParaRPr>
          </a:p>
          <a:p>
            <a:endParaRPr lang="en-US" sz="1400" baseline="-25000" noProof="1">
              <a:latin typeface="Roboto Light" panose="02000000000000000000" pitchFamily="2" charset="0"/>
              <a:ea typeface="Roboto Light" panose="02000000000000000000" pitchFamily="2" charset="0"/>
            </a:endParaRPr>
          </a:p>
        </p:txBody>
      </p:sp>
      <p:sp>
        <p:nvSpPr>
          <p:cNvPr id="4" name="Foliennummernplatzhalter 3"/>
          <p:cNvSpPr>
            <a:spLocks noGrp="1"/>
          </p:cNvSpPr>
          <p:nvPr>
            <p:ph type="sldNum" sz="quarter" idx="5"/>
          </p:nvPr>
        </p:nvSpPr>
        <p:spPr/>
        <p:txBody>
          <a:bodyPr/>
          <a:lstStyle/>
          <a:p>
            <a:fld id="{DE4CC2FC-7A5B-8649-885C-3BE99FCEB2DC}" type="slidenum">
              <a:rPr lang="de-DE" smtClean="0"/>
              <a:t>5</a:t>
            </a:fld>
            <a:endParaRPr lang="de-DE"/>
          </a:p>
        </p:txBody>
      </p:sp>
    </p:spTree>
    <p:extLst>
      <p:ext uri="{BB962C8B-B14F-4D97-AF65-F5344CB8AC3E}">
        <p14:creationId xmlns:p14="http://schemas.microsoft.com/office/powerpoint/2010/main" val="1695848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noProof="0" dirty="0"/>
          </a:p>
        </p:txBody>
      </p:sp>
      <p:sp>
        <p:nvSpPr>
          <p:cNvPr id="4" name="Foliennummernplatzhalter 3"/>
          <p:cNvSpPr>
            <a:spLocks noGrp="1"/>
          </p:cNvSpPr>
          <p:nvPr>
            <p:ph type="sldNum" sz="quarter" idx="5"/>
          </p:nvPr>
        </p:nvSpPr>
        <p:spPr/>
        <p:txBody>
          <a:bodyPr/>
          <a:lstStyle/>
          <a:p>
            <a:fld id="{DE4CC2FC-7A5B-8649-885C-3BE99FCEB2DC}" type="slidenum">
              <a:rPr lang="de-DE" smtClean="0"/>
              <a:t>6</a:t>
            </a:fld>
            <a:endParaRPr lang="de-DE"/>
          </a:p>
        </p:txBody>
      </p:sp>
    </p:spTree>
    <p:extLst>
      <p:ext uri="{BB962C8B-B14F-4D97-AF65-F5344CB8AC3E}">
        <p14:creationId xmlns:p14="http://schemas.microsoft.com/office/powerpoint/2010/main" val="16886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noProof="0" dirty="0"/>
          </a:p>
          <a:p>
            <a:r>
              <a:rPr lang="en-US" noProof="0" dirty="0"/>
              <a:t>All methods for quantification of X-ray spectra can be divided into 3 groups:</a:t>
            </a:r>
          </a:p>
          <a:p>
            <a:pPr marL="171450" indent="-171450" algn="l" defTabSz="914400" rtl="0" eaLnBrk="1" latinLnBrk="0" hangingPunct="1">
              <a:buFontTx/>
              <a:buChar char="-"/>
            </a:pPr>
            <a:r>
              <a:rPr lang="en-US" sz="1200" kern="1200" noProof="0" dirty="0">
                <a:solidFill>
                  <a:schemeClr val="tx1"/>
                </a:solidFill>
                <a:latin typeface="+mn-lt"/>
                <a:ea typeface="+mn-ea"/>
                <a:cs typeface="+mn-cs"/>
              </a:rPr>
              <a:t>methods working in the Emission mode</a:t>
            </a:r>
          </a:p>
          <a:p>
            <a:pPr marL="171450" indent="-171450">
              <a:buFontTx/>
              <a:buChar char="-"/>
            </a:pPr>
            <a:r>
              <a:rPr lang="en-US" noProof="0" dirty="0"/>
              <a:t>methods working in the Absorption mode</a:t>
            </a:r>
          </a:p>
          <a:p>
            <a:pPr marL="171450" indent="-171450">
              <a:buFontTx/>
              <a:buChar char="-"/>
            </a:pPr>
            <a:r>
              <a:rPr lang="en-US" noProof="0" dirty="0"/>
              <a:t>and methods working in the Relative mode</a:t>
            </a:r>
          </a:p>
        </p:txBody>
      </p:sp>
      <p:sp>
        <p:nvSpPr>
          <p:cNvPr id="4" name="Foliennummernplatzhalter 3"/>
          <p:cNvSpPr>
            <a:spLocks noGrp="1"/>
          </p:cNvSpPr>
          <p:nvPr>
            <p:ph type="sldNum" sz="quarter" idx="5"/>
          </p:nvPr>
        </p:nvSpPr>
        <p:spPr/>
        <p:txBody>
          <a:bodyPr/>
          <a:lstStyle/>
          <a:p>
            <a:fld id="{DE4CC2FC-7A5B-8649-885C-3BE99FCEB2DC}" type="slidenum">
              <a:rPr lang="de-DE" smtClean="0"/>
              <a:t>7</a:t>
            </a:fld>
            <a:endParaRPr lang="de-DE"/>
          </a:p>
        </p:txBody>
      </p:sp>
    </p:spTree>
    <p:extLst>
      <p:ext uri="{BB962C8B-B14F-4D97-AF65-F5344CB8AC3E}">
        <p14:creationId xmlns:p14="http://schemas.microsoft.com/office/powerpoint/2010/main" val="1876465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Depending on the used instrument and available measurement conditions different kinds of quantification are suitable. For example, the emission mode for measurement of Carbon layer thickness can be used only in M4 TORNADO in vacuum, where the C K lines are detectable. Also, it is possible only up to approximately 2 µm layer thickness because of saturation in this measurement geometry.</a:t>
            </a:r>
          </a:p>
          <a:p>
            <a:r>
              <a:rPr lang="en-US" noProof="0" dirty="0"/>
              <a:t>In M1 MISTRAL spectra, measured under normal pressure, Carbon lines were absorbed by air completely and coating thickness calculation is possible only by the absorption of one of substrate lines. In case of glass substrate multiple lines are measurable, so that the selection of the analytical line depends mostly on their sensitivity to the absorption by Carbon and the thickness range of the coating to be measured.</a:t>
            </a:r>
          </a:p>
          <a:p>
            <a:endParaRPr lang="en-US" noProof="0" dirty="0"/>
          </a:p>
          <a:p>
            <a:r>
              <a:rPr lang="en-US" noProof="0" dirty="0"/>
              <a:t>On this slide we see spectra of the carbon layer approximately 2 µm thick, so the Si K lines are a good choice.</a:t>
            </a:r>
          </a:p>
        </p:txBody>
      </p:sp>
      <p:sp>
        <p:nvSpPr>
          <p:cNvPr id="4" name="Foliennummernplatzhalter 3"/>
          <p:cNvSpPr>
            <a:spLocks noGrp="1"/>
          </p:cNvSpPr>
          <p:nvPr>
            <p:ph type="sldNum" sz="quarter" idx="5"/>
          </p:nvPr>
        </p:nvSpPr>
        <p:spPr/>
        <p:txBody>
          <a:bodyPr/>
          <a:lstStyle/>
          <a:p>
            <a:fld id="{DE4CC2FC-7A5B-8649-885C-3BE99FCEB2DC}" type="slidenum">
              <a:rPr lang="de-DE" smtClean="0"/>
              <a:t>8</a:t>
            </a:fld>
            <a:endParaRPr lang="de-DE"/>
          </a:p>
        </p:txBody>
      </p:sp>
    </p:spTree>
    <p:extLst>
      <p:ext uri="{BB962C8B-B14F-4D97-AF65-F5344CB8AC3E}">
        <p14:creationId xmlns:p14="http://schemas.microsoft.com/office/powerpoint/2010/main" val="2359792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This foil shows the spectrum of the Carbon foil approximately 30 µm thick on a glass substrate (yellow), compared with the spectrum of the substrate without coating (blue). In this case the Si K lines are absorbed completely and can’t be used for calculation. Instead, the Ca K lines is favorable to the benefit in this thickness range.</a:t>
            </a:r>
          </a:p>
        </p:txBody>
      </p:sp>
      <p:sp>
        <p:nvSpPr>
          <p:cNvPr id="4" name="Foliennummernplatzhalter 3"/>
          <p:cNvSpPr>
            <a:spLocks noGrp="1"/>
          </p:cNvSpPr>
          <p:nvPr>
            <p:ph type="sldNum" sz="quarter" idx="5"/>
          </p:nvPr>
        </p:nvSpPr>
        <p:spPr/>
        <p:txBody>
          <a:bodyPr/>
          <a:lstStyle/>
          <a:p>
            <a:fld id="{DE4CC2FC-7A5B-8649-885C-3BE99FCEB2DC}" type="slidenum">
              <a:rPr lang="de-DE" smtClean="0"/>
              <a:t>9</a:t>
            </a:fld>
            <a:endParaRPr lang="de-DE"/>
          </a:p>
        </p:txBody>
      </p:sp>
    </p:spTree>
    <p:extLst>
      <p:ext uri="{BB962C8B-B14F-4D97-AF65-F5344CB8AC3E}">
        <p14:creationId xmlns:p14="http://schemas.microsoft.com/office/powerpoint/2010/main" val="1155371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01 – Media">
    <p:bg>
      <p:bgPr>
        <a:blipFill>
          <a:blip r:embed="rId2">
            <a:extLst>
              <a:ext uri="{96DAC541-7B7A-43D3-8B79-37D633B846F1}">
                <asvg:svgBlip xmlns:asvg="http://schemas.microsoft.com/office/drawing/2016/SVG/main" r:embed="rId3"/>
              </a:ext>
            </a:extLst>
          </a:blip>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A699E8-21FF-4230-B1F1-D99E5C847017}"/>
              </a:ext>
            </a:extLst>
          </p:cNvPr>
          <p:cNvSpPr/>
          <p:nvPr userDrawn="1"/>
        </p:nvSpPr>
        <p:spPr>
          <a:xfrm>
            <a:off x="0" y="0"/>
            <a:ext cx="12192000" cy="6858000"/>
          </a:xfrm>
          <a:prstGeom prst="rect">
            <a:avLst/>
          </a:prstGeom>
          <a:gradFill>
            <a:gsLst>
              <a:gs pos="0">
                <a:schemeClr val="tx2">
                  <a:alpha val="0"/>
                </a:schemeClr>
              </a:gs>
              <a:gs pos="85000">
                <a:schemeClr val="tx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 1">
            <a:extLst>
              <a:ext uri="{FF2B5EF4-FFF2-40B4-BE49-F238E27FC236}">
                <a16:creationId xmlns:a16="http://schemas.microsoft.com/office/drawing/2014/main" id="{ADF36839-229D-447B-A790-C06F9C14D6BB}"/>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itelplatzhalter 1">
            <a:extLst>
              <a:ext uri="{FF2B5EF4-FFF2-40B4-BE49-F238E27FC236}">
                <a16:creationId xmlns:a16="http://schemas.microsoft.com/office/drawing/2014/main" id="{20A58A07-2311-4F71-AD70-7274D1B8F448}"/>
              </a:ext>
            </a:extLst>
          </p:cNvPr>
          <p:cNvSpPr>
            <a:spLocks noGrp="1"/>
          </p:cNvSpPr>
          <p:nvPr>
            <p:ph type="title" hasCustomPrompt="1"/>
          </p:nvPr>
        </p:nvSpPr>
        <p:spPr>
          <a:xfrm>
            <a:off x="515938" y="1860009"/>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Presentation title with </a:t>
            </a:r>
            <a:br>
              <a:rPr lang="en-US" noProof="0" dirty="0"/>
            </a:br>
            <a:r>
              <a:rPr lang="en-US" noProof="0" dirty="0"/>
              <a:t>a maximum of approx. 80 characters</a:t>
            </a:r>
          </a:p>
        </p:txBody>
      </p:sp>
      <p:sp>
        <p:nvSpPr>
          <p:cNvPr id="15" name="Textplatzhalter 3">
            <a:extLst>
              <a:ext uri="{FF2B5EF4-FFF2-40B4-BE49-F238E27FC236}">
                <a16:creationId xmlns:a16="http://schemas.microsoft.com/office/drawing/2014/main" id="{9A1EC5E9-2C10-404D-99DA-106663C99D68}"/>
              </a:ext>
            </a:extLst>
          </p:cNvPr>
          <p:cNvSpPr>
            <a:spLocks noGrp="1"/>
          </p:cNvSpPr>
          <p:nvPr>
            <p:ph type="body" sz="quarter" idx="23" hasCustomPrompt="1"/>
          </p:nvPr>
        </p:nvSpPr>
        <p:spPr>
          <a:xfrm>
            <a:off x="515939" y="1592263"/>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marL="0" marR="0" lvl="0" indent="0" algn="l" defTabSz="914400" rtl="0" eaLnBrk="1" fontAlgn="t" latinLnBrk="0" hangingPunct="1">
              <a:lnSpc>
                <a:spcPts val="1200"/>
              </a:lnSpc>
              <a:spcBef>
                <a:spcPts val="0"/>
              </a:spcBef>
              <a:spcAft>
                <a:spcPts val="0"/>
              </a:spcAft>
              <a:buClr>
                <a:schemeClr val="accent2"/>
              </a:buClr>
              <a:buSzPct val="135000"/>
              <a:buFont typeface="Roboto Light" panose="02000000000000000000" pitchFamily="2" charset="0"/>
              <a:buNone/>
              <a:tabLst/>
              <a:defRPr/>
            </a:pPr>
            <a:r>
              <a:rPr lang="en-US" noProof="0" dirty="0"/>
              <a:t>Click to edit single line subtitle with a maximum of approx. 90 characters</a:t>
            </a:r>
          </a:p>
        </p:txBody>
      </p:sp>
      <p:cxnSp>
        <p:nvCxnSpPr>
          <p:cNvPr id="17" name="Gerade Verbindung 6">
            <a:extLst>
              <a:ext uri="{FF2B5EF4-FFF2-40B4-BE49-F238E27FC236}">
                <a16:creationId xmlns:a16="http://schemas.microsoft.com/office/drawing/2014/main" id="{50CC92C3-2611-4416-944A-CFF4141AED12}"/>
              </a:ext>
            </a:extLst>
          </p:cNvPr>
          <p:cNvCxnSpPr>
            <a:cxnSpLocks/>
          </p:cNvCxnSpPr>
          <p:nvPr userDrawn="1"/>
        </p:nvCxnSpPr>
        <p:spPr>
          <a:xfrm flipH="1">
            <a:off x="515939" y="3249613"/>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568499EE-4310-4756-9DA5-E6606FD4E6E0}"/>
              </a:ext>
            </a:extLst>
          </p:cNvPr>
          <p:cNvSpPr>
            <a:spLocks noGrp="1"/>
          </p:cNvSpPr>
          <p:nvPr>
            <p:ph sz="quarter" idx="26" hasCustomPrompt="1"/>
          </p:nvPr>
        </p:nvSpPr>
        <p:spPr>
          <a:xfrm>
            <a:off x="515939" y="3608388"/>
            <a:ext cx="5400674" cy="2592928"/>
          </a:xfrm>
        </p:spPr>
        <p:txBody>
          <a:bodyPr anchor="t"/>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Speakers</a:t>
            </a:r>
          </a:p>
          <a:p>
            <a:pPr lvl="0"/>
            <a:r>
              <a:rPr lang="en-US" dirty="0"/>
              <a:t>and Date</a:t>
            </a:r>
          </a:p>
        </p:txBody>
      </p:sp>
      <p:sp>
        <p:nvSpPr>
          <p:cNvPr id="18" name="Rectangle 17">
            <a:extLst>
              <a:ext uri="{FF2B5EF4-FFF2-40B4-BE49-F238E27FC236}">
                <a16:creationId xmlns:a16="http://schemas.microsoft.com/office/drawing/2014/main" id="{3D8A2B3A-C4CB-4449-AD56-C6EA373165F0}"/>
              </a:ext>
            </a:extLst>
          </p:cNvPr>
          <p:cNvSpPr/>
          <p:nvPr userDrawn="1"/>
        </p:nvSpPr>
        <p:spPr>
          <a:xfrm>
            <a:off x="12308461" y="1304925"/>
            <a:ext cx="1769323" cy="2094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spAutoFit/>
          </a:bodyPr>
          <a:lstStyle/>
          <a:p>
            <a:pPr algn="l">
              <a:lnSpc>
                <a:spcPct val="120000"/>
              </a:lnSpc>
              <a:spcAft>
                <a:spcPts val="400"/>
              </a:spcAft>
            </a:pPr>
            <a:r>
              <a:rPr lang="en-US" sz="1200" noProof="0" dirty="0"/>
              <a:t>To add an image </a:t>
            </a:r>
            <a:br>
              <a:rPr lang="en-US" sz="1200" noProof="0" dirty="0"/>
            </a:br>
            <a:r>
              <a:rPr lang="en-US" sz="1200" noProof="0" dirty="0"/>
              <a:t>to the background, </a:t>
            </a:r>
            <a:br>
              <a:rPr lang="en-US" sz="1200" noProof="0" dirty="0"/>
            </a:br>
            <a:r>
              <a:rPr lang="en-US" sz="1200" noProof="0" dirty="0"/>
              <a:t>follow these steps: </a:t>
            </a:r>
          </a:p>
          <a:p>
            <a:pPr marL="137160" indent="-137160" algn="l">
              <a:lnSpc>
                <a:spcPct val="120000"/>
              </a:lnSpc>
              <a:spcAft>
                <a:spcPts val="400"/>
              </a:spcAft>
              <a:buFont typeface="Wingdings" panose="05000000000000000000" pitchFamily="2" charset="2"/>
              <a:buChar char="§"/>
            </a:pPr>
            <a:r>
              <a:rPr lang="en-US" sz="1200" noProof="0" dirty="0"/>
              <a:t>Right click -&gt; </a:t>
            </a:r>
            <a:br>
              <a:rPr lang="en-US" sz="1200" noProof="0" dirty="0"/>
            </a:br>
            <a:r>
              <a:rPr lang="en-US" sz="1200" b="1" noProof="0" dirty="0">
                <a:latin typeface="+mj-lt"/>
              </a:rPr>
              <a:t>Format Background</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or texture fill</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source</a:t>
            </a:r>
            <a:r>
              <a:rPr lang="en-US" sz="1200" noProof="0" dirty="0"/>
              <a:t> -&gt; </a:t>
            </a:r>
            <a:br>
              <a:rPr lang="en-US" sz="1200" noProof="0" dirty="0"/>
            </a:br>
            <a:r>
              <a:rPr lang="en-US" sz="1200" b="1" noProof="0" dirty="0">
                <a:latin typeface="+mj-lt"/>
              </a:rPr>
              <a:t>Insert…</a:t>
            </a:r>
            <a:endParaRPr lang="en-US" sz="1200" noProof="0" dirty="0"/>
          </a:p>
        </p:txBody>
      </p:sp>
      <p:sp>
        <p:nvSpPr>
          <p:cNvPr id="19" name="Text Placeholder 3">
            <a:extLst>
              <a:ext uri="{FF2B5EF4-FFF2-40B4-BE49-F238E27FC236}">
                <a16:creationId xmlns:a16="http://schemas.microsoft.com/office/drawing/2014/main" id="{4E5A75B2-E0E2-4E1C-BCB9-ED5FE9805709}"/>
              </a:ext>
            </a:extLst>
          </p:cNvPr>
          <p:cNvSpPr>
            <a:spLocks noGrp="1"/>
          </p:cNvSpPr>
          <p:nvPr>
            <p:ph type="body" sz="quarter" idx="27" hasCustomPrompt="1"/>
          </p:nvPr>
        </p:nvSpPr>
        <p:spPr>
          <a:xfrm>
            <a:off x="506666" y="6611112"/>
            <a:ext cx="11168664" cy="128016"/>
          </a:xfrm>
        </p:spPr>
        <p:txBody>
          <a:bodyPr/>
          <a:lstStyle>
            <a:lvl1pPr marL="0" indent="0">
              <a:lnSpc>
                <a:spcPct val="100000"/>
              </a:lnSpc>
              <a:spcAft>
                <a:spcPts val="0"/>
              </a:spcAft>
              <a:buNone/>
              <a:defRPr sz="800">
                <a:solidFill>
                  <a:schemeClr val="tx2"/>
                </a:solidFill>
                <a:latin typeface="+mj-lt"/>
              </a:defRPr>
            </a:lvl1pPr>
          </a:lstStyle>
          <a:p>
            <a:pPr lvl="0"/>
            <a:r>
              <a:rPr lang="de-DE" dirty="0"/>
              <a:t>T</a:t>
            </a:r>
            <a:r>
              <a:rPr lang="en-US" dirty="0" err="1"/>
              <a:t>itle</a:t>
            </a:r>
            <a:r>
              <a:rPr lang="en-US" dirty="0"/>
              <a:t> Footer</a:t>
            </a:r>
          </a:p>
        </p:txBody>
      </p:sp>
      <p:pic>
        <p:nvPicPr>
          <p:cNvPr id="21" name="Graphic 20">
            <a:extLst>
              <a:ext uri="{FF2B5EF4-FFF2-40B4-BE49-F238E27FC236}">
                <a16:creationId xmlns:a16="http://schemas.microsoft.com/office/drawing/2014/main" id="{D7DB3243-B18D-4DE6-8399-D4BD51E0645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44366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Footer">
    <p:spTree>
      <p:nvGrpSpPr>
        <p:cNvPr id="1" name=""/>
        <p:cNvGrpSpPr/>
        <p:nvPr/>
      </p:nvGrpSpPr>
      <p:grpSpPr>
        <a:xfrm>
          <a:off x="0" y="0"/>
          <a:ext cx="0" cy="0"/>
          <a:chOff x="0" y="0"/>
          <a:chExt cx="0" cy="0"/>
        </a:xfrm>
      </p:grpSpPr>
      <p:sp>
        <p:nvSpPr>
          <p:cNvPr id="30" name="Textplatzhalter 3">
            <a:extLst>
              <a:ext uri="{FF2B5EF4-FFF2-40B4-BE49-F238E27FC236}">
                <a16:creationId xmlns:a16="http://schemas.microsoft.com/office/drawing/2014/main" id="{9861BF8B-4157-B14F-9EDA-FB548DFEF05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5" name="Textplatzhalter 3">
            <a:extLst>
              <a:ext uri="{FF2B5EF4-FFF2-40B4-BE49-F238E27FC236}">
                <a16:creationId xmlns:a16="http://schemas.microsoft.com/office/drawing/2014/main" id="{96523DEB-3E9A-AC42-8151-CB559BC86B39}"/>
              </a:ext>
            </a:extLst>
          </p:cNvPr>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01</a:t>
            </a:r>
          </a:p>
        </p:txBody>
      </p:sp>
      <p:sp>
        <p:nvSpPr>
          <p:cNvPr id="16" name="Textplatzhalter 3">
            <a:extLst>
              <a:ext uri="{FF2B5EF4-FFF2-40B4-BE49-F238E27FC236}">
                <a16:creationId xmlns:a16="http://schemas.microsoft.com/office/drawing/2014/main" id="{89124A6F-2670-B84E-BD6D-E4E3F96D8793}"/>
              </a:ext>
            </a:extLst>
          </p:cNvPr>
          <p:cNvSpPr>
            <a:spLocks noGrp="1"/>
          </p:cNvSpPr>
          <p:nvPr>
            <p:ph type="body" sz="quarter" idx="22" hasCustomPrompt="1"/>
          </p:nvPr>
        </p:nvSpPr>
        <p:spPr>
          <a:xfrm>
            <a:off x="1520329"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23" name="Textplatzhalter 3">
            <a:extLst>
              <a:ext uri="{FF2B5EF4-FFF2-40B4-BE49-F238E27FC236}">
                <a16:creationId xmlns:a16="http://schemas.microsoft.com/office/drawing/2014/main" id="{96523DEB-3E9A-AC42-8151-CB559BC86B39}"/>
              </a:ext>
            </a:extLst>
          </p:cNvPr>
          <p:cNvSpPr>
            <a:spLocks noGrp="1"/>
          </p:cNvSpPr>
          <p:nvPr>
            <p:ph type="body" sz="quarter" idx="23" hasCustomPrompt="1"/>
          </p:nvPr>
        </p:nvSpPr>
        <p:spPr>
          <a:xfrm>
            <a:off x="521448" y="2583523"/>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02</a:t>
            </a:r>
          </a:p>
        </p:txBody>
      </p:sp>
      <p:sp>
        <p:nvSpPr>
          <p:cNvPr id="24" name="Textplatzhalter 3">
            <a:extLst>
              <a:ext uri="{FF2B5EF4-FFF2-40B4-BE49-F238E27FC236}">
                <a16:creationId xmlns:a16="http://schemas.microsoft.com/office/drawing/2014/main" id="{89124A6F-2670-B84E-BD6D-E4E3F96D8793}"/>
              </a:ext>
            </a:extLst>
          </p:cNvPr>
          <p:cNvSpPr>
            <a:spLocks noGrp="1"/>
          </p:cNvSpPr>
          <p:nvPr>
            <p:ph type="body" sz="quarter" idx="24" hasCustomPrompt="1"/>
          </p:nvPr>
        </p:nvSpPr>
        <p:spPr>
          <a:xfrm>
            <a:off x="1520329"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25" name="Textplatzhalter 3">
            <a:extLst>
              <a:ext uri="{FF2B5EF4-FFF2-40B4-BE49-F238E27FC236}">
                <a16:creationId xmlns:a16="http://schemas.microsoft.com/office/drawing/2014/main" id="{96523DEB-3E9A-AC42-8151-CB559BC86B39}"/>
              </a:ext>
            </a:extLst>
          </p:cNvPr>
          <p:cNvSpPr>
            <a:spLocks noGrp="1"/>
          </p:cNvSpPr>
          <p:nvPr>
            <p:ph type="body" sz="quarter" idx="25" hasCustomPrompt="1"/>
          </p:nvPr>
        </p:nvSpPr>
        <p:spPr>
          <a:xfrm>
            <a:off x="521448" y="3616457"/>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03</a:t>
            </a:r>
          </a:p>
        </p:txBody>
      </p:sp>
      <p:sp>
        <p:nvSpPr>
          <p:cNvPr id="26" name="Textplatzhalter 3">
            <a:extLst>
              <a:ext uri="{FF2B5EF4-FFF2-40B4-BE49-F238E27FC236}">
                <a16:creationId xmlns:a16="http://schemas.microsoft.com/office/drawing/2014/main" id="{89124A6F-2670-B84E-BD6D-E4E3F96D8793}"/>
              </a:ext>
            </a:extLst>
          </p:cNvPr>
          <p:cNvSpPr>
            <a:spLocks noGrp="1"/>
          </p:cNvSpPr>
          <p:nvPr>
            <p:ph type="body" sz="quarter" idx="26" hasCustomPrompt="1"/>
          </p:nvPr>
        </p:nvSpPr>
        <p:spPr>
          <a:xfrm>
            <a:off x="1520329"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27" name="Textplatzhalter 3">
            <a:extLst>
              <a:ext uri="{FF2B5EF4-FFF2-40B4-BE49-F238E27FC236}">
                <a16:creationId xmlns:a16="http://schemas.microsoft.com/office/drawing/2014/main" id="{96523DEB-3E9A-AC42-8151-CB559BC86B39}"/>
              </a:ext>
            </a:extLst>
          </p:cNvPr>
          <p:cNvSpPr>
            <a:spLocks noGrp="1"/>
          </p:cNvSpPr>
          <p:nvPr>
            <p:ph type="body" sz="quarter" idx="27" hasCustomPrompt="1"/>
          </p:nvPr>
        </p:nvSpPr>
        <p:spPr>
          <a:xfrm>
            <a:off x="521448"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04</a:t>
            </a:r>
          </a:p>
        </p:txBody>
      </p:sp>
      <p:sp>
        <p:nvSpPr>
          <p:cNvPr id="28" name="Textplatzhalter 3">
            <a:extLst>
              <a:ext uri="{FF2B5EF4-FFF2-40B4-BE49-F238E27FC236}">
                <a16:creationId xmlns:a16="http://schemas.microsoft.com/office/drawing/2014/main" id="{89124A6F-2670-B84E-BD6D-E4E3F96D8793}"/>
              </a:ext>
            </a:extLst>
          </p:cNvPr>
          <p:cNvSpPr>
            <a:spLocks noGrp="1"/>
          </p:cNvSpPr>
          <p:nvPr>
            <p:ph type="body" sz="quarter" idx="28" hasCustomPrompt="1"/>
          </p:nvPr>
        </p:nvSpPr>
        <p:spPr>
          <a:xfrm>
            <a:off x="1520329"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31" name="Textplatzhalter 3">
            <a:extLst>
              <a:ext uri="{FF2B5EF4-FFF2-40B4-BE49-F238E27FC236}">
                <a16:creationId xmlns:a16="http://schemas.microsoft.com/office/drawing/2014/main" id="{96523DEB-3E9A-AC42-8151-CB559BC86B39}"/>
              </a:ext>
            </a:extLst>
          </p:cNvPr>
          <p:cNvSpPr>
            <a:spLocks noGrp="1"/>
          </p:cNvSpPr>
          <p:nvPr>
            <p:ph type="body" sz="quarter" idx="29" hasCustomPrompt="1"/>
          </p:nvPr>
        </p:nvSpPr>
        <p:spPr>
          <a:xfrm>
            <a:off x="6278782"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05</a:t>
            </a:r>
          </a:p>
        </p:txBody>
      </p:sp>
      <p:sp>
        <p:nvSpPr>
          <p:cNvPr id="32" name="Textplatzhalter 3">
            <a:extLst>
              <a:ext uri="{FF2B5EF4-FFF2-40B4-BE49-F238E27FC236}">
                <a16:creationId xmlns:a16="http://schemas.microsoft.com/office/drawing/2014/main" id="{89124A6F-2670-B84E-BD6D-E4E3F96D8793}"/>
              </a:ext>
            </a:extLst>
          </p:cNvPr>
          <p:cNvSpPr>
            <a:spLocks noGrp="1"/>
          </p:cNvSpPr>
          <p:nvPr>
            <p:ph type="body" sz="quarter" idx="30" hasCustomPrompt="1"/>
          </p:nvPr>
        </p:nvSpPr>
        <p:spPr>
          <a:xfrm>
            <a:off x="7277663"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3" name="Textplatzhalter 3">
            <a:extLst>
              <a:ext uri="{FF2B5EF4-FFF2-40B4-BE49-F238E27FC236}">
                <a16:creationId xmlns:a16="http://schemas.microsoft.com/office/drawing/2014/main" id="{96523DEB-3E9A-AC42-8151-CB559BC86B39}"/>
              </a:ext>
            </a:extLst>
          </p:cNvPr>
          <p:cNvSpPr>
            <a:spLocks noGrp="1"/>
          </p:cNvSpPr>
          <p:nvPr>
            <p:ph type="body" sz="quarter" idx="31" hasCustomPrompt="1"/>
          </p:nvPr>
        </p:nvSpPr>
        <p:spPr>
          <a:xfrm>
            <a:off x="6278782" y="2583522"/>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06</a:t>
            </a:r>
          </a:p>
        </p:txBody>
      </p:sp>
      <p:sp>
        <p:nvSpPr>
          <p:cNvPr id="34" name="Textplatzhalter 3">
            <a:extLst>
              <a:ext uri="{FF2B5EF4-FFF2-40B4-BE49-F238E27FC236}">
                <a16:creationId xmlns:a16="http://schemas.microsoft.com/office/drawing/2014/main" id="{89124A6F-2670-B84E-BD6D-E4E3F96D8793}"/>
              </a:ext>
            </a:extLst>
          </p:cNvPr>
          <p:cNvSpPr>
            <a:spLocks noGrp="1"/>
          </p:cNvSpPr>
          <p:nvPr>
            <p:ph type="body" sz="quarter" idx="32" hasCustomPrompt="1"/>
          </p:nvPr>
        </p:nvSpPr>
        <p:spPr>
          <a:xfrm>
            <a:off x="7277663"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35" name="Textplatzhalter 3">
            <a:extLst>
              <a:ext uri="{FF2B5EF4-FFF2-40B4-BE49-F238E27FC236}">
                <a16:creationId xmlns:a16="http://schemas.microsoft.com/office/drawing/2014/main" id="{96523DEB-3E9A-AC42-8151-CB559BC86B39}"/>
              </a:ext>
            </a:extLst>
          </p:cNvPr>
          <p:cNvSpPr>
            <a:spLocks noGrp="1"/>
          </p:cNvSpPr>
          <p:nvPr>
            <p:ph type="body" sz="quarter" idx="33" hasCustomPrompt="1"/>
          </p:nvPr>
        </p:nvSpPr>
        <p:spPr>
          <a:xfrm>
            <a:off x="6278782" y="3616456"/>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07</a:t>
            </a:r>
          </a:p>
        </p:txBody>
      </p:sp>
      <p:sp>
        <p:nvSpPr>
          <p:cNvPr id="36" name="Textplatzhalter 3">
            <a:extLst>
              <a:ext uri="{FF2B5EF4-FFF2-40B4-BE49-F238E27FC236}">
                <a16:creationId xmlns:a16="http://schemas.microsoft.com/office/drawing/2014/main" id="{89124A6F-2670-B84E-BD6D-E4E3F96D8793}"/>
              </a:ext>
            </a:extLst>
          </p:cNvPr>
          <p:cNvSpPr>
            <a:spLocks noGrp="1"/>
          </p:cNvSpPr>
          <p:nvPr>
            <p:ph type="body" sz="quarter" idx="34" hasCustomPrompt="1"/>
          </p:nvPr>
        </p:nvSpPr>
        <p:spPr>
          <a:xfrm>
            <a:off x="7277663"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7" name="Textplatzhalter 3">
            <a:extLst>
              <a:ext uri="{FF2B5EF4-FFF2-40B4-BE49-F238E27FC236}">
                <a16:creationId xmlns:a16="http://schemas.microsoft.com/office/drawing/2014/main" id="{96523DEB-3E9A-AC42-8151-CB559BC86B39}"/>
              </a:ext>
            </a:extLst>
          </p:cNvPr>
          <p:cNvSpPr>
            <a:spLocks noGrp="1"/>
          </p:cNvSpPr>
          <p:nvPr>
            <p:ph type="body" sz="quarter" idx="35" hasCustomPrompt="1"/>
          </p:nvPr>
        </p:nvSpPr>
        <p:spPr>
          <a:xfrm>
            <a:off x="6278782"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08</a:t>
            </a:r>
          </a:p>
        </p:txBody>
      </p:sp>
      <p:sp>
        <p:nvSpPr>
          <p:cNvPr id="38" name="Textplatzhalter 3">
            <a:extLst>
              <a:ext uri="{FF2B5EF4-FFF2-40B4-BE49-F238E27FC236}">
                <a16:creationId xmlns:a16="http://schemas.microsoft.com/office/drawing/2014/main" id="{89124A6F-2670-B84E-BD6D-E4E3F96D8793}"/>
              </a:ext>
            </a:extLst>
          </p:cNvPr>
          <p:cNvSpPr>
            <a:spLocks noGrp="1"/>
          </p:cNvSpPr>
          <p:nvPr>
            <p:ph type="body" sz="quarter" idx="36" hasCustomPrompt="1"/>
          </p:nvPr>
        </p:nvSpPr>
        <p:spPr>
          <a:xfrm>
            <a:off x="7277663"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45" name="Titelplatzhalter 1">
            <a:extLst>
              <a:ext uri="{FF2B5EF4-FFF2-40B4-BE49-F238E27FC236}">
                <a16:creationId xmlns:a16="http://schemas.microsoft.com/office/drawing/2014/main" id="{6453F368-6889-417C-A338-273551D7564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Agenda title with a maximum of </a:t>
            </a:r>
            <a:br>
              <a:rPr lang="en-US" noProof="0" dirty="0"/>
            </a:br>
            <a:r>
              <a:rPr lang="en-US" noProof="0" dirty="0"/>
              <a:t>approx. 120 characters in maximum two lines</a:t>
            </a:r>
          </a:p>
        </p:txBody>
      </p:sp>
      <p:sp>
        <p:nvSpPr>
          <p:cNvPr id="40" name="Trapez 1">
            <a:extLst>
              <a:ext uri="{FF2B5EF4-FFF2-40B4-BE49-F238E27FC236}">
                <a16:creationId xmlns:a16="http://schemas.microsoft.com/office/drawing/2014/main" id="{4CA92086-2279-4836-A409-C8853CE32F5D}"/>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7" name="Textfeld 28">
            <a:extLst>
              <a:ext uri="{FF2B5EF4-FFF2-40B4-BE49-F238E27FC236}">
                <a16:creationId xmlns:a16="http://schemas.microsoft.com/office/drawing/2014/main" id="{E01D0FDA-A8B8-4B33-9943-A66439AB1A0A}"/>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51" name="Datumsplatzhalter 3">
            <a:extLst>
              <a:ext uri="{FF2B5EF4-FFF2-40B4-BE49-F238E27FC236}">
                <a16:creationId xmlns:a16="http://schemas.microsoft.com/office/drawing/2014/main" id="{F1F50024-E250-4528-9B3E-830619280A3D}"/>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5A55340B-D2E3-4EA9-94BC-B3E404116084}" type="datetime3">
              <a:rPr lang="en-US" smtClean="0"/>
              <a:t>15 June 2025</a:t>
            </a:fld>
            <a:endParaRPr lang="en-US" dirty="0"/>
          </a:p>
        </p:txBody>
      </p:sp>
      <p:sp>
        <p:nvSpPr>
          <p:cNvPr id="52" name="Foliennummernplatzhalter 5">
            <a:extLst>
              <a:ext uri="{FF2B5EF4-FFF2-40B4-BE49-F238E27FC236}">
                <a16:creationId xmlns:a16="http://schemas.microsoft.com/office/drawing/2014/main" id="{DB161058-320D-4627-92E7-24BC18DE8E5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53" name="Footer Placeholder 4">
            <a:extLst>
              <a:ext uri="{FF2B5EF4-FFF2-40B4-BE49-F238E27FC236}">
                <a16:creationId xmlns:a16="http://schemas.microsoft.com/office/drawing/2014/main" id="{179A0E7C-5782-4AA1-8B8C-183CA96F00F1}"/>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54" name="Datumsplatzhalter 3">
            <a:extLst>
              <a:ext uri="{FF2B5EF4-FFF2-40B4-BE49-F238E27FC236}">
                <a16:creationId xmlns:a16="http://schemas.microsoft.com/office/drawing/2014/main" id="{A920734A-5576-4CD0-90FD-9013F695CD4D}"/>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55" name="Datumsplatzhalter 3">
            <a:extLst>
              <a:ext uri="{FF2B5EF4-FFF2-40B4-BE49-F238E27FC236}">
                <a16:creationId xmlns:a16="http://schemas.microsoft.com/office/drawing/2014/main" id="{6102B49E-6BE9-435C-A17C-52326E1A7372}"/>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Column Footer">
    <p:spTree>
      <p:nvGrpSpPr>
        <p:cNvPr id="1" name=""/>
        <p:cNvGrpSpPr/>
        <p:nvPr/>
      </p:nvGrpSpPr>
      <p:grpSpPr>
        <a:xfrm>
          <a:off x="0" y="0"/>
          <a:ext cx="0" cy="0"/>
          <a:chOff x="0" y="0"/>
          <a:chExt cx="0" cy="0"/>
        </a:xfrm>
      </p:grpSpPr>
      <p:sp>
        <p:nvSpPr>
          <p:cNvPr id="17"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28">
            <a:extLst>
              <a:ext uri="{FF2B5EF4-FFF2-40B4-BE49-F238E27FC236}">
                <a16:creationId xmlns:a16="http://schemas.microsoft.com/office/drawing/2014/main" id="{5BDAF4E6-6D68-44C5-BABA-E376DEA65436}"/>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5" name="Content Placeholder 4">
            <a:extLst>
              <a:ext uri="{FF2B5EF4-FFF2-40B4-BE49-F238E27FC236}">
                <a16:creationId xmlns:a16="http://schemas.microsoft.com/office/drawing/2014/main" id="{48EC394D-0BE0-47C1-B088-32253B16C967}"/>
              </a:ext>
            </a:extLst>
          </p:cNvPr>
          <p:cNvSpPr>
            <a:spLocks noGrp="1"/>
          </p:cNvSpPr>
          <p:nvPr>
            <p:ph sz="quarter" idx="21"/>
          </p:nvPr>
        </p:nvSpPr>
        <p:spPr>
          <a:xfrm>
            <a:off x="515939" y="1592635"/>
            <a:ext cx="1116012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16171C04-BAF4-4CBD-ACEC-8F3A44A1B927}" type="datetime3">
              <a:rPr lang="en-US" smtClean="0"/>
              <a:t>15 June 2025</a:t>
            </a:fld>
            <a:endParaRPr lang="en-US" dirty="0"/>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18" name="Footer Placeholder 4">
            <a:extLst>
              <a:ext uri="{FF2B5EF4-FFF2-40B4-BE49-F238E27FC236}">
                <a16:creationId xmlns:a16="http://schemas.microsoft.com/office/drawing/2014/main" id="{8F42DD11-34F0-4F17-9686-91A71154052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19" name="Datumsplatzhalter 3">
            <a:extLst>
              <a:ext uri="{FF2B5EF4-FFF2-40B4-BE49-F238E27FC236}">
                <a16:creationId xmlns:a16="http://schemas.microsoft.com/office/drawing/2014/main" id="{2118FAC5-CBCA-4A0D-9F92-EE7E9554AB8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0" name="Datumsplatzhalter 3">
            <a:extLst>
              <a:ext uri="{FF2B5EF4-FFF2-40B4-BE49-F238E27FC236}">
                <a16:creationId xmlns:a16="http://schemas.microsoft.com/office/drawing/2014/main" id="{8A58CA00-3E74-40A0-8C85-A260E9F5661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Tree>
    <p:extLst>
      <p:ext uri="{BB962C8B-B14F-4D97-AF65-F5344CB8AC3E}">
        <p14:creationId xmlns:p14="http://schemas.microsoft.com/office/powerpoint/2010/main" val="4250483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Column Subtitle Footer">
    <p:spTree>
      <p:nvGrpSpPr>
        <p:cNvPr id="1" name=""/>
        <p:cNvGrpSpPr/>
        <p:nvPr/>
      </p:nvGrpSpPr>
      <p:grpSpPr>
        <a:xfrm>
          <a:off x="0" y="0"/>
          <a:ext cx="0" cy="0"/>
          <a:chOff x="0" y="0"/>
          <a:chExt cx="0" cy="0"/>
        </a:xfrm>
      </p:grpSpPr>
      <p:sp>
        <p:nvSpPr>
          <p:cNvPr id="17"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28">
            <a:extLst>
              <a:ext uri="{FF2B5EF4-FFF2-40B4-BE49-F238E27FC236}">
                <a16:creationId xmlns:a16="http://schemas.microsoft.com/office/drawing/2014/main" id="{5BDAF4E6-6D68-44C5-BABA-E376DEA65436}"/>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16" name="Content Placeholder 4">
            <a:extLst>
              <a:ext uri="{FF2B5EF4-FFF2-40B4-BE49-F238E27FC236}">
                <a16:creationId xmlns:a16="http://schemas.microsoft.com/office/drawing/2014/main" id="{FAB3B0C1-BC1E-4425-A8E8-E02CE9650E7C}"/>
              </a:ext>
            </a:extLst>
          </p:cNvPr>
          <p:cNvSpPr>
            <a:spLocks noGrp="1"/>
          </p:cNvSpPr>
          <p:nvPr>
            <p:ph sz="quarter" idx="21"/>
          </p:nvPr>
        </p:nvSpPr>
        <p:spPr>
          <a:xfrm>
            <a:off x="515937" y="2210577"/>
            <a:ext cx="1116012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Content Placeholder 4">
            <a:extLst>
              <a:ext uri="{FF2B5EF4-FFF2-40B4-BE49-F238E27FC236}">
                <a16:creationId xmlns:a16="http://schemas.microsoft.com/office/drawing/2014/main" id="{86EF8F62-05CB-4821-BA3D-ECB4331436A2}"/>
              </a:ext>
            </a:extLst>
          </p:cNvPr>
          <p:cNvSpPr>
            <a:spLocks noGrp="1"/>
          </p:cNvSpPr>
          <p:nvPr>
            <p:ph sz="quarter" idx="22" hasCustomPrompt="1"/>
          </p:nvPr>
        </p:nvSpPr>
        <p:spPr>
          <a:xfrm>
            <a:off x="515937" y="1592261"/>
            <a:ext cx="1116012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 with a maximum of </a:t>
            </a:r>
            <a:br>
              <a:rPr lang="en-US" dirty="0"/>
            </a:br>
            <a:r>
              <a:rPr lang="en-US" dirty="0"/>
              <a:t>approx. 180 characters in maximum two lines</a:t>
            </a:r>
          </a:p>
        </p:txBody>
      </p:sp>
      <p:sp>
        <p:nvSpPr>
          <p:cNvPr id="15" name="Datumsplatzhalter 3">
            <a:extLst>
              <a:ext uri="{FF2B5EF4-FFF2-40B4-BE49-F238E27FC236}">
                <a16:creationId xmlns:a16="http://schemas.microsoft.com/office/drawing/2014/main" id="{0A7EE14C-A228-4D08-9CC1-5215F60B2878}"/>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4E385524-8DEC-4C72-9454-A63AB4D05667}" type="datetime3">
              <a:rPr lang="en-US" smtClean="0"/>
              <a:t>15 June 2025</a:t>
            </a:fld>
            <a:endParaRPr lang="en-US" dirty="0"/>
          </a:p>
        </p:txBody>
      </p:sp>
      <p:sp>
        <p:nvSpPr>
          <p:cNvPr id="19" name="Foliennummernplatzhalter 5">
            <a:extLst>
              <a:ext uri="{FF2B5EF4-FFF2-40B4-BE49-F238E27FC236}">
                <a16:creationId xmlns:a16="http://schemas.microsoft.com/office/drawing/2014/main" id="{981180F7-7F67-4206-8EB1-F8B4CEC6AF3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20" name="Footer Placeholder 4">
            <a:extLst>
              <a:ext uri="{FF2B5EF4-FFF2-40B4-BE49-F238E27FC236}">
                <a16:creationId xmlns:a16="http://schemas.microsoft.com/office/drawing/2014/main" id="{D17D85AB-0A09-4C1E-AE65-000984187AAB}"/>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1" name="Datumsplatzhalter 3">
            <a:extLst>
              <a:ext uri="{FF2B5EF4-FFF2-40B4-BE49-F238E27FC236}">
                <a16:creationId xmlns:a16="http://schemas.microsoft.com/office/drawing/2014/main" id="{30447930-985B-42F5-8EBA-31CDCCEB4BED}"/>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2" name="Datumsplatzhalter 3">
            <a:extLst>
              <a:ext uri="{FF2B5EF4-FFF2-40B4-BE49-F238E27FC236}">
                <a16:creationId xmlns:a16="http://schemas.microsoft.com/office/drawing/2014/main" id="{CF4C4462-42F3-4C88-93CB-9497E71C49D0}"/>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Tree>
    <p:extLst>
      <p:ext uri="{BB962C8B-B14F-4D97-AF65-F5344CB8AC3E}">
        <p14:creationId xmlns:p14="http://schemas.microsoft.com/office/powerpoint/2010/main" val="949451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Column with 2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dirty="0"/>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FEF56C88-2D2D-49FC-A06E-61C8C29E1D2F}" type="datetime3">
              <a:rPr lang="en-US" smtClean="0"/>
              <a:t>15 June 2025</a:t>
            </a:fld>
            <a:endParaRPr lang="en-US" dirty="0"/>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29" name="Footer Placeholder 4">
            <a:extLst>
              <a:ext uri="{FF2B5EF4-FFF2-40B4-BE49-F238E27FC236}">
                <a16:creationId xmlns:a16="http://schemas.microsoft.com/office/drawing/2014/main" id="{F23ED1C9-2EE4-46F5-BCA2-AF314D53BECA}"/>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0" name="Datumsplatzhalter 3">
            <a:extLst>
              <a:ext uri="{FF2B5EF4-FFF2-40B4-BE49-F238E27FC236}">
                <a16:creationId xmlns:a16="http://schemas.microsoft.com/office/drawing/2014/main" id="{1AA06B32-FCD2-40CE-8221-CEF1B23AB660}"/>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1" name="Datumsplatzhalter 3">
            <a:extLst>
              <a:ext uri="{FF2B5EF4-FFF2-40B4-BE49-F238E27FC236}">
                <a16:creationId xmlns:a16="http://schemas.microsoft.com/office/drawing/2014/main" id="{444F65B9-AE8C-4FBE-A3D0-3CFF89296F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dirty="0"/>
          </a:p>
        </p:txBody>
      </p:sp>
      <p:sp>
        <p:nvSpPr>
          <p:cNvPr id="16" name="Content Placeholder 4">
            <a:extLst>
              <a:ext uri="{FF2B5EF4-FFF2-40B4-BE49-F238E27FC236}">
                <a16:creationId xmlns:a16="http://schemas.microsoft.com/office/drawing/2014/main" id="{C34797F4-61C6-455C-8BFA-5E6860B1A708}"/>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21" name="Content Placeholder 4">
            <a:extLst>
              <a:ext uri="{FF2B5EF4-FFF2-40B4-BE49-F238E27FC236}">
                <a16:creationId xmlns:a16="http://schemas.microsoft.com/office/drawing/2014/main" id="{43DFB8B9-75ED-4BF5-841E-476EBF9E91D8}"/>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Tree>
    <p:extLst>
      <p:ext uri="{BB962C8B-B14F-4D97-AF65-F5344CB8AC3E}">
        <p14:creationId xmlns:p14="http://schemas.microsoft.com/office/powerpoint/2010/main" val="156844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Column Subtitle with 2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dirty="0"/>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B332144-9333-4760-9F8B-59F20FE2925E}" type="datetime3">
              <a:rPr lang="en-US" smtClean="0"/>
              <a:t>15 June 2025</a:t>
            </a:fld>
            <a:endParaRPr lang="en-US" dirty="0"/>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29" name="Footer Placeholder 4">
            <a:extLst>
              <a:ext uri="{FF2B5EF4-FFF2-40B4-BE49-F238E27FC236}">
                <a16:creationId xmlns:a16="http://schemas.microsoft.com/office/drawing/2014/main" id="{F23ED1C9-2EE4-46F5-BCA2-AF314D53BECA}"/>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0" name="Datumsplatzhalter 3">
            <a:extLst>
              <a:ext uri="{FF2B5EF4-FFF2-40B4-BE49-F238E27FC236}">
                <a16:creationId xmlns:a16="http://schemas.microsoft.com/office/drawing/2014/main" id="{1AA06B32-FCD2-40CE-8221-CEF1B23AB660}"/>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1" name="Datumsplatzhalter 3">
            <a:extLst>
              <a:ext uri="{FF2B5EF4-FFF2-40B4-BE49-F238E27FC236}">
                <a16:creationId xmlns:a16="http://schemas.microsoft.com/office/drawing/2014/main" id="{444F65B9-AE8C-4FBE-A3D0-3CFF89296F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dirty="0"/>
          </a:p>
        </p:txBody>
      </p:sp>
      <p:sp>
        <p:nvSpPr>
          <p:cNvPr id="35" name="Content Placeholder 4">
            <a:extLst>
              <a:ext uri="{FF2B5EF4-FFF2-40B4-BE49-F238E27FC236}">
                <a16:creationId xmlns:a16="http://schemas.microsoft.com/office/drawing/2014/main" id="{6BD93726-3E24-4580-9BEB-0708247BF81F}"/>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25" name="Content Placeholder 4">
            <a:extLst>
              <a:ext uri="{FF2B5EF4-FFF2-40B4-BE49-F238E27FC236}">
                <a16:creationId xmlns:a16="http://schemas.microsoft.com/office/drawing/2014/main" id="{5FEE4DCA-1CE9-470E-8174-92DF0733542D}"/>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6" name="Content Placeholder 4">
            <a:extLst>
              <a:ext uri="{FF2B5EF4-FFF2-40B4-BE49-F238E27FC236}">
                <a16:creationId xmlns:a16="http://schemas.microsoft.com/office/drawing/2014/main" id="{36DC3936-F27D-4557-85C1-4F9068DA0D22}"/>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28" name="Content Placeholder 4">
            <a:extLst>
              <a:ext uri="{FF2B5EF4-FFF2-40B4-BE49-F238E27FC236}">
                <a16:creationId xmlns:a16="http://schemas.microsoft.com/office/drawing/2014/main" id="{6FA18B0C-A64B-4CBC-83A4-F3DCB136BA34}"/>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Tree>
    <p:extLst>
      <p:ext uri="{BB962C8B-B14F-4D97-AF65-F5344CB8AC3E}">
        <p14:creationId xmlns:p14="http://schemas.microsoft.com/office/powerpoint/2010/main" val="2463385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Column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feld 28">
            <a:extLst>
              <a:ext uri="{FF2B5EF4-FFF2-40B4-BE49-F238E27FC236}">
                <a16:creationId xmlns:a16="http://schemas.microsoft.com/office/drawing/2014/main" id="{6AEF0B51-B741-4884-9983-2E7006666111}"/>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6" name="Content Placeholder 4">
            <a:extLst>
              <a:ext uri="{FF2B5EF4-FFF2-40B4-BE49-F238E27FC236}">
                <a16:creationId xmlns:a16="http://schemas.microsoft.com/office/drawing/2014/main" id="{C97CC203-263E-46E4-B789-B61174FD8DE7}"/>
              </a:ext>
            </a:extLst>
          </p:cNvPr>
          <p:cNvSpPr>
            <a:spLocks noGrp="1"/>
          </p:cNvSpPr>
          <p:nvPr>
            <p:ph sz="quarter" idx="21"/>
          </p:nvPr>
        </p:nvSpPr>
        <p:spPr>
          <a:xfrm>
            <a:off x="515939" y="1592635"/>
            <a:ext cx="540067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Content Placeholder 4">
            <a:extLst>
              <a:ext uri="{FF2B5EF4-FFF2-40B4-BE49-F238E27FC236}">
                <a16:creationId xmlns:a16="http://schemas.microsoft.com/office/drawing/2014/main" id="{867C890C-CB2B-4D56-A272-AFEA038C4BE2}"/>
              </a:ext>
            </a:extLst>
          </p:cNvPr>
          <p:cNvSpPr>
            <a:spLocks noGrp="1"/>
          </p:cNvSpPr>
          <p:nvPr>
            <p:ph sz="quarter" idx="22"/>
          </p:nvPr>
        </p:nvSpPr>
        <p:spPr>
          <a:xfrm>
            <a:off x="6275387" y="1592263"/>
            <a:ext cx="540067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Datumsplatzhalter 3">
            <a:extLst>
              <a:ext uri="{FF2B5EF4-FFF2-40B4-BE49-F238E27FC236}">
                <a16:creationId xmlns:a16="http://schemas.microsoft.com/office/drawing/2014/main" id="{FFE68E16-69C3-42B3-BDA8-FCB13EC96B0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24C88BDE-54EA-4C85-B6C5-CB80477E1BCC}" type="datetime3">
              <a:rPr lang="en-US" smtClean="0"/>
              <a:t>15 June 2025</a:t>
            </a:fld>
            <a:endParaRPr lang="en-US" dirty="0"/>
          </a:p>
        </p:txBody>
      </p:sp>
      <p:sp>
        <p:nvSpPr>
          <p:cNvPr id="21" name="Foliennummernplatzhalter 5">
            <a:extLst>
              <a:ext uri="{FF2B5EF4-FFF2-40B4-BE49-F238E27FC236}">
                <a16:creationId xmlns:a16="http://schemas.microsoft.com/office/drawing/2014/main" id="{AFAC85DC-3FC5-4730-9E59-4BBF1986315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22" name="Footer Placeholder 4">
            <a:extLst>
              <a:ext uri="{FF2B5EF4-FFF2-40B4-BE49-F238E27FC236}">
                <a16:creationId xmlns:a16="http://schemas.microsoft.com/office/drawing/2014/main" id="{56CF4C7C-7D59-4D8E-A7DC-730B7AA4ACC5}"/>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3" name="Datumsplatzhalter 3">
            <a:extLst>
              <a:ext uri="{FF2B5EF4-FFF2-40B4-BE49-F238E27FC236}">
                <a16:creationId xmlns:a16="http://schemas.microsoft.com/office/drawing/2014/main" id="{7795F99D-F649-4965-BDE0-19E6369227E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4" name="Datumsplatzhalter 3">
            <a:extLst>
              <a:ext uri="{FF2B5EF4-FFF2-40B4-BE49-F238E27FC236}">
                <a16:creationId xmlns:a16="http://schemas.microsoft.com/office/drawing/2014/main" id="{1F986398-37E5-4F4D-AB8D-BB56203194A3}"/>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Tree>
    <p:extLst>
      <p:ext uri="{BB962C8B-B14F-4D97-AF65-F5344CB8AC3E}">
        <p14:creationId xmlns:p14="http://schemas.microsoft.com/office/powerpoint/2010/main" val="3351293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Columns Subtitle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feld 28">
            <a:extLst>
              <a:ext uri="{FF2B5EF4-FFF2-40B4-BE49-F238E27FC236}">
                <a16:creationId xmlns:a16="http://schemas.microsoft.com/office/drawing/2014/main" id="{6AEF0B51-B741-4884-9983-2E7006666111}"/>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2" name="Datumsplatzhalter 3">
            <a:extLst>
              <a:ext uri="{FF2B5EF4-FFF2-40B4-BE49-F238E27FC236}">
                <a16:creationId xmlns:a16="http://schemas.microsoft.com/office/drawing/2014/main" id="{214FF92A-CD10-4D53-A4D8-849C0FFB3CB1}"/>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BA672C3A-DDCF-43B7-A40B-630C0FE58F1F}" type="datetime3">
              <a:rPr lang="en-US" smtClean="0"/>
              <a:t>15 June 2025</a:t>
            </a:fld>
            <a:endParaRPr lang="en-US" dirty="0"/>
          </a:p>
        </p:txBody>
      </p:sp>
      <p:sp>
        <p:nvSpPr>
          <p:cNvPr id="23" name="Foliennummernplatzhalter 5">
            <a:extLst>
              <a:ext uri="{FF2B5EF4-FFF2-40B4-BE49-F238E27FC236}">
                <a16:creationId xmlns:a16="http://schemas.microsoft.com/office/drawing/2014/main" id="{C911D53B-8D1C-4C9F-8302-0088BAA90B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24" name="Footer Placeholder 4">
            <a:extLst>
              <a:ext uri="{FF2B5EF4-FFF2-40B4-BE49-F238E27FC236}">
                <a16:creationId xmlns:a16="http://schemas.microsoft.com/office/drawing/2014/main" id="{115D0268-3A78-4097-8CAB-E36F670CAB41}"/>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5" name="Datumsplatzhalter 3">
            <a:extLst>
              <a:ext uri="{FF2B5EF4-FFF2-40B4-BE49-F238E27FC236}">
                <a16:creationId xmlns:a16="http://schemas.microsoft.com/office/drawing/2014/main" id="{965A05BB-B789-450B-8E0A-15CB063D3597}"/>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6" name="Datumsplatzhalter 3">
            <a:extLst>
              <a:ext uri="{FF2B5EF4-FFF2-40B4-BE49-F238E27FC236}">
                <a16:creationId xmlns:a16="http://schemas.microsoft.com/office/drawing/2014/main" id="{F43ABC35-DA4E-4962-9FCF-31DFEADC4CAA}"/>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7" name="Content Placeholder 4">
            <a:extLst>
              <a:ext uri="{FF2B5EF4-FFF2-40B4-BE49-F238E27FC236}">
                <a16:creationId xmlns:a16="http://schemas.microsoft.com/office/drawing/2014/main" id="{E7641CFF-1399-4824-8361-1A4BBC13BAF8}"/>
              </a:ext>
            </a:extLst>
          </p:cNvPr>
          <p:cNvSpPr>
            <a:spLocks noGrp="1"/>
          </p:cNvSpPr>
          <p:nvPr>
            <p:ph sz="quarter" idx="21"/>
          </p:nvPr>
        </p:nvSpPr>
        <p:spPr>
          <a:xfrm>
            <a:off x="515937" y="2210577"/>
            <a:ext cx="540067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8" name="Content Placeholder 4">
            <a:extLst>
              <a:ext uri="{FF2B5EF4-FFF2-40B4-BE49-F238E27FC236}">
                <a16:creationId xmlns:a16="http://schemas.microsoft.com/office/drawing/2014/main" id="{5246392C-F663-4C85-8724-BD5D5BBC25C8}"/>
              </a:ext>
            </a:extLst>
          </p:cNvPr>
          <p:cNvSpPr>
            <a:spLocks noGrp="1"/>
          </p:cNvSpPr>
          <p:nvPr>
            <p:ph sz="quarter" idx="22" hasCustomPrompt="1"/>
          </p:nvPr>
        </p:nvSpPr>
        <p:spPr>
          <a:xfrm>
            <a:off x="515937"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 with a maximum </a:t>
            </a:r>
            <a:br>
              <a:rPr lang="en-US" dirty="0"/>
            </a:br>
            <a:r>
              <a:rPr lang="en-US" dirty="0"/>
              <a:t>of approx. 85 characters in maximum two lines</a:t>
            </a:r>
          </a:p>
        </p:txBody>
      </p:sp>
      <p:sp>
        <p:nvSpPr>
          <p:cNvPr id="29" name="Content Placeholder 4">
            <a:extLst>
              <a:ext uri="{FF2B5EF4-FFF2-40B4-BE49-F238E27FC236}">
                <a16:creationId xmlns:a16="http://schemas.microsoft.com/office/drawing/2014/main" id="{9387579F-A838-43E4-A418-77EF95CD6077}"/>
              </a:ext>
            </a:extLst>
          </p:cNvPr>
          <p:cNvSpPr>
            <a:spLocks noGrp="1"/>
          </p:cNvSpPr>
          <p:nvPr>
            <p:ph sz="quarter" idx="23"/>
          </p:nvPr>
        </p:nvSpPr>
        <p:spPr>
          <a:xfrm>
            <a:off x="6275386" y="2210577"/>
            <a:ext cx="540067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0" name="Content Placeholder 4">
            <a:extLst>
              <a:ext uri="{FF2B5EF4-FFF2-40B4-BE49-F238E27FC236}">
                <a16:creationId xmlns:a16="http://schemas.microsoft.com/office/drawing/2014/main" id="{626D4B07-0CED-4747-A69E-9C954836E78C}"/>
              </a:ext>
            </a:extLst>
          </p:cNvPr>
          <p:cNvSpPr>
            <a:spLocks noGrp="1"/>
          </p:cNvSpPr>
          <p:nvPr>
            <p:ph sz="quarter" idx="24" hasCustomPrompt="1"/>
          </p:nvPr>
        </p:nvSpPr>
        <p:spPr>
          <a:xfrm>
            <a:off x="6275386"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 with a maximum </a:t>
            </a:r>
            <a:br>
              <a:rPr lang="en-US" dirty="0"/>
            </a:br>
            <a:r>
              <a:rPr lang="en-US" dirty="0"/>
              <a:t>of approx. 85 characters in maximum two lines</a:t>
            </a:r>
          </a:p>
        </p:txBody>
      </p:sp>
    </p:spTree>
    <p:extLst>
      <p:ext uri="{BB962C8B-B14F-4D97-AF65-F5344CB8AC3E}">
        <p14:creationId xmlns:p14="http://schemas.microsoft.com/office/powerpoint/2010/main" val="1414522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 Columns with 4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5" name="Content Placeholder 4">
            <a:extLst>
              <a:ext uri="{FF2B5EF4-FFF2-40B4-BE49-F238E27FC236}">
                <a16:creationId xmlns:a16="http://schemas.microsoft.com/office/drawing/2014/main" id="{780B78DF-AC7B-4E21-91DC-B666F3412B78}"/>
              </a:ext>
            </a:extLst>
          </p:cNvPr>
          <p:cNvSpPr>
            <a:spLocks noGrp="1"/>
          </p:cNvSpPr>
          <p:nvPr>
            <p:ph sz="quarter" idx="26"/>
          </p:nvPr>
        </p:nvSpPr>
        <p:spPr>
          <a:xfrm>
            <a:off x="4349751" y="1593176"/>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dirty="0"/>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dirty="0"/>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dirty="0"/>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dirty="0"/>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69E70A60-2046-492C-9B84-E225C90AF625}" type="datetime3">
              <a:rPr lang="en-US" smtClean="0"/>
              <a:t>15 June 2025</a:t>
            </a:fld>
            <a:endParaRPr lang="en-US" dirty="0"/>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29" name="Footer Placeholder 4">
            <a:extLst>
              <a:ext uri="{FF2B5EF4-FFF2-40B4-BE49-F238E27FC236}">
                <a16:creationId xmlns:a16="http://schemas.microsoft.com/office/drawing/2014/main" id="{F23ED1C9-2EE4-46F5-BCA2-AF314D53BECA}"/>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0" name="Datumsplatzhalter 3">
            <a:extLst>
              <a:ext uri="{FF2B5EF4-FFF2-40B4-BE49-F238E27FC236}">
                <a16:creationId xmlns:a16="http://schemas.microsoft.com/office/drawing/2014/main" id="{1AA06B32-FCD2-40CE-8221-CEF1B23AB660}"/>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1" name="Datumsplatzhalter 3">
            <a:extLst>
              <a:ext uri="{FF2B5EF4-FFF2-40B4-BE49-F238E27FC236}">
                <a16:creationId xmlns:a16="http://schemas.microsoft.com/office/drawing/2014/main" id="{444F65B9-AE8C-4FBE-A3D0-3CFF89296F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Tree>
    <p:extLst>
      <p:ext uri="{BB962C8B-B14F-4D97-AF65-F5344CB8AC3E}">
        <p14:creationId xmlns:p14="http://schemas.microsoft.com/office/powerpoint/2010/main" val="1615244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 Columns Subtitle with 4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dirty="0"/>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dirty="0"/>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dirty="0"/>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dirty="0"/>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5BC62C21-ADA2-43AA-A8E8-18006D65F120}" type="datetime3">
              <a:rPr lang="en-US" smtClean="0"/>
              <a:t>15 June 2025</a:t>
            </a:fld>
            <a:endParaRPr lang="en-US" dirty="0"/>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34" name="Footer Placeholder 4">
            <a:extLst>
              <a:ext uri="{FF2B5EF4-FFF2-40B4-BE49-F238E27FC236}">
                <a16:creationId xmlns:a16="http://schemas.microsoft.com/office/drawing/2014/main" id="{B0B5D3E9-39DE-48AB-BEB8-46A01F6FC012}"/>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5" name="Datumsplatzhalter 3">
            <a:extLst>
              <a:ext uri="{FF2B5EF4-FFF2-40B4-BE49-F238E27FC236}">
                <a16:creationId xmlns:a16="http://schemas.microsoft.com/office/drawing/2014/main" id="{59EC7D28-177E-4734-A34E-453116A47B54}"/>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6" name="Datumsplatzhalter 3">
            <a:extLst>
              <a:ext uri="{FF2B5EF4-FFF2-40B4-BE49-F238E27FC236}">
                <a16:creationId xmlns:a16="http://schemas.microsoft.com/office/drawing/2014/main" id="{A17D453C-7BFB-402F-8F5E-D8F923A121A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40" name="Content Placeholder 4">
            <a:extLst>
              <a:ext uri="{FF2B5EF4-FFF2-40B4-BE49-F238E27FC236}">
                <a16:creationId xmlns:a16="http://schemas.microsoft.com/office/drawing/2014/main" id="{F7EA93E6-187B-46EE-9CF1-36A08A2BFB0E}"/>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1" name="Content Placeholder 4">
            <a:extLst>
              <a:ext uri="{FF2B5EF4-FFF2-40B4-BE49-F238E27FC236}">
                <a16:creationId xmlns:a16="http://schemas.microsoft.com/office/drawing/2014/main" id="{E2DF69DD-51F9-415A-929E-790824554E85}"/>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435371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Tree>
    <p:extLst>
      <p:ext uri="{BB962C8B-B14F-4D97-AF65-F5344CB8AC3E}">
        <p14:creationId xmlns:p14="http://schemas.microsoft.com/office/powerpoint/2010/main" val="473233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3 Columns Footer">
    <p:spTree>
      <p:nvGrpSpPr>
        <p:cNvPr id="1" name=""/>
        <p:cNvGrpSpPr/>
        <p:nvPr/>
      </p:nvGrpSpPr>
      <p:grpSpPr>
        <a:xfrm>
          <a:off x="0" y="0"/>
          <a:ext cx="0" cy="0"/>
          <a:chOff x="0" y="0"/>
          <a:chExt cx="0" cy="0"/>
        </a:xfrm>
      </p:grpSpPr>
      <p:sp>
        <p:nvSpPr>
          <p:cNvPr id="2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Textfeld 28">
            <a:extLst>
              <a:ext uri="{FF2B5EF4-FFF2-40B4-BE49-F238E27FC236}">
                <a16:creationId xmlns:a16="http://schemas.microsoft.com/office/drawing/2014/main" id="{85B3252C-7552-451C-81A1-5E9817CC15A8}"/>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6" name="Content Placeholder 4">
            <a:extLst>
              <a:ext uri="{FF2B5EF4-FFF2-40B4-BE49-F238E27FC236}">
                <a16:creationId xmlns:a16="http://schemas.microsoft.com/office/drawing/2014/main" id="{26BFA9D4-2BD0-46B0-8E5E-DF00963BB663}"/>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9" name="Content Placeholder 4">
            <a:extLst>
              <a:ext uri="{FF2B5EF4-FFF2-40B4-BE49-F238E27FC236}">
                <a16:creationId xmlns:a16="http://schemas.microsoft.com/office/drawing/2014/main" id="{AC67EFC9-BEC1-4E7B-8D22-F1F48A908A84}"/>
              </a:ext>
            </a:extLst>
          </p:cNvPr>
          <p:cNvSpPr>
            <a:spLocks noGrp="1"/>
          </p:cNvSpPr>
          <p:nvPr>
            <p:ph sz="quarter" idx="26"/>
          </p:nvPr>
        </p:nvSpPr>
        <p:spPr>
          <a:xfrm>
            <a:off x="4349751" y="1593176"/>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Content Placeholder 4">
            <a:extLst>
              <a:ext uri="{FF2B5EF4-FFF2-40B4-BE49-F238E27FC236}">
                <a16:creationId xmlns:a16="http://schemas.microsoft.com/office/drawing/2014/main" id="{E63A0A42-E5F2-459E-85C1-B52C0FC24F3A}"/>
              </a:ext>
            </a:extLst>
          </p:cNvPr>
          <p:cNvSpPr>
            <a:spLocks noGrp="1"/>
          </p:cNvSpPr>
          <p:nvPr>
            <p:ph sz="quarter" idx="27"/>
          </p:nvPr>
        </p:nvSpPr>
        <p:spPr>
          <a:xfrm>
            <a:off x="8191501" y="1592263"/>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7" name="Datumsplatzhalter 3">
            <a:extLst>
              <a:ext uri="{FF2B5EF4-FFF2-40B4-BE49-F238E27FC236}">
                <a16:creationId xmlns:a16="http://schemas.microsoft.com/office/drawing/2014/main" id="{3CEDD52D-C433-46B5-9F79-BE189CAB5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38037E56-06A5-4E79-AF41-83FCF5727472}" type="datetime3">
              <a:rPr lang="en-US" smtClean="0"/>
              <a:t>15 June 2025</a:t>
            </a:fld>
            <a:endParaRPr lang="en-US" dirty="0"/>
          </a:p>
        </p:txBody>
      </p:sp>
      <p:sp>
        <p:nvSpPr>
          <p:cNvPr id="28" name="Foliennummernplatzhalter 5">
            <a:extLst>
              <a:ext uri="{FF2B5EF4-FFF2-40B4-BE49-F238E27FC236}">
                <a16:creationId xmlns:a16="http://schemas.microsoft.com/office/drawing/2014/main" id="{E838735C-6296-4394-A5E9-274AE0A5B7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29" name="Footer Placeholder 4">
            <a:extLst>
              <a:ext uri="{FF2B5EF4-FFF2-40B4-BE49-F238E27FC236}">
                <a16:creationId xmlns:a16="http://schemas.microsoft.com/office/drawing/2014/main" id="{D71BD509-4E91-4647-9BC2-47CE1987E540}"/>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0" name="Datumsplatzhalter 3">
            <a:extLst>
              <a:ext uri="{FF2B5EF4-FFF2-40B4-BE49-F238E27FC236}">
                <a16:creationId xmlns:a16="http://schemas.microsoft.com/office/drawing/2014/main" id="{CCF1AD21-730B-4B0B-92E6-D81BE7171A1F}"/>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1" name="Datumsplatzhalter 3">
            <a:extLst>
              <a:ext uri="{FF2B5EF4-FFF2-40B4-BE49-F238E27FC236}">
                <a16:creationId xmlns:a16="http://schemas.microsoft.com/office/drawing/2014/main" id="{6088C73C-C6E1-49F4-BEDB-41AB9338C42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Tree>
    <p:extLst>
      <p:ext uri="{BB962C8B-B14F-4D97-AF65-F5344CB8AC3E}">
        <p14:creationId xmlns:p14="http://schemas.microsoft.com/office/powerpoint/2010/main" val="315911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1" name="Titelplatzhalter 1">
            <a:extLst>
              <a:ext uri="{FF2B5EF4-FFF2-40B4-BE49-F238E27FC236}">
                <a16:creationId xmlns:a16="http://schemas.microsoft.com/office/drawing/2014/main" id="{C0CFDD35-FEB3-4238-BABB-34435A3A886B}"/>
              </a:ext>
            </a:extLst>
          </p:cNvPr>
          <p:cNvSpPr>
            <a:spLocks noGrp="1"/>
          </p:cNvSpPr>
          <p:nvPr>
            <p:ph type="title" hasCustomPrompt="1"/>
          </p:nvPr>
        </p:nvSpPr>
        <p:spPr>
          <a:xfrm>
            <a:off x="515938" y="1860009"/>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Presentation title with </a:t>
            </a:r>
            <a:br>
              <a:rPr lang="en-US" noProof="0" dirty="0"/>
            </a:br>
            <a:r>
              <a:rPr lang="en-US" noProof="0" dirty="0"/>
              <a:t>a maximum of approx. 80 characters</a:t>
            </a:r>
          </a:p>
        </p:txBody>
      </p:sp>
      <p:sp>
        <p:nvSpPr>
          <p:cNvPr id="2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 name="Gerade Verbindung 11">
            <a:extLst>
              <a:ext uri="{FF2B5EF4-FFF2-40B4-BE49-F238E27FC236}">
                <a16:creationId xmlns:a16="http://schemas.microsoft.com/office/drawing/2014/main" id="{7F5EADA0-A981-4C81-ABFD-CAA4797CDD43}"/>
              </a:ext>
            </a:extLst>
          </p:cNvPr>
          <p:cNvCxnSpPr>
            <a:cxnSpLocks/>
          </p:cNvCxnSpPr>
          <p:nvPr userDrawn="1"/>
        </p:nvCxnSpPr>
        <p:spPr>
          <a:xfrm flipH="1">
            <a:off x="515939" y="3248560"/>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0" name="Textplatzhalter 3">
            <a:extLst>
              <a:ext uri="{FF2B5EF4-FFF2-40B4-BE49-F238E27FC236}">
                <a16:creationId xmlns:a16="http://schemas.microsoft.com/office/drawing/2014/main" id="{56FA5B47-E27A-414E-9C0A-A04AA3225020}"/>
              </a:ext>
            </a:extLst>
          </p:cNvPr>
          <p:cNvSpPr>
            <a:spLocks noGrp="1"/>
          </p:cNvSpPr>
          <p:nvPr>
            <p:ph type="body" sz="quarter" idx="23" hasCustomPrompt="1"/>
          </p:nvPr>
        </p:nvSpPr>
        <p:spPr>
          <a:xfrm>
            <a:off x="515939" y="1592263"/>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90 characters</a:t>
            </a:r>
          </a:p>
        </p:txBody>
      </p:sp>
      <p:sp>
        <p:nvSpPr>
          <p:cNvPr id="12" name="Content Placeholder 4">
            <a:extLst>
              <a:ext uri="{FF2B5EF4-FFF2-40B4-BE49-F238E27FC236}">
                <a16:creationId xmlns:a16="http://schemas.microsoft.com/office/drawing/2014/main" id="{4E7C2AAF-0523-42AA-B0C4-90A81688EE08}"/>
              </a:ext>
            </a:extLst>
          </p:cNvPr>
          <p:cNvSpPr>
            <a:spLocks noGrp="1"/>
          </p:cNvSpPr>
          <p:nvPr>
            <p:ph sz="quarter" idx="26" hasCustomPrompt="1"/>
          </p:nvPr>
        </p:nvSpPr>
        <p:spPr>
          <a:xfrm>
            <a:off x="515939" y="3608388"/>
            <a:ext cx="5400674" cy="2592928"/>
          </a:xfrm>
        </p:spPr>
        <p:txBody>
          <a:bodyPr anchor="t"/>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Speakers</a:t>
            </a:r>
          </a:p>
          <a:p>
            <a:pPr lvl="0"/>
            <a:r>
              <a:rPr lang="en-US" dirty="0"/>
              <a:t>and Date</a:t>
            </a:r>
          </a:p>
        </p:txBody>
      </p:sp>
      <p:sp>
        <p:nvSpPr>
          <p:cNvPr id="13" name="Text Placeholder 3">
            <a:extLst>
              <a:ext uri="{FF2B5EF4-FFF2-40B4-BE49-F238E27FC236}">
                <a16:creationId xmlns:a16="http://schemas.microsoft.com/office/drawing/2014/main" id="{A4120001-E609-40D2-A40B-C7523B134091}"/>
              </a:ext>
            </a:extLst>
          </p:cNvPr>
          <p:cNvSpPr>
            <a:spLocks noGrp="1"/>
          </p:cNvSpPr>
          <p:nvPr>
            <p:ph type="body" sz="quarter" idx="27" hasCustomPrompt="1"/>
          </p:nvPr>
        </p:nvSpPr>
        <p:spPr>
          <a:xfrm>
            <a:off x="506666" y="6611112"/>
            <a:ext cx="11168664" cy="128016"/>
          </a:xfrm>
        </p:spPr>
        <p:txBody>
          <a:bodyPr/>
          <a:lstStyle>
            <a:lvl1pPr marL="0" indent="0">
              <a:lnSpc>
                <a:spcPct val="100000"/>
              </a:lnSpc>
              <a:spcAft>
                <a:spcPts val="0"/>
              </a:spcAft>
              <a:buNone/>
              <a:defRPr sz="800">
                <a:solidFill>
                  <a:schemeClr val="tx2"/>
                </a:solidFill>
                <a:latin typeface="+mj-lt"/>
              </a:defRPr>
            </a:lvl1pPr>
          </a:lstStyle>
          <a:p>
            <a:pPr lvl="0"/>
            <a:r>
              <a:rPr lang="de-DE" dirty="0"/>
              <a:t>T</a:t>
            </a:r>
            <a:r>
              <a:rPr lang="en-US" dirty="0" err="1"/>
              <a:t>itle</a:t>
            </a:r>
            <a:r>
              <a:rPr lang="en-US" dirty="0"/>
              <a:t> Footer</a:t>
            </a:r>
          </a:p>
        </p:txBody>
      </p:sp>
      <p:pic>
        <p:nvPicPr>
          <p:cNvPr id="14" name="Graphic 13">
            <a:extLst>
              <a:ext uri="{FF2B5EF4-FFF2-40B4-BE49-F238E27FC236}">
                <a16:creationId xmlns:a16="http://schemas.microsoft.com/office/drawing/2014/main" id="{369B72A8-C22D-459C-A78E-80954662819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2176288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3 Columns Subtitle Footer">
    <p:spTree>
      <p:nvGrpSpPr>
        <p:cNvPr id="1" name=""/>
        <p:cNvGrpSpPr/>
        <p:nvPr/>
      </p:nvGrpSpPr>
      <p:grpSpPr>
        <a:xfrm>
          <a:off x="0" y="0"/>
          <a:ext cx="0" cy="0"/>
          <a:chOff x="0" y="0"/>
          <a:chExt cx="0" cy="0"/>
        </a:xfrm>
      </p:grpSpPr>
      <p:sp>
        <p:nvSpPr>
          <p:cNvPr id="2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Textfeld 28">
            <a:extLst>
              <a:ext uri="{FF2B5EF4-FFF2-40B4-BE49-F238E27FC236}">
                <a16:creationId xmlns:a16="http://schemas.microsoft.com/office/drawing/2014/main" id="{85B3252C-7552-451C-81A1-5E9817CC15A8}"/>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8" name="Datumsplatzhalter 3">
            <a:extLst>
              <a:ext uri="{FF2B5EF4-FFF2-40B4-BE49-F238E27FC236}">
                <a16:creationId xmlns:a16="http://schemas.microsoft.com/office/drawing/2014/main" id="{022BA883-F7ED-4E70-BE2A-1C8E19873C95}"/>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CA9D7A47-D31A-48C3-BAAD-0C809EE880E9}" type="datetime3">
              <a:rPr lang="en-US" smtClean="0"/>
              <a:t>15 June 2025</a:t>
            </a:fld>
            <a:endParaRPr lang="en-US" dirty="0"/>
          </a:p>
        </p:txBody>
      </p:sp>
      <p:sp>
        <p:nvSpPr>
          <p:cNvPr id="29" name="Foliennummernplatzhalter 5">
            <a:extLst>
              <a:ext uri="{FF2B5EF4-FFF2-40B4-BE49-F238E27FC236}">
                <a16:creationId xmlns:a16="http://schemas.microsoft.com/office/drawing/2014/main" id="{B9DAF27E-EAEB-4344-87CA-A26845AD2B0C}"/>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30" name="Footer Placeholder 4">
            <a:extLst>
              <a:ext uri="{FF2B5EF4-FFF2-40B4-BE49-F238E27FC236}">
                <a16:creationId xmlns:a16="http://schemas.microsoft.com/office/drawing/2014/main" id="{F519E3E7-1F34-4C63-AC06-49593C7D2019}"/>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1" name="Datumsplatzhalter 3">
            <a:extLst>
              <a:ext uri="{FF2B5EF4-FFF2-40B4-BE49-F238E27FC236}">
                <a16:creationId xmlns:a16="http://schemas.microsoft.com/office/drawing/2014/main" id="{6F881489-C272-4A3D-82D0-9D3C3FA73ACE}"/>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2" name="Datumsplatzhalter 3">
            <a:extLst>
              <a:ext uri="{FF2B5EF4-FFF2-40B4-BE49-F238E27FC236}">
                <a16:creationId xmlns:a16="http://schemas.microsoft.com/office/drawing/2014/main" id="{121ABFCE-43DB-4418-9492-C2AFFADBF6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3" name="Content Placeholder 4">
            <a:extLst>
              <a:ext uri="{FF2B5EF4-FFF2-40B4-BE49-F238E27FC236}">
                <a16:creationId xmlns:a16="http://schemas.microsoft.com/office/drawing/2014/main" id="{0A531E8D-AAAA-44F1-AB22-0280D2B594E8}"/>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4" name="Content Placeholder 4">
            <a:extLst>
              <a:ext uri="{FF2B5EF4-FFF2-40B4-BE49-F238E27FC236}">
                <a16:creationId xmlns:a16="http://schemas.microsoft.com/office/drawing/2014/main" id="{CF03CB5C-0957-4957-BCE5-D0AD281875FB}"/>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35" name="Content Placeholder 4">
            <a:extLst>
              <a:ext uri="{FF2B5EF4-FFF2-40B4-BE49-F238E27FC236}">
                <a16:creationId xmlns:a16="http://schemas.microsoft.com/office/drawing/2014/main" id="{DC2A7C17-1B17-494D-9D81-4ECC23E2BD62}"/>
              </a:ext>
            </a:extLst>
          </p:cNvPr>
          <p:cNvSpPr>
            <a:spLocks noGrp="1"/>
          </p:cNvSpPr>
          <p:nvPr>
            <p:ph sz="quarter" idx="31"/>
          </p:nvPr>
        </p:nvSpPr>
        <p:spPr>
          <a:xfrm>
            <a:off x="435371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6" name="Content Placeholder 4">
            <a:extLst>
              <a:ext uri="{FF2B5EF4-FFF2-40B4-BE49-F238E27FC236}">
                <a16:creationId xmlns:a16="http://schemas.microsoft.com/office/drawing/2014/main" id="{8D182E3F-FE99-4975-90C5-CE952B2B4FF5}"/>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37" name="Content Placeholder 4">
            <a:extLst>
              <a:ext uri="{FF2B5EF4-FFF2-40B4-BE49-F238E27FC236}">
                <a16:creationId xmlns:a16="http://schemas.microsoft.com/office/drawing/2014/main" id="{2AD84AD3-82F4-47D2-9534-A4B9D61C3C67}"/>
              </a:ext>
            </a:extLst>
          </p:cNvPr>
          <p:cNvSpPr>
            <a:spLocks noGrp="1"/>
          </p:cNvSpPr>
          <p:nvPr>
            <p:ph sz="quarter" idx="33"/>
          </p:nvPr>
        </p:nvSpPr>
        <p:spPr>
          <a:xfrm>
            <a:off x="819149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1" name="Content Placeholder 4">
            <a:extLst>
              <a:ext uri="{FF2B5EF4-FFF2-40B4-BE49-F238E27FC236}">
                <a16:creationId xmlns:a16="http://schemas.microsoft.com/office/drawing/2014/main" id="{26F3DC3C-8FE9-4862-B9C1-8C59ABF11B8D}"/>
              </a:ext>
            </a:extLst>
          </p:cNvPr>
          <p:cNvSpPr>
            <a:spLocks noGrp="1"/>
          </p:cNvSpPr>
          <p:nvPr>
            <p:ph sz="quarter" idx="34" hasCustomPrompt="1"/>
          </p:nvPr>
        </p:nvSpPr>
        <p:spPr>
          <a:xfrm>
            <a:off x="819149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Tree>
    <p:extLst>
      <p:ext uri="{BB962C8B-B14F-4D97-AF65-F5344CB8AC3E}">
        <p14:creationId xmlns:p14="http://schemas.microsoft.com/office/powerpoint/2010/main" val="1971108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no Text Footer">
    <p:spTree>
      <p:nvGrpSpPr>
        <p:cNvPr id="1" name=""/>
        <p:cNvGrpSpPr/>
        <p:nvPr/>
      </p:nvGrpSpPr>
      <p:grpSpPr>
        <a:xfrm>
          <a:off x="0" y="0"/>
          <a:ext cx="0" cy="0"/>
          <a:chOff x="0" y="0"/>
          <a:chExt cx="0" cy="0"/>
        </a:xfrm>
      </p:grpSpPr>
      <p:sp>
        <p:nvSpPr>
          <p:cNvPr id="17"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28">
            <a:extLst>
              <a:ext uri="{FF2B5EF4-FFF2-40B4-BE49-F238E27FC236}">
                <a16:creationId xmlns:a16="http://schemas.microsoft.com/office/drawing/2014/main" id="{5BDAF4E6-6D68-44C5-BABA-E376DEA65436}"/>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24CB74A5-6CF1-4347-957E-0D93C3BBB52A}" type="datetime3">
              <a:rPr lang="en-US" smtClean="0"/>
              <a:t>15 June 2025</a:t>
            </a:fld>
            <a:endParaRPr lang="en-US" dirty="0"/>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18" name="Footer Placeholder 4">
            <a:extLst>
              <a:ext uri="{FF2B5EF4-FFF2-40B4-BE49-F238E27FC236}">
                <a16:creationId xmlns:a16="http://schemas.microsoft.com/office/drawing/2014/main" id="{8F42DD11-34F0-4F17-9686-91A71154052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19" name="Datumsplatzhalter 3">
            <a:extLst>
              <a:ext uri="{FF2B5EF4-FFF2-40B4-BE49-F238E27FC236}">
                <a16:creationId xmlns:a16="http://schemas.microsoft.com/office/drawing/2014/main" id="{2118FAC5-CBCA-4A0D-9F92-EE7E9554AB8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0" name="Datumsplatzhalter 3">
            <a:extLst>
              <a:ext uri="{FF2B5EF4-FFF2-40B4-BE49-F238E27FC236}">
                <a16:creationId xmlns:a16="http://schemas.microsoft.com/office/drawing/2014/main" id="{8A58CA00-3E74-40A0-8C85-A260E9F5661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13" name="Rectangle 12">
            <a:extLst>
              <a:ext uri="{FF2B5EF4-FFF2-40B4-BE49-F238E27FC236}">
                <a16:creationId xmlns:a16="http://schemas.microsoft.com/office/drawing/2014/main" id="{A8D3C86B-09E1-45CD-A235-D61267B0CC5D}"/>
              </a:ext>
            </a:extLst>
          </p:cNvPr>
          <p:cNvSpPr/>
          <p:nvPr userDrawn="1"/>
        </p:nvSpPr>
        <p:spPr>
          <a:xfrm>
            <a:off x="12308461" y="1304925"/>
            <a:ext cx="1769323" cy="2094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spAutoFit/>
          </a:bodyPr>
          <a:lstStyle/>
          <a:p>
            <a:pPr algn="l">
              <a:lnSpc>
                <a:spcPct val="120000"/>
              </a:lnSpc>
              <a:spcAft>
                <a:spcPts val="400"/>
              </a:spcAft>
            </a:pPr>
            <a:r>
              <a:rPr lang="en-US" sz="1200" noProof="0" dirty="0"/>
              <a:t>To add an image </a:t>
            </a:r>
            <a:br>
              <a:rPr lang="en-US" sz="1200" noProof="0" dirty="0"/>
            </a:br>
            <a:r>
              <a:rPr lang="en-US" sz="1200" noProof="0" dirty="0"/>
              <a:t>to the background, </a:t>
            </a:r>
            <a:br>
              <a:rPr lang="en-US" sz="1200" noProof="0" dirty="0"/>
            </a:br>
            <a:r>
              <a:rPr lang="en-US" sz="1200" noProof="0" dirty="0"/>
              <a:t>follow these steps: </a:t>
            </a:r>
          </a:p>
          <a:p>
            <a:pPr marL="137160" indent="-137160" algn="l">
              <a:lnSpc>
                <a:spcPct val="120000"/>
              </a:lnSpc>
              <a:spcAft>
                <a:spcPts val="400"/>
              </a:spcAft>
              <a:buFont typeface="Wingdings" panose="05000000000000000000" pitchFamily="2" charset="2"/>
              <a:buChar char="§"/>
            </a:pPr>
            <a:r>
              <a:rPr lang="en-US" sz="1200" noProof="0" dirty="0"/>
              <a:t>Right click -&gt; </a:t>
            </a:r>
            <a:br>
              <a:rPr lang="en-US" sz="1200" noProof="0" dirty="0"/>
            </a:br>
            <a:r>
              <a:rPr lang="en-US" sz="1200" b="1" noProof="0" dirty="0">
                <a:latin typeface="+mj-lt"/>
              </a:rPr>
              <a:t>Format Background</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or texture fill</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source</a:t>
            </a:r>
            <a:r>
              <a:rPr lang="en-US" sz="1200" noProof="0" dirty="0"/>
              <a:t> -&gt; </a:t>
            </a:r>
            <a:br>
              <a:rPr lang="en-US" sz="1200" noProof="0" dirty="0"/>
            </a:br>
            <a:r>
              <a:rPr lang="en-US" sz="1200" b="1" noProof="0" dirty="0">
                <a:latin typeface="+mj-lt"/>
              </a:rPr>
              <a:t>Insert…</a:t>
            </a:r>
            <a:endParaRPr lang="en-US" sz="1200" noProof="0" dirty="0"/>
          </a:p>
        </p:txBody>
      </p:sp>
    </p:spTree>
    <p:extLst>
      <p:ext uri="{BB962C8B-B14F-4D97-AF65-F5344CB8AC3E}">
        <p14:creationId xmlns:p14="http://schemas.microsoft.com/office/powerpoint/2010/main" val="112397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no Text Blue Footer">
    <p:bg>
      <p:bgPr>
        <a:solidFill>
          <a:schemeClr val="tx2"/>
        </a:solidFill>
        <a:effectLst/>
      </p:bgPr>
    </p:bg>
    <p:spTree>
      <p:nvGrpSpPr>
        <p:cNvPr id="1" name=""/>
        <p:cNvGrpSpPr/>
        <p:nvPr/>
      </p:nvGrpSpPr>
      <p:grpSpPr>
        <a:xfrm>
          <a:off x="0" y="0"/>
          <a:ext cx="0" cy="0"/>
          <a:chOff x="0" y="0"/>
          <a:chExt cx="0" cy="0"/>
        </a:xfrm>
      </p:grpSpPr>
      <p:sp>
        <p:nvSpPr>
          <p:cNvPr id="16" name="Trapez 1">
            <a:extLst>
              <a:ext uri="{FF2B5EF4-FFF2-40B4-BE49-F238E27FC236}">
                <a16:creationId xmlns:a16="http://schemas.microsoft.com/office/drawing/2014/main" id="{702D2414-EDFB-4B60-9115-4618C72EE35C}"/>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13" name="Textfeld 28">
            <a:extLst>
              <a:ext uri="{FF2B5EF4-FFF2-40B4-BE49-F238E27FC236}">
                <a16:creationId xmlns:a16="http://schemas.microsoft.com/office/drawing/2014/main" id="{660279B7-ECF1-45D6-8134-5A75A64E79BB}"/>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cxnSp>
        <p:nvCxnSpPr>
          <p:cNvPr id="15" name="Gerade Verbindung 6">
            <a:extLst>
              <a:ext uri="{FF2B5EF4-FFF2-40B4-BE49-F238E27FC236}">
                <a16:creationId xmlns:a16="http://schemas.microsoft.com/office/drawing/2014/main" id="{DA453981-87FB-421E-9703-AE01D8F2DD69}"/>
              </a:ext>
            </a:extLst>
          </p:cNvPr>
          <p:cNvCxnSpPr>
            <a:cxnSpLocks/>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3">
            <a:extLst>
              <a:ext uri="{FF2B5EF4-FFF2-40B4-BE49-F238E27FC236}">
                <a16:creationId xmlns:a16="http://schemas.microsoft.com/office/drawing/2014/main" id="{EF300AF9-2D5B-443D-ADC2-B36E25FEA0F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E7D2369C-BB3A-4EBA-89BC-39B18D294D4C}" type="datetime3">
              <a:rPr lang="en-US" smtClean="0"/>
              <a:t>15 June 2025</a:t>
            </a:fld>
            <a:endParaRPr lang="en-US" dirty="0"/>
          </a:p>
        </p:txBody>
      </p:sp>
      <p:sp>
        <p:nvSpPr>
          <p:cNvPr id="18" name="Foliennummernplatzhalter 5">
            <a:extLst>
              <a:ext uri="{FF2B5EF4-FFF2-40B4-BE49-F238E27FC236}">
                <a16:creationId xmlns:a16="http://schemas.microsoft.com/office/drawing/2014/main" id="{60F0E331-1AA0-4313-B25D-2D7207DDD61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19" name="Footer Placeholder 4">
            <a:extLst>
              <a:ext uri="{FF2B5EF4-FFF2-40B4-BE49-F238E27FC236}">
                <a16:creationId xmlns:a16="http://schemas.microsoft.com/office/drawing/2014/main" id="{44D1384A-3EAD-46C2-9750-B933EF2176D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0" name="Datumsplatzhalter 3">
            <a:extLst>
              <a:ext uri="{FF2B5EF4-FFF2-40B4-BE49-F238E27FC236}">
                <a16:creationId xmlns:a16="http://schemas.microsoft.com/office/drawing/2014/main" id="{00205ED7-F0FC-466F-885F-0AB65F75AD7A}"/>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1" name="Datumsplatzhalter 3">
            <a:extLst>
              <a:ext uri="{FF2B5EF4-FFF2-40B4-BE49-F238E27FC236}">
                <a16:creationId xmlns:a16="http://schemas.microsoft.com/office/drawing/2014/main" id="{538E62FB-AA5B-4FC3-A9A1-6E6347DA23F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4" name="Rectangle 23">
            <a:extLst>
              <a:ext uri="{FF2B5EF4-FFF2-40B4-BE49-F238E27FC236}">
                <a16:creationId xmlns:a16="http://schemas.microsoft.com/office/drawing/2014/main" id="{CCCCB6EF-E5E4-43F7-A127-3BA90BF76853}"/>
              </a:ext>
            </a:extLst>
          </p:cNvPr>
          <p:cNvSpPr/>
          <p:nvPr userDrawn="1"/>
        </p:nvSpPr>
        <p:spPr>
          <a:xfrm>
            <a:off x="12308461" y="1304925"/>
            <a:ext cx="1769323" cy="2810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spAutoFit/>
          </a:bodyPr>
          <a:lstStyle/>
          <a:p>
            <a:pPr algn="l">
              <a:lnSpc>
                <a:spcPct val="120000"/>
              </a:lnSpc>
              <a:spcAft>
                <a:spcPts val="400"/>
              </a:spcAft>
            </a:pPr>
            <a:r>
              <a:rPr lang="en-US" sz="1200" noProof="0" dirty="0"/>
              <a:t>This slide is only to </a:t>
            </a:r>
            <a:br>
              <a:rPr lang="en-US" sz="1200" noProof="0" dirty="0"/>
            </a:br>
            <a:r>
              <a:rPr lang="en-US" sz="1200" noProof="0" dirty="0"/>
              <a:t>be used for imagery.</a:t>
            </a:r>
            <a:br>
              <a:rPr lang="en-US" sz="1200" noProof="0" dirty="0"/>
            </a:br>
            <a:r>
              <a:rPr lang="en-US" sz="1200" noProof="0" dirty="0"/>
              <a:t> </a:t>
            </a:r>
          </a:p>
          <a:p>
            <a:pPr algn="l">
              <a:lnSpc>
                <a:spcPct val="120000"/>
              </a:lnSpc>
              <a:spcAft>
                <a:spcPts val="400"/>
              </a:spcAft>
            </a:pPr>
            <a:r>
              <a:rPr lang="en-US" sz="1200" noProof="0" dirty="0"/>
              <a:t>To add an image </a:t>
            </a:r>
            <a:br>
              <a:rPr lang="en-US" sz="1200" noProof="0" dirty="0"/>
            </a:br>
            <a:r>
              <a:rPr lang="en-US" sz="1200" noProof="0" dirty="0"/>
              <a:t>to the background, </a:t>
            </a:r>
            <a:br>
              <a:rPr lang="en-US" sz="1200" noProof="0" dirty="0"/>
            </a:br>
            <a:r>
              <a:rPr lang="en-US" sz="1200" noProof="0" dirty="0"/>
              <a:t>follow these steps: </a:t>
            </a:r>
          </a:p>
          <a:p>
            <a:pPr marL="137160" indent="-137160" algn="l">
              <a:lnSpc>
                <a:spcPct val="120000"/>
              </a:lnSpc>
              <a:spcAft>
                <a:spcPts val="400"/>
              </a:spcAft>
              <a:buFont typeface="Wingdings" panose="05000000000000000000" pitchFamily="2" charset="2"/>
              <a:buChar char="§"/>
            </a:pPr>
            <a:r>
              <a:rPr lang="en-US" sz="1200" noProof="0" dirty="0"/>
              <a:t>Right click -&gt; </a:t>
            </a:r>
            <a:br>
              <a:rPr lang="en-US" sz="1200" noProof="0" dirty="0"/>
            </a:br>
            <a:r>
              <a:rPr lang="en-US" sz="1200" b="1" noProof="0" dirty="0">
                <a:latin typeface="+mj-lt"/>
              </a:rPr>
              <a:t>Format Background</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or texture fill</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source</a:t>
            </a:r>
            <a:r>
              <a:rPr lang="en-US" sz="1200" noProof="0" dirty="0"/>
              <a:t> -&gt; </a:t>
            </a:r>
            <a:br>
              <a:rPr lang="en-US" sz="1200" noProof="0" dirty="0"/>
            </a:br>
            <a:r>
              <a:rPr lang="en-US" sz="1200" b="1" noProof="0" dirty="0">
                <a:latin typeface="+mj-lt"/>
              </a:rPr>
              <a:t>Insert…</a:t>
            </a:r>
            <a:endParaRPr lang="en-US" sz="1200" noProof="0" dirty="0"/>
          </a:p>
        </p:txBody>
      </p:sp>
      <p:pic>
        <p:nvPicPr>
          <p:cNvPr id="25" name="Graphic 24">
            <a:extLst>
              <a:ext uri="{FF2B5EF4-FFF2-40B4-BE49-F238E27FC236}">
                <a16:creationId xmlns:a16="http://schemas.microsoft.com/office/drawing/2014/main" id="{EB24DC06-2A69-4D98-ADE5-A8E0BCF2461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2557003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no Text Black Footer">
    <p:bg>
      <p:bgPr>
        <a:solidFill>
          <a:srgbClr val="000000"/>
        </a:solidFill>
        <a:effectLst/>
      </p:bgPr>
    </p:bg>
    <p:spTree>
      <p:nvGrpSpPr>
        <p:cNvPr id="1" name=""/>
        <p:cNvGrpSpPr/>
        <p:nvPr/>
      </p:nvGrpSpPr>
      <p:grpSpPr>
        <a:xfrm>
          <a:off x="0" y="0"/>
          <a:ext cx="0" cy="0"/>
          <a:chOff x="0" y="0"/>
          <a:chExt cx="0" cy="0"/>
        </a:xfrm>
      </p:grpSpPr>
      <p:sp>
        <p:nvSpPr>
          <p:cNvPr id="16" name="Trapez 1">
            <a:extLst>
              <a:ext uri="{FF2B5EF4-FFF2-40B4-BE49-F238E27FC236}">
                <a16:creationId xmlns:a16="http://schemas.microsoft.com/office/drawing/2014/main" id="{702D2414-EDFB-4B60-9115-4618C72EE35C}"/>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13" name="Textfeld 28">
            <a:extLst>
              <a:ext uri="{FF2B5EF4-FFF2-40B4-BE49-F238E27FC236}">
                <a16:creationId xmlns:a16="http://schemas.microsoft.com/office/drawing/2014/main" id="{660279B7-ECF1-45D6-8134-5A75A64E79BB}"/>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cxnSp>
        <p:nvCxnSpPr>
          <p:cNvPr id="15" name="Gerade Verbindung 6">
            <a:extLst>
              <a:ext uri="{FF2B5EF4-FFF2-40B4-BE49-F238E27FC236}">
                <a16:creationId xmlns:a16="http://schemas.microsoft.com/office/drawing/2014/main" id="{DA453981-87FB-421E-9703-AE01D8F2DD69}"/>
              </a:ext>
            </a:extLst>
          </p:cNvPr>
          <p:cNvCxnSpPr>
            <a:cxnSpLocks/>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3">
            <a:extLst>
              <a:ext uri="{FF2B5EF4-FFF2-40B4-BE49-F238E27FC236}">
                <a16:creationId xmlns:a16="http://schemas.microsoft.com/office/drawing/2014/main" id="{EF300AF9-2D5B-443D-ADC2-B36E25FEA0F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C5FFA193-8CEF-408D-83EF-7BF42DD115A6}" type="datetime3">
              <a:rPr lang="en-US" smtClean="0"/>
              <a:t>15 June 2025</a:t>
            </a:fld>
            <a:endParaRPr lang="en-US" dirty="0"/>
          </a:p>
        </p:txBody>
      </p:sp>
      <p:sp>
        <p:nvSpPr>
          <p:cNvPr id="18" name="Foliennummernplatzhalter 5">
            <a:extLst>
              <a:ext uri="{FF2B5EF4-FFF2-40B4-BE49-F238E27FC236}">
                <a16:creationId xmlns:a16="http://schemas.microsoft.com/office/drawing/2014/main" id="{60F0E331-1AA0-4313-B25D-2D7207DDD61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19" name="Footer Placeholder 4">
            <a:extLst>
              <a:ext uri="{FF2B5EF4-FFF2-40B4-BE49-F238E27FC236}">
                <a16:creationId xmlns:a16="http://schemas.microsoft.com/office/drawing/2014/main" id="{44D1384A-3EAD-46C2-9750-B933EF2176D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0" name="Datumsplatzhalter 3">
            <a:extLst>
              <a:ext uri="{FF2B5EF4-FFF2-40B4-BE49-F238E27FC236}">
                <a16:creationId xmlns:a16="http://schemas.microsoft.com/office/drawing/2014/main" id="{00205ED7-F0FC-466F-885F-0AB65F75AD7A}"/>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1" name="Datumsplatzhalter 3">
            <a:extLst>
              <a:ext uri="{FF2B5EF4-FFF2-40B4-BE49-F238E27FC236}">
                <a16:creationId xmlns:a16="http://schemas.microsoft.com/office/drawing/2014/main" id="{538E62FB-AA5B-4FC3-A9A1-6E6347DA23F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5" name="Rectangle 24">
            <a:extLst>
              <a:ext uri="{FF2B5EF4-FFF2-40B4-BE49-F238E27FC236}">
                <a16:creationId xmlns:a16="http://schemas.microsoft.com/office/drawing/2014/main" id="{0E495D4D-D1E5-4BC6-8BD2-3421270A8D18}"/>
              </a:ext>
            </a:extLst>
          </p:cNvPr>
          <p:cNvSpPr/>
          <p:nvPr userDrawn="1"/>
        </p:nvSpPr>
        <p:spPr>
          <a:xfrm>
            <a:off x="12308461" y="1304925"/>
            <a:ext cx="1769323" cy="3253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spAutoFit/>
          </a:bodyPr>
          <a:lstStyle/>
          <a:p>
            <a:pPr algn="l">
              <a:lnSpc>
                <a:spcPct val="120000"/>
              </a:lnSpc>
              <a:spcAft>
                <a:spcPts val="400"/>
              </a:spcAft>
            </a:pPr>
            <a:r>
              <a:rPr lang="en-US" sz="1200" noProof="0" dirty="0"/>
              <a:t>This slide is only to </a:t>
            </a:r>
            <a:br>
              <a:rPr lang="en-US" sz="1200" noProof="0" dirty="0"/>
            </a:br>
            <a:r>
              <a:rPr lang="en-US" sz="1200" noProof="0" dirty="0"/>
              <a:t>be used for imagery that requires black background.</a:t>
            </a:r>
            <a:br>
              <a:rPr lang="en-US" sz="1200" noProof="0" dirty="0"/>
            </a:br>
            <a:r>
              <a:rPr lang="en-US" sz="1200" noProof="0" dirty="0"/>
              <a:t> </a:t>
            </a:r>
          </a:p>
          <a:p>
            <a:pPr algn="l">
              <a:lnSpc>
                <a:spcPct val="120000"/>
              </a:lnSpc>
              <a:spcAft>
                <a:spcPts val="400"/>
              </a:spcAft>
            </a:pPr>
            <a:r>
              <a:rPr lang="en-US" sz="1200" noProof="0" dirty="0"/>
              <a:t>To add an image </a:t>
            </a:r>
            <a:br>
              <a:rPr lang="en-US" sz="1200" noProof="0" dirty="0"/>
            </a:br>
            <a:r>
              <a:rPr lang="en-US" sz="1200" noProof="0" dirty="0"/>
              <a:t>to the background, </a:t>
            </a:r>
            <a:br>
              <a:rPr lang="en-US" sz="1200" noProof="0" dirty="0"/>
            </a:br>
            <a:r>
              <a:rPr lang="en-US" sz="1200" noProof="0" dirty="0"/>
              <a:t>follow these steps: </a:t>
            </a:r>
          </a:p>
          <a:p>
            <a:pPr marL="137160" indent="-137160" algn="l">
              <a:lnSpc>
                <a:spcPct val="120000"/>
              </a:lnSpc>
              <a:spcAft>
                <a:spcPts val="400"/>
              </a:spcAft>
              <a:buFont typeface="Wingdings" panose="05000000000000000000" pitchFamily="2" charset="2"/>
              <a:buChar char="§"/>
            </a:pPr>
            <a:r>
              <a:rPr lang="en-US" sz="1200" noProof="0" dirty="0"/>
              <a:t>Right click -&gt; </a:t>
            </a:r>
            <a:br>
              <a:rPr lang="en-US" sz="1200" noProof="0" dirty="0"/>
            </a:br>
            <a:r>
              <a:rPr lang="en-US" sz="1200" b="1" noProof="0" dirty="0">
                <a:latin typeface="+mj-lt"/>
              </a:rPr>
              <a:t>Format Background</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or texture fill</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source</a:t>
            </a:r>
            <a:r>
              <a:rPr lang="en-US" sz="1200" noProof="0" dirty="0"/>
              <a:t> -&gt; </a:t>
            </a:r>
            <a:br>
              <a:rPr lang="en-US" sz="1200" noProof="0" dirty="0"/>
            </a:br>
            <a:r>
              <a:rPr lang="en-US" sz="1200" b="1" noProof="0" dirty="0">
                <a:latin typeface="+mj-lt"/>
              </a:rPr>
              <a:t>Insert…</a:t>
            </a:r>
            <a:endParaRPr lang="en-US" sz="1200" noProof="0" dirty="0"/>
          </a:p>
        </p:txBody>
      </p:sp>
      <p:pic>
        <p:nvPicPr>
          <p:cNvPr id="26" name="Graphic 25">
            <a:extLst>
              <a:ext uri="{FF2B5EF4-FFF2-40B4-BE49-F238E27FC236}">
                <a16:creationId xmlns:a16="http://schemas.microsoft.com/office/drawing/2014/main" id="{6DCBEE33-BB8E-4D82-BC27-51D7CF50F3C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2093110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Speaker title with a maximum of </a:t>
            </a:r>
            <a:br>
              <a:rPr lang="en-US" noProof="0" dirty="0"/>
            </a:br>
            <a:r>
              <a:rPr lang="en-US" noProof="0" dirty="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515939" y="2110121"/>
            <a:ext cx="1655063" cy="1656437"/>
          </a:xfrm>
          <a:prstGeom prst="ellipse">
            <a:avLst/>
          </a:prstGeom>
          <a:solidFill>
            <a:schemeClr val="accent5"/>
          </a:solidFill>
        </p:spPr>
        <p:txBody>
          <a:bodyPr anchor="ctr"/>
          <a:lstStyle>
            <a:lvl1pPr marL="0" indent="0" algn="ctr">
              <a:buNone/>
              <a:defRPr i="1"/>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photo</a:t>
            </a:r>
            <a:endParaRPr lang="en-US" dirty="0"/>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25C0651A-434E-41B4-9E7D-F2AFB2E8466C}" type="datetime3">
              <a:rPr lang="en-US" smtClean="0"/>
              <a:t>15 June 2025</a:t>
            </a:fld>
            <a:endParaRPr lang="en-US" dirty="0"/>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3043517" y="3252250"/>
            <a:ext cx="4142232" cy="2948525"/>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3043517" y="2633934"/>
            <a:ext cx="863254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Speaker subtitle with a maximum of </a:t>
            </a:r>
            <a:br>
              <a:rPr lang="en-US" dirty="0"/>
            </a:br>
            <a:r>
              <a:rPr lang="en-US" dirty="0"/>
              <a:t>approx. 140 characters in maximum two lines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21839" y="2718930"/>
            <a:ext cx="355235" cy="438820"/>
          </a:xfrm>
          <a:prstGeom prst="rect">
            <a:avLst/>
          </a:prstGeom>
        </p:spPr>
      </p:pic>
      <p:sp>
        <p:nvSpPr>
          <p:cNvPr id="17" name="Content Placeholder 4">
            <a:extLst>
              <a:ext uri="{FF2B5EF4-FFF2-40B4-BE49-F238E27FC236}">
                <a16:creationId xmlns:a16="http://schemas.microsoft.com/office/drawing/2014/main" id="{3801F0B3-DA41-4A84-ABAB-471E9240B15A}"/>
              </a:ext>
            </a:extLst>
          </p:cNvPr>
          <p:cNvSpPr>
            <a:spLocks noGrp="1"/>
          </p:cNvSpPr>
          <p:nvPr>
            <p:ph sz="quarter" idx="33"/>
          </p:nvPr>
        </p:nvSpPr>
        <p:spPr>
          <a:xfrm>
            <a:off x="7533831" y="3252250"/>
            <a:ext cx="4142232" cy="2948525"/>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Footer Placeholder 4">
            <a:extLst>
              <a:ext uri="{FF2B5EF4-FFF2-40B4-BE49-F238E27FC236}">
                <a16:creationId xmlns:a16="http://schemas.microsoft.com/office/drawing/2014/main" id="{D41DE48E-C3ED-46D7-98B8-17A65622D4E3}"/>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1272816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Speaker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Speaker title with a maximum of </a:t>
            </a:r>
            <a:br>
              <a:rPr lang="en-US" noProof="0" dirty="0"/>
            </a:br>
            <a:r>
              <a:rPr lang="en-US" noProof="0" dirty="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1037617" y="1592263"/>
            <a:ext cx="1655063" cy="1656437"/>
          </a:xfrm>
          <a:prstGeom prst="ellipse">
            <a:avLst/>
          </a:prstGeom>
          <a:solidFill>
            <a:schemeClr val="accent5"/>
          </a:solidFill>
        </p:spPr>
        <p:txBody>
          <a:bodyPr anchor="ctr"/>
          <a:lstStyle>
            <a:lvl1pPr marL="0" indent="0" algn="ctr">
              <a:buNone/>
              <a:defRPr i="1"/>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photo</a:t>
            </a:r>
            <a:endParaRPr lang="en-US" dirty="0"/>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B546B547-516D-484A-A795-30485E2D8741}" type="datetime3">
              <a:rPr lang="en-US" smtClean="0"/>
              <a:t>15 June 2025</a:t>
            </a:fld>
            <a:endParaRPr lang="en-US" dirty="0"/>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1037617" y="4226704"/>
            <a:ext cx="4878996" cy="1974071"/>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1037617" y="3608388"/>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Speaker subtitle with a maximum of approx. 75 characters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3693384"/>
            <a:ext cx="355235" cy="438820"/>
          </a:xfrm>
          <a:prstGeom prst="rect">
            <a:avLst/>
          </a:prstGeom>
        </p:spPr>
      </p:pic>
      <p:sp>
        <p:nvSpPr>
          <p:cNvPr id="16" name="Picture Placeholder 4">
            <a:extLst>
              <a:ext uri="{FF2B5EF4-FFF2-40B4-BE49-F238E27FC236}">
                <a16:creationId xmlns:a16="http://schemas.microsoft.com/office/drawing/2014/main" id="{42A3E1AD-99F5-4236-904C-0B0D0E290F12}"/>
              </a:ext>
            </a:extLst>
          </p:cNvPr>
          <p:cNvSpPr>
            <a:spLocks noGrp="1"/>
          </p:cNvSpPr>
          <p:nvPr>
            <p:ph type="pic" sz="quarter" idx="33" hasCustomPrompt="1"/>
          </p:nvPr>
        </p:nvSpPr>
        <p:spPr>
          <a:xfrm>
            <a:off x="6797067" y="1593176"/>
            <a:ext cx="1655063" cy="1656437"/>
          </a:xfrm>
          <a:prstGeom prst="ellipse">
            <a:avLst/>
          </a:prstGeom>
          <a:solidFill>
            <a:schemeClr val="accent5"/>
          </a:solidFill>
        </p:spPr>
        <p:txBody>
          <a:bodyPr anchor="ctr"/>
          <a:lstStyle>
            <a:lvl1pPr marL="0" indent="0" algn="ctr">
              <a:buNone/>
              <a:defRPr i="1"/>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photo</a:t>
            </a:r>
            <a:endParaRPr lang="en-US" dirty="0"/>
          </a:p>
        </p:txBody>
      </p:sp>
      <p:sp>
        <p:nvSpPr>
          <p:cNvPr id="21" name="Content Placeholder 4">
            <a:extLst>
              <a:ext uri="{FF2B5EF4-FFF2-40B4-BE49-F238E27FC236}">
                <a16:creationId xmlns:a16="http://schemas.microsoft.com/office/drawing/2014/main" id="{47FBE273-80AF-4BA7-8B64-A0C36DDCC6F5}"/>
              </a:ext>
            </a:extLst>
          </p:cNvPr>
          <p:cNvSpPr>
            <a:spLocks noGrp="1"/>
          </p:cNvSpPr>
          <p:nvPr>
            <p:ph sz="quarter" idx="34"/>
          </p:nvPr>
        </p:nvSpPr>
        <p:spPr>
          <a:xfrm>
            <a:off x="6797067" y="4227617"/>
            <a:ext cx="4878996" cy="1974071"/>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p:txBody>
      </p:sp>
      <p:sp>
        <p:nvSpPr>
          <p:cNvPr id="22" name="Content Placeholder 4">
            <a:extLst>
              <a:ext uri="{FF2B5EF4-FFF2-40B4-BE49-F238E27FC236}">
                <a16:creationId xmlns:a16="http://schemas.microsoft.com/office/drawing/2014/main" id="{AC010EE5-600C-47CC-B2F6-C413785A833B}"/>
              </a:ext>
            </a:extLst>
          </p:cNvPr>
          <p:cNvSpPr>
            <a:spLocks noGrp="1"/>
          </p:cNvSpPr>
          <p:nvPr>
            <p:ph sz="quarter" idx="35" hasCustomPrompt="1"/>
          </p:nvPr>
        </p:nvSpPr>
        <p:spPr>
          <a:xfrm>
            <a:off x="6797067" y="3609301"/>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Speaker subtitle with a maximum of approx. 75 characters</a:t>
            </a:r>
          </a:p>
        </p:txBody>
      </p:sp>
      <p:pic>
        <p:nvPicPr>
          <p:cNvPr id="23" name="Graphic 22">
            <a:extLst>
              <a:ext uri="{FF2B5EF4-FFF2-40B4-BE49-F238E27FC236}">
                <a16:creationId xmlns:a16="http://schemas.microsoft.com/office/drawing/2014/main" id="{E4B47471-19AD-4255-9D13-280630652D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5389" y="3694297"/>
            <a:ext cx="355235" cy="438820"/>
          </a:xfrm>
          <a:prstGeom prst="rect">
            <a:avLst/>
          </a:prstGeom>
        </p:spPr>
      </p:pic>
      <p:sp>
        <p:nvSpPr>
          <p:cNvPr id="15" name="Footer Placeholder 4">
            <a:extLst>
              <a:ext uri="{FF2B5EF4-FFF2-40B4-BE49-F238E27FC236}">
                <a16:creationId xmlns:a16="http://schemas.microsoft.com/office/drawing/2014/main" id="{D6685E2E-3779-4C2D-B919-26C827E789A5}"/>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320900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30" name="Textplatzhalter 3">
            <a:extLst>
              <a:ext uri="{FF2B5EF4-FFF2-40B4-BE49-F238E27FC236}">
                <a16:creationId xmlns:a16="http://schemas.microsoft.com/office/drawing/2014/main" id="{9861BF8B-4157-B14F-9EDA-FB548DFEF05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5" name="Textplatzhalter 3">
            <a:extLst>
              <a:ext uri="{FF2B5EF4-FFF2-40B4-BE49-F238E27FC236}">
                <a16:creationId xmlns:a16="http://schemas.microsoft.com/office/drawing/2014/main" id="{96523DEB-3E9A-AC42-8151-CB559BC86B39}"/>
              </a:ext>
            </a:extLst>
          </p:cNvPr>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01</a:t>
            </a:r>
          </a:p>
        </p:txBody>
      </p:sp>
      <p:sp>
        <p:nvSpPr>
          <p:cNvPr id="16" name="Textplatzhalter 3">
            <a:extLst>
              <a:ext uri="{FF2B5EF4-FFF2-40B4-BE49-F238E27FC236}">
                <a16:creationId xmlns:a16="http://schemas.microsoft.com/office/drawing/2014/main" id="{89124A6F-2670-B84E-BD6D-E4E3F96D8793}"/>
              </a:ext>
            </a:extLst>
          </p:cNvPr>
          <p:cNvSpPr>
            <a:spLocks noGrp="1"/>
          </p:cNvSpPr>
          <p:nvPr>
            <p:ph type="body" sz="quarter" idx="22" hasCustomPrompt="1"/>
          </p:nvPr>
        </p:nvSpPr>
        <p:spPr>
          <a:xfrm>
            <a:off x="1520329"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23" name="Textplatzhalter 3">
            <a:extLst>
              <a:ext uri="{FF2B5EF4-FFF2-40B4-BE49-F238E27FC236}">
                <a16:creationId xmlns:a16="http://schemas.microsoft.com/office/drawing/2014/main" id="{96523DEB-3E9A-AC42-8151-CB559BC86B39}"/>
              </a:ext>
            </a:extLst>
          </p:cNvPr>
          <p:cNvSpPr>
            <a:spLocks noGrp="1"/>
          </p:cNvSpPr>
          <p:nvPr>
            <p:ph type="body" sz="quarter" idx="23" hasCustomPrompt="1"/>
          </p:nvPr>
        </p:nvSpPr>
        <p:spPr>
          <a:xfrm>
            <a:off x="521448" y="2583523"/>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02</a:t>
            </a:r>
          </a:p>
        </p:txBody>
      </p:sp>
      <p:sp>
        <p:nvSpPr>
          <p:cNvPr id="24" name="Textplatzhalter 3">
            <a:extLst>
              <a:ext uri="{FF2B5EF4-FFF2-40B4-BE49-F238E27FC236}">
                <a16:creationId xmlns:a16="http://schemas.microsoft.com/office/drawing/2014/main" id="{89124A6F-2670-B84E-BD6D-E4E3F96D8793}"/>
              </a:ext>
            </a:extLst>
          </p:cNvPr>
          <p:cNvSpPr>
            <a:spLocks noGrp="1"/>
          </p:cNvSpPr>
          <p:nvPr>
            <p:ph type="body" sz="quarter" idx="24" hasCustomPrompt="1"/>
          </p:nvPr>
        </p:nvSpPr>
        <p:spPr>
          <a:xfrm>
            <a:off x="1520329"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25" name="Textplatzhalter 3">
            <a:extLst>
              <a:ext uri="{FF2B5EF4-FFF2-40B4-BE49-F238E27FC236}">
                <a16:creationId xmlns:a16="http://schemas.microsoft.com/office/drawing/2014/main" id="{96523DEB-3E9A-AC42-8151-CB559BC86B39}"/>
              </a:ext>
            </a:extLst>
          </p:cNvPr>
          <p:cNvSpPr>
            <a:spLocks noGrp="1"/>
          </p:cNvSpPr>
          <p:nvPr>
            <p:ph type="body" sz="quarter" idx="25" hasCustomPrompt="1"/>
          </p:nvPr>
        </p:nvSpPr>
        <p:spPr>
          <a:xfrm>
            <a:off x="521448" y="3616457"/>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03</a:t>
            </a:r>
          </a:p>
        </p:txBody>
      </p:sp>
      <p:sp>
        <p:nvSpPr>
          <p:cNvPr id="26" name="Textplatzhalter 3">
            <a:extLst>
              <a:ext uri="{FF2B5EF4-FFF2-40B4-BE49-F238E27FC236}">
                <a16:creationId xmlns:a16="http://schemas.microsoft.com/office/drawing/2014/main" id="{89124A6F-2670-B84E-BD6D-E4E3F96D8793}"/>
              </a:ext>
            </a:extLst>
          </p:cNvPr>
          <p:cNvSpPr>
            <a:spLocks noGrp="1"/>
          </p:cNvSpPr>
          <p:nvPr>
            <p:ph type="body" sz="quarter" idx="26" hasCustomPrompt="1"/>
          </p:nvPr>
        </p:nvSpPr>
        <p:spPr>
          <a:xfrm>
            <a:off x="1520329"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27" name="Textplatzhalter 3">
            <a:extLst>
              <a:ext uri="{FF2B5EF4-FFF2-40B4-BE49-F238E27FC236}">
                <a16:creationId xmlns:a16="http://schemas.microsoft.com/office/drawing/2014/main" id="{96523DEB-3E9A-AC42-8151-CB559BC86B39}"/>
              </a:ext>
            </a:extLst>
          </p:cNvPr>
          <p:cNvSpPr>
            <a:spLocks noGrp="1"/>
          </p:cNvSpPr>
          <p:nvPr>
            <p:ph type="body" sz="quarter" idx="27" hasCustomPrompt="1"/>
          </p:nvPr>
        </p:nvSpPr>
        <p:spPr>
          <a:xfrm>
            <a:off x="521448"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04</a:t>
            </a:r>
          </a:p>
        </p:txBody>
      </p:sp>
      <p:sp>
        <p:nvSpPr>
          <p:cNvPr id="28" name="Textplatzhalter 3">
            <a:extLst>
              <a:ext uri="{FF2B5EF4-FFF2-40B4-BE49-F238E27FC236}">
                <a16:creationId xmlns:a16="http://schemas.microsoft.com/office/drawing/2014/main" id="{89124A6F-2670-B84E-BD6D-E4E3F96D8793}"/>
              </a:ext>
            </a:extLst>
          </p:cNvPr>
          <p:cNvSpPr>
            <a:spLocks noGrp="1"/>
          </p:cNvSpPr>
          <p:nvPr>
            <p:ph type="body" sz="quarter" idx="28" hasCustomPrompt="1"/>
          </p:nvPr>
        </p:nvSpPr>
        <p:spPr>
          <a:xfrm>
            <a:off x="1520329"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31" name="Textplatzhalter 3">
            <a:extLst>
              <a:ext uri="{FF2B5EF4-FFF2-40B4-BE49-F238E27FC236}">
                <a16:creationId xmlns:a16="http://schemas.microsoft.com/office/drawing/2014/main" id="{96523DEB-3E9A-AC42-8151-CB559BC86B39}"/>
              </a:ext>
            </a:extLst>
          </p:cNvPr>
          <p:cNvSpPr>
            <a:spLocks noGrp="1"/>
          </p:cNvSpPr>
          <p:nvPr>
            <p:ph type="body" sz="quarter" idx="29" hasCustomPrompt="1"/>
          </p:nvPr>
        </p:nvSpPr>
        <p:spPr>
          <a:xfrm>
            <a:off x="6278782"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05</a:t>
            </a:r>
          </a:p>
        </p:txBody>
      </p:sp>
      <p:sp>
        <p:nvSpPr>
          <p:cNvPr id="32" name="Textplatzhalter 3">
            <a:extLst>
              <a:ext uri="{FF2B5EF4-FFF2-40B4-BE49-F238E27FC236}">
                <a16:creationId xmlns:a16="http://schemas.microsoft.com/office/drawing/2014/main" id="{89124A6F-2670-B84E-BD6D-E4E3F96D8793}"/>
              </a:ext>
            </a:extLst>
          </p:cNvPr>
          <p:cNvSpPr>
            <a:spLocks noGrp="1"/>
          </p:cNvSpPr>
          <p:nvPr>
            <p:ph type="body" sz="quarter" idx="30" hasCustomPrompt="1"/>
          </p:nvPr>
        </p:nvSpPr>
        <p:spPr>
          <a:xfrm>
            <a:off x="7277663"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3" name="Textplatzhalter 3">
            <a:extLst>
              <a:ext uri="{FF2B5EF4-FFF2-40B4-BE49-F238E27FC236}">
                <a16:creationId xmlns:a16="http://schemas.microsoft.com/office/drawing/2014/main" id="{96523DEB-3E9A-AC42-8151-CB559BC86B39}"/>
              </a:ext>
            </a:extLst>
          </p:cNvPr>
          <p:cNvSpPr>
            <a:spLocks noGrp="1"/>
          </p:cNvSpPr>
          <p:nvPr>
            <p:ph type="body" sz="quarter" idx="31" hasCustomPrompt="1"/>
          </p:nvPr>
        </p:nvSpPr>
        <p:spPr>
          <a:xfrm>
            <a:off x="6278782" y="2583522"/>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06</a:t>
            </a:r>
          </a:p>
        </p:txBody>
      </p:sp>
      <p:sp>
        <p:nvSpPr>
          <p:cNvPr id="34" name="Textplatzhalter 3">
            <a:extLst>
              <a:ext uri="{FF2B5EF4-FFF2-40B4-BE49-F238E27FC236}">
                <a16:creationId xmlns:a16="http://schemas.microsoft.com/office/drawing/2014/main" id="{89124A6F-2670-B84E-BD6D-E4E3F96D8793}"/>
              </a:ext>
            </a:extLst>
          </p:cNvPr>
          <p:cNvSpPr>
            <a:spLocks noGrp="1"/>
          </p:cNvSpPr>
          <p:nvPr>
            <p:ph type="body" sz="quarter" idx="32" hasCustomPrompt="1"/>
          </p:nvPr>
        </p:nvSpPr>
        <p:spPr>
          <a:xfrm>
            <a:off x="7277663"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35" name="Textplatzhalter 3">
            <a:extLst>
              <a:ext uri="{FF2B5EF4-FFF2-40B4-BE49-F238E27FC236}">
                <a16:creationId xmlns:a16="http://schemas.microsoft.com/office/drawing/2014/main" id="{96523DEB-3E9A-AC42-8151-CB559BC86B39}"/>
              </a:ext>
            </a:extLst>
          </p:cNvPr>
          <p:cNvSpPr>
            <a:spLocks noGrp="1"/>
          </p:cNvSpPr>
          <p:nvPr>
            <p:ph type="body" sz="quarter" idx="33" hasCustomPrompt="1"/>
          </p:nvPr>
        </p:nvSpPr>
        <p:spPr>
          <a:xfrm>
            <a:off x="6278782" y="3616456"/>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07</a:t>
            </a:r>
          </a:p>
        </p:txBody>
      </p:sp>
      <p:sp>
        <p:nvSpPr>
          <p:cNvPr id="36" name="Textplatzhalter 3">
            <a:extLst>
              <a:ext uri="{FF2B5EF4-FFF2-40B4-BE49-F238E27FC236}">
                <a16:creationId xmlns:a16="http://schemas.microsoft.com/office/drawing/2014/main" id="{89124A6F-2670-B84E-BD6D-E4E3F96D8793}"/>
              </a:ext>
            </a:extLst>
          </p:cNvPr>
          <p:cNvSpPr>
            <a:spLocks noGrp="1"/>
          </p:cNvSpPr>
          <p:nvPr>
            <p:ph type="body" sz="quarter" idx="34" hasCustomPrompt="1"/>
          </p:nvPr>
        </p:nvSpPr>
        <p:spPr>
          <a:xfrm>
            <a:off x="7277663"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7" name="Textplatzhalter 3">
            <a:extLst>
              <a:ext uri="{FF2B5EF4-FFF2-40B4-BE49-F238E27FC236}">
                <a16:creationId xmlns:a16="http://schemas.microsoft.com/office/drawing/2014/main" id="{96523DEB-3E9A-AC42-8151-CB559BC86B39}"/>
              </a:ext>
            </a:extLst>
          </p:cNvPr>
          <p:cNvSpPr>
            <a:spLocks noGrp="1"/>
          </p:cNvSpPr>
          <p:nvPr>
            <p:ph type="body" sz="quarter" idx="35" hasCustomPrompt="1"/>
          </p:nvPr>
        </p:nvSpPr>
        <p:spPr>
          <a:xfrm>
            <a:off x="6278782"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08</a:t>
            </a:r>
          </a:p>
        </p:txBody>
      </p:sp>
      <p:sp>
        <p:nvSpPr>
          <p:cNvPr id="38" name="Textplatzhalter 3">
            <a:extLst>
              <a:ext uri="{FF2B5EF4-FFF2-40B4-BE49-F238E27FC236}">
                <a16:creationId xmlns:a16="http://schemas.microsoft.com/office/drawing/2014/main" id="{89124A6F-2670-B84E-BD6D-E4E3F96D8793}"/>
              </a:ext>
            </a:extLst>
          </p:cNvPr>
          <p:cNvSpPr>
            <a:spLocks noGrp="1"/>
          </p:cNvSpPr>
          <p:nvPr>
            <p:ph type="body" sz="quarter" idx="36" hasCustomPrompt="1"/>
          </p:nvPr>
        </p:nvSpPr>
        <p:spPr>
          <a:xfrm>
            <a:off x="7277663"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45" name="Titelplatzhalter 1">
            <a:extLst>
              <a:ext uri="{FF2B5EF4-FFF2-40B4-BE49-F238E27FC236}">
                <a16:creationId xmlns:a16="http://schemas.microsoft.com/office/drawing/2014/main" id="{6453F368-6889-417C-A338-273551D7564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Agenda title with a maximum of </a:t>
            </a:r>
            <a:br>
              <a:rPr lang="en-US" noProof="0" dirty="0"/>
            </a:br>
            <a:r>
              <a:rPr lang="en-US" noProof="0" dirty="0"/>
              <a:t>approx. 120 characters in maximum two lines</a:t>
            </a:r>
          </a:p>
        </p:txBody>
      </p:sp>
      <p:sp>
        <p:nvSpPr>
          <p:cNvPr id="51" name="Datumsplatzhalter 3">
            <a:extLst>
              <a:ext uri="{FF2B5EF4-FFF2-40B4-BE49-F238E27FC236}">
                <a16:creationId xmlns:a16="http://schemas.microsoft.com/office/drawing/2014/main" id="{F1F50024-E250-4528-9B3E-830619280A3D}"/>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76BDC79F-9EF2-4392-B28D-51AB5E5A1155}" type="datetime3">
              <a:rPr lang="en-US" smtClean="0"/>
              <a:t>15 June 2025</a:t>
            </a:fld>
            <a:endParaRPr lang="en-US" dirty="0"/>
          </a:p>
        </p:txBody>
      </p:sp>
      <p:sp>
        <p:nvSpPr>
          <p:cNvPr id="52" name="Foliennummernplatzhalter 5">
            <a:extLst>
              <a:ext uri="{FF2B5EF4-FFF2-40B4-BE49-F238E27FC236}">
                <a16:creationId xmlns:a16="http://schemas.microsoft.com/office/drawing/2014/main" id="{DB161058-320D-4627-92E7-24BC18DE8E5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29" name="Footer Placeholder 4">
            <a:extLst>
              <a:ext uri="{FF2B5EF4-FFF2-40B4-BE49-F238E27FC236}">
                <a16:creationId xmlns:a16="http://schemas.microsoft.com/office/drawing/2014/main" id="{4312A6B9-7992-4591-AF7A-FFBD4095F1EB}"/>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2056474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1 Column Whi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8EC394D-0BE0-47C1-B088-32253B16C967}"/>
              </a:ext>
            </a:extLst>
          </p:cNvPr>
          <p:cNvSpPr>
            <a:spLocks noGrp="1"/>
          </p:cNvSpPr>
          <p:nvPr>
            <p:ph sz="quarter" idx="21"/>
          </p:nvPr>
        </p:nvSpPr>
        <p:spPr>
          <a:xfrm>
            <a:off x="515939" y="1592635"/>
            <a:ext cx="1116012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1B86DD56-2396-47D7-84E7-2D8D2B8E857E}" type="datetime3">
              <a:rPr lang="en-US" smtClean="0"/>
              <a:t>15 June 2025</a:t>
            </a:fld>
            <a:endParaRPr lang="en-US" dirty="0"/>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8" name="Footer Placeholder 4">
            <a:extLst>
              <a:ext uri="{FF2B5EF4-FFF2-40B4-BE49-F238E27FC236}">
                <a16:creationId xmlns:a16="http://schemas.microsoft.com/office/drawing/2014/main" id="{D191CD9B-E345-4880-8C3C-9BB6E4F6B88C}"/>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691667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1 Column Subtitle White">
    <p:spTree>
      <p:nvGrpSpPr>
        <p:cNvPr id="1" name=""/>
        <p:cNvGrpSpPr/>
        <p:nvPr/>
      </p:nvGrpSpPr>
      <p:grpSpPr>
        <a:xfrm>
          <a:off x="0" y="0"/>
          <a:ext cx="0" cy="0"/>
          <a:chOff x="0" y="0"/>
          <a:chExt cx="0" cy="0"/>
        </a:xfrm>
      </p:grpSpPr>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16" name="Content Placeholder 4">
            <a:extLst>
              <a:ext uri="{FF2B5EF4-FFF2-40B4-BE49-F238E27FC236}">
                <a16:creationId xmlns:a16="http://schemas.microsoft.com/office/drawing/2014/main" id="{FAB3B0C1-BC1E-4425-A8E8-E02CE9650E7C}"/>
              </a:ext>
            </a:extLst>
          </p:cNvPr>
          <p:cNvSpPr>
            <a:spLocks noGrp="1"/>
          </p:cNvSpPr>
          <p:nvPr>
            <p:ph sz="quarter" idx="21"/>
          </p:nvPr>
        </p:nvSpPr>
        <p:spPr>
          <a:xfrm>
            <a:off x="515937" y="2210577"/>
            <a:ext cx="1116012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Content Placeholder 4">
            <a:extLst>
              <a:ext uri="{FF2B5EF4-FFF2-40B4-BE49-F238E27FC236}">
                <a16:creationId xmlns:a16="http://schemas.microsoft.com/office/drawing/2014/main" id="{86EF8F62-05CB-4821-BA3D-ECB4331436A2}"/>
              </a:ext>
            </a:extLst>
          </p:cNvPr>
          <p:cNvSpPr>
            <a:spLocks noGrp="1"/>
          </p:cNvSpPr>
          <p:nvPr>
            <p:ph sz="quarter" idx="22" hasCustomPrompt="1"/>
          </p:nvPr>
        </p:nvSpPr>
        <p:spPr>
          <a:xfrm>
            <a:off x="515937" y="1592261"/>
            <a:ext cx="1116012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 with a maximum of </a:t>
            </a:r>
            <a:br>
              <a:rPr lang="en-US" dirty="0"/>
            </a:br>
            <a:r>
              <a:rPr lang="en-US" dirty="0"/>
              <a:t>approx. 180 characters in maximum two lines</a:t>
            </a:r>
          </a:p>
        </p:txBody>
      </p:sp>
      <p:sp>
        <p:nvSpPr>
          <p:cNvPr id="15" name="Datumsplatzhalter 3">
            <a:extLst>
              <a:ext uri="{FF2B5EF4-FFF2-40B4-BE49-F238E27FC236}">
                <a16:creationId xmlns:a16="http://schemas.microsoft.com/office/drawing/2014/main" id="{0A7EE14C-A228-4D08-9CC1-5215F60B2878}"/>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DD071562-4795-470A-834D-1B84268E0E33}" type="datetime3">
              <a:rPr lang="en-US" smtClean="0"/>
              <a:t>15 June 2025</a:t>
            </a:fld>
            <a:endParaRPr lang="en-US" dirty="0"/>
          </a:p>
        </p:txBody>
      </p:sp>
      <p:sp>
        <p:nvSpPr>
          <p:cNvPr id="19" name="Foliennummernplatzhalter 5">
            <a:extLst>
              <a:ext uri="{FF2B5EF4-FFF2-40B4-BE49-F238E27FC236}">
                <a16:creationId xmlns:a16="http://schemas.microsoft.com/office/drawing/2014/main" id="{981180F7-7F67-4206-8EB1-F8B4CEC6AF3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9" name="Footer Placeholder 4">
            <a:extLst>
              <a:ext uri="{FF2B5EF4-FFF2-40B4-BE49-F238E27FC236}">
                <a16:creationId xmlns:a16="http://schemas.microsoft.com/office/drawing/2014/main" id="{A6049023-A64B-4C05-9087-EE8607E756DD}"/>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2456888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 Column with 2 Picture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dirty="0"/>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A542BEEB-8DE0-406D-8E2D-D3764F9D07AF}" type="datetime3">
              <a:rPr lang="en-US" smtClean="0"/>
              <a:t>15 June 2025</a:t>
            </a:fld>
            <a:endParaRPr lang="en-US" dirty="0"/>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dirty="0"/>
          </a:p>
        </p:txBody>
      </p:sp>
      <p:sp>
        <p:nvSpPr>
          <p:cNvPr id="16" name="Content Placeholder 4">
            <a:extLst>
              <a:ext uri="{FF2B5EF4-FFF2-40B4-BE49-F238E27FC236}">
                <a16:creationId xmlns:a16="http://schemas.microsoft.com/office/drawing/2014/main" id="{C34797F4-61C6-455C-8BFA-5E6860B1A708}"/>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21" name="Content Placeholder 4">
            <a:extLst>
              <a:ext uri="{FF2B5EF4-FFF2-40B4-BE49-F238E27FC236}">
                <a16:creationId xmlns:a16="http://schemas.microsoft.com/office/drawing/2014/main" id="{43DFB8B9-75ED-4BF5-841E-476EBF9E91D8}"/>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12" name="Footer Placeholder 4">
            <a:extLst>
              <a:ext uri="{FF2B5EF4-FFF2-40B4-BE49-F238E27FC236}">
                <a16:creationId xmlns:a16="http://schemas.microsoft.com/office/drawing/2014/main" id="{901D1429-53BC-4B38-8AE4-FC9059502811}"/>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268048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Title 01 – Media">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A699E8-21FF-4230-B1F1-D99E5C847017}"/>
              </a:ext>
            </a:extLst>
          </p:cNvPr>
          <p:cNvSpPr/>
          <p:nvPr userDrawn="1"/>
        </p:nvSpPr>
        <p:spPr>
          <a:xfrm>
            <a:off x="0" y="0"/>
            <a:ext cx="12192000" cy="6858000"/>
          </a:xfrm>
          <a:prstGeom prst="rect">
            <a:avLst/>
          </a:prstGeom>
          <a:gradFill>
            <a:gsLst>
              <a:gs pos="0">
                <a:schemeClr val="tx2">
                  <a:alpha val="0"/>
                </a:schemeClr>
              </a:gs>
              <a:gs pos="85000">
                <a:schemeClr val="tx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 1">
            <a:extLst>
              <a:ext uri="{FF2B5EF4-FFF2-40B4-BE49-F238E27FC236}">
                <a16:creationId xmlns:a16="http://schemas.microsoft.com/office/drawing/2014/main" id="{ADF36839-229D-447B-A790-C06F9C14D6BB}"/>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platzhalter 3">
            <a:extLst>
              <a:ext uri="{FF2B5EF4-FFF2-40B4-BE49-F238E27FC236}">
                <a16:creationId xmlns:a16="http://schemas.microsoft.com/office/drawing/2014/main" id="{E6CDC680-F6E8-4279-B2DA-09C07617C127}"/>
              </a:ext>
            </a:extLst>
          </p:cNvPr>
          <p:cNvSpPr>
            <a:spLocks noGrp="1"/>
          </p:cNvSpPr>
          <p:nvPr>
            <p:ph type="body" sz="quarter" idx="28"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90 characters</a:t>
            </a:r>
          </a:p>
        </p:txBody>
      </p:sp>
      <p:cxnSp>
        <p:nvCxnSpPr>
          <p:cNvPr id="18" name="Gerade Verbindung 11">
            <a:extLst>
              <a:ext uri="{FF2B5EF4-FFF2-40B4-BE49-F238E27FC236}">
                <a16:creationId xmlns:a16="http://schemas.microsoft.com/office/drawing/2014/main" id="{6E618191-0AAC-46F3-AC1D-B766818BD5BD}"/>
              </a:ext>
            </a:extLst>
          </p:cNvPr>
          <p:cNvCxnSpPr>
            <a:cxnSpLocks/>
          </p:cNvCxnSpPr>
          <p:nvPr userDrawn="1"/>
        </p:nvCxnSpPr>
        <p:spPr>
          <a:xfrm flipH="1">
            <a:off x="515938" y="5267694"/>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itelplatzhalter 1">
            <a:extLst>
              <a:ext uri="{FF2B5EF4-FFF2-40B4-BE49-F238E27FC236}">
                <a16:creationId xmlns:a16="http://schemas.microsoft.com/office/drawing/2014/main" id="{67E7FFF9-191B-41BF-AE73-CFCF7D86E40E}"/>
              </a:ext>
            </a:extLst>
          </p:cNvPr>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Chapter title with </a:t>
            </a:r>
            <a:br>
              <a:rPr lang="en-US" noProof="0" dirty="0"/>
            </a:br>
            <a:r>
              <a:rPr lang="en-US" noProof="0" dirty="0"/>
              <a:t>a maximum of approx. 80 characters</a:t>
            </a:r>
          </a:p>
        </p:txBody>
      </p:sp>
      <p:sp>
        <p:nvSpPr>
          <p:cNvPr id="10" name="Rectangle 9">
            <a:extLst>
              <a:ext uri="{FF2B5EF4-FFF2-40B4-BE49-F238E27FC236}">
                <a16:creationId xmlns:a16="http://schemas.microsoft.com/office/drawing/2014/main" id="{33EF3D8F-E78E-4AD3-8369-5A850D634E69}"/>
              </a:ext>
            </a:extLst>
          </p:cNvPr>
          <p:cNvSpPr/>
          <p:nvPr userDrawn="1"/>
        </p:nvSpPr>
        <p:spPr>
          <a:xfrm>
            <a:off x="12308461" y="1304925"/>
            <a:ext cx="1769323" cy="2094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spAutoFit/>
          </a:bodyPr>
          <a:lstStyle/>
          <a:p>
            <a:pPr algn="l">
              <a:lnSpc>
                <a:spcPct val="120000"/>
              </a:lnSpc>
              <a:spcAft>
                <a:spcPts val="400"/>
              </a:spcAft>
            </a:pPr>
            <a:r>
              <a:rPr lang="en-US" sz="1200" noProof="0" dirty="0"/>
              <a:t>To add an image </a:t>
            </a:r>
            <a:br>
              <a:rPr lang="en-US" sz="1200" noProof="0" dirty="0"/>
            </a:br>
            <a:r>
              <a:rPr lang="en-US" sz="1200" noProof="0" dirty="0"/>
              <a:t>to the background, </a:t>
            </a:r>
            <a:br>
              <a:rPr lang="en-US" sz="1200" noProof="0" dirty="0"/>
            </a:br>
            <a:r>
              <a:rPr lang="en-US" sz="1200" noProof="0" dirty="0"/>
              <a:t>follow these steps: </a:t>
            </a:r>
          </a:p>
          <a:p>
            <a:pPr marL="137160" indent="-137160" algn="l">
              <a:lnSpc>
                <a:spcPct val="120000"/>
              </a:lnSpc>
              <a:spcAft>
                <a:spcPts val="400"/>
              </a:spcAft>
              <a:buFont typeface="Wingdings" panose="05000000000000000000" pitchFamily="2" charset="2"/>
              <a:buChar char="§"/>
            </a:pPr>
            <a:r>
              <a:rPr lang="en-US" sz="1200" noProof="0" dirty="0"/>
              <a:t>Right click -&gt; </a:t>
            </a:r>
            <a:br>
              <a:rPr lang="en-US" sz="1200" noProof="0" dirty="0"/>
            </a:br>
            <a:r>
              <a:rPr lang="en-US" sz="1200" b="1" noProof="0" dirty="0">
                <a:latin typeface="+mj-lt"/>
              </a:rPr>
              <a:t>Format Background</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or texture fill</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source</a:t>
            </a:r>
            <a:r>
              <a:rPr lang="en-US" sz="1200" noProof="0" dirty="0"/>
              <a:t> -&gt; </a:t>
            </a:r>
            <a:br>
              <a:rPr lang="en-US" sz="1200" noProof="0" dirty="0"/>
            </a:br>
            <a:r>
              <a:rPr lang="en-US" sz="1200" b="1" noProof="0" dirty="0">
                <a:latin typeface="+mj-lt"/>
              </a:rPr>
              <a:t>Insert…</a:t>
            </a:r>
            <a:endParaRPr lang="en-US" sz="1200" noProof="0" dirty="0"/>
          </a:p>
        </p:txBody>
      </p:sp>
      <p:pic>
        <p:nvPicPr>
          <p:cNvPr id="11" name="Graphic 10">
            <a:extLst>
              <a:ext uri="{FF2B5EF4-FFF2-40B4-BE49-F238E27FC236}">
                <a16:creationId xmlns:a16="http://schemas.microsoft.com/office/drawing/2014/main" id="{849929E0-6CBD-4D24-AFC2-FD653475046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2077173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1 Column Subtitle with 2 Picture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dirty="0"/>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1A5A368B-AB7F-4772-B9DF-13414B947E36}" type="datetime3">
              <a:rPr lang="en-US" smtClean="0"/>
              <a:t>15 June 2025</a:t>
            </a:fld>
            <a:endParaRPr lang="en-US" dirty="0"/>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dirty="0"/>
          </a:p>
        </p:txBody>
      </p:sp>
      <p:sp>
        <p:nvSpPr>
          <p:cNvPr id="35" name="Content Placeholder 4">
            <a:extLst>
              <a:ext uri="{FF2B5EF4-FFF2-40B4-BE49-F238E27FC236}">
                <a16:creationId xmlns:a16="http://schemas.microsoft.com/office/drawing/2014/main" id="{6BD93726-3E24-4580-9BEB-0708247BF81F}"/>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25" name="Content Placeholder 4">
            <a:extLst>
              <a:ext uri="{FF2B5EF4-FFF2-40B4-BE49-F238E27FC236}">
                <a16:creationId xmlns:a16="http://schemas.microsoft.com/office/drawing/2014/main" id="{5FEE4DCA-1CE9-470E-8174-92DF0733542D}"/>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6" name="Content Placeholder 4">
            <a:extLst>
              <a:ext uri="{FF2B5EF4-FFF2-40B4-BE49-F238E27FC236}">
                <a16:creationId xmlns:a16="http://schemas.microsoft.com/office/drawing/2014/main" id="{36DC3936-F27D-4557-85C1-4F9068DA0D22}"/>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28" name="Content Placeholder 4">
            <a:extLst>
              <a:ext uri="{FF2B5EF4-FFF2-40B4-BE49-F238E27FC236}">
                <a16:creationId xmlns:a16="http://schemas.microsoft.com/office/drawing/2014/main" id="{6FA18B0C-A64B-4CBC-83A4-F3DCB136BA34}"/>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13" name="Footer Placeholder 4">
            <a:extLst>
              <a:ext uri="{FF2B5EF4-FFF2-40B4-BE49-F238E27FC236}">
                <a16:creationId xmlns:a16="http://schemas.microsoft.com/office/drawing/2014/main" id="{DADEC642-F5CA-470A-BAE5-5E02C80458A8}"/>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2253436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 Columns White">
    <p:spTree>
      <p:nvGrpSpPr>
        <p:cNvPr id="1" name=""/>
        <p:cNvGrpSpPr/>
        <p:nvPr/>
      </p:nvGrpSpPr>
      <p:grpSpPr>
        <a:xfrm>
          <a:off x="0" y="0"/>
          <a:ext cx="0" cy="0"/>
          <a:chOff x="0" y="0"/>
          <a:chExt cx="0" cy="0"/>
        </a:xfrm>
      </p:grpSpPr>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6" name="Content Placeholder 4">
            <a:extLst>
              <a:ext uri="{FF2B5EF4-FFF2-40B4-BE49-F238E27FC236}">
                <a16:creationId xmlns:a16="http://schemas.microsoft.com/office/drawing/2014/main" id="{C97CC203-263E-46E4-B789-B61174FD8DE7}"/>
              </a:ext>
            </a:extLst>
          </p:cNvPr>
          <p:cNvSpPr>
            <a:spLocks noGrp="1"/>
          </p:cNvSpPr>
          <p:nvPr>
            <p:ph sz="quarter" idx="21"/>
          </p:nvPr>
        </p:nvSpPr>
        <p:spPr>
          <a:xfrm>
            <a:off x="515939" y="1592635"/>
            <a:ext cx="540067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Content Placeholder 4">
            <a:extLst>
              <a:ext uri="{FF2B5EF4-FFF2-40B4-BE49-F238E27FC236}">
                <a16:creationId xmlns:a16="http://schemas.microsoft.com/office/drawing/2014/main" id="{867C890C-CB2B-4D56-A272-AFEA038C4BE2}"/>
              </a:ext>
            </a:extLst>
          </p:cNvPr>
          <p:cNvSpPr>
            <a:spLocks noGrp="1"/>
          </p:cNvSpPr>
          <p:nvPr>
            <p:ph sz="quarter" idx="22"/>
          </p:nvPr>
        </p:nvSpPr>
        <p:spPr>
          <a:xfrm>
            <a:off x="6275387" y="1592263"/>
            <a:ext cx="540067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Datumsplatzhalter 3">
            <a:extLst>
              <a:ext uri="{FF2B5EF4-FFF2-40B4-BE49-F238E27FC236}">
                <a16:creationId xmlns:a16="http://schemas.microsoft.com/office/drawing/2014/main" id="{FFE68E16-69C3-42B3-BDA8-FCB13EC96B0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96773825-E54D-4ED6-8804-E5F9793D7C14}" type="datetime3">
              <a:rPr lang="en-US" smtClean="0"/>
              <a:t>15 June 2025</a:t>
            </a:fld>
            <a:endParaRPr lang="en-US" dirty="0"/>
          </a:p>
        </p:txBody>
      </p:sp>
      <p:sp>
        <p:nvSpPr>
          <p:cNvPr id="21" name="Foliennummernplatzhalter 5">
            <a:extLst>
              <a:ext uri="{FF2B5EF4-FFF2-40B4-BE49-F238E27FC236}">
                <a16:creationId xmlns:a16="http://schemas.microsoft.com/office/drawing/2014/main" id="{AFAC85DC-3FC5-4730-9E59-4BBF1986315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9" name="Footer Placeholder 4">
            <a:extLst>
              <a:ext uri="{FF2B5EF4-FFF2-40B4-BE49-F238E27FC236}">
                <a16:creationId xmlns:a16="http://schemas.microsoft.com/office/drawing/2014/main" id="{38DEDCB5-321E-42A0-B1F5-76B3D325F9D8}"/>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1243121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 Columns Subtitle White">
    <p:spTree>
      <p:nvGrpSpPr>
        <p:cNvPr id="1" name=""/>
        <p:cNvGrpSpPr/>
        <p:nvPr/>
      </p:nvGrpSpPr>
      <p:grpSpPr>
        <a:xfrm>
          <a:off x="0" y="0"/>
          <a:ext cx="0" cy="0"/>
          <a:chOff x="0" y="0"/>
          <a:chExt cx="0" cy="0"/>
        </a:xfrm>
      </p:grpSpPr>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2" name="Datumsplatzhalter 3">
            <a:extLst>
              <a:ext uri="{FF2B5EF4-FFF2-40B4-BE49-F238E27FC236}">
                <a16:creationId xmlns:a16="http://schemas.microsoft.com/office/drawing/2014/main" id="{214FF92A-CD10-4D53-A4D8-849C0FFB3CB1}"/>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9CE27AC4-5E4C-433C-B0C8-33D15A253F31}" type="datetime3">
              <a:rPr lang="en-US" smtClean="0"/>
              <a:t>15 June 2025</a:t>
            </a:fld>
            <a:endParaRPr lang="en-US" dirty="0"/>
          </a:p>
        </p:txBody>
      </p:sp>
      <p:sp>
        <p:nvSpPr>
          <p:cNvPr id="23" name="Foliennummernplatzhalter 5">
            <a:extLst>
              <a:ext uri="{FF2B5EF4-FFF2-40B4-BE49-F238E27FC236}">
                <a16:creationId xmlns:a16="http://schemas.microsoft.com/office/drawing/2014/main" id="{C911D53B-8D1C-4C9F-8302-0088BAA90B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27" name="Content Placeholder 4">
            <a:extLst>
              <a:ext uri="{FF2B5EF4-FFF2-40B4-BE49-F238E27FC236}">
                <a16:creationId xmlns:a16="http://schemas.microsoft.com/office/drawing/2014/main" id="{E7641CFF-1399-4824-8361-1A4BBC13BAF8}"/>
              </a:ext>
            </a:extLst>
          </p:cNvPr>
          <p:cNvSpPr>
            <a:spLocks noGrp="1"/>
          </p:cNvSpPr>
          <p:nvPr>
            <p:ph sz="quarter" idx="21"/>
          </p:nvPr>
        </p:nvSpPr>
        <p:spPr>
          <a:xfrm>
            <a:off x="515937" y="2210577"/>
            <a:ext cx="540067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8" name="Content Placeholder 4">
            <a:extLst>
              <a:ext uri="{FF2B5EF4-FFF2-40B4-BE49-F238E27FC236}">
                <a16:creationId xmlns:a16="http://schemas.microsoft.com/office/drawing/2014/main" id="{5246392C-F663-4C85-8724-BD5D5BBC25C8}"/>
              </a:ext>
            </a:extLst>
          </p:cNvPr>
          <p:cNvSpPr>
            <a:spLocks noGrp="1"/>
          </p:cNvSpPr>
          <p:nvPr>
            <p:ph sz="quarter" idx="22" hasCustomPrompt="1"/>
          </p:nvPr>
        </p:nvSpPr>
        <p:spPr>
          <a:xfrm>
            <a:off x="515937"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 with a maximum </a:t>
            </a:r>
            <a:br>
              <a:rPr lang="en-US" dirty="0"/>
            </a:br>
            <a:r>
              <a:rPr lang="en-US" dirty="0"/>
              <a:t>of approx. 85 characters in maximum two lines</a:t>
            </a:r>
          </a:p>
        </p:txBody>
      </p:sp>
      <p:sp>
        <p:nvSpPr>
          <p:cNvPr id="29" name="Content Placeholder 4">
            <a:extLst>
              <a:ext uri="{FF2B5EF4-FFF2-40B4-BE49-F238E27FC236}">
                <a16:creationId xmlns:a16="http://schemas.microsoft.com/office/drawing/2014/main" id="{9387579F-A838-43E4-A418-77EF95CD6077}"/>
              </a:ext>
            </a:extLst>
          </p:cNvPr>
          <p:cNvSpPr>
            <a:spLocks noGrp="1"/>
          </p:cNvSpPr>
          <p:nvPr>
            <p:ph sz="quarter" idx="23"/>
          </p:nvPr>
        </p:nvSpPr>
        <p:spPr>
          <a:xfrm>
            <a:off x="6275386" y="2210577"/>
            <a:ext cx="540067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0" name="Content Placeholder 4">
            <a:extLst>
              <a:ext uri="{FF2B5EF4-FFF2-40B4-BE49-F238E27FC236}">
                <a16:creationId xmlns:a16="http://schemas.microsoft.com/office/drawing/2014/main" id="{626D4B07-0CED-4747-A69E-9C954836E78C}"/>
              </a:ext>
            </a:extLst>
          </p:cNvPr>
          <p:cNvSpPr>
            <a:spLocks noGrp="1"/>
          </p:cNvSpPr>
          <p:nvPr>
            <p:ph sz="quarter" idx="24" hasCustomPrompt="1"/>
          </p:nvPr>
        </p:nvSpPr>
        <p:spPr>
          <a:xfrm>
            <a:off x="6275386"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 with a maximum </a:t>
            </a:r>
            <a:br>
              <a:rPr lang="en-US" dirty="0"/>
            </a:br>
            <a:r>
              <a:rPr lang="en-US" dirty="0"/>
              <a:t>of approx. 85 characters in maximum two lines</a:t>
            </a:r>
          </a:p>
        </p:txBody>
      </p:sp>
      <p:sp>
        <p:nvSpPr>
          <p:cNvPr id="11" name="Footer Placeholder 4">
            <a:extLst>
              <a:ext uri="{FF2B5EF4-FFF2-40B4-BE49-F238E27FC236}">
                <a16:creationId xmlns:a16="http://schemas.microsoft.com/office/drawing/2014/main" id="{5136FA94-AE22-484D-ABFB-5A6835422F4A}"/>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4109102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2 Columns with 4 Picture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5" name="Content Placeholder 4">
            <a:extLst>
              <a:ext uri="{FF2B5EF4-FFF2-40B4-BE49-F238E27FC236}">
                <a16:creationId xmlns:a16="http://schemas.microsoft.com/office/drawing/2014/main" id="{780B78DF-AC7B-4E21-91DC-B666F3412B78}"/>
              </a:ext>
            </a:extLst>
          </p:cNvPr>
          <p:cNvSpPr>
            <a:spLocks noGrp="1"/>
          </p:cNvSpPr>
          <p:nvPr>
            <p:ph sz="quarter" idx="26"/>
          </p:nvPr>
        </p:nvSpPr>
        <p:spPr>
          <a:xfrm>
            <a:off x="4349751" y="1593176"/>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dirty="0"/>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dirty="0"/>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dirty="0"/>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dirty="0"/>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59360760-7A03-4FA5-8DF7-4B720834D139}" type="datetime3">
              <a:rPr lang="en-US" smtClean="0"/>
              <a:t>15 June 2025</a:t>
            </a:fld>
            <a:endParaRPr lang="en-US" dirty="0"/>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13" name="Footer Placeholder 4">
            <a:extLst>
              <a:ext uri="{FF2B5EF4-FFF2-40B4-BE49-F238E27FC236}">
                <a16:creationId xmlns:a16="http://schemas.microsoft.com/office/drawing/2014/main" id="{820AC897-6B56-451F-8F05-E9FDF6306DD5}"/>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1573623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2 Columns Subtitle with 4 Picture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dirty="0"/>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dirty="0"/>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dirty="0"/>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dirty="0"/>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AFFE9A4C-3E60-4AA5-B90E-3F618902ADCA}" type="datetime3">
              <a:rPr lang="en-US" smtClean="0"/>
              <a:t>15 June 2025</a:t>
            </a:fld>
            <a:endParaRPr lang="en-US" dirty="0"/>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40" name="Content Placeholder 4">
            <a:extLst>
              <a:ext uri="{FF2B5EF4-FFF2-40B4-BE49-F238E27FC236}">
                <a16:creationId xmlns:a16="http://schemas.microsoft.com/office/drawing/2014/main" id="{F7EA93E6-187B-46EE-9CF1-36A08A2BFB0E}"/>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1" name="Content Placeholder 4">
            <a:extLst>
              <a:ext uri="{FF2B5EF4-FFF2-40B4-BE49-F238E27FC236}">
                <a16:creationId xmlns:a16="http://schemas.microsoft.com/office/drawing/2014/main" id="{E2DF69DD-51F9-415A-929E-790824554E85}"/>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435371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15" name="Footer Placeholder 4">
            <a:extLst>
              <a:ext uri="{FF2B5EF4-FFF2-40B4-BE49-F238E27FC236}">
                <a16:creationId xmlns:a16="http://schemas.microsoft.com/office/drawing/2014/main" id="{607C41A8-3A60-4C52-8B05-6364675F82B3}"/>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2123998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3 Columns White">
    <p:spTree>
      <p:nvGrpSpPr>
        <p:cNvPr id="1" name=""/>
        <p:cNvGrpSpPr/>
        <p:nvPr/>
      </p:nvGrpSpPr>
      <p:grpSpPr>
        <a:xfrm>
          <a:off x="0" y="0"/>
          <a:ext cx="0" cy="0"/>
          <a:chOff x="0" y="0"/>
          <a:chExt cx="0" cy="0"/>
        </a:xfrm>
      </p:grpSpPr>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6" name="Content Placeholder 4">
            <a:extLst>
              <a:ext uri="{FF2B5EF4-FFF2-40B4-BE49-F238E27FC236}">
                <a16:creationId xmlns:a16="http://schemas.microsoft.com/office/drawing/2014/main" id="{26BFA9D4-2BD0-46B0-8E5E-DF00963BB663}"/>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9" name="Content Placeholder 4">
            <a:extLst>
              <a:ext uri="{FF2B5EF4-FFF2-40B4-BE49-F238E27FC236}">
                <a16:creationId xmlns:a16="http://schemas.microsoft.com/office/drawing/2014/main" id="{AC67EFC9-BEC1-4E7B-8D22-F1F48A908A84}"/>
              </a:ext>
            </a:extLst>
          </p:cNvPr>
          <p:cNvSpPr>
            <a:spLocks noGrp="1"/>
          </p:cNvSpPr>
          <p:nvPr>
            <p:ph sz="quarter" idx="26"/>
          </p:nvPr>
        </p:nvSpPr>
        <p:spPr>
          <a:xfrm>
            <a:off x="4349751" y="1593176"/>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Content Placeholder 4">
            <a:extLst>
              <a:ext uri="{FF2B5EF4-FFF2-40B4-BE49-F238E27FC236}">
                <a16:creationId xmlns:a16="http://schemas.microsoft.com/office/drawing/2014/main" id="{E63A0A42-E5F2-459E-85C1-B52C0FC24F3A}"/>
              </a:ext>
            </a:extLst>
          </p:cNvPr>
          <p:cNvSpPr>
            <a:spLocks noGrp="1"/>
          </p:cNvSpPr>
          <p:nvPr>
            <p:ph sz="quarter" idx="27"/>
          </p:nvPr>
        </p:nvSpPr>
        <p:spPr>
          <a:xfrm>
            <a:off x="8191501" y="1592263"/>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7" name="Datumsplatzhalter 3">
            <a:extLst>
              <a:ext uri="{FF2B5EF4-FFF2-40B4-BE49-F238E27FC236}">
                <a16:creationId xmlns:a16="http://schemas.microsoft.com/office/drawing/2014/main" id="{3CEDD52D-C433-46B5-9F79-BE189CAB5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A319F147-5F68-458D-A57D-E447BC95A235}" type="datetime3">
              <a:rPr lang="en-US" smtClean="0"/>
              <a:t>15 June 2025</a:t>
            </a:fld>
            <a:endParaRPr lang="en-US" dirty="0"/>
          </a:p>
        </p:txBody>
      </p:sp>
      <p:sp>
        <p:nvSpPr>
          <p:cNvPr id="28" name="Foliennummernplatzhalter 5">
            <a:extLst>
              <a:ext uri="{FF2B5EF4-FFF2-40B4-BE49-F238E27FC236}">
                <a16:creationId xmlns:a16="http://schemas.microsoft.com/office/drawing/2014/main" id="{E838735C-6296-4394-A5E9-274AE0A5B7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10" name="Footer Placeholder 4">
            <a:extLst>
              <a:ext uri="{FF2B5EF4-FFF2-40B4-BE49-F238E27FC236}">
                <a16:creationId xmlns:a16="http://schemas.microsoft.com/office/drawing/2014/main" id="{6F6000BF-0480-4CDD-92DA-838A37251E84}"/>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3812094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3 Columns Subtitle White">
    <p:spTree>
      <p:nvGrpSpPr>
        <p:cNvPr id="1" name=""/>
        <p:cNvGrpSpPr/>
        <p:nvPr/>
      </p:nvGrpSpPr>
      <p:grpSpPr>
        <a:xfrm>
          <a:off x="0" y="0"/>
          <a:ext cx="0" cy="0"/>
          <a:chOff x="0" y="0"/>
          <a:chExt cx="0" cy="0"/>
        </a:xfrm>
      </p:grpSpPr>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8" name="Datumsplatzhalter 3">
            <a:extLst>
              <a:ext uri="{FF2B5EF4-FFF2-40B4-BE49-F238E27FC236}">
                <a16:creationId xmlns:a16="http://schemas.microsoft.com/office/drawing/2014/main" id="{022BA883-F7ED-4E70-BE2A-1C8E19873C95}"/>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F55B0A4D-5F05-4880-9A3E-B3806CFDE20E}" type="datetime3">
              <a:rPr lang="en-US" smtClean="0"/>
              <a:t>15 June 2025</a:t>
            </a:fld>
            <a:endParaRPr lang="en-US" dirty="0"/>
          </a:p>
        </p:txBody>
      </p:sp>
      <p:sp>
        <p:nvSpPr>
          <p:cNvPr id="29" name="Foliennummernplatzhalter 5">
            <a:extLst>
              <a:ext uri="{FF2B5EF4-FFF2-40B4-BE49-F238E27FC236}">
                <a16:creationId xmlns:a16="http://schemas.microsoft.com/office/drawing/2014/main" id="{B9DAF27E-EAEB-4344-87CA-A26845AD2B0C}"/>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33" name="Content Placeholder 4">
            <a:extLst>
              <a:ext uri="{FF2B5EF4-FFF2-40B4-BE49-F238E27FC236}">
                <a16:creationId xmlns:a16="http://schemas.microsoft.com/office/drawing/2014/main" id="{0A531E8D-AAAA-44F1-AB22-0280D2B594E8}"/>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4" name="Content Placeholder 4">
            <a:extLst>
              <a:ext uri="{FF2B5EF4-FFF2-40B4-BE49-F238E27FC236}">
                <a16:creationId xmlns:a16="http://schemas.microsoft.com/office/drawing/2014/main" id="{CF03CB5C-0957-4957-BCE5-D0AD281875FB}"/>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35" name="Content Placeholder 4">
            <a:extLst>
              <a:ext uri="{FF2B5EF4-FFF2-40B4-BE49-F238E27FC236}">
                <a16:creationId xmlns:a16="http://schemas.microsoft.com/office/drawing/2014/main" id="{DC2A7C17-1B17-494D-9D81-4ECC23E2BD62}"/>
              </a:ext>
            </a:extLst>
          </p:cNvPr>
          <p:cNvSpPr>
            <a:spLocks noGrp="1"/>
          </p:cNvSpPr>
          <p:nvPr>
            <p:ph sz="quarter" idx="31"/>
          </p:nvPr>
        </p:nvSpPr>
        <p:spPr>
          <a:xfrm>
            <a:off x="435371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6" name="Content Placeholder 4">
            <a:extLst>
              <a:ext uri="{FF2B5EF4-FFF2-40B4-BE49-F238E27FC236}">
                <a16:creationId xmlns:a16="http://schemas.microsoft.com/office/drawing/2014/main" id="{8D182E3F-FE99-4975-90C5-CE952B2B4FF5}"/>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37" name="Content Placeholder 4">
            <a:extLst>
              <a:ext uri="{FF2B5EF4-FFF2-40B4-BE49-F238E27FC236}">
                <a16:creationId xmlns:a16="http://schemas.microsoft.com/office/drawing/2014/main" id="{2AD84AD3-82F4-47D2-9534-A4B9D61C3C67}"/>
              </a:ext>
            </a:extLst>
          </p:cNvPr>
          <p:cNvSpPr>
            <a:spLocks noGrp="1"/>
          </p:cNvSpPr>
          <p:nvPr>
            <p:ph sz="quarter" idx="33"/>
          </p:nvPr>
        </p:nvSpPr>
        <p:spPr>
          <a:xfrm>
            <a:off x="819149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1" name="Content Placeholder 4">
            <a:extLst>
              <a:ext uri="{FF2B5EF4-FFF2-40B4-BE49-F238E27FC236}">
                <a16:creationId xmlns:a16="http://schemas.microsoft.com/office/drawing/2014/main" id="{26F3DC3C-8FE9-4862-B9C1-8C59ABF11B8D}"/>
              </a:ext>
            </a:extLst>
          </p:cNvPr>
          <p:cNvSpPr>
            <a:spLocks noGrp="1"/>
          </p:cNvSpPr>
          <p:nvPr>
            <p:ph sz="quarter" idx="34" hasCustomPrompt="1"/>
          </p:nvPr>
        </p:nvSpPr>
        <p:spPr>
          <a:xfrm>
            <a:off x="819149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13" name="Footer Placeholder 4">
            <a:extLst>
              <a:ext uri="{FF2B5EF4-FFF2-40B4-BE49-F238E27FC236}">
                <a16:creationId xmlns:a16="http://schemas.microsoft.com/office/drawing/2014/main" id="{CB269D2B-8970-4036-A19D-057A1E442E24}"/>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23891567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no Text White">
    <p:spTree>
      <p:nvGrpSpPr>
        <p:cNvPr id="1" name=""/>
        <p:cNvGrpSpPr/>
        <p:nvPr/>
      </p:nvGrpSpPr>
      <p:grpSpPr>
        <a:xfrm>
          <a:off x="0" y="0"/>
          <a:ext cx="0" cy="0"/>
          <a:chOff x="0" y="0"/>
          <a:chExt cx="0" cy="0"/>
        </a:xfrm>
      </p:grpSpPr>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EFB6EED9-7895-42BE-86C9-DA152AC93E7E}" type="datetime3">
              <a:rPr lang="en-US" smtClean="0"/>
              <a:t>15 June 2025</a:t>
            </a:fld>
            <a:endParaRPr lang="en-US" dirty="0"/>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8" name="Rectangle 7">
            <a:extLst>
              <a:ext uri="{FF2B5EF4-FFF2-40B4-BE49-F238E27FC236}">
                <a16:creationId xmlns:a16="http://schemas.microsoft.com/office/drawing/2014/main" id="{FFE2F338-2731-4A15-A90F-842E7FD82CCE}"/>
              </a:ext>
            </a:extLst>
          </p:cNvPr>
          <p:cNvSpPr/>
          <p:nvPr userDrawn="1"/>
        </p:nvSpPr>
        <p:spPr>
          <a:xfrm>
            <a:off x="12308461" y="1304925"/>
            <a:ext cx="1769323" cy="2094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spAutoFit/>
          </a:bodyPr>
          <a:lstStyle/>
          <a:p>
            <a:pPr algn="l">
              <a:lnSpc>
                <a:spcPct val="120000"/>
              </a:lnSpc>
              <a:spcAft>
                <a:spcPts val="400"/>
              </a:spcAft>
            </a:pPr>
            <a:r>
              <a:rPr lang="en-US" sz="1200" noProof="0" dirty="0"/>
              <a:t>To add an image </a:t>
            </a:r>
            <a:br>
              <a:rPr lang="en-US" sz="1200" noProof="0" dirty="0"/>
            </a:br>
            <a:r>
              <a:rPr lang="en-US" sz="1200" noProof="0" dirty="0"/>
              <a:t>to the background, </a:t>
            </a:r>
            <a:br>
              <a:rPr lang="en-US" sz="1200" noProof="0" dirty="0"/>
            </a:br>
            <a:r>
              <a:rPr lang="en-US" sz="1200" noProof="0" dirty="0"/>
              <a:t>follow these steps: </a:t>
            </a:r>
          </a:p>
          <a:p>
            <a:pPr marL="137160" indent="-137160" algn="l">
              <a:lnSpc>
                <a:spcPct val="120000"/>
              </a:lnSpc>
              <a:spcAft>
                <a:spcPts val="400"/>
              </a:spcAft>
              <a:buFont typeface="Wingdings" panose="05000000000000000000" pitchFamily="2" charset="2"/>
              <a:buChar char="§"/>
            </a:pPr>
            <a:r>
              <a:rPr lang="en-US" sz="1200" noProof="0" dirty="0"/>
              <a:t>Right click -&gt; </a:t>
            </a:r>
            <a:br>
              <a:rPr lang="en-US" sz="1200" noProof="0" dirty="0"/>
            </a:br>
            <a:r>
              <a:rPr lang="en-US" sz="1200" b="1" noProof="0" dirty="0">
                <a:latin typeface="+mj-lt"/>
              </a:rPr>
              <a:t>Format Background</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or texture fill</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source</a:t>
            </a:r>
            <a:r>
              <a:rPr lang="en-US" sz="1200" noProof="0" dirty="0"/>
              <a:t> -&gt; </a:t>
            </a:r>
            <a:br>
              <a:rPr lang="en-US" sz="1200" noProof="0" dirty="0"/>
            </a:br>
            <a:r>
              <a:rPr lang="en-US" sz="1200" b="1" noProof="0" dirty="0">
                <a:latin typeface="+mj-lt"/>
              </a:rPr>
              <a:t>Insert…</a:t>
            </a:r>
            <a:endParaRPr lang="en-US" sz="1200" noProof="0" dirty="0"/>
          </a:p>
        </p:txBody>
      </p:sp>
      <p:sp>
        <p:nvSpPr>
          <p:cNvPr id="9" name="Footer Placeholder 4">
            <a:extLst>
              <a:ext uri="{FF2B5EF4-FFF2-40B4-BE49-F238E27FC236}">
                <a16:creationId xmlns:a16="http://schemas.microsoft.com/office/drawing/2014/main" id="{8737F541-79EA-4A0B-8948-D3B86F09A2F9}"/>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1695115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 no Text Blue">
    <p:bg>
      <p:bgPr>
        <a:solidFill>
          <a:schemeClr val="tx2"/>
        </a:solidFill>
        <a:effectLst/>
      </p:bgPr>
    </p:bg>
    <p:spTree>
      <p:nvGrpSpPr>
        <p:cNvPr id="1" name=""/>
        <p:cNvGrpSpPr/>
        <p:nvPr/>
      </p:nvGrpSpPr>
      <p:grpSpPr>
        <a:xfrm>
          <a:off x="0" y="0"/>
          <a:ext cx="0" cy="0"/>
          <a:chOff x="0" y="0"/>
          <a:chExt cx="0" cy="0"/>
        </a:xfrm>
      </p:grpSpPr>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13" name="Textfeld 28">
            <a:extLst>
              <a:ext uri="{FF2B5EF4-FFF2-40B4-BE49-F238E27FC236}">
                <a16:creationId xmlns:a16="http://schemas.microsoft.com/office/drawing/2014/main" id="{660279B7-ECF1-45D6-8134-5A75A64E79BB}"/>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bg1"/>
                </a:solidFill>
                <a:latin typeface="+mj-lt"/>
                <a:ea typeface="Roboto" panose="02000000000000000000" pitchFamily="2" charset="0"/>
              </a:rPr>
              <a:t>© 2025 Bruker</a:t>
            </a:r>
          </a:p>
        </p:txBody>
      </p:sp>
      <p:cxnSp>
        <p:nvCxnSpPr>
          <p:cNvPr id="15" name="Gerade Verbindung 6">
            <a:extLst>
              <a:ext uri="{FF2B5EF4-FFF2-40B4-BE49-F238E27FC236}">
                <a16:creationId xmlns:a16="http://schemas.microsoft.com/office/drawing/2014/main" id="{DA453981-87FB-421E-9703-AE01D8F2DD69}"/>
              </a:ext>
            </a:extLst>
          </p:cNvPr>
          <p:cNvCxnSpPr>
            <a:cxnSpLocks/>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3">
            <a:extLst>
              <a:ext uri="{FF2B5EF4-FFF2-40B4-BE49-F238E27FC236}">
                <a16:creationId xmlns:a16="http://schemas.microsoft.com/office/drawing/2014/main" id="{EF300AF9-2D5B-443D-ADC2-B36E25FEA0F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bg1"/>
                </a:solidFill>
                <a:latin typeface="+mj-lt"/>
                <a:ea typeface="Roboto" panose="02000000000000000000" pitchFamily="2" charset="0"/>
              </a:defRPr>
            </a:lvl1pPr>
          </a:lstStyle>
          <a:p>
            <a:fld id="{30EC41DD-7013-4DF4-BD40-73EE1A6F8BBD}" type="datetime3">
              <a:rPr lang="en-US" smtClean="0"/>
              <a:t>15 June 2025</a:t>
            </a:fld>
            <a:endParaRPr lang="en-US" dirty="0"/>
          </a:p>
        </p:txBody>
      </p:sp>
      <p:sp>
        <p:nvSpPr>
          <p:cNvPr id="18" name="Foliennummernplatzhalter 5">
            <a:extLst>
              <a:ext uri="{FF2B5EF4-FFF2-40B4-BE49-F238E27FC236}">
                <a16:creationId xmlns:a16="http://schemas.microsoft.com/office/drawing/2014/main" id="{60F0E331-1AA0-4313-B25D-2D7207DDD61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bg1"/>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19" name="Footer Placeholder 4">
            <a:extLst>
              <a:ext uri="{FF2B5EF4-FFF2-40B4-BE49-F238E27FC236}">
                <a16:creationId xmlns:a16="http://schemas.microsoft.com/office/drawing/2014/main" id="{44D1384A-3EAD-46C2-9750-B933EF2176D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bg1"/>
                </a:solidFill>
                <a:latin typeface="+mj-lt"/>
              </a:defRPr>
            </a:lvl1pPr>
          </a:lstStyle>
          <a:p>
            <a:r>
              <a:rPr lang="en-US"/>
              <a:t>Innovation with Integrity</a:t>
            </a:r>
            <a:endParaRPr lang="en-US" dirty="0"/>
          </a:p>
        </p:txBody>
      </p:sp>
      <p:sp>
        <p:nvSpPr>
          <p:cNvPr id="20" name="Datumsplatzhalter 3">
            <a:extLst>
              <a:ext uri="{FF2B5EF4-FFF2-40B4-BE49-F238E27FC236}">
                <a16:creationId xmlns:a16="http://schemas.microsoft.com/office/drawing/2014/main" id="{00205ED7-F0FC-466F-885F-0AB65F75AD7A}"/>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solidFill>
                  <a:schemeClr val="bg1"/>
                </a:solidFill>
                <a:latin typeface="+mj-lt"/>
              </a:rPr>
              <a:t>|</a:t>
            </a:r>
          </a:p>
        </p:txBody>
      </p:sp>
      <p:sp>
        <p:nvSpPr>
          <p:cNvPr id="21" name="Datumsplatzhalter 3">
            <a:extLst>
              <a:ext uri="{FF2B5EF4-FFF2-40B4-BE49-F238E27FC236}">
                <a16:creationId xmlns:a16="http://schemas.microsoft.com/office/drawing/2014/main" id="{538E62FB-AA5B-4FC3-A9A1-6E6347DA23F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solidFill>
                  <a:schemeClr val="bg1"/>
                </a:solidFill>
                <a:latin typeface="+mj-lt"/>
              </a:rPr>
              <a:t>|</a:t>
            </a:r>
          </a:p>
        </p:txBody>
      </p:sp>
      <p:sp>
        <p:nvSpPr>
          <p:cNvPr id="24" name="Rectangle 23">
            <a:extLst>
              <a:ext uri="{FF2B5EF4-FFF2-40B4-BE49-F238E27FC236}">
                <a16:creationId xmlns:a16="http://schemas.microsoft.com/office/drawing/2014/main" id="{DFCD5747-3BE2-46D0-A9D8-4BC5244C4B86}"/>
              </a:ext>
            </a:extLst>
          </p:cNvPr>
          <p:cNvSpPr/>
          <p:nvPr userDrawn="1"/>
        </p:nvSpPr>
        <p:spPr>
          <a:xfrm>
            <a:off x="12308461" y="1304925"/>
            <a:ext cx="1769323" cy="2810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spAutoFit/>
          </a:bodyPr>
          <a:lstStyle/>
          <a:p>
            <a:pPr algn="l">
              <a:lnSpc>
                <a:spcPct val="120000"/>
              </a:lnSpc>
              <a:spcAft>
                <a:spcPts val="400"/>
              </a:spcAft>
            </a:pPr>
            <a:r>
              <a:rPr lang="en-US" sz="1200" noProof="0" dirty="0"/>
              <a:t>This slide is only to </a:t>
            </a:r>
            <a:br>
              <a:rPr lang="en-US" sz="1200" noProof="0" dirty="0"/>
            </a:br>
            <a:r>
              <a:rPr lang="en-US" sz="1200" noProof="0" dirty="0"/>
              <a:t>be used for imagery.</a:t>
            </a:r>
            <a:br>
              <a:rPr lang="en-US" sz="1200" noProof="0" dirty="0"/>
            </a:br>
            <a:r>
              <a:rPr lang="en-US" sz="1200" noProof="0" dirty="0"/>
              <a:t> </a:t>
            </a:r>
          </a:p>
          <a:p>
            <a:pPr algn="l">
              <a:lnSpc>
                <a:spcPct val="120000"/>
              </a:lnSpc>
              <a:spcAft>
                <a:spcPts val="400"/>
              </a:spcAft>
            </a:pPr>
            <a:r>
              <a:rPr lang="en-US" sz="1200" noProof="0" dirty="0"/>
              <a:t>To add an image </a:t>
            </a:r>
            <a:br>
              <a:rPr lang="en-US" sz="1200" noProof="0" dirty="0"/>
            </a:br>
            <a:r>
              <a:rPr lang="en-US" sz="1200" noProof="0" dirty="0"/>
              <a:t>to the background, </a:t>
            </a:r>
            <a:br>
              <a:rPr lang="en-US" sz="1200" noProof="0" dirty="0"/>
            </a:br>
            <a:r>
              <a:rPr lang="en-US" sz="1200" noProof="0" dirty="0"/>
              <a:t>follow these steps: </a:t>
            </a:r>
          </a:p>
          <a:p>
            <a:pPr marL="137160" indent="-137160" algn="l">
              <a:lnSpc>
                <a:spcPct val="120000"/>
              </a:lnSpc>
              <a:spcAft>
                <a:spcPts val="400"/>
              </a:spcAft>
              <a:buFont typeface="Wingdings" panose="05000000000000000000" pitchFamily="2" charset="2"/>
              <a:buChar char="§"/>
            </a:pPr>
            <a:r>
              <a:rPr lang="en-US" sz="1200" noProof="0" dirty="0"/>
              <a:t>Right click -&gt; </a:t>
            </a:r>
            <a:br>
              <a:rPr lang="en-US" sz="1200" noProof="0" dirty="0"/>
            </a:br>
            <a:r>
              <a:rPr lang="en-US" sz="1200" b="1" noProof="0" dirty="0">
                <a:latin typeface="+mj-lt"/>
              </a:rPr>
              <a:t>Format Background</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or texture fill</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source</a:t>
            </a:r>
            <a:r>
              <a:rPr lang="en-US" sz="1200" noProof="0" dirty="0"/>
              <a:t> -&gt; </a:t>
            </a:r>
            <a:br>
              <a:rPr lang="en-US" sz="1200" noProof="0" dirty="0"/>
            </a:br>
            <a:r>
              <a:rPr lang="en-US" sz="1200" b="1" noProof="0" dirty="0">
                <a:latin typeface="+mj-lt"/>
              </a:rPr>
              <a:t>Insert…</a:t>
            </a:r>
            <a:endParaRPr lang="en-US" sz="1200" noProof="0" dirty="0"/>
          </a:p>
        </p:txBody>
      </p:sp>
      <p:pic>
        <p:nvPicPr>
          <p:cNvPr id="25" name="Graphic 24">
            <a:extLst>
              <a:ext uri="{FF2B5EF4-FFF2-40B4-BE49-F238E27FC236}">
                <a16:creationId xmlns:a16="http://schemas.microsoft.com/office/drawing/2014/main" id="{45713305-22F6-4A2A-9532-0736D6FE4C0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1495086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no Text Black">
    <p:bg>
      <p:bgPr>
        <a:solidFill>
          <a:srgbClr val="000000"/>
        </a:solidFill>
        <a:effectLst/>
      </p:bgPr>
    </p:bg>
    <p:spTree>
      <p:nvGrpSpPr>
        <p:cNvPr id="1" name=""/>
        <p:cNvGrpSpPr/>
        <p:nvPr/>
      </p:nvGrpSpPr>
      <p:grpSpPr>
        <a:xfrm>
          <a:off x="0" y="0"/>
          <a:ext cx="0" cy="0"/>
          <a:chOff x="0" y="0"/>
          <a:chExt cx="0" cy="0"/>
        </a:xfrm>
      </p:grpSpPr>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p>
        </p:txBody>
      </p:sp>
      <p:cxnSp>
        <p:nvCxnSpPr>
          <p:cNvPr id="15" name="Gerade Verbindung 6">
            <a:extLst>
              <a:ext uri="{FF2B5EF4-FFF2-40B4-BE49-F238E27FC236}">
                <a16:creationId xmlns:a16="http://schemas.microsoft.com/office/drawing/2014/main" id="{DA453981-87FB-421E-9703-AE01D8F2DD69}"/>
              </a:ext>
            </a:extLst>
          </p:cNvPr>
          <p:cNvCxnSpPr>
            <a:cxnSpLocks/>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59C7016-B608-4629-B00D-426D47E0866C}"/>
              </a:ext>
            </a:extLst>
          </p:cNvPr>
          <p:cNvSpPr/>
          <p:nvPr userDrawn="1"/>
        </p:nvSpPr>
        <p:spPr>
          <a:xfrm>
            <a:off x="12308461" y="1304925"/>
            <a:ext cx="1769323" cy="3253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spAutoFit/>
          </a:bodyPr>
          <a:lstStyle/>
          <a:p>
            <a:pPr algn="l">
              <a:lnSpc>
                <a:spcPct val="120000"/>
              </a:lnSpc>
              <a:spcAft>
                <a:spcPts val="400"/>
              </a:spcAft>
            </a:pPr>
            <a:r>
              <a:rPr lang="en-US" sz="1200" noProof="0" dirty="0"/>
              <a:t>This slide is only to </a:t>
            </a:r>
            <a:br>
              <a:rPr lang="en-US" sz="1200" noProof="0" dirty="0"/>
            </a:br>
            <a:r>
              <a:rPr lang="en-US" sz="1200" noProof="0" dirty="0"/>
              <a:t>be used for imagery that requires black background.</a:t>
            </a:r>
            <a:br>
              <a:rPr lang="en-US" sz="1200" noProof="0" dirty="0"/>
            </a:br>
            <a:r>
              <a:rPr lang="en-US" sz="1200" noProof="0" dirty="0"/>
              <a:t> </a:t>
            </a:r>
          </a:p>
          <a:p>
            <a:pPr algn="l">
              <a:lnSpc>
                <a:spcPct val="120000"/>
              </a:lnSpc>
              <a:spcAft>
                <a:spcPts val="400"/>
              </a:spcAft>
            </a:pPr>
            <a:r>
              <a:rPr lang="en-US" sz="1200" noProof="0" dirty="0"/>
              <a:t>To add an image </a:t>
            </a:r>
            <a:br>
              <a:rPr lang="en-US" sz="1200" noProof="0" dirty="0"/>
            </a:br>
            <a:r>
              <a:rPr lang="en-US" sz="1200" noProof="0" dirty="0"/>
              <a:t>to the background, </a:t>
            </a:r>
            <a:br>
              <a:rPr lang="en-US" sz="1200" noProof="0" dirty="0"/>
            </a:br>
            <a:r>
              <a:rPr lang="en-US" sz="1200" noProof="0" dirty="0"/>
              <a:t>follow these steps: </a:t>
            </a:r>
          </a:p>
          <a:p>
            <a:pPr marL="137160" indent="-137160" algn="l">
              <a:lnSpc>
                <a:spcPct val="120000"/>
              </a:lnSpc>
              <a:spcAft>
                <a:spcPts val="400"/>
              </a:spcAft>
              <a:buFont typeface="Wingdings" panose="05000000000000000000" pitchFamily="2" charset="2"/>
              <a:buChar char="§"/>
            </a:pPr>
            <a:r>
              <a:rPr lang="en-US" sz="1200" noProof="0" dirty="0"/>
              <a:t>Right click -&gt; </a:t>
            </a:r>
            <a:br>
              <a:rPr lang="en-US" sz="1200" noProof="0" dirty="0"/>
            </a:br>
            <a:r>
              <a:rPr lang="en-US" sz="1200" b="1" noProof="0" dirty="0">
                <a:latin typeface="+mj-lt"/>
              </a:rPr>
              <a:t>Format Background</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or texture fill</a:t>
            </a:r>
          </a:p>
          <a:p>
            <a:pPr marL="137160" indent="-137160" algn="l">
              <a:lnSpc>
                <a:spcPct val="120000"/>
              </a:lnSpc>
              <a:spcAft>
                <a:spcPts val="400"/>
              </a:spcAft>
              <a:buFont typeface="Wingdings" panose="05000000000000000000" pitchFamily="2" charset="2"/>
              <a:buChar char="§"/>
            </a:pPr>
            <a:r>
              <a:rPr lang="en-US" sz="1200" b="1" noProof="0" dirty="0">
                <a:latin typeface="+mj-lt"/>
              </a:rPr>
              <a:t>Picture source</a:t>
            </a:r>
            <a:r>
              <a:rPr lang="en-US" sz="1200" noProof="0" dirty="0"/>
              <a:t> -&gt; </a:t>
            </a:r>
            <a:br>
              <a:rPr lang="en-US" sz="1200" noProof="0" dirty="0"/>
            </a:br>
            <a:r>
              <a:rPr lang="en-US" sz="1200" b="1" noProof="0" dirty="0">
                <a:latin typeface="+mj-lt"/>
              </a:rPr>
              <a:t>Insert…</a:t>
            </a:r>
            <a:endParaRPr lang="en-US" sz="1200" noProof="0" dirty="0"/>
          </a:p>
        </p:txBody>
      </p:sp>
      <p:sp>
        <p:nvSpPr>
          <p:cNvPr id="25" name="Textfeld 28">
            <a:extLst>
              <a:ext uri="{FF2B5EF4-FFF2-40B4-BE49-F238E27FC236}">
                <a16:creationId xmlns:a16="http://schemas.microsoft.com/office/drawing/2014/main" id="{834492C6-F069-4259-87EE-EA2A907EBB4A}"/>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bg1"/>
                </a:solidFill>
                <a:latin typeface="+mj-lt"/>
                <a:ea typeface="Roboto" panose="02000000000000000000" pitchFamily="2" charset="0"/>
              </a:rPr>
              <a:t>© 2025 Bruker</a:t>
            </a:r>
          </a:p>
        </p:txBody>
      </p:sp>
      <p:sp>
        <p:nvSpPr>
          <p:cNvPr id="26" name="Datumsplatzhalter 3">
            <a:extLst>
              <a:ext uri="{FF2B5EF4-FFF2-40B4-BE49-F238E27FC236}">
                <a16:creationId xmlns:a16="http://schemas.microsoft.com/office/drawing/2014/main" id="{B9D2F716-1041-44B5-B871-030499A1533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bg1"/>
                </a:solidFill>
                <a:latin typeface="+mj-lt"/>
                <a:ea typeface="Roboto" panose="02000000000000000000" pitchFamily="2" charset="0"/>
              </a:defRPr>
            </a:lvl1pPr>
          </a:lstStyle>
          <a:p>
            <a:fld id="{1E801958-7327-4B11-9A57-7AF375A686EC}" type="datetime3">
              <a:rPr lang="en-US" smtClean="0"/>
              <a:t>15 June 2025</a:t>
            </a:fld>
            <a:endParaRPr lang="en-US" dirty="0"/>
          </a:p>
        </p:txBody>
      </p:sp>
      <p:sp>
        <p:nvSpPr>
          <p:cNvPr id="27" name="Foliennummernplatzhalter 5">
            <a:extLst>
              <a:ext uri="{FF2B5EF4-FFF2-40B4-BE49-F238E27FC236}">
                <a16:creationId xmlns:a16="http://schemas.microsoft.com/office/drawing/2014/main" id="{CE202962-AEB9-442D-85E6-98ACE0269DC9}"/>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bg1"/>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28" name="Footer Placeholder 4">
            <a:extLst>
              <a:ext uri="{FF2B5EF4-FFF2-40B4-BE49-F238E27FC236}">
                <a16:creationId xmlns:a16="http://schemas.microsoft.com/office/drawing/2014/main" id="{5C33D529-3C0A-408F-9A72-4186EA584C2B}"/>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bg1"/>
                </a:solidFill>
                <a:latin typeface="+mj-lt"/>
              </a:defRPr>
            </a:lvl1pPr>
          </a:lstStyle>
          <a:p>
            <a:r>
              <a:rPr lang="en-US"/>
              <a:t>Innovation with Integrity</a:t>
            </a:r>
            <a:endParaRPr lang="en-US" dirty="0"/>
          </a:p>
        </p:txBody>
      </p:sp>
      <p:sp>
        <p:nvSpPr>
          <p:cNvPr id="29" name="Datumsplatzhalter 3">
            <a:extLst>
              <a:ext uri="{FF2B5EF4-FFF2-40B4-BE49-F238E27FC236}">
                <a16:creationId xmlns:a16="http://schemas.microsoft.com/office/drawing/2014/main" id="{7811D833-6C06-457B-AD0E-717893327AC2}"/>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solidFill>
                  <a:schemeClr val="bg1"/>
                </a:solidFill>
                <a:latin typeface="+mj-lt"/>
              </a:rPr>
              <a:t>|</a:t>
            </a:r>
          </a:p>
        </p:txBody>
      </p:sp>
      <p:sp>
        <p:nvSpPr>
          <p:cNvPr id="30" name="Datumsplatzhalter 3">
            <a:extLst>
              <a:ext uri="{FF2B5EF4-FFF2-40B4-BE49-F238E27FC236}">
                <a16:creationId xmlns:a16="http://schemas.microsoft.com/office/drawing/2014/main" id="{FB60A36F-5DF9-460D-BF03-AEE3F645519E}"/>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solidFill>
                  <a:schemeClr val="bg1"/>
                </a:solidFill>
                <a:latin typeface="+mj-lt"/>
              </a:rPr>
              <a:t>|</a:t>
            </a:r>
          </a:p>
        </p:txBody>
      </p:sp>
      <p:pic>
        <p:nvPicPr>
          <p:cNvPr id="31" name="Graphic 30">
            <a:extLst>
              <a:ext uri="{FF2B5EF4-FFF2-40B4-BE49-F238E27FC236}">
                <a16:creationId xmlns:a16="http://schemas.microsoft.com/office/drawing/2014/main" id="{A4329016-1FE1-41E3-82F9-18C1ED598C2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3038309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Titl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itelplatzhalter 1">
            <a:extLst>
              <a:ext uri="{FF2B5EF4-FFF2-40B4-BE49-F238E27FC236}">
                <a16:creationId xmlns:a16="http://schemas.microsoft.com/office/drawing/2014/main" id="{D35C8A11-76A9-4F01-B910-84B55C5124B2}"/>
              </a:ext>
            </a:extLst>
          </p:cNvPr>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Chapter title with </a:t>
            </a:r>
            <a:br>
              <a:rPr lang="en-US" noProof="0" dirty="0"/>
            </a:br>
            <a:r>
              <a:rPr lang="en-US" noProof="0" dirty="0"/>
              <a:t>a maximum of approx. 80 characters</a:t>
            </a:r>
          </a:p>
        </p:txBody>
      </p:sp>
      <p:cxnSp>
        <p:nvCxnSpPr>
          <p:cNvPr id="9" name="Gerade Verbindung 11">
            <a:extLst>
              <a:ext uri="{FF2B5EF4-FFF2-40B4-BE49-F238E27FC236}">
                <a16:creationId xmlns:a16="http://schemas.microsoft.com/office/drawing/2014/main" id="{0CD2360C-18FB-4D90-9299-12A728A5ED7B}"/>
              </a:ext>
            </a:extLst>
          </p:cNvPr>
          <p:cNvCxnSpPr>
            <a:cxnSpLocks/>
          </p:cNvCxnSpPr>
          <p:nvPr userDrawn="1"/>
        </p:nvCxnSpPr>
        <p:spPr>
          <a:xfrm flipH="1">
            <a:off x="515938" y="5267694"/>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B950451D-54EA-4094-A96F-A3855A907624}"/>
              </a:ext>
            </a:extLst>
          </p:cNvPr>
          <p:cNvSpPr>
            <a:spLocks noGrp="1"/>
          </p:cNvSpPr>
          <p:nvPr>
            <p:ph type="body" sz="quarter" idx="23"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90 characters</a:t>
            </a:r>
          </a:p>
        </p:txBody>
      </p:sp>
      <p:pic>
        <p:nvPicPr>
          <p:cNvPr id="12" name="Graphic 11">
            <a:extLst>
              <a:ext uri="{FF2B5EF4-FFF2-40B4-BE49-F238E27FC236}">
                <a16:creationId xmlns:a16="http://schemas.microsoft.com/office/drawing/2014/main" id="{C7523655-14AC-48E9-BD0E-4A470675635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4002922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02">
    <p:bg>
      <p:bgPr>
        <a:solidFill>
          <a:schemeClr val="bg1"/>
        </a:solidFill>
        <a:effectLst/>
      </p:bgPr>
    </p:bg>
    <p:spTree>
      <p:nvGrpSpPr>
        <p:cNvPr id="1" name=""/>
        <p:cNvGrpSpPr/>
        <p:nvPr/>
      </p:nvGrpSpPr>
      <p:grpSpPr>
        <a:xfrm>
          <a:off x="0" y="0"/>
          <a:ext cx="0" cy="0"/>
          <a:chOff x="0" y="0"/>
          <a:chExt cx="0" cy="0"/>
        </a:xfrm>
      </p:grpSpPr>
      <p:sp>
        <p:nvSpPr>
          <p:cNvPr id="6" name="Freihandform 5">
            <a:extLst>
              <a:ext uri="{FF2B5EF4-FFF2-40B4-BE49-F238E27FC236}">
                <a16:creationId xmlns:a16="http://schemas.microsoft.com/office/drawing/2014/main" id="{F52E63FF-02E4-51E4-FD59-4EA8FE670592}"/>
              </a:ext>
            </a:extLst>
          </p:cNvPr>
          <p:cNvSpPr/>
          <p:nvPr userDrawn="1"/>
        </p:nvSpPr>
        <p:spPr>
          <a:xfrm>
            <a:off x="-1" y="0"/>
            <a:ext cx="3999362" cy="6858000"/>
          </a:xfrm>
          <a:custGeom>
            <a:avLst/>
            <a:gdLst>
              <a:gd name="connsiteX0" fmla="*/ 0 w 3999362"/>
              <a:gd name="connsiteY0" fmla="*/ 0 h 6858000"/>
              <a:gd name="connsiteX1" fmla="*/ 2564027 w 3999362"/>
              <a:gd name="connsiteY1" fmla="*/ 0 h 6858000"/>
              <a:gd name="connsiteX2" fmla="*/ 2577455 w 3999362"/>
              <a:gd name="connsiteY2" fmla="*/ 0 h 6858000"/>
              <a:gd name="connsiteX3" fmla="*/ 2800674 w 3999362"/>
              <a:gd name="connsiteY3" fmla="*/ 0 h 6858000"/>
              <a:gd name="connsiteX4" fmla="*/ 2848440 w 3999362"/>
              <a:gd name="connsiteY4" fmla="*/ 0 h 6858000"/>
              <a:gd name="connsiteX5" fmla="*/ 3281695 w 3999362"/>
              <a:gd name="connsiteY5" fmla="*/ 0 h 6858000"/>
              <a:gd name="connsiteX6" fmla="*/ 3999362 w 3999362"/>
              <a:gd name="connsiteY6" fmla="*/ 3429000 h 6858000"/>
              <a:gd name="connsiteX7" fmla="*/ 3281695 w 3999362"/>
              <a:gd name="connsiteY7" fmla="*/ 6858000 h 6858000"/>
              <a:gd name="connsiteX8" fmla="*/ 2848440 w 3999362"/>
              <a:gd name="connsiteY8" fmla="*/ 6858000 h 6858000"/>
              <a:gd name="connsiteX9" fmla="*/ 2800674 w 3999362"/>
              <a:gd name="connsiteY9" fmla="*/ 6858000 h 6858000"/>
              <a:gd name="connsiteX10" fmla="*/ 2577455 w 3999362"/>
              <a:gd name="connsiteY10" fmla="*/ 6858000 h 6858000"/>
              <a:gd name="connsiteX11" fmla="*/ 2564027 w 3999362"/>
              <a:gd name="connsiteY11" fmla="*/ 6858000 h 6858000"/>
              <a:gd name="connsiteX12" fmla="*/ 0 w 3999362"/>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99362" h="6858000">
                <a:moveTo>
                  <a:pt x="0" y="0"/>
                </a:moveTo>
                <a:lnTo>
                  <a:pt x="2564027" y="0"/>
                </a:lnTo>
                <a:lnTo>
                  <a:pt x="2577455" y="0"/>
                </a:lnTo>
                <a:lnTo>
                  <a:pt x="2800674" y="0"/>
                </a:lnTo>
                <a:lnTo>
                  <a:pt x="2848440" y="0"/>
                </a:lnTo>
                <a:lnTo>
                  <a:pt x="3281695" y="0"/>
                </a:lnTo>
                <a:lnTo>
                  <a:pt x="3999362" y="3429000"/>
                </a:lnTo>
                <a:lnTo>
                  <a:pt x="3281695" y="6858000"/>
                </a:lnTo>
                <a:lnTo>
                  <a:pt x="2848440" y="6858000"/>
                </a:lnTo>
                <a:lnTo>
                  <a:pt x="2800674" y="6858000"/>
                </a:lnTo>
                <a:lnTo>
                  <a:pt x="2577455" y="6858000"/>
                </a:lnTo>
                <a:lnTo>
                  <a:pt x="2564027" y="6858000"/>
                </a:lnTo>
                <a:lnTo>
                  <a:pt x="0" y="6858000"/>
                </a:lnTo>
                <a:close/>
              </a:path>
            </a:pathLst>
          </a:custGeom>
          <a:gradFill>
            <a:gsLst>
              <a:gs pos="0">
                <a:srgbClr val="0062A4"/>
              </a:gs>
              <a:gs pos="85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4" name="Textplatzhalter 3">
            <a:extLst>
              <a:ext uri="{FF2B5EF4-FFF2-40B4-BE49-F238E27FC236}">
                <a16:creationId xmlns:a16="http://schemas.microsoft.com/office/drawing/2014/main" id="{45B9D328-58B7-A8AF-1991-0841BC94A7A4}"/>
              </a:ext>
            </a:extLst>
          </p:cNvPr>
          <p:cNvSpPr>
            <a:spLocks noGrp="1"/>
          </p:cNvSpPr>
          <p:nvPr>
            <p:ph type="body" sz="quarter" idx="20" hasCustomPrompt="1"/>
          </p:nvPr>
        </p:nvSpPr>
        <p:spPr>
          <a:xfrm>
            <a:off x="515938" y="296863"/>
            <a:ext cx="2772000" cy="26289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max of approx. 100 characters</a:t>
            </a:r>
          </a:p>
        </p:txBody>
      </p:sp>
      <p:sp>
        <p:nvSpPr>
          <p:cNvPr id="5" name="Content Placeholder 4">
            <a:extLst>
              <a:ext uri="{FF2B5EF4-FFF2-40B4-BE49-F238E27FC236}">
                <a16:creationId xmlns:a16="http://schemas.microsoft.com/office/drawing/2014/main" id="{48EC394D-0BE0-47C1-B088-32253B16C967}"/>
              </a:ext>
            </a:extLst>
          </p:cNvPr>
          <p:cNvSpPr>
            <a:spLocks noGrp="1"/>
          </p:cNvSpPr>
          <p:nvPr>
            <p:ph sz="quarter" idx="21" hasCustomPrompt="1"/>
          </p:nvPr>
        </p:nvSpPr>
        <p:spPr>
          <a:xfrm>
            <a:off x="4351337" y="1304925"/>
            <a:ext cx="7324725" cy="42480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F3BC262F-CF95-46D9-945F-B1A11E80CA26}" type="datetime3">
              <a:rPr lang="en-US" noProof="0" smtClean="0"/>
              <a:t>15 June 2025</a:t>
            </a:fld>
            <a:endParaRPr lang="en-US" noProof="0"/>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noProof="0" smtClean="0"/>
              <a:pPr/>
              <a:t>‹Nr.›</a:t>
            </a:fld>
            <a:endParaRPr lang="en-US" noProof="0"/>
          </a:p>
        </p:txBody>
      </p:sp>
      <p:sp>
        <p:nvSpPr>
          <p:cNvPr id="19" name="Datumsplatzhalter 3">
            <a:extLst>
              <a:ext uri="{FF2B5EF4-FFF2-40B4-BE49-F238E27FC236}">
                <a16:creationId xmlns:a16="http://schemas.microsoft.com/office/drawing/2014/main" id="{2118FAC5-CBCA-4A0D-9F92-EE7E9554AB8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solidFill>
                  <a:schemeClr val="tx2"/>
                </a:solidFill>
                <a:latin typeface="+mj-lt"/>
              </a:rPr>
              <a:t>|</a:t>
            </a:r>
          </a:p>
        </p:txBody>
      </p:sp>
      <p:sp>
        <p:nvSpPr>
          <p:cNvPr id="20" name="Datumsplatzhalter 3">
            <a:extLst>
              <a:ext uri="{FF2B5EF4-FFF2-40B4-BE49-F238E27FC236}">
                <a16:creationId xmlns:a16="http://schemas.microsoft.com/office/drawing/2014/main" id="{8A58CA00-3E74-40A0-8C85-A260E9F5661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solidFill>
                  <a:schemeClr val="tx2"/>
                </a:solidFill>
                <a:latin typeface="+mj-lt"/>
              </a:rPr>
              <a:t>|</a:t>
            </a:r>
          </a:p>
        </p:txBody>
      </p:sp>
      <p:sp>
        <p:nvSpPr>
          <p:cNvPr id="7" name="Textfeld 28">
            <a:extLst>
              <a:ext uri="{FF2B5EF4-FFF2-40B4-BE49-F238E27FC236}">
                <a16:creationId xmlns:a16="http://schemas.microsoft.com/office/drawing/2014/main" id="{729635F3-1331-43F1-6965-51D0CE5FABDA}"/>
              </a:ext>
            </a:extLst>
          </p:cNvPr>
          <p:cNvSpPr txBox="1"/>
          <p:nvPr userDrawn="1"/>
        </p:nvSpPr>
        <p:spPr>
          <a:xfrm>
            <a:off x="515937" y="6611938"/>
            <a:ext cx="3484563" cy="1296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noProof="0" dirty="0">
                <a:solidFill>
                  <a:schemeClr val="bg1"/>
                </a:solidFill>
                <a:latin typeface="+mj-lt"/>
                <a:ea typeface="Roboto" panose="02000000000000000000" pitchFamily="2" charset="0"/>
              </a:rPr>
              <a:t>© </a:t>
            </a:r>
            <a:r>
              <a:rPr lang="en-US" sz="800" noProof="0" dirty="0">
                <a:solidFill>
                  <a:schemeClr val="accent3"/>
                </a:solidFill>
                <a:latin typeface="+mj-lt"/>
                <a:ea typeface="Roboto" panose="02000000000000000000" pitchFamily="2" charset="0"/>
              </a:rPr>
              <a:t>2025</a:t>
            </a:r>
            <a:r>
              <a:rPr lang="en-US" sz="800" noProof="0" dirty="0">
                <a:solidFill>
                  <a:schemeClr val="bg1"/>
                </a:solidFill>
                <a:latin typeface="+mj-lt"/>
                <a:ea typeface="Roboto" panose="02000000000000000000" pitchFamily="2" charset="0"/>
              </a:rPr>
              <a:t> Bruker</a:t>
            </a:r>
          </a:p>
        </p:txBody>
      </p:sp>
      <p:sp>
        <p:nvSpPr>
          <p:cNvPr id="2" name="Titelplatzhalter 1">
            <a:extLst>
              <a:ext uri="{FF2B5EF4-FFF2-40B4-BE49-F238E27FC236}">
                <a16:creationId xmlns:a16="http://schemas.microsoft.com/office/drawing/2014/main" id="{F187E06A-5F6B-B096-9AF4-BD5D21ED0751}"/>
              </a:ext>
            </a:extLst>
          </p:cNvPr>
          <p:cNvSpPr>
            <a:spLocks noGrp="1"/>
          </p:cNvSpPr>
          <p:nvPr>
            <p:ph type="title" hasCustomPrompt="1"/>
          </p:nvPr>
        </p:nvSpPr>
        <p:spPr>
          <a:xfrm>
            <a:off x="515938" y="1921716"/>
            <a:ext cx="3124800" cy="1915272"/>
          </a:xfrm>
          <a:prstGeom prst="rect">
            <a:avLst/>
          </a:prstGeom>
        </p:spPr>
        <p:txBody>
          <a:bodyPr vert="horz" wrap="square" lIns="0" tIns="0" rIns="180000" bIns="0" rtlCol="0" anchor="b" anchorCtr="0">
            <a:noAutofit/>
          </a:bodyPr>
          <a:lstStyle>
            <a:lvl1pPr>
              <a:defRPr>
                <a:solidFill>
                  <a:schemeClr val="bg1"/>
                </a:solidFill>
              </a:defRPr>
            </a:lvl1pPr>
          </a:lstStyle>
          <a:p>
            <a:pPr lvl="0"/>
            <a:r>
              <a:rPr lang="en-US" noProof="0"/>
              <a:t>Click to edit Master title with a maximum of approx. 120 characters</a:t>
            </a:r>
          </a:p>
        </p:txBody>
      </p:sp>
      <p:cxnSp>
        <p:nvCxnSpPr>
          <p:cNvPr id="3" name="Gerade Verbindung 6">
            <a:extLst>
              <a:ext uri="{FF2B5EF4-FFF2-40B4-BE49-F238E27FC236}">
                <a16:creationId xmlns:a16="http://schemas.microsoft.com/office/drawing/2014/main" id="{244BCD62-5C3E-9F31-2FAE-015098CC198E}"/>
              </a:ext>
            </a:extLst>
          </p:cNvPr>
          <p:cNvCxnSpPr>
            <a:cxnSpLocks/>
          </p:cNvCxnSpPr>
          <p:nvPr userDrawn="1"/>
        </p:nvCxnSpPr>
        <p:spPr>
          <a:xfrm flipH="1">
            <a:off x="515938" y="3971481"/>
            <a:ext cx="720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B23FBEAA-82EB-56C2-93F2-BAB53583BCD5}"/>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1710003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ntent 03">
    <p:bg>
      <p:bgPr>
        <a:solidFill>
          <a:schemeClr val="bg1"/>
        </a:solidFill>
        <a:effectLst/>
      </p:bgPr>
    </p:bg>
    <p:spTree>
      <p:nvGrpSpPr>
        <p:cNvPr id="1" name=""/>
        <p:cNvGrpSpPr/>
        <p:nvPr/>
      </p:nvGrpSpPr>
      <p:grpSpPr>
        <a:xfrm>
          <a:off x="0" y="0"/>
          <a:ext cx="0" cy="0"/>
          <a:chOff x="0" y="0"/>
          <a:chExt cx="0" cy="0"/>
        </a:xfrm>
      </p:grpSpPr>
      <p:sp>
        <p:nvSpPr>
          <p:cNvPr id="6" name="Textplatzhalter 3">
            <a:extLst>
              <a:ext uri="{FF2B5EF4-FFF2-40B4-BE49-F238E27FC236}">
                <a16:creationId xmlns:a16="http://schemas.microsoft.com/office/drawing/2014/main" id="{17DC8F94-53AE-80DF-9B93-079181149374}"/>
              </a:ext>
            </a:extLst>
          </p:cNvPr>
          <p:cNvSpPr>
            <a:spLocks noGrp="1"/>
          </p:cNvSpPr>
          <p:nvPr>
            <p:ph type="body" sz="quarter" idx="20" hasCustomPrompt="1"/>
          </p:nvPr>
        </p:nvSpPr>
        <p:spPr>
          <a:xfrm>
            <a:off x="515940" y="296863"/>
            <a:ext cx="2772302" cy="26289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two lines subtitle max of approx. 100 characters</a:t>
            </a:r>
          </a:p>
        </p:txBody>
      </p:sp>
      <p:sp>
        <p:nvSpPr>
          <p:cNvPr id="18" name="Freihandform 17">
            <a:extLst>
              <a:ext uri="{FF2B5EF4-FFF2-40B4-BE49-F238E27FC236}">
                <a16:creationId xmlns:a16="http://schemas.microsoft.com/office/drawing/2014/main" id="{23E86167-6AAB-6872-2647-4B9F68D5F81A}"/>
              </a:ext>
            </a:extLst>
          </p:cNvPr>
          <p:cNvSpPr/>
          <p:nvPr userDrawn="1"/>
        </p:nvSpPr>
        <p:spPr>
          <a:xfrm>
            <a:off x="3288241" y="-1"/>
            <a:ext cx="8903759" cy="6858001"/>
          </a:xfrm>
          <a:custGeom>
            <a:avLst/>
            <a:gdLst>
              <a:gd name="connsiteX0" fmla="*/ 3310267 w 8903759"/>
              <a:gd name="connsiteY0" fmla="*/ 0 h 6858001"/>
              <a:gd name="connsiteX1" fmla="*/ 8903759 w 8903759"/>
              <a:gd name="connsiteY1" fmla="*/ 0 h 6858001"/>
              <a:gd name="connsiteX2" fmla="*/ 8903759 w 8903759"/>
              <a:gd name="connsiteY2" fmla="*/ 6857999 h 6858001"/>
              <a:gd name="connsiteX3" fmla="*/ 3632706 w 8903759"/>
              <a:gd name="connsiteY3" fmla="*/ 6857999 h 6858001"/>
              <a:gd name="connsiteX4" fmla="*/ 3632706 w 8903759"/>
              <a:gd name="connsiteY4" fmla="*/ 6858001 h 6858001"/>
              <a:gd name="connsiteX5" fmla="*/ 0 w 8903759"/>
              <a:gd name="connsiteY5" fmla="*/ 6858001 h 6858001"/>
              <a:gd name="connsiteX6" fmla="*/ 717667 w 8903759"/>
              <a:gd name="connsiteY6" fmla="*/ 3429001 h 6858001"/>
              <a:gd name="connsiteX7" fmla="*/ 0 w 8903759"/>
              <a:gd name="connsiteY7" fmla="*/ 1 h 6858001"/>
              <a:gd name="connsiteX8" fmla="*/ 3310267 w 8903759"/>
              <a:gd name="connsiteY8"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3759" h="6858001">
                <a:moveTo>
                  <a:pt x="3310267" y="0"/>
                </a:moveTo>
                <a:lnTo>
                  <a:pt x="8903759" y="0"/>
                </a:lnTo>
                <a:lnTo>
                  <a:pt x="8903759" y="6857999"/>
                </a:lnTo>
                <a:lnTo>
                  <a:pt x="3632706" y="6857999"/>
                </a:lnTo>
                <a:lnTo>
                  <a:pt x="3632706" y="6858001"/>
                </a:lnTo>
                <a:lnTo>
                  <a:pt x="0" y="6858001"/>
                </a:lnTo>
                <a:lnTo>
                  <a:pt x="717667" y="3429001"/>
                </a:lnTo>
                <a:lnTo>
                  <a:pt x="0" y="1"/>
                </a:lnTo>
                <a:lnTo>
                  <a:pt x="3310267" y="1"/>
                </a:lnTo>
                <a:close/>
              </a:path>
            </a:pathLst>
          </a:custGeom>
          <a:gradFill>
            <a:gsLst>
              <a:gs pos="0">
                <a:srgbClr val="0062A4"/>
              </a:gs>
              <a:gs pos="85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5" name="Content Placeholder 4">
            <a:extLst>
              <a:ext uri="{FF2B5EF4-FFF2-40B4-BE49-F238E27FC236}">
                <a16:creationId xmlns:a16="http://schemas.microsoft.com/office/drawing/2014/main" id="{48EC394D-0BE0-47C1-B088-32253B16C967}"/>
              </a:ext>
            </a:extLst>
          </p:cNvPr>
          <p:cNvSpPr>
            <a:spLocks noGrp="1"/>
          </p:cNvSpPr>
          <p:nvPr>
            <p:ph sz="quarter" idx="21" hasCustomPrompt="1"/>
          </p:nvPr>
        </p:nvSpPr>
        <p:spPr>
          <a:xfrm>
            <a:off x="4351337" y="1304925"/>
            <a:ext cx="7324725" cy="4248000"/>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bg1"/>
                </a:solidFill>
                <a:latin typeface="+mj-lt"/>
                <a:ea typeface="Roboto" panose="02000000000000000000" pitchFamily="2" charset="0"/>
              </a:defRPr>
            </a:lvl1pPr>
          </a:lstStyle>
          <a:p>
            <a:fld id="{E895DFDF-5219-468D-9FB7-0EA5B5BC7AD0}" type="datetime3">
              <a:rPr lang="en-US" noProof="0" smtClean="0"/>
              <a:t>15 June 2025</a:t>
            </a:fld>
            <a:endParaRPr lang="en-US" noProof="0"/>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bg1"/>
                </a:solidFill>
                <a:latin typeface="+mj-lt"/>
                <a:ea typeface="Roboto" panose="02000000000000000000" pitchFamily="2" charset="0"/>
              </a:defRPr>
            </a:lvl1pPr>
          </a:lstStyle>
          <a:p>
            <a:fld id="{A520213A-032B-FE42-940A-86A4C9AC44D3}" type="slidenum">
              <a:rPr lang="en-US" noProof="0" smtClean="0"/>
              <a:pPr/>
              <a:t>‹Nr.›</a:t>
            </a:fld>
            <a:endParaRPr lang="en-US" noProof="0"/>
          </a:p>
        </p:txBody>
      </p:sp>
      <p:sp>
        <p:nvSpPr>
          <p:cNvPr id="19" name="Datumsplatzhalter 3">
            <a:extLst>
              <a:ext uri="{FF2B5EF4-FFF2-40B4-BE49-F238E27FC236}">
                <a16:creationId xmlns:a16="http://schemas.microsoft.com/office/drawing/2014/main" id="{2118FAC5-CBCA-4A0D-9F92-EE7E9554AB8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solidFill>
                  <a:schemeClr val="bg1"/>
                </a:solidFill>
                <a:latin typeface="+mj-lt"/>
              </a:rPr>
              <a:t>|</a:t>
            </a:r>
          </a:p>
        </p:txBody>
      </p:sp>
      <p:sp>
        <p:nvSpPr>
          <p:cNvPr id="20" name="Datumsplatzhalter 3">
            <a:extLst>
              <a:ext uri="{FF2B5EF4-FFF2-40B4-BE49-F238E27FC236}">
                <a16:creationId xmlns:a16="http://schemas.microsoft.com/office/drawing/2014/main" id="{8A58CA00-3E74-40A0-8C85-A260E9F5661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solidFill>
                  <a:schemeClr val="bg1"/>
                </a:solidFill>
                <a:latin typeface="+mj-lt"/>
              </a:rPr>
              <a:t>|</a:t>
            </a:r>
          </a:p>
        </p:txBody>
      </p:sp>
      <p:pic>
        <p:nvPicPr>
          <p:cNvPr id="4" name="Graphic 7">
            <a:extLst>
              <a:ext uri="{FF2B5EF4-FFF2-40B4-BE49-F238E27FC236}">
                <a16:creationId xmlns:a16="http://schemas.microsoft.com/office/drawing/2014/main" id="{9476E8BA-11D5-452C-6BF0-941C2554F56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
        <p:nvSpPr>
          <p:cNvPr id="7" name="Textfeld 28">
            <a:extLst>
              <a:ext uri="{FF2B5EF4-FFF2-40B4-BE49-F238E27FC236}">
                <a16:creationId xmlns:a16="http://schemas.microsoft.com/office/drawing/2014/main" id="{729635F3-1331-43F1-6965-51D0CE5FABDA}"/>
              </a:ext>
            </a:extLst>
          </p:cNvPr>
          <p:cNvSpPr txBox="1"/>
          <p:nvPr userDrawn="1"/>
        </p:nvSpPr>
        <p:spPr>
          <a:xfrm>
            <a:off x="515937" y="6611938"/>
            <a:ext cx="3484563" cy="1296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noProof="0" dirty="0">
                <a:solidFill>
                  <a:schemeClr val="accent3"/>
                </a:solidFill>
                <a:latin typeface="+mj-lt"/>
                <a:ea typeface="Roboto" panose="02000000000000000000" pitchFamily="2" charset="0"/>
              </a:rPr>
              <a:t>© 2025 Bruker</a:t>
            </a:r>
          </a:p>
        </p:txBody>
      </p:sp>
      <p:sp>
        <p:nvSpPr>
          <p:cNvPr id="2" name="Titelplatzhalter 1">
            <a:extLst>
              <a:ext uri="{FF2B5EF4-FFF2-40B4-BE49-F238E27FC236}">
                <a16:creationId xmlns:a16="http://schemas.microsoft.com/office/drawing/2014/main" id="{F187E06A-5F6B-B096-9AF4-BD5D21ED0751}"/>
              </a:ext>
            </a:extLst>
          </p:cNvPr>
          <p:cNvSpPr>
            <a:spLocks noGrp="1"/>
          </p:cNvSpPr>
          <p:nvPr>
            <p:ph type="title" hasCustomPrompt="1"/>
          </p:nvPr>
        </p:nvSpPr>
        <p:spPr>
          <a:xfrm>
            <a:off x="515938" y="1921716"/>
            <a:ext cx="3124800" cy="1915272"/>
          </a:xfrm>
          <a:prstGeom prst="rect">
            <a:avLst/>
          </a:prstGeom>
        </p:spPr>
        <p:txBody>
          <a:bodyPr vert="horz" wrap="square" lIns="0" tIns="0" rIns="180000" bIns="0" rtlCol="0" anchor="b" anchorCtr="0">
            <a:noAutofit/>
          </a:bodyPr>
          <a:lstStyle/>
          <a:p>
            <a:pPr lvl="0"/>
            <a:r>
              <a:rPr lang="en-US" noProof="0"/>
              <a:t>Click to edit Master title with a maximum of approx. 120 characters</a:t>
            </a:r>
          </a:p>
        </p:txBody>
      </p:sp>
      <p:cxnSp>
        <p:nvCxnSpPr>
          <p:cNvPr id="3" name="Gerade Verbindung 6">
            <a:extLst>
              <a:ext uri="{FF2B5EF4-FFF2-40B4-BE49-F238E27FC236}">
                <a16:creationId xmlns:a16="http://schemas.microsoft.com/office/drawing/2014/main" id="{244BCD62-5C3E-9F31-2FAE-015098CC198E}"/>
              </a:ext>
            </a:extLst>
          </p:cNvPr>
          <p:cNvCxnSpPr>
            <a:cxnSpLocks/>
          </p:cNvCxnSpPr>
          <p:nvPr userDrawn="1"/>
        </p:nvCxnSpPr>
        <p:spPr>
          <a:xfrm flipH="1">
            <a:off x="515938" y="3971481"/>
            <a:ext cx="720000" cy="0"/>
          </a:xfrm>
          <a:prstGeom prst="line">
            <a:avLst/>
          </a:prstGeom>
          <a:ln w="19050">
            <a:solidFill>
              <a:srgbClr val="008CEB"/>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AFEF75C1-AF16-955E-643E-F7CEF6F77A46}"/>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bg1"/>
                </a:solidFill>
                <a:latin typeface="+mj-lt"/>
              </a:defRPr>
            </a:lvl1pPr>
          </a:lstStyle>
          <a:p>
            <a:r>
              <a:rPr lang="en-US" dirty="0"/>
              <a:t>Innovation with Integrity</a:t>
            </a:r>
          </a:p>
        </p:txBody>
      </p:sp>
    </p:spTree>
    <p:extLst>
      <p:ext uri="{BB962C8B-B14F-4D97-AF65-F5344CB8AC3E}">
        <p14:creationId xmlns:p14="http://schemas.microsoft.com/office/powerpoint/2010/main" val="3355241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Freihandform 10">
            <a:extLst>
              <a:ext uri="{FF2B5EF4-FFF2-40B4-BE49-F238E27FC236}">
                <a16:creationId xmlns:a16="http://schemas.microsoft.com/office/drawing/2014/main" id="{D89D0556-4CB1-0A89-5EFC-803EEE89B63A}"/>
              </a:ext>
            </a:extLst>
          </p:cNvPr>
          <p:cNvSpPr/>
          <p:nvPr userDrawn="1"/>
        </p:nvSpPr>
        <p:spPr>
          <a:xfrm>
            <a:off x="7834313" y="0"/>
            <a:ext cx="4357688" cy="6858000"/>
          </a:xfrm>
          <a:custGeom>
            <a:avLst/>
            <a:gdLst>
              <a:gd name="connsiteX0" fmla="*/ 0 w 4357688"/>
              <a:gd name="connsiteY0" fmla="*/ 0 h 6858000"/>
              <a:gd name="connsiteX1" fmla="*/ 2442256 w 4357688"/>
              <a:gd name="connsiteY1" fmla="*/ 0 h 6858000"/>
              <a:gd name="connsiteX2" fmla="*/ 3632706 w 4357688"/>
              <a:gd name="connsiteY2" fmla="*/ 0 h 6858000"/>
              <a:gd name="connsiteX3" fmla="*/ 4357688 w 4357688"/>
              <a:gd name="connsiteY3" fmla="*/ 0 h 6858000"/>
              <a:gd name="connsiteX4" fmla="*/ 4357688 w 4357688"/>
              <a:gd name="connsiteY4" fmla="*/ 6858000 h 6858000"/>
              <a:gd name="connsiteX5" fmla="*/ 3632706 w 4357688"/>
              <a:gd name="connsiteY5" fmla="*/ 6858000 h 6858000"/>
              <a:gd name="connsiteX6" fmla="*/ 2442256 w 4357688"/>
              <a:gd name="connsiteY6" fmla="*/ 6858000 h 6858000"/>
              <a:gd name="connsiteX7" fmla="*/ 0 w 4357688"/>
              <a:gd name="connsiteY7" fmla="*/ 6858000 h 6858000"/>
              <a:gd name="connsiteX8" fmla="*/ 717667 w 4357688"/>
              <a:gd name="connsiteY8"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7688" h="6858000">
                <a:moveTo>
                  <a:pt x="0" y="0"/>
                </a:moveTo>
                <a:lnTo>
                  <a:pt x="2442256" y="0"/>
                </a:lnTo>
                <a:lnTo>
                  <a:pt x="3632706" y="0"/>
                </a:lnTo>
                <a:lnTo>
                  <a:pt x="4357688" y="0"/>
                </a:lnTo>
                <a:lnTo>
                  <a:pt x="4357688" y="6858000"/>
                </a:lnTo>
                <a:lnTo>
                  <a:pt x="3632706" y="6858000"/>
                </a:lnTo>
                <a:lnTo>
                  <a:pt x="2442256" y="6858000"/>
                </a:lnTo>
                <a:lnTo>
                  <a:pt x="0" y="6858000"/>
                </a:lnTo>
                <a:lnTo>
                  <a:pt x="717667" y="3429000"/>
                </a:lnTo>
                <a:close/>
              </a:path>
            </a:pathLst>
          </a:custGeom>
          <a:gradFill>
            <a:gsLst>
              <a:gs pos="0">
                <a:srgbClr val="0062A4"/>
              </a:gs>
              <a:gs pos="85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 name="Content Placeholder 4">
            <a:extLst>
              <a:ext uri="{FF2B5EF4-FFF2-40B4-BE49-F238E27FC236}">
                <a16:creationId xmlns:a16="http://schemas.microsoft.com/office/drawing/2014/main" id="{48EC394D-0BE0-47C1-B088-32253B16C967}"/>
              </a:ext>
            </a:extLst>
          </p:cNvPr>
          <p:cNvSpPr>
            <a:spLocks noGrp="1"/>
          </p:cNvSpPr>
          <p:nvPr>
            <p:ph sz="quarter" idx="21" hasCustomPrompt="1"/>
          </p:nvPr>
        </p:nvSpPr>
        <p:spPr>
          <a:xfrm>
            <a:off x="515939" y="1592636"/>
            <a:ext cx="7318374" cy="367199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731837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bg1"/>
                </a:solidFill>
                <a:latin typeface="+mj-lt"/>
                <a:ea typeface="Roboto" panose="02000000000000000000" pitchFamily="2" charset="0"/>
              </a:defRPr>
            </a:lvl1pPr>
          </a:lstStyle>
          <a:p>
            <a:fld id="{44ECE32B-3084-4452-A57E-8C33FACB2C5F}" type="datetime3">
              <a:rPr lang="en-US" noProof="0" smtClean="0"/>
              <a:t>15 June 2025</a:t>
            </a:fld>
            <a:endParaRPr lang="en-US" noProof="0"/>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bg1"/>
                </a:solidFill>
                <a:latin typeface="+mj-lt"/>
                <a:ea typeface="Roboto" panose="02000000000000000000" pitchFamily="2" charset="0"/>
              </a:defRPr>
            </a:lvl1pPr>
          </a:lstStyle>
          <a:p>
            <a:fld id="{A520213A-032B-FE42-940A-86A4C9AC44D3}" type="slidenum">
              <a:rPr lang="en-US" noProof="0" smtClean="0"/>
              <a:pPr/>
              <a:t>‹Nr.›</a:t>
            </a:fld>
            <a:endParaRPr lang="en-US" noProof="0"/>
          </a:p>
        </p:txBody>
      </p:sp>
      <p:sp>
        <p:nvSpPr>
          <p:cNvPr id="19" name="Datumsplatzhalter 3">
            <a:extLst>
              <a:ext uri="{FF2B5EF4-FFF2-40B4-BE49-F238E27FC236}">
                <a16:creationId xmlns:a16="http://schemas.microsoft.com/office/drawing/2014/main" id="{2118FAC5-CBCA-4A0D-9F92-EE7E9554AB8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solidFill>
                  <a:schemeClr val="bg1"/>
                </a:solidFill>
                <a:latin typeface="+mj-lt"/>
              </a:rPr>
              <a:t>|</a:t>
            </a:r>
          </a:p>
        </p:txBody>
      </p:sp>
      <p:sp>
        <p:nvSpPr>
          <p:cNvPr id="20" name="Datumsplatzhalter 3">
            <a:extLst>
              <a:ext uri="{FF2B5EF4-FFF2-40B4-BE49-F238E27FC236}">
                <a16:creationId xmlns:a16="http://schemas.microsoft.com/office/drawing/2014/main" id="{8A58CA00-3E74-40A0-8C85-A260E9F5661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solidFill>
                  <a:schemeClr val="bg1"/>
                </a:solidFill>
                <a:latin typeface="+mj-lt"/>
              </a:rPr>
              <a:t>|</a:t>
            </a:r>
          </a:p>
        </p:txBody>
      </p:sp>
      <p:pic>
        <p:nvPicPr>
          <p:cNvPr id="9" name="Graphic 7">
            <a:extLst>
              <a:ext uri="{FF2B5EF4-FFF2-40B4-BE49-F238E27FC236}">
                <a16:creationId xmlns:a16="http://schemas.microsoft.com/office/drawing/2014/main" id="{C9BF3FB0-1A9A-64D6-2F75-D311A18DD38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
        <p:nvSpPr>
          <p:cNvPr id="2" name="Content Placeholder 4">
            <a:extLst>
              <a:ext uri="{FF2B5EF4-FFF2-40B4-BE49-F238E27FC236}">
                <a16:creationId xmlns:a16="http://schemas.microsoft.com/office/drawing/2014/main" id="{6AE1DA70-A791-A6B7-CAD4-53BAD9E477F2}"/>
              </a:ext>
            </a:extLst>
          </p:cNvPr>
          <p:cNvSpPr>
            <a:spLocks noGrp="1"/>
          </p:cNvSpPr>
          <p:nvPr>
            <p:ph sz="quarter" idx="22" hasCustomPrompt="1"/>
          </p:nvPr>
        </p:nvSpPr>
        <p:spPr>
          <a:xfrm>
            <a:off x="8910530" y="1592636"/>
            <a:ext cx="2764800" cy="3671999"/>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Textplatzhalter 3">
            <a:extLst>
              <a:ext uri="{FF2B5EF4-FFF2-40B4-BE49-F238E27FC236}">
                <a16:creationId xmlns:a16="http://schemas.microsoft.com/office/drawing/2014/main" id="{8C76904D-FC55-9EA9-0443-1A4A341E2673}"/>
              </a:ext>
            </a:extLst>
          </p:cNvPr>
          <p:cNvSpPr>
            <a:spLocks noGrp="1"/>
          </p:cNvSpPr>
          <p:nvPr>
            <p:ph type="body" sz="quarter" idx="20" hasCustomPrompt="1"/>
          </p:nvPr>
        </p:nvSpPr>
        <p:spPr>
          <a:xfrm>
            <a:off x="515939" y="296863"/>
            <a:ext cx="7319131"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7" name="Footer Placeholder 4">
            <a:extLst>
              <a:ext uri="{FF2B5EF4-FFF2-40B4-BE49-F238E27FC236}">
                <a16:creationId xmlns:a16="http://schemas.microsoft.com/office/drawing/2014/main" id="{4C8D3482-47B8-D045-BAE2-8B31332036C7}"/>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bg1"/>
                </a:solidFill>
                <a:latin typeface="+mj-lt"/>
              </a:defRPr>
            </a:lvl1pPr>
          </a:lstStyle>
          <a:p>
            <a:r>
              <a:rPr lang="en-US" dirty="0"/>
              <a:t>Innovation with Integrity</a:t>
            </a:r>
          </a:p>
        </p:txBody>
      </p:sp>
    </p:spTree>
    <p:extLst>
      <p:ext uri="{BB962C8B-B14F-4D97-AF65-F5344CB8AC3E}">
        <p14:creationId xmlns:p14="http://schemas.microsoft.com/office/powerpoint/2010/main" val="568820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05">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D1F200E-8DAE-F2AE-E3A6-0830FFBF59F8}"/>
              </a:ext>
            </a:extLst>
          </p:cNvPr>
          <p:cNvSpPr/>
          <p:nvPr userDrawn="1"/>
        </p:nvSpPr>
        <p:spPr>
          <a:xfrm>
            <a:off x="8552400" y="0"/>
            <a:ext cx="3639600" cy="6858000"/>
          </a:xfrm>
          <a:prstGeom prst="rect">
            <a:avLst/>
          </a:prstGeom>
          <a:gradFill>
            <a:gsLst>
              <a:gs pos="0">
                <a:srgbClr val="0062A4"/>
              </a:gs>
              <a:gs pos="85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Content Placeholder 4">
            <a:extLst>
              <a:ext uri="{FF2B5EF4-FFF2-40B4-BE49-F238E27FC236}">
                <a16:creationId xmlns:a16="http://schemas.microsoft.com/office/drawing/2014/main" id="{48EC394D-0BE0-47C1-B088-32253B16C967}"/>
              </a:ext>
            </a:extLst>
          </p:cNvPr>
          <p:cNvSpPr>
            <a:spLocks noGrp="1"/>
          </p:cNvSpPr>
          <p:nvPr>
            <p:ph sz="quarter" idx="21" hasCustomPrompt="1"/>
          </p:nvPr>
        </p:nvSpPr>
        <p:spPr>
          <a:xfrm>
            <a:off x="515939" y="1592635"/>
            <a:ext cx="7318374" cy="460814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731837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bg1"/>
                </a:solidFill>
                <a:latin typeface="+mj-lt"/>
                <a:ea typeface="Roboto" panose="02000000000000000000" pitchFamily="2" charset="0"/>
              </a:defRPr>
            </a:lvl1pPr>
          </a:lstStyle>
          <a:p>
            <a:fld id="{066D955B-DBF0-43F6-BDCD-F4BD978596A2}" type="datetime3">
              <a:rPr lang="en-US" noProof="0" smtClean="0"/>
              <a:t>15 June 2025</a:t>
            </a:fld>
            <a:endParaRPr lang="en-US" noProof="0"/>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bg1"/>
                </a:solidFill>
                <a:latin typeface="+mj-lt"/>
                <a:ea typeface="Roboto" panose="02000000000000000000" pitchFamily="2" charset="0"/>
              </a:defRPr>
            </a:lvl1pPr>
          </a:lstStyle>
          <a:p>
            <a:fld id="{A520213A-032B-FE42-940A-86A4C9AC44D3}" type="slidenum">
              <a:rPr lang="en-US" noProof="0" smtClean="0"/>
              <a:pPr/>
              <a:t>‹Nr.›</a:t>
            </a:fld>
            <a:endParaRPr lang="en-US" noProof="0"/>
          </a:p>
        </p:txBody>
      </p:sp>
      <p:sp>
        <p:nvSpPr>
          <p:cNvPr id="19" name="Datumsplatzhalter 3">
            <a:extLst>
              <a:ext uri="{FF2B5EF4-FFF2-40B4-BE49-F238E27FC236}">
                <a16:creationId xmlns:a16="http://schemas.microsoft.com/office/drawing/2014/main" id="{2118FAC5-CBCA-4A0D-9F92-EE7E9554AB8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solidFill>
                  <a:schemeClr val="bg1"/>
                </a:solidFill>
                <a:latin typeface="+mj-lt"/>
              </a:rPr>
              <a:t>|</a:t>
            </a:r>
          </a:p>
        </p:txBody>
      </p:sp>
      <p:sp>
        <p:nvSpPr>
          <p:cNvPr id="20" name="Datumsplatzhalter 3">
            <a:extLst>
              <a:ext uri="{FF2B5EF4-FFF2-40B4-BE49-F238E27FC236}">
                <a16:creationId xmlns:a16="http://schemas.microsoft.com/office/drawing/2014/main" id="{8A58CA00-3E74-40A0-8C85-A260E9F5661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solidFill>
                  <a:schemeClr val="bg1"/>
                </a:solidFill>
                <a:latin typeface="+mj-lt"/>
              </a:rPr>
              <a:t>|</a:t>
            </a:r>
          </a:p>
        </p:txBody>
      </p:sp>
      <p:sp>
        <p:nvSpPr>
          <p:cNvPr id="4" name="Textfeld 3">
            <a:extLst>
              <a:ext uri="{FF2B5EF4-FFF2-40B4-BE49-F238E27FC236}">
                <a16:creationId xmlns:a16="http://schemas.microsoft.com/office/drawing/2014/main" id="{2B8EC412-0C49-4C28-DA63-03E7A74A4907}"/>
              </a:ext>
            </a:extLst>
          </p:cNvPr>
          <p:cNvSpPr txBox="1"/>
          <p:nvPr userDrawn="1"/>
        </p:nvSpPr>
        <p:spPr>
          <a:xfrm>
            <a:off x="515938" y="296863"/>
            <a:ext cx="7319132" cy="133200"/>
          </a:xfrm>
          <a:prstGeom prst="rect">
            <a:avLst/>
          </a:prstGeom>
        </p:spPr>
        <p:txBody>
          <a:bodyPr vert="horz" wrap="square" lIns="0" tIns="0" rIns="0" bIns="0" rtlCol="0">
            <a:noAutofit/>
          </a:bodyPr>
          <a:lstStyle/>
          <a:p>
            <a:pPr marL="0" marR="0" lvl="0" indent="0" algn="l" defTabSz="914400" rtl="0" eaLnBrk="1" fontAlgn="t" latinLnBrk="0" hangingPunct="1">
              <a:lnSpc>
                <a:spcPts val="1000"/>
              </a:lnSpc>
              <a:spcBef>
                <a:spcPts val="0"/>
              </a:spcBef>
              <a:spcAft>
                <a:spcPts val="0"/>
              </a:spcAft>
              <a:buClr>
                <a:srgbClr val="008DEB"/>
              </a:buClr>
              <a:buSzPct val="135000"/>
              <a:buFont typeface="Roboto Light" panose="02000000000000000000" pitchFamily="2" charset="0"/>
              <a:buNone/>
              <a:tabLst/>
              <a:defRPr/>
            </a:pPr>
            <a:endParaRPr kumimoji="0" lang="en-US" sz="1000" b="1" i="0" u="none" strike="noStrike" kern="1200" cap="all" spc="100" normalizeH="0" baseline="0" noProof="0" dirty="0">
              <a:ln>
                <a:noFill/>
              </a:ln>
              <a:solidFill>
                <a:schemeClr val="accent2"/>
              </a:solidFill>
              <a:effectLst/>
              <a:uLnTx/>
              <a:uFillTx/>
              <a:latin typeface="+mj-lt"/>
              <a:cs typeface="Roboto Light" charset="0"/>
            </a:endParaRPr>
          </a:p>
        </p:txBody>
      </p:sp>
      <p:pic>
        <p:nvPicPr>
          <p:cNvPr id="9" name="Graphic 7">
            <a:extLst>
              <a:ext uri="{FF2B5EF4-FFF2-40B4-BE49-F238E27FC236}">
                <a16:creationId xmlns:a16="http://schemas.microsoft.com/office/drawing/2014/main" id="{C9BF3FB0-1A9A-64D6-2F75-D311A18DD38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
        <p:nvSpPr>
          <p:cNvPr id="2" name="Content Placeholder 4">
            <a:extLst>
              <a:ext uri="{FF2B5EF4-FFF2-40B4-BE49-F238E27FC236}">
                <a16:creationId xmlns:a16="http://schemas.microsoft.com/office/drawing/2014/main" id="{6AE1DA70-A791-A6B7-CAD4-53BAD9E477F2}"/>
              </a:ext>
            </a:extLst>
          </p:cNvPr>
          <p:cNvSpPr>
            <a:spLocks noGrp="1"/>
          </p:cNvSpPr>
          <p:nvPr>
            <p:ph sz="quarter" idx="22" hasCustomPrompt="1"/>
          </p:nvPr>
        </p:nvSpPr>
        <p:spPr>
          <a:xfrm>
            <a:off x="8910530" y="1592635"/>
            <a:ext cx="2764800" cy="460814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platzhalter 3">
            <a:extLst>
              <a:ext uri="{FF2B5EF4-FFF2-40B4-BE49-F238E27FC236}">
                <a16:creationId xmlns:a16="http://schemas.microsoft.com/office/drawing/2014/main" id="{FB840DC8-3B73-3D89-97BD-12B99A2245FA}"/>
              </a:ext>
            </a:extLst>
          </p:cNvPr>
          <p:cNvSpPr>
            <a:spLocks noGrp="1"/>
          </p:cNvSpPr>
          <p:nvPr>
            <p:ph type="body" sz="quarter" idx="20" hasCustomPrompt="1"/>
          </p:nvPr>
        </p:nvSpPr>
        <p:spPr>
          <a:xfrm>
            <a:off x="515939" y="296863"/>
            <a:ext cx="7319131"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8" name="Footer Placeholder 4">
            <a:extLst>
              <a:ext uri="{FF2B5EF4-FFF2-40B4-BE49-F238E27FC236}">
                <a16:creationId xmlns:a16="http://schemas.microsoft.com/office/drawing/2014/main" id="{888AF63E-E0BD-9802-DDB9-E040B4C54EEF}"/>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bg1"/>
                </a:solidFill>
                <a:latin typeface="+mj-lt"/>
              </a:defRPr>
            </a:lvl1pPr>
          </a:lstStyle>
          <a:p>
            <a:r>
              <a:rPr lang="en-US"/>
              <a:t>Innovation with Integrity</a:t>
            </a:r>
            <a:endParaRPr lang="en-US" dirty="0"/>
          </a:p>
        </p:txBody>
      </p:sp>
    </p:spTree>
    <p:extLst>
      <p:ext uri="{BB962C8B-B14F-4D97-AF65-F5344CB8AC3E}">
        <p14:creationId xmlns:p14="http://schemas.microsoft.com/office/powerpoint/2010/main" val="2080550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Goodbye 01">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 name="Gerade Verbindung 11">
            <a:extLst>
              <a:ext uri="{FF2B5EF4-FFF2-40B4-BE49-F238E27FC236}">
                <a16:creationId xmlns:a16="http://schemas.microsoft.com/office/drawing/2014/main" id="{0CD2360C-18FB-4D90-9299-12A728A5ED7B}"/>
              </a:ext>
            </a:extLst>
          </p:cNvPr>
          <p:cNvCxnSpPr>
            <a:cxnSpLocks/>
          </p:cNvCxnSpPr>
          <p:nvPr userDrawn="1"/>
        </p:nvCxnSpPr>
        <p:spPr>
          <a:xfrm flipH="1">
            <a:off x="515938" y="5267694"/>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3" name="Titelplatzhalter 1">
            <a:extLst>
              <a:ext uri="{FF2B5EF4-FFF2-40B4-BE49-F238E27FC236}">
                <a16:creationId xmlns:a16="http://schemas.microsoft.com/office/drawing/2014/main" id="{CC5338A9-1A14-4795-BBAF-14C3AD190D15}"/>
              </a:ext>
            </a:extLst>
          </p:cNvPr>
          <p:cNvSpPr txBox="1">
            <a:spLocks/>
          </p:cNvSpPr>
          <p:nvPr userDrawn="1"/>
        </p:nvSpPr>
        <p:spPr>
          <a:xfrm>
            <a:off x="515937" y="4464082"/>
            <a:ext cx="9420226" cy="584775"/>
          </a:xfrm>
          <a:prstGeom prst="rect">
            <a:avLst/>
          </a:prstGeom>
        </p:spPr>
        <p:txBody>
          <a:bodyPr vert="horz" wrap="square" lIns="0" tIns="0" rIns="180000" bIns="0" rtlCol="0" anchor="b" anchorCtr="0">
            <a:spAutoFit/>
          </a:bodyPr>
          <a:lstStyle>
            <a:lvl1pPr algn="l" defTabSz="914400" rtl="0" eaLnBrk="1" latinLnBrk="0" hangingPunct="1">
              <a:lnSpc>
                <a:spcPct val="100000"/>
              </a:lnSpc>
              <a:spcBef>
                <a:spcPct val="0"/>
              </a:spcBef>
              <a:buNone/>
              <a:defRPr lang="de-DE" sz="3800" b="1" kern="1200">
                <a:solidFill>
                  <a:schemeClr val="bg1"/>
                </a:solidFill>
                <a:latin typeface="+mj-lt"/>
                <a:ea typeface="Roboto" panose="02000000000000000000" pitchFamily="2" charset="0"/>
                <a:cs typeface="+mj-cs"/>
              </a:defRPr>
            </a:lvl1pPr>
          </a:lstStyle>
          <a:p>
            <a:r>
              <a:rPr lang="en-US" dirty="0"/>
              <a:t>Thank you!</a:t>
            </a:r>
          </a:p>
        </p:txBody>
      </p:sp>
      <p:sp>
        <p:nvSpPr>
          <p:cNvPr id="6" name="Content Placeholder 4">
            <a:extLst>
              <a:ext uri="{FF2B5EF4-FFF2-40B4-BE49-F238E27FC236}">
                <a16:creationId xmlns:a16="http://schemas.microsoft.com/office/drawing/2014/main" id="{6E6F5425-A90A-454E-99B2-EFA9868ED2B5}"/>
              </a:ext>
            </a:extLst>
          </p:cNvPr>
          <p:cNvSpPr>
            <a:spLocks noGrp="1"/>
          </p:cNvSpPr>
          <p:nvPr>
            <p:ph sz="quarter" idx="26" hasCustomPrompt="1"/>
          </p:nvPr>
        </p:nvSpPr>
        <p:spPr>
          <a:xfrm>
            <a:off x="515939" y="5347252"/>
            <a:ext cx="5400674" cy="854063"/>
          </a:xfrm>
        </p:spPr>
        <p:txBody>
          <a:bodyPr anchor="b"/>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Speakers</a:t>
            </a:r>
          </a:p>
          <a:p>
            <a:pPr lvl="0"/>
            <a:r>
              <a:rPr lang="en-US" dirty="0"/>
              <a:t>and Date</a:t>
            </a:r>
          </a:p>
        </p:txBody>
      </p:sp>
      <p:pic>
        <p:nvPicPr>
          <p:cNvPr id="8" name="Graphic 7">
            <a:extLst>
              <a:ext uri="{FF2B5EF4-FFF2-40B4-BE49-F238E27FC236}">
                <a16:creationId xmlns:a16="http://schemas.microsoft.com/office/drawing/2014/main" id="{F8C573B5-C3D5-43F5-BB35-3B6F19F032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1245048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Goodby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phic 4">
            <a:extLst>
              <a:ext uri="{FF2B5EF4-FFF2-40B4-BE49-F238E27FC236}">
                <a16:creationId xmlns:a16="http://schemas.microsoft.com/office/drawing/2014/main" id="{0F1C48DE-801B-4C5D-B178-9BA6268208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51338" y="2115861"/>
            <a:ext cx="3482975" cy="1859661"/>
          </a:xfrm>
          <a:prstGeom prst="rect">
            <a:avLst/>
          </a:prstGeom>
        </p:spPr>
      </p:pic>
      <p:pic>
        <p:nvPicPr>
          <p:cNvPr id="4" name="Picture 3" descr="Text&#10;&#10;Description automatically generated">
            <a:extLst>
              <a:ext uri="{FF2B5EF4-FFF2-40B4-BE49-F238E27FC236}">
                <a16:creationId xmlns:a16="http://schemas.microsoft.com/office/drawing/2014/main" id="{B3439615-19F1-4EAD-9ECC-EAAB19486A6A}"/>
              </a:ext>
            </a:extLst>
          </p:cNvPr>
          <p:cNvPicPr>
            <a:picLocks noChangeAspect="1"/>
          </p:cNvPicPr>
          <p:nvPr userDrawn="1"/>
        </p:nvPicPr>
        <p:blipFill>
          <a:blip r:embed="rId4"/>
          <a:stretch>
            <a:fillRect/>
          </a:stretch>
        </p:blipFill>
        <p:spPr>
          <a:xfrm>
            <a:off x="4763678" y="4260385"/>
            <a:ext cx="2664644" cy="409944"/>
          </a:xfrm>
          <a:prstGeom prst="rect">
            <a:avLst/>
          </a:prstGeom>
        </p:spPr>
      </p:pic>
    </p:spTree>
    <p:extLst>
      <p:ext uri="{BB962C8B-B14F-4D97-AF65-F5344CB8AC3E}">
        <p14:creationId xmlns:p14="http://schemas.microsoft.com/office/powerpoint/2010/main" val="3482300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8B994F-0608-B8FB-7C67-EE3A74E8139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A3C486D-1D54-B6DE-BACB-A54EA88030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5578DE3-5307-CF43-E2B1-4231856B089C}"/>
              </a:ext>
            </a:extLst>
          </p:cNvPr>
          <p:cNvSpPr>
            <a:spLocks noGrp="1"/>
          </p:cNvSpPr>
          <p:nvPr>
            <p:ph type="dt" sz="half" idx="10"/>
          </p:nvPr>
        </p:nvSpPr>
        <p:spPr/>
        <p:txBody>
          <a:bodyPr/>
          <a:lstStyle/>
          <a:p>
            <a:fld id="{3DE83ECD-1CB3-4611-93EE-F94DC12B7A18}" type="datetimeFigureOut">
              <a:rPr lang="de-DE" smtClean="0"/>
              <a:t>15.06.2025</a:t>
            </a:fld>
            <a:endParaRPr lang="de-DE"/>
          </a:p>
        </p:txBody>
      </p:sp>
      <p:sp>
        <p:nvSpPr>
          <p:cNvPr id="5" name="Fußzeilenplatzhalter 4">
            <a:extLst>
              <a:ext uri="{FF2B5EF4-FFF2-40B4-BE49-F238E27FC236}">
                <a16:creationId xmlns:a16="http://schemas.microsoft.com/office/drawing/2014/main" id="{E7A0EDD5-B516-15E2-5C34-3868A9427E9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88A7C29-3B28-8EF2-2038-D2637F6EAAEF}"/>
              </a:ext>
            </a:extLst>
          </p:cNvPr>
          <p:cNvSpPr>
            <a:spLocks noGrp="1"/>
          </p:cNvSpPr>
          <p:nvPr>
            <p:ph type="sldNum" sz="quarter" idx="12"/>
          </p:nvPr>
        </p:nvSpPr>
        <p:spPr/>
        <p:txBody>
          <a:bodyPr/>
          <a:lstStyle/>
          <a:p>
            <a:fld id="{5D54F30A-80AB-4F2C-97BF-1B354C90754F}" type="slidenum">
              <a:rPr lang="de-DE" smtClean="0"/>
              <a:t>‹Nr.›</a:t>
            </a:fld>
            <a:endParaRPr lang="de-DE"/>
          </a:p>
        </p:txBody>
      </p:sp>
    </p:spTree>
    <p:extLst>
      <p:ext uri="{BB962C8B-B14F-4D97-AF65-F5344CB8AC3E}">
        <p14:creationId xmlns:p14="http://schemas.microsoft.com/office/powerpoint/2010/main" val="1155189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625F7-7525-F1F2-849A-43EA7E2E1B5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4A9C730-E351-0755-E65B-CA591771619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4CB4FBF-75A6-57C0-7E6F-8C3B012B76EE}"/>
              </a:ext>
            </a:extLst>
          </p:cNvPr>
          <p:cNvSpPr>
            <a:spLocks noGrp="1"/>
          </p:cNvSpPr>
          <p:nvPr>
            <p:ph type="dt" sz="half" idx="10"/>
          </p:nvPr>
        </p:nvSpPr>
        <p:spPr/>
        <p:txBody>
          <a:bodyPr/>
          <a:lstStyle/>
          <a:p>
            <a:fld id="{3DE83ECD-1CB3-4611-93EE-F94DC12B7A18}" type="datetimeFigureOut">
              <a:rPr lang="de-DE" smtClean="0"/>
              <a:t>15.06.2025</a:t>
            </a:fld>
            <a:endParaRPr lang="de-DE"/>
          </a:p>
        </p:txBody>
      </p:sp>
      <p:sp>
        <p:nvSpPr>
          <p:cNvPr id="5" name="Fußzeilenplatzhalter 4">
            <a:extLst>
              <a:ext uri="{FF2B5EF4-FFF2-40B4-BE49-F238E27FC236}">
                <a16:creationId xmlns:a16="http://schemas.microsoft.com/office/drawing/2014/main" id="{5C3C88BA-1B3E-0A02-2E13-74EF0BB2167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FEB636C-58EF-DFA4-9CD3-722576B5AE81}"/>
              </a:ext>
            </a:extLst>
          </p:cNvPr>
          <p:cNvSpPr>
            <a:spLocks noGrp="1"/>
          </p:cNvSpPr>
          <p:nvPr>
            <p:ph type="sldNum" sz="quarter" idx="12"/>
          </p:nvPr>
        </p:nvSpPr>
        <p:spPr/>
        <p:txBody>
          <a:bodyPr/>
          <a:lstStyle/>
          <a:p>
            <a:fld id="{5D54F30A-80AB-4F2C-97BF-1B354C90754F}" type="slidenum">
              <a:rPr lang="de-DE" smtClean="0"/>
              <a:t>‹Nr.›</a:t>
            </a:fld>
            <a:endParaRPr lang="de-DE"/>
          </a:p>
        </p:txBody>
      </p:sp>
    </p:spTree>
    <p:extLst>
      <p:ext uri="{BB962C8B-B14F-4D97-AF65-F5344CB8AC3E}">
        <p14:creationId xmlns:p14="http://schemas.microsoft.com/office/powerpoint/2010/main" val="17820886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40658-9898-244F-E5DE-3DD852EDD6B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06565EE-9AD0-2C0C-9F4C-24664E15E5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BDA8172-7D75-92BF-8A51-13BA3462594F}"/>
              </a:ext>
            </a:extLst>
          </p:cNvPr>
          <p:cNvSpPr>
            <a:spLocks noGrp="1"/>
          </p:cNvSpPr>
          <p:nvPr>
            <p:ph type="dt" sz="half" idx="10"/>
          </p:nvPr>
        </p:nvSpPr>
        <p:spPr/>
        <p:txBody>
          <a:bodyPr/>
          <a:lstStyle/>
          <a:p>
            <a:fld id="{3DE83ECD-1CB3-4611-93EE-F94DC12B7A18}" type="datetimeFigureOut">
              <a:rPr lang="de-DE" smtClean="0"/>
              <a:t>15.06.2025</a:t>
            </a:fld>
            <a:endParaRPr lang="de-DE"/>
          </a:p>
        </p:txBody>
      </p:sp>
      <p:sp>
        <p:nvSpPr>
          <p:cNvPr id="5" name="Fußzeilenplatzhalter 4">
            <a:extLst>
              <a:ext uri="{FF2B5EF4-FFF2-40B4-BE49-F238E27FC236}">
                <a16:creationId xmlns:a16="http://schemas.microsoft.com/office/drawing/2014/main" id="{EA8F2B07-3900-3A96-A28B-DF626578422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6301AA7-AEFA-20C4-23AE-B20B47321BFF}"/>
              </a:ext>
            </a:extLst>
          </p:cNvPr>
          <p:cNvSpPr>
            <a:spLocks noGrp="1"/>
          </p:cNvSpPr>
          <p:nvPr>
            <p:ph type="sldNum" sz="quarter" idx="12"/>
          </p:nvPr>
        </p:nvSpPr>
        <p:spPr/>
        <p:txBody>
          <a:bodyPr/>
          <a:lstStyle/>
          <a:p>
            <a:fld id="{5D54F30A-80AB-4F2C-97BF-1B354C90754F}" type="slidenum">
              <a:rPr lang="de-DE" smtClean="0"/>
              <a:t>‹Nr.›</a:t>
            </a:fld>
            <a:endParaRPr lang="de-DE"/>
          </a:p>
        </p:txBody>
      </p:sp>
    </p:spTree>
    <p:extLst>
      <p:ext uri="{BB962C8B-B14F-4D97-AF65-F5344CB8AC3E}">
        <p14:creationId xmlns:p14="http://schemas.microsoft.com/office/powerpoint/2010/main" val="3207280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3E5B65-241C-FA38-8D4C-541DB7730D4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256BDF0-09EE-E7F1-0267-F7427DCDBE8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3A52C37-2084-F5E0-0AF9-24A2A707F51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1217A0C-DCA6-EA85-2227-C3DB39254E17}"/>
              </a:ext>
            </a:extLst>
          </p:cNvPr>
          <p:cNvSpPr>
            <a:spLocks noGrp="1"/>
          </p:cNvSpPr>
          <p:nvPr>
            <p:ph type="dt" sz="half" idx="10"/>
          </p:nvPr>
        </p:nvSpPr>
        <p:spPr/>
        <p:txBody>
          <a:bodyPr/>
          <a:lstStyle/>
          <a:p>
            <a:fld id="{3DE83ECD-1CB3-4611-93EE-F94DC12B7A18}" type="datetimeFigureOut">
              <a:rPr lang="de-DE" smtClean="0"/>
              <a:t>15.06.2025</a:t>
            </a:fld>
            <a:endParaRPr lang="de-DE"/>
          </a:p>
        </p:txBody>
      </p:sp>
      <p:sp>
        <p:nvSpPr>
          <p:cNvPr id="6" name="Fußzeilenplatzhalter 5">
            <a:extLst>
              <a:ext uri="{FF2B5EF4-FFF2-40B4-BE49-F238E27FC236}">
                <a16:creationId xmlns:a16="http://schemas.microsoft.com/office/drawing/2014/main" id="{0B9F1B2C-54E7-794D-5089-F3CF0E0E26B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CF4A2C5-19BD-84D4-5C12-316E8EE402F2}"/>
              </a:ext>
            </a:extLst>
          </p:cNvPr>
          <p:cNvSpPr>
            <a:spLocks noGrp="1"/>
          </p:cNvSpPr>
          <p:nvPr>
            <p:ph type="sldNum" sz="quarter" idx="12"/>
          </p:nvPr>
        </p:nvSpPr>
        <p:spPr/>
        <p:txBody>
          <a:bodyPr/>
          <a:lstStyle/>
          <a:p>
            <a:fld id="{5D54F30A-80AB-4F2C-97BF-1B354C90754F}" type="slidenum">
              <a:rPr lang="de-DE" smtClean="0"/>
              <a:t>‹Nr.›</a:t>
            </a:fld>
            <a:endParaRPr lang="de-DE"/>
          </a:p>
        </p:txBody>
      </p:sp>
    </p:spTree>
    <p:extLst>
      <p:ext uri="{BB962C8B-B14F-4D97-AF65-F5344CB8AC3E}">
        <p14:creationId xmlns:p14="http://schemas.microsoft.com/office/powerpoint/2010/main" val="135665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Title 03">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20" name="Titelplatzhalter 1">
            <a:extLst>
              <a:ext uri="{FF2B5EF4-FFF2-40B4-BE49-F238E27FC236}">
                <a16:creationId xmlns:a16="http://schemas.microsoft.com/office/drawing/2014/main" id="{17FB4996-A242-49FA-AB93-B1AA1A4CE7BB}"/>
              </a:ext>
            </a:extLst>
          </p:cNvPr>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Chapter title with </a:t>
            </a:r>
            <a:br>
              <a:rPr lang="en-US" noProof="0" dirty="0"/>
            </a:br>
            <a:r>
              <a:rPr lang="en-US" noProof="0" dirty="0"/>
              <a:t>a maximum of approx. 80 characters</a:t>
            </a:r>
          </a:p>
        </p:txBody>
      </p:sp>
      <p:cxnSp>
        <p:nvCxnSpPr>
          <p:cNvPr id="12" name="Gerade Verbindung 11">
            <a:extLst>
              <a:ext uri="{FF2B5EF4-FFF2-40B4-BE49-F238E27FC236}">
                <a16:creationId xmlns:a16="http://schemas.microsoft.com/office/drawing/2014/main" id="{C0AB52FC-F0B3-0C40-B5B6-59133C3BC237}"/>
              </a:ext>
            </a:extLst>
          </p:cNvPr>
          <p:cNvCxnSpPr>
            <a:cxnSpLocks/>
          </p:cNvCxnSpPr>
          <p:nvPr userDrawn="1"/>
        </p:nvCxnSpPr>
        <p:spPr>
          <a:xfrm flipH="1">
            <a:off x="515938" y="5267694"/>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3"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platzhalter 3">
            <a:extLst>
              <a:ext uri="{FF2B5EF4-FFF2-40B4-BE49-F238E27FC236}">
                <a16:creationId xmlns:a16="http://schemas.microsoft.com/office/drawing/2014/main" id="{E80AD087-5BC9-4E14-A53B-A8F0E2F6B24B}"/>
              </a:ext>
            </a:extLst>
          </p:cNvPr>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01</a:t>
            </a:r>
          </a:p>
        </p:txBody>
      </p:sp>
      <p:sp>
        <p:nvSpPr>
          <p:cNvPr id="15" name="Textplatzhalter 3">
            <a:extLst>
              <a:ext uri="{FF2B5EF4-FFF2-40B4-BE49-F238E27FC236}">
                <a16:creationId xmlns:a16="http://schemas.microsoft.com/office/drawing/2014/main" id="{2A8BF6D0-D3E9-4F39-9273-461AB438CA20}"/>
              </a:ext>
            </a:extLst>
          </p:cNvPr>
          <p:cNvSpPr>
            <a:spLocks noGrp="1"/>
          </p:cNvSpPr>
          <p:nvPr>
            <p:ph type="body" sz="quarter" idx="22" hasCustomPrompt="1"/>
          </p:nvPr>
        </p:nvSpPr>
        <p:spPr>
          <a:xfrm>
            <a:off x="1520329" y="1652217"/>
            <a:ext cx="841583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bg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 with </a:t>
            </a:r>
            <a:br>
              <a:rPr lang="en-US" noProof="0" dirty="0"/>
            </a:br>
            <a:r>
              <a:rPr lang="en-US" noProof="0" dirty="0"/>
              <a:t>a maximum of approx. 150 characters</a:t>
            </a:r>
          </a:p>
        </p:txBody>
      </p:sp>
      <p:sp>
        <p:nvSpPr>
          <p:cNvPr id="19" name="Textplatzhalter 3">
            <a:extLst>
              <a:ext uri="{FF2B5EF4-FFF2-40B4-BE49-F238E27FC236}">
                <a16:creationId xmlns:a16="http://schemas.microsoft.com/office/drawing/2014/main" id="{246700F4-4AF5-491E-B977-834F113ED888}"/>
              </a:ext>
            </a:extLst>
          </p:cNvPr>
          <p:cNvSpPr>
            <a:spLocks noGrp="1"/>
          </p:cNvSpPr>
          <p:nvPr>
            <p:ph type="body" sz="quarter" idx="23"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90 characters</a:t>
            </a:r>
          </a:p>
        </p:txBody>
      </p:sp>
      <p:pic>
        <p:nvPicPr>
          <p:cNvPr id="9" name="Graphic 8">
            <a:extLst>
              <a:ext uri="{FF2B5EF4-FFF2-40B4-BE49-F238E27FC236}">
                <a16:creationId xmlns:a16="http://schemas.microsoft.com/office/drawing/2014/main" id="{6D16D745-B616-4C2E-A9AF-C5FDE3DF371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12251136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5715DF-9923-336C-CA92-398BF58D214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2B2B79B-F362-AECF-437E-4DA84BF78C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3E95EB4-28AE-6CE1-7479-DE9C51785E8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F5680D1-F756-7E1E-D395-84E4D6F987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2B6A50B-7DAB-3312-1DA1-433B3CCDF9C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7CCFCDD-EFA6-2D71-A757-AB995C4F3F6B}"/>
              </a:ext>
            </a:extLst>
          </p:cNvPr>
          <p:cNvSpPr>
            <a:spLocks noGrp="1"/>
          </p:cNvSpPr>
          <p:nvPr>
            <p:ph type="dt" sz="half" idx="10"/>
          </p:nvPr>
        </p:nvSpPr>
        <p:spPr/>
        <p:txBody>
          <a:bodyPr/>
          <a:lstStyle/>
          <a:p>
            <a:fld id="{3DE83ECD-1CB3-4611-93EE-F94DC12B7A18}" type="datetimeFigureOut">
              <a:rPr lang="de-DE" smtClean="0"/>
              <a:t>15.06.2025</a:t>
            </a:fld>
            <a:endParaRPr lang="de-DE"/>
          </a:p>
        </p:txBody>
      </p:sp>
      <p:sp>
        <p:nvSpPr>
          <p:cNvPr id="8" name="Fußzeilenplatzhalter 7">
            <a:extLst>
              <a:ext uri="{FF2B5EF4-FFF2-40B4-BE49-F238E27FC236}">
                <a16:creationId xmlns:a16="http://schemas.microsoft.com/office/drawing/2014/main" id="{600C7C8D-4ED6-CC4E-B822-53760D09FF2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DD7FFCA-7989-D696-BC0A-7F7ED7815ADA}"/>
              </a:ext>
            </a:extLst>
          </p:cNvPr>
          <p:cNvSpPr>
            <a:spLocks noGrp="1"/>
          </p:cNvSpPr>
          <p:nvPr>
            <p:ph type="sldNum" sz="quarter" idx="12"/>
          </p:nvPr>
        </p:nvSpPr>
        <p:spPr/>
        <p:txBody>
          <a:bodyPr/>
          <a:lstStyle/>
          <a:p>
            <a:fld id="{5D54F30A-80AB-4F2C-97BF-1B354C90754F}" type="slidenum">
              <a:rPr lang="de-DE" smtClean="0"/>
              <a:t>‹Nr.›</a:t>
            </a:fld>
            <a:endParaRPr lang="de-DE"/>
          </a:p>
        </p:txBody>
      </p:sp>
    </p:spTree>
    <p:extLst>
      <p:ext uri="{BB962C8B-B14F-4D97-AF65-F5344CB8AC3E}">
        <p14:creationId xmlns:p14="http://schemas.microsoft.com/office/powerpoint/2010/main" val="1618606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8194-F07B-285D-AAE4-1999C07214A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EBC3C2D-31B5-687A-6C80-C38318E1D257}"/>
              </a:ext>
            </a:extLst>
          </p:cNvPr>
          <p:cNvSpPr>
            <a:spLocks noGrp="1"/>
          </p:cNvSpPr>
          <p:nvPr>
            <p:ph type="dt" sz="half" idx="10"/>
          </p:nvPr>
        </p:nvSpPr>
        <p:spPr/>
        <p:txBody>
          <a:bodyPr/>
          <a:lstStyle/>
          <a:p>
            <a:fld id="{3DE83ECD-1CB3-4611-93EE-F94DC12B7A18}" type="datetimeFigureOut">
              <a:rPr lang="de-DE" smtClean="0"/>
              <a:t>15.06.2025</a:t>
            </a:fld>
            <a:endParaRPr lang="de-DE"/>
          </a:p>
        </p:txBody>
      </p:sp>
      <p:sp>
        <p:nvSpPr>
          <p:cNvPr id="4" name="Fußzeilenplatzhalter 3">
            <a:extLst>
              <a:ext uri="{FF2B5EF4-FFF2-40B4-BE49-F238E27FC236}">
                <a16:creationId xmlns:a16="http://schemas.microsoft.com/office/drawing/2014/main" id="{7D373F68-BEA8-8843-5A32-48ACCC46AE7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676B580-30E1-DE2D-7DC7-7A7DD4CAF785}"/>
              </a:ext>
            </a:extLst>
          </p:cNvPr>
          <p:cNvSpPr>
            <a:spLocks noGrp="1"/>
          </p:cNvSpPr>
          <p:nvPr>
            <p:ph type="sldNum" sz="quarter" idx="12"/>
          </p:nvPr>
        </p:nvSpPr>
        <p:spPr/>
        <p:txBody>
          <a:bodyPr/>
          <a:lstStyle/>
          <a:p>
            <a:fld id="{5D54F30A-80AB-4F2C-97BF-1B354C90754F}" type="slidenum">
              <a:rPr lang="de-DE" smtClean="0"/>
              <a:t>‹Nr.›</a:t>
            </a:fld>
            <a:endParaRPr lang="de-DE"/>
          </a:p>
        </p:txBody>
      </p:sp>
    </p:spTree>
    <p:extLst>
      <p:ext uri="{BB962C8B-B14F-4D97-AF65-F5344CB8AC3E}">
        <p14:creationId xmlns:p14="http://schemas.microsoft.com/office/powerpoint/2010/main" val="37323853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62E81FA-E1F1-5092-2781-AA0C78FC331E}"/>
              </a:ext>
            </a:extLst>
          </p:cNvPr>
          <p:cNvSpPr>
            <a:spLocks noGrp="1"/>
          </p:cNvSpPr>
          <p:nvPr>
            <p:ph type="dt" sz="half" idx="10"/>
          </p:nvPr>
        </p:nvSpPr>
        <p:spPr/>
        <p:txBody>
          <a:bodyPr/>
          <a:lstStyle/>
          <a:p>
            <a:fld id="{3DE83ECD-1CB3-4611-93EE-F94DC12B7A18}" type="datetimeFigureOut">
              <a:rPr lang="de-DE" smtClean="0"/>
              <a:t>15.06.2025</a:t>
            </a:fld>
            <a:endParaRPr lang="de-DE"/>
          </a:p>
        </p:txBody>
      </p:sp>
      <p:sp>
        <p:nvSpPr>
          <p:cNvPr id="3" name="Fußzeilenplatzhalter 2">
            <a:extLst>
              <a:ext uri="{FF2B5EF4-FFF2-40B4-BE49-F238E27FC236}">
                <a16:creationId xmlns:a16="http://schemas.microsoft.com/office/drawing/2014/main" id="{9B1585B1-613D-5CDD-F35E-82B56AD75F3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F6F32F6-3417-328A-F489-D165A73227E4}"/>
              </a:ext>
            </a:extLst>
          </p:cNvPr>
          <p:cNvSpPr>
            <a:spLocks noGrp="1"/>
          </p:cNvSpPr>
          <p:nvPr>
            <p:ph type="sldNum" sz="quarter" idx="12"/>
          </p:nvPr>
        </p:nvSpPr>
        <p:spPr/>
        <p:txBody>
          <a:bodyPr/>
          <a:lstStyle/>
          <a:p>
            <a:fld id="{5D54F30A-80AB-4F2C-97BF-1B354C90754F}" type="slidenum">
              <a:rPr lang="de-DE" smtClean="0"/>
              <a:t>‹Nr.›</a:t>
            </a:fld>
            <a:endParaRPr lang="de-DE"/>
          </a:p>
        </p:txBody>
      </p:sp>
    </p:spTree>
    <p:extLst>
      <p:ext uri="{BB962C8B-B14F-4D97-AF65-F5344CB8AC3E}">
        <p14:creationId xmlns:p14="http://schemas.microsoft.com/office/powerpoint/2010/main" val="268468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BD3D5B-0DC1-EFD2-3FBC-6298747A73E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FC5ED86-10CC-817B-ED5F-E24A1EB1AB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CC5F858-EB14-7697-325B-50AB256342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4BDCA96-5644-D987-86AD-A7CAEE9C2E67}"/>
              </a:ext>
            </a:extLst>
          </p:cNvPr>
          <p:cNvSpPr>
            <a:spLocks noGrp="1"/>
          </p:cNvSpPr>
          <p:nvPr>
            <p:ph type="dt" sz="half" idx="10"/>
          </p:nvPr>
        </p:nvSpPr>
        <p:spPr/>
        <p:txBody>
          <a:bodyPr/>
          <a:lstStyle/>
          <a:p>
            <a:fld id="{3DE83ECD-1CB3-4611-93EE-F94DC12B7A18}" type="datetimeFigureOut">
              <a:rPr lang="de-DE" smtClean="0"/>
              <a:t>15.06.2025</a:t>
            </a:fld>
            <a:endParaRPr lang="de-DE"/>
          </a:p>
        </p:txBody>
      </p:sp>
      <p:sp>
        <p:nvSpPr>
          <p:cNvPr id="6" name="Fußzeilenplatzhalter 5">
            <a:extLst>
              <a:ext uri="{FF2B5EF4-FFF2-40B4-BE49-F238E27FC236}">
                <a16:creationId xmlns:a16="http://schemas.microsoft.com/office/drawing/2014/main" id="{0F619FDA-CA36-3242-EC06-4817245E9FC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969A3ED-1C31-F303-A530-8A6F5E80BC12}"/>
              </a:ext>
            </a:extLst>
          </p:cNvPr>
          <p:cNvSpPr>
            <a:spLocks noGrp="1"/>
          </p:cNvSpPr>
          <p:nvPr>
            <p:ph type="sldNum" sz="quarter" idx="12"/>
          </p:nvPr>
        </p:nvSpPr>
        <p:spPr/>
        <p:txBody>
          <a:bodyPr/>
          <a:lstStyle/>
          <a:p>
            <a:fld id="{5D54F30A-80AB-4F2C-97BF-1B354C90754F}" type="slidenum">
              <a:rPr lang="de-DE" smtClean="0"/>
              <a:t>‹Nr.›</a:t>
            </a:fld>
            <a:endParaRPr lang="de-DE"/>
          </a:p>
        </p:txBody>
      </p:sp>
    </p:spTree>
    <p:extLst>
      <p:ext uri="{BB962C8B-B14F-4D97-AF65-F5344CB8AC3E}">
        <p14:creationId xmlns:p14="http://schemas.microsoft.com/office/powerpoint/2010/main" val="37682727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EE619-FAF4-E066-7ABD-D22D07494F1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8E9AA6D5-62BE-D7A1-075D-70FB411EDC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994A508-E226-766A-6991-CBF41051C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0339E0F-BC7B-09D9-42EE-EDFE6AE529C6}"/>
              </a:ext>
            </a:extLst>
          </p:cNvPr>
          <p:cNvSpPr>
            <a:spLocks noGrp="1"/>
          </p:cNvSpPr>
          <p:nvPr>
            <p:ph type="dt" sz="half" idx="10"/>
          </p:nvPr>
        </p:nvSpPr>
        <p:spPr/>
        <p:txBody>
          <a:bodyPr/>
          <a:lstStyle/>
          <a:p>
            <a:fld id="{3DE83ECD-1CB3-4611-93EE-F94DC12B7A18}" type="datetimeFigureOut">
              <a:rPr lang="de-DE" smtClean="0"/>
              <a:t>15.06.2025</a:t>
            </a:fld>
            <a:endParaRPr lang="de-DE"/>
          </a:p>
        </p:txBody>
      </p:sp>
      <p:sp>
        <p:nvSpPr>
          <p:cNvPr id="6" name="Fußzeilenplatzhalter 5">
            <a:extLst>
              <a:ext uri="{FF2B5EF4-FFF2-40B4-BE49-F238E27FC236}">
                <a16:creationId xmlns:a16="http://schemas.microsoft.com/office/drawing/2014/main" id="{A223CD21-C02C-8213-FE9A-EEE5DA8A876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7ABB810-8DC7-A2FF-B6F1-F994B36EF7F0}"/>
              </a:ext>
            </a:extLst>
          </p:cNvPr>
          <p:cNvSpPr>
            <a:spLocks noGrp="1"/>
          </p:cNvSpPr>
          <p:nvPr>
            <p:ph type="sldNum" sz="quarter" idx="12"/>
          </p:nvPr>
        </p:nvSpPr>
        <p:spPr/>
        <p:txBody>
          <a:bodyPr/>
          <a:lstStyle/>
          <a:p>
            <a:fld id="{5D54F30A-80AB-4F2C-97BF-1B354C90754F}" type="slidenum">
              <a:rPr lang="de-DE" smtClean="0"/>
              <a:t>‹Nr.›</a:t>
            </a:fld>
            <a:endParaRPr lang="de-DE"/>
          </a:p>
        </p:txBody>
      </p:sp>
    </p:spTree>
    <p:extLst>
      <p:ext uri="{BB962C8B-B14F-4D97-AF65-F5344CB8AC3E}">
        <p14:creationId xmlns:p14="http://schemas.microsoft.com/office/powerpoint/2010/main" val="1800196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FBD371-F4DC-6253-31DB-D499DEC6043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0AD0CD4-6E4E-36AD-DEC9-9ABEA906C76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5CFC263-9153-BBD6-C1E4-15198E08F163}"/>
              </a:ext>
            </a:extLst>
          </p:cNvPr>
          <p:cNvSpPr>
            <a:spLocks noGrp="1"/>
          </p:cNvSpPr>
          <p:nvPr>
            <p:ph type="dt" sz="half" idx="10"/>
          </p:nvPr>
        </p:nvSpPr>
        <p:spPr/>
        <p:txBody>
          <a:bodyPr/>
          <a:lstStyle/>
          <a:p>
            <a:fld id="{3DE83ECD-1CB3-4611-93EE-F94DC12B7A18}" type="datetimeFigureOut">
              <a:rPr lang="de-DE" smtClean="0"/>
              <a:t>15.06.2025</a:t>
            </a:fld>
            <a:endParaRPr lang="de-DE"/>
          </a:p>
        </p:txBody>
      </p:sp>
      <p:sp>
        <p:nvSpPr>
          <p:cNvPr id="5" name="Fußzeilenplatzhalter 4">
            <a:extLst>
              <a:ext uri="{FF2B5EF4-FFF2-40B4-BE49-F238E27FC236}">
                <a16:creationId xmlns:a16="http://schemas.microsoft.com/office/drawing/2014/main" id="{6EEA2DCC-E24E-C338-150F-52027F182AA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84A201F-C454-D080-E327-6469D5F38847}"/>
              </a:ext>
            </a:extLst>
          </p:cNvPr>
          <p:cNvSpPr>
            <a:spLocks noGrp="1"/>
          </p:cNvSpPr>
          <p:nvPr>
            <p:ph type="sldNum" sz="quarter" idx="12"/>
          </p:nvPr>
        </p:nvSpPr>
        <p:spPr/>
        <p:txBody>
          <a:bodyPr/>
          <a:lstStyle/>
          <a:p>
            <a:fld id="{5D54F30A-80AB-4F2C-97BF-1B354C90754F}" type="slidenum">
              <a:rPr lang="de-DE" smtClean="0"/>
              <a:t>‹Nr.›</a:t>
            </a:fld>
            <a:endParaRPr lang="de-DE"/>
          </a:p>
        </p:txBody>
      </p:sp>
    </p:spTree>
    <p:extLst>
      <p:ext uri="{BB962C8B-B14F-4D97-AF65-F5344CB8AC3E}">
        <p14:creationId xmlns:p14="http://schemas.microsoft.com/office/powerpoint/2010/main" val="3154128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03C52BD-FD15-1928-A49C-1E9747FA666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3808420-75BB-BA59-FC3C-AD18772399C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C68EAE9-29F3-21C0-905A-250DD3EB4ABB}"/>
              </a:ext>
            </a:extLst>
          </p:cNvPr>
          <p:cNvSpPr>
            <a:spLocks noGrp="1"/>
          </p:cNvSpPr>
          <p:nvPr>
            <p:ph type="dt" sz="half" idx="10"/>
          </p:nvPr>
        </p:nvSpPr>
        <p:spPr/>
        <p:txBody>
          <a:bodyPr/>
          <a:lstStyle/>
          <a:p>
            <a:fld id="{3DE83ECD-1CB3-4611-93EE-F94DC12B7A18}" type="datetimeFigureOut">
              <a:rPr lang="de-DE" smtClean="0"/>
              <a:t>15.06.2025</a:t>
            </a:fld>
            <a:endParaRPr lang="de-DE"/>
          </a:p>
        </p:txBody>
      </p:sp>
      <p:sp>
        <p:nvSpPr>
          <p:cNvPr id="5" name="Fußzeilenplatzhalter 4">
            <a:extLst>
              <a:ext uri="{FF2B5EF4-FFF2-40B4-BE49-F238E27FC236}">
                <a16:creationId xmlns:a16="http://schemas.microsoft.com/office/drawing/2014/main" id="{54B53F53-16E7-9A05-7585-C905170636B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FA2C2C5-D8E3-2C34-64EA-FB0AD5DB7CCD}"/>
              </a:ext>
            </a:extLst>
          </p:cNvPr>
          <p:cNvSpPr>
            <a:spLocks noGrp="1"/>
          </p:cNvSpPr>
          <p:nvPr>
            <p:ph type="sldNum" sz="quarter" idx="12"/>
          </p:nvPr>
        </p:nvSpPr>
        <p:spPr/>
        <p:txBody>
          <a:bodyPr/>
          <a:lstStyle/>
          <a:p>
            <a:fld id="{5D54F30A-80AB-4F2C-97BF-1B354C90754F}" type="slidenum">
              <a:rPr lang="de-DE" smtClean="0"/>
              <a:t>‹Nr.›</a:t>
            </a:fld>
            <a:endParaRPr lang="de-DE"/>
          </a:p>
        </p:txBody>
      </p:sp>
    </p:spTree>
    <p:extLst>
      <p:ext uri="{BB962C8B-B14F-4D97-AF65-F5344CB8AC3E}">
        <p14:creationId xmlns:p14="http://schemas.microsoft.com/office/powerpoint/2010/main" val="91868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Title 04">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36"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itelplatzhalter 1">
            <a:extLst>
              <a:ext uri="{FF2B5EF4-FFF2-40B4-BE49-F238E27FC236}">
                <a16:creationId xmlns:a16="http://schemas.microsoft.com/office/drawing/2014/main" id="{083C9AF5-A775-4DB3-9D17-DD55F5FB9A9B}"/>
              </a:ext>
            </a:extLst>
          </p:cNvPr>
          <p:cNvSpPr>
            <a:spLocks noGrp="1"/>
          </p:cNvSpPr>
          <p:nvPr>
            <p:ph type="title" hasCustomPrompt="1"/>
          </p:nvPr>
        </p:nvSpPr>
        <p:spPr>
          <a:xfrm>
            <a:off x="515938" y="2452282"/>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10" name="Textplatzhalter 3">
            <a:extLst>
              <a:ext uri="{FF2B5EF4-FFF2-40B4-BE49-F238E27FC236}">
                <a16:creationId xmlns:a16="http://schemas.microsoft.com/office/drawing/2014/main" id="{B2966871-E7D2-425C-AA54-B2B53472915F}"/>
              </a:ext>
            </a:extLst>
          </p:cNvPr>
          <p:cNvSpPr>
            <a:spLocks noGrp="1"/>
          </p:cNvSpPr>
          <p:nvPr>
            <p:ph type="body" sz="quarter" idx="34" hasCustomPrompt="1"/>
          </p:nvPr>
        </p:nvSpPr>
        <p:spPr>
          <a:xfrm>
            <a:off x="515939" y="2243510"/>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cxnSp>
        <p:nvCxnSpPr>
          <p:cNvPr id="11" name="Gerade Verbindung 6">
            <a:extLst>
              <a:ext uri="{FF2B5EF4-FFF2-40B4-BE49-F238E27FC236}">
                <a16:creationId xmlns:a16="http://schemas.microsoft.com/office/drawing/2014/main" id="{D7F7B41D-5EBA-471A-A788-D09483504B5D}"/>
              </a:ext>
            </a:extLst>
          </p:cNvPr>
          <p:cNvCxnSpPr>
            <a:cxnSpLocks/>
          </p:cNvCxnSpPr>
          <p:nvPr userDrawn="1"/>
        </p:nvCxnSpPr>
        <p:spPr>
          <a:xfrm flipH="1">
            <a:off x="515938" y="3251572"/>
            <a:ext cx="720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Content Placeholder 4">
            <a:extLst>
              <a:ext uri="{FF2B5EF4-FFF2-40B4-BE49-F238E27FC236}">
                <a16:creationId xmlns:a16="http://schemas.microsoft.com/office/drawing/2014/main" id="{23129755-E7D5-4C74-A222-67CBE698549D}"/>
              </a:ext>
            </a:extLst>
          </p:cNvPr>
          <p:cNvSpPr>
            <a:spLocks noGrp="1"/>
          </p:cNvSpPr>
          <p:nvPr>
            <p:ph sz="quarter" idx="26"/>
          </p:nvPr>
        </p:nvSpPr>
        <p:spPr>
          <a:xfrm>
            <a:off x="515938" y="3608388"/>
            <a:ext cx="9420225" cy="259292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8" name="Graphic 7">
            <a:extLst>
              <a:ext uri="{FF2B5EF4-FFF2-40B4-BE49-F238E27FC236}">
                <a16:creationId xmlns:a16="http://schemas.microsoft.com/office/drawing/2014/main" id="{41320B1D-514C-4A78-A9C4-87B4F7B6B73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 Overview">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56" name="Titelplatzhalter 1">
            <a:extLst>
              <a:ext uri="{FF2B5EF4-FFF2-40B4-BE49-F238E27FC236}">
                <a16:creationId xmlns:a16="http://schemas.microsoft.com/office/drawing/2014/main" id="{84858144-D962-4CA7-BEBE-A9333F49290E}"/>
              </a:ext>
            </a:extLst>
          </p:cNvPr>
          <p:cNvSpPr>
            <a:spLocks noGrp="1"/>
          </p:cNvSpPr>
          <p:nvPr>
            <p:ph type="title" hasCustomPrompt="1"/>
          </p:nvPr>
        </p:nvSpPr>
        <p:spPr>
          <a:xfrm>
            <a:off x="515938" y="2452282"/>
            <a:ext cx="9420223"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36"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platzhalter 3">
            <a:extLst>
              <a:ext uri="{FF2B5EF4-FFF2-40B4-BE49-F238E27FC236}">
                <a16:creationId xmlns:a16="http://schemas.microsoft.com/office/drawing/2014/main" id="{3545AB9A-F186-4699-94B0-FC0674BFC922}"/>
              </a:ext>
            </a:extLst>
          </p:cNvPr>
          <p:cNvSpPr>
            <a:spLocks noGrp="1"/>
          </p:cNvSpPr>
          <p:nvPr>
            <p:ph type="body" sz="quarter" idx="34" hasCustomPrompt="1"/>
          </p:nvPr>
        </p:nvSpPr>
        <p:spPr>
          <a:xfrm>
            <a:off x="515939" y="2243510"/>
            <a:ext cx="9420222"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cxnSp>
        <p:nvCxnSpPr>
          <p:cNvPr id="55" name="Gerade Verbindung 6">
            <a:extLst>
              <a:ext uri="{FF2B5EF4-FFF2-40B4-BE49-F238E27FC236}">
                <a16:creationId xmlns:a16="http://schemas.microsoft.com/office/drawing/2014/main" id="{01D879D4-E807-45F0-A7C4-5BA0B34D2C3C}"/>
              </a:ext>
            </a:extLst>
          </p:cNvPr>
          <p:cNvCxnSpPr>
            <a:cxnSpLocks/>
          </p:cNvCxnSpPr>
          <p:nvPr userDrawn="1"/>
        </p:nvCxnSpPr>
        <p:spPr>
          <a:xfrm flipH="1">
            <a:off x="515938" y="3251572"/>
            <a:ext cx="720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0" name="Gruppierung 37">
            <a:extLst>
              <a:ext uri="{FF2B5EF4-FFF2-40B4-BE49-F238E27FC236}">
                <a16:creationId xmlns:a16="http://schemas.microsoft.com/office/drawing/2014/main" id="{341FE4B8-8584-4D0A-A1E7-7F594822B583}"/>
              </a:ext>
            </a:extLst>
          </p:cNvPr>
          <p:cNvGrpSpPr>
            <a:grpSpLocks noChangeAspect="1"/>
          </p:cNvGrpSpPr>
          <p:nvPr userDrawn="1"/>
        </p:nvGrpSpPr>
        <p:grpSpPr>
          <a:xfrm>
            <a:off x="515936" y="3661517"/>
            <a:ext cx="438820" cy="438820"/>
            <a:chOff x="517458" y="4201169"/>
            <a:chExt cx="576064" cy="576064"/>
          </a:xfrm>
        </p:grpSpPr>
        <p:cxnSp>
          <p:nvCxnSpPr>
            <p:cNvPr id="38" name="Gerade Verbindung 38">
              <a:extLst>
                <a:ext uri="{FF2B5EF4-FFF2-40B4-BE49-F238E27FC236}">
                  <a16:creationId xmlns:a16="http://schemas.microsoft.com/office/drawing/2014/main" id="{A4A31CEA-99BC-4F9B-9E75-AB5F5A4FBAA6}"/>
                </a:ext>
              </a:extLst>
            </p:cNvPr>
            <p:cNvCxnSpPr>
              <a:cxnSpLocks/>
            </p:cNvCxnSpPr>
            <p:nvPr/>
          </p:nvCxnSpPr>
          <p:spPr>
            <a:xfrm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Gerade Verbindung 39">
              <a:extLst>
                <a:ext uri="{FF2B5EF4-FFF2-40B4-BE49-F238E27FC236}">
                  <a16:creationId xmlns:a16="http://schemas.microsoft.com/office/drawing/2014/main" id="{5D0E132B-F829-48D6-B4BA-B2F94A274665}"/>
                </a:ext>
              </a:extLst>
            </p:cNvPr>
            <p:cNvCxnSpPr>
              <a:cxnSpLocks/>
            </p:cNvCxnSpPr>
            <p:nvPr/>
          </p:nvCxnSpPr>
          <p:spPr>
            <a:xfrm rot="5400000"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Content Placeholder 4">
            <a:extLst>
              <a:ext uri="{FF2B5EF4-FFF2-40B4-BE49-F238E27FC236}">
                <a16:creationId xmlns:a16="http://schemas.microsoft.com/office/drawing/2014/main" id="{9F988DE9-192E-4819-B06E-066646E52A32}"/>
              </a:ext>
            </a:extLst>
          </p:cNvPr>
          <p:cNvSpPr>
            <a:spLocks noGrp="1"/>
          </p:cNvSpPr>
          <p:nvPr>
            <p:ph sz="quarter" idx="29"/>
          </p:nvPr>
        </p:nvSpPr>
        <p:spPr>
          <a:xfrm>
            <a:off x="1037613"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42" name="Textplatzhalter 4">
            <a:extLst>
              <a:ext uri="{FF2B5EF4-FFF2-40B4-BE49-F238E27FC236}">
                <a16:creationId xmlns:a16="http://schemas.microsoft.com/office/drawing/2014/main" id="{B2A1D3F3-13D4-4F97-970B-E704AD8BE862}"/>
              </a:ext>
            </a:extLst>
          </p:cNvPr>
          <p:cNvSpPr>
            <a:spLocks noGrp="1"/>
          </p:cNvSpPr>
          <p:nvPr>
            <p:ph type="body" sz="quarter" idx="35" hasCustomPrompt="1"/>
          </p:nvPr>
        </p:nvSpPr>
        <p:spPr>
          <a:xfrm>
            <a:off x="1037615"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charset="0"/>
                <a:cs typeface="Roboto" charset="0"/>
              </a:defRPr>
            </a:lvl1pPr>
            <a:lvl2pPr marL="288000" indent="0">
              <a:buNone/>
              <a:defRPr b="0" i="0">
                <a:solidFill>
                  <a:schemeClr val="accent2"/>
                </a:solidFill>
                <a:latin typeface="Roboto Medium" charset="0"/>
                <a:ea typeface="Roboto Medium" charset="0"/>
                <a:cs typeface="Roboto Medium" charset="0"/>
              </a:defRPr>
            </a:lvl2pPr>
            <a:lvl3pPr marL="576000" indent="0">
              <a:buNone/>
              <a:defRPr b="0" i="0">
                <a:solidFill>
                  <a:schemeClr val="accent2"/>
                </a:solidFill>
                <a:latin typeface="Roboto Medium" charset="0"/>
                <a:ea typeface="Roboto Medium" charset="0"/>
                <a:cs typeface="Roboto Medium" charset="0"/>
              </a:defRPr>
            </a:lvl3pPr>
            <a:lvl4pPr marL="864000" indent="0">
              <a:buNone/>
              <a:defRPr b="0" i="0">
                <a:solidFill>
                  <a:schemeClr val="accent2"/>
                </a:solidFill>
                <a:latin typeface="Roboto Medium" charset="0"/>
                <a:ea typeface="Roboto Medium" charset="0"/>
                <a:cs typeface="Roboto Medium" charset="0"/>
              </a:defRPr>
            </a:lvl4pPr>
            <a:lvl5pPr marL="1152000" indent="0">
              <a:buNone/>
              <a:defRPr b="0" i="0">
                <a:solidFill>
                  <a:schemeClr val="accent2"/>
                </a:solidFill>
                <a:latin typeface="Roboto Medium" charset="0"/>
                <a:ea typeface="Roboto Medium" charset="0"/>
                <a:cs typeface="Roboto Medium" charset="0"/>
              </a:defRPr>
            </a:lvl5pPr>
          </a:lstStyle>
          <a:p>
            <a:pPr lvl="0"/>
            <a:r>
              <a:rPr lang="en-US" noProof="0" dirty="0"/>
              <a:t>Click</a:t>
            </a:r>
            <a:r>
              <a:rPr lang="en-US" dirty="0"/>
              <a:t> to edit Master text 40 characters </a:t>
            </a:r>
          </a:p>
        </p:txBody>
      </p:sp>
      <p:grpSp>
        <p:nvGrpSpPr>
          <p:cNvPr id="43" name="Gruppierung 37">
            <a:extLst>
              <a:ext uri="{FF2B5EF4-FFF2-40B4-BE49-F238E27FC236}">
                <a16:creationId xmlns:a16="http://schemas.microsoft.com/office/drawing/2014/main" id="{1C10DA41-6375-45D0-BBCD-18E1CDE1E32A}"/>
              </a:ext>
            </a:extLst>
          </p:cNvPr>
          <p:cNvGrpSpPr>
            <a:grpSpLocks noChangeAspect="1"/>
          </p:cNvGrpSpPr>
          <p:nvPr userDrawn="1"/>
        </p:nvGrpSpPr>
        <p:grpSpPr>
          <a:xfrm>
            <a:off x="4346505" y="3661517"/>
            <a:ext cx="438820" cy="438820"/>
            <a:chOff x="517458" y="4201169"/>
            <a:chExt cx="576064" cy="576064"/>
          </a:xfrm>
        </p:grpSpPr>
        <p:cxnSp>
          <p:nvCxnSpPr>
            <p:cNvPr id="44" name="Gerade Verbindung 38">
              <a:extLst>
                <a:ext uri="{FF2B5EF4-FFF2-40B4-BE49-F238E27FC236}">
                  <a16:creationId xmlns:a16="http://schemas.microsoft.com/office/drawing/2014/main" id="{F4B747E4-8973-46A2-B6C6-DA178A23E77E}"/>
                </a:ext>
              </a:extLst>
            </p:cNvPr>
            <p:cNvCxnSpPr>
              <a:cxnSpLocks/>
            </p:cNvCxnSpPr>
            <p:nvPr/>
          </p:nvCxnSpPr>
          <p:spPr>
            <a:xfrm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 Verbindung 39">
              <a:extLst>
                <a:ext uri="{FF2B5EF4-FFF2-40B4-BE49-F238E27FC236}">
                  <a16:creationId xmlns:a16="http://schemas.microsoft.com/office/drawing/2014/main" id="{15C28522-9944-4EB2-A9A0-5576E4402D4F}"/>
                </a:ext>
              </a:extLst>
            </p:cNvPr>
            <p:cNvCxnSpPr>
              <a:cxnSpLocks/>
            </p:cNvCxnSpPr>
            <p:nvPr/>
          </p:nvCxnSpPr>
          <p:spPr>
            <a:xfrm rot="5400000"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6" name="Content Placeholder 4">
            <a:extLst>
              <a:ext uri="{FF2B5EF4-FFF2-40B4-BE49-F238E27FC236}">
                <a16:creationId xmlns:a16="http://schemas.microsoft.com/office/drawing/2014/main" id="{EBC98EB4-448F-41DF-9338-DF44FD454E0D}"/>
              </a:ext>
            </a:extLst>
          </p:cNvPr>
          <p:cNvSpPr>
            <a:spLocks noGrp="1"/>
          </p:cNvSpPr>
          <p:nvPr>
            <p:ph sz="quarter" idx="36"/>
          </p:nvPr>
        </p:nvSpPr>
        <p:spPr>
          <a:xfrm>
            <a:off x="4868182"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47" name="Textplatzhalter 4">
            <a:extLst>
              <a:ext uri="{FF2B5EF4-FFF2-40B4-BE49-F238E27FC236}">
                <a16:creationId xmlns:a16="http://schemas.microsoft.com/office/drawing/2014/main" id="{1D7B2627-E1D1-4422-A2B3-0035B76AD000}"/>
              </a:ext>
            </a:extLst>
          </p:cNvPr>
          <p:cNvSpPr>
            <a:spLocks noGrp="1"/>
          </p:cNvSpPr>
          <p:nvPr>
            <p:ph type="body" sz="quarter" idx="37" hasCustomPrompt="1"/>
          </p:nvPr>
        </p:nvSpPr>
        <p:spPr>
          <a:xfrm>
            <a:off x="4868184"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charset="0"/>
                <a:cs typeface="Roboto" charset="0"/>
              </a:defRPr>
            </a:lvl1pPr>
            <a:lvl2pPr marL="288000" indent="0">
              <a:buNone/>
              <a:defRPr b="0" i="0">
                <a:solidFill>
                  <a:schemeClr val="accent2"/>
                </a:solidFill>
                <a:latin typeface="Roboto Medium" charset="0"/>
                <a:ea typeface="Roboto Medium" charset="0"/>
                <a:cs typeface="Roboto Medium" charset="0"/>
              </a:defRPr>
            </a:lvl2pPr>
            <a:lvl3pPr marL="576000" indent="0">
              <a:buNone/>
              <a:defRPr b="0" i="0">
                <a:solidFill>
                  <a:schemeClr val="accent2"/>
                </a:solidFill>
                <a:latin typeface="Roboto Medium" charset="0"/>
                <a:ea typeface="Roboto Medium" charset="0"/>
                <a:cs typeface="Roboto Medium" charset="0"/>
              </a:defRPr>
            </a:lvl3pPr>
            <a:lvl4pPr marL="864000" indent="0">
              <a:buNone/>
              <a:defRPr b="0" i="0">
                <a:solidFill>
                  <a:schemeClr val="accent2"/>
                </a:solidFill>
                <a:latin typeface="Roboto Medium" charset="0"/>
                <a:ea typeface="Roboto Medium" charset="0"/>
                <a:cs typeface="Roboto Medium" charset="0"/>
              </a:defRPr>
            </a:lvl4pPr>
            <a:lvl5pPr marL="1152000" indent="0">
              <a:buNone/>
              <a:defRPr b="0" i="0">
                <a:solidFill>
                  <a:schemeClr val="accent2"/>
                </a:solidFill>
                <a:latin typeface="Roboto Medium" charset="0"/>
                <a:ea typeface="Roboto Medium" charset="0"/>
                <a:cs typeface="Roboto Medium" charset="0"/>
              </a:defRPr>
            </a:lvl5pPr>
          </a:lstStyle>
          <a:p>
            <a:pPr lvl="0"/>
            <a:r>
              <a:rPr lang="en-US" noProof="0" dirty="0"/>
              <a:t>Click</a:t>
            </a:r>
            <a:r>
              <a:rPr lang="en-US" dirty="0"/>
              <a:t> to edit Master text 40 characters </a:t>
            </a:r>
          </a:p>
        </p:txBody>
      </p:sp>
      <p:grpSp>
        <p:nvGrpSpPr>
          <p:cNvPr id="49" name="Gruppierung 37">
            <a:extLst>
              <a:ext uri="{FF2B5EF4-FFF2-40B4-BE49-F238E27FC236}">
                <a16:creationId xmlns:a16="http://schemas.microsoft.com/office/drawing/2014/main" id="{825E945F-A756-402D-8877-D47F2B1AB9BF}"/>
              </a:ext>
            </a:extLst>
          </p:cNvPr>
          <p:cNvGrpSpPr>
            <a:grpSpLocks noChangeAspect="1"/>
          </p:cNvGrpSpPr>
          <p:nvPr userDrawn="1"/>
        </p:nvGrpSpPr>
        <p:grpSpPr>
          <a:xfrm>
            <a:off x="8191501" y="3661517"/>
            <a:ext cx="438820" cy="438820"/>
            <a:chOff x="517458" y="4201169"/>
            <a:chExt cx="576064" cy="576064"/>
          </a:xfrm>
        </p:grpSpPr>
        <p:cxnSp>
          <p:nvCxnSpPr>
            <p:cNvPr id="50" name="Gerade Verbindung 38">
              <a:extLst>
                <a:ext uri="{FF2B5EF4-FFF2-40B4-BE49-F238E27FC236}">
                  <a16:creationId xmlns:a16="http://schemas.microsoft.com/office/drawing/2014/main" id="{41FC26F7-560E-4006-8EA5-97254885F994}"/>
                </a:ext>
              </a:extLst>
            </p:cNvPr>
            <p:cNvCxnSpPr>
              <a:cxnSpLocks/>
            </p:cNvCxnSpPr>
            <p:nvPr/>
          </p:nvCxnSpPr>
          <p:spPr>
            <a:xfrm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Gerade Verbindung 39">
              <a:extLst>
                <a:ext uri="{FF2B5EF4-FFF2-40B4-BE49-F238E27FC236}">
                  <a16:creationId xmlns:a16="http://schemas.microsoft.com/office/drawing/2014/main" id="{0F054E1F-4786-4CC8-ABC5-BDB2D90D4AA6}"/>
                </a:ext>
              </a:extLst>
            </p:cNvPr>
            <p:cNvCxnSpPr>
              <a:cxnSpLocks/>
            </p:cNvCxnSpPr>
            <p:nvPr/>
          </p:nvCxnSpPr>
          <p:spPr>
            <a:xfrm rot="5400000"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2" name="Content Placeholder 4">
            <a:extLst>
              <a:ext uri="{FF2B5EF4-FFF2-40B4-BE49-F238E27FC236}">
                <a16:creationId xmlns:a16="http://schemas.microsoft.com/office/drawing/2014/main" id="{3F0B5A58-FE9A-4C61-8120-14ACC47FC5C5}"/>
              </a:ext>
            </a:extLst>
          </p:cNvPr>
          <p:cNvSpPr>
            <a:spLocks noGrp="1"/>
          </p:cNvSpPr>
          <p:nvPr>
            <p:ph sz="quarter" idx="38"/>
          </p:nvPr>
        </p:nvSpPr>
        <p:spPr>
          <a:xfrm>
            <a:off x="8713178"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53" name="Textplatzhalter 4">
            <a:extLst>
              <a:ext uri="{FF2B5EF4-FFF2-40B4-BE49-F238E27FC236}">
                <a16:creationId xmlns:a16="http://schemas.microsoft.com/office/drawing/2014/main" id="{748B971A-75A4-47F7-8556-EAD7FA7BC4ED}"/>
              </a:ext>
            </a:extLst>
          </p:cNvPr>
          <p:cNvSpPr>
            <a:spLocks noGrp="1"/>
          </p:cNvSpPr>
          <p:nvPr>
            <p:ph type="body" sz="quarter" idx="39" hasCustomPrompt="1"/>
          </p:nvPr>
        </p:nvSpPr>
        <p:spPr>
          <a:xfrm>
            <a:off x="8713180"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charset="0"/>
                <a:cs typeface="Roboto" charset="0"/>
              </a:defRPr>
            </a:lvl1pPr>
            <a:lvl2pPr marL="288000" indent="0">
              <a:buNone/>
              <a:defRPr b="0" i="0">
                <a:solidFill>
                  <a:schemeClr val="accent2"/>
                </a:solidFill>
                <a:latin typeface="Roboto Medium" charset="0"/>
                <a:ea typeface="Roboto Medium" charset="0"/>
                <a:cs typeface="Roboto Medium" charset="0"/>
              </a:defRPr>
            </a:lvl2pPr>
            <a:lvl3pPr marL="576000" indent="0">
              <a:buNone/>
              <a:defRPr b="0" i="0">
                <a:solidFill>
                  <a:schemeClr val="accent2"/>
                </a:solidFill>
                <a:latin typeface="Roboto Medium" charset="0"/>
                <a:ea typeface="Roboto Medium" charset="0"/>
                <a:cs typeface="Roboto Medium" charset="0"/>
              </a:defRPr>
            </a:lvl3pPr>
            <a:lvl4pPr marL="864000" indent="0">
              <a:buNone/>
              <a:defRPr b="0" i="0">
                <a:solidFill>
                  <a:schemeClr val="accent2"/>
                </a:solidFill>
                <a:latin typeface="Roboto Medium" charset="0"/>
                <a:ea typeface="Roboto Medium" charset="0"/>
                <a:cs typeface="Roboto Medium" charset="0"/>
              </a:defRPr>
            </a:lvl4pPr>
            <a:lvl5pPr marL="1152000" indent="0">
              <a:buNone/>
              <a:defRPr b="0" i="0">
                <a:solidFill>
                  <a:schemeClr val="accent2"/>
                </a:solidFill>
                <a:latin typeface="Roboto Medium" charset="0"/>
                <a:ea typeface="Roboto Medium" charset="0"/>
                <a:cs typeface="Roboto Medium" charset="0"/>
              </a:defRPr>
            </a:lvl5pPr>
          </a:lstStyle>
          <a:p>
            <a:pPr lvl="0"/>
            <a:r>
              <a:rPr lang="en-US" noProof="0" dirty="0"/>
              <a:t>Click</a:t>
            </a:r>
            <a:r>
              <a:rPr lang="en-US" dirty="0"/>
              <a:t> to edit Master text 40 characters </a:t>
            </a:r>
          </a:p>
        </p:txBody>
      </p:sp>
      <p:pic>
        <p:nvPicPr>
          <p:cNvPr id="22" name="Graphic 21">
            <a:extLst>
              <a:ext uri="{FF2B5EF4-FFF2-40B4-BE49-F238E27FC236}">
                <a16:creationId xmlns:a16="http://schemas.microsoft.com/office/drawing/2014/main" id="{DD1DAF32-4FB1-4406-B55D-D06A52ABAC3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aker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Speaker title with a maximum of </a:t>
            </a:r>
            <a:br>
              <a:rPr lang="en-US" noProof="0" dirty="0"/>
            </a:br>
            <a:r>
              <a:rPr lang="en-US" noProof="0" dirty="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515939" y="2110121"/>
            <a:ext cx="1655063" cy="1656437"/>
          </a:xfrm>
          <a:prstGeom prst="ellipse">
            <a:avLst/>
          </a:prstGeom>
          <a:solidFill>
            <a:schemeClr val="accent5"/>
          </a:solidFill>
        </p:spPr>
        <p:txBody>
          <a:bodyPr anchor="ctr"/>
          <a:lstStyle>
            <a:lvl1pPr marL="0" indent="0" algn="ctr">
              <a:buNone/>
              <a:defRPr i="1"/>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photo</a:t>
            </a:r>
            <a:endParaRPr lang="en-US" dirty="0"/>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DCEED1ED-2A80-4FFD-BAD1-D6F9025D1E6C}" type="datetime3">
              <a:rPr lang="en-US" smtClean="0"/>
              <a:t>15 June 2025</a:t>
            </a:fld>
            <a:endParaRPr lang="en-US" dirty="0"/>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34" name="Footer Placeholder 4">
            <a:extLst>
              <a:ext uri="{FF2B5EF4-FFF2-40B4-BE49-F238E27FC236}">
                <a16:creationId xmlns:a16="http://schemas.microsoft.com/office/drawing/2014/main" id="{B0B5D3E9-39DE-48AB-BEB8-46A01F6FC012}"/>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
        <p:nvSpPr>
          <p:cNvPr id="35" name="Datumsplatzhalter 3">
            <a:extLst>
              <a:ext uri="{FF2B5EF4-FFF2-40B4-BE49-F238E27FC236}">
                <a16:creationId xmlns:a16="http://schemas.microsoft.com/office/drawing/2014/main" id="{59EC7D28-177E-4734-A34E-453116A47B54}"/>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6" name="Datumsplatzhalter 3">
            <a:extLst>
              <a:ext uri="{FF2B5EF4-FFF2-40B4-BE49-F238E27FC236}">
                <a16:creationId xmlns:a16="http://schemas.microsoft.com/office/drawing/2014/main" id="{A17D453C-7BFB-402F-8F5E-D8F923A121A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3043517" y="3252250"/>
            <a:ext cx="4142232" cy="2948525"/>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3043517" y="2633934"/>
            <a:ext cx="863254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Speaker subtitle with a maximum of </a:t>
            </a:r>
            <a:br>
              <a:rPr lang="en-US" dirty="0"/>
            </a:br>
            <a:r>
              <a:rPr lang="en-US" dirty="0"/>
              <a:t>approx. 140 characters in maximum two lines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21839" y="2718930"/>
            <a:ext cx="355235" cy="438820"/>
          </a:xfrm>
          <a:prstGeom prst="rect">
            <a:avLst/>
          </a:prstGeom>
        </p:spPr>
      </p:pic>
      <p:sp>
        <p:nvSpPr>
          <p:cNvPr id="17" name="Content Placeholder 4">
            <a:extLst>
              <a:ext uri="{FF2B5EF4-FFF2-40B4-BE49-F238E27FC236}">
                <a16:creationId xmlns:a16="http://schemas.microsoft.com/office/drawing/2014/main" id="{3801F0B3-DA41-4A84-ABAB-471E9240B15A}"/>
              </a:ext>
            </a:extLst>
          </p:cNvPr>
          <p:cNvSpPr>
            <a:spLocks noGrp="1"/>
          </p:cNvSpPr>
          <p:nvPr>
            <p:ph sz="quarter" idx="33"/>
          </p:nvPr>
        </p:nvSpPr>
        <p:spPr>
          <a:xfrm>
            <a:off x="7533831" y="3252250"/>
            <a:ext cx="4142232" cy="2948525"/>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3597896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Speaker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Speaker title with a maximum of </a:t>
            </a:r>
            <a:br>
              <a:rPr lang="en-US" noProof="0" dirty="0"/>
            </a:br>
            <a:r>
              <a:rPr lang="en-US" noProof="0" dirty="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1037617" y="1592263"/>
            <a:ext cx="1655063" cy="1656437"/>
          </a:xfrm>
          <a:prstGeom prst="ellipse">
            <a:avLst/>
          </a:prstGeom>
          <a:solidFill>
            <a:schemeClr val="accent5"/>
          </a:solidFill>
        </p:spPr>
        <p:txBody>
          <a:bodyPr anchor="ctr"/>
          <a:lstStyle>
            <a:lvl1pPr marL="0" indent="0" algn="ctr">
              <a:buNone/>
              <a:defRPr i="1"/>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photo</a:t>
            </a:r>
            <a:endParaRPr lang="en-US" dirty="0"/>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632B27A5-2581-4B1A-AFFA-F57391846E25}" type="datetime3">
              <a:rPr lang="en-US" smtClean="0"/>
              <a:t>15 June 2025</a:t>
            </a:fld>
            <a:endParaRPr lang="en-US" dirty="0"/>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34" name="Footer Placeholder 4">
            <a:extLst>
              <a:ext uri="{FF2B5EF4-FFF2-40B4-BE49-F238E27FC236}">
                <a16:creationId xmlns:a16="http://schemas.microsoft.com/office/drawing/2014/main" id="{B0B5D3E9-39DE-48AB-BEB8-46A01F6FC012}"/>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5" name="Datumsplatzhalter 3">
            <a:extLst>
              <a:ext uri="{FF2B5EF4-FFF2-40B4-BE49-F238E27FC236}">
                <a16:creationId xmlns:a16="http://schemas.microsoft.com/office/drawing/2014/main" id="{59EC7D28-177E-4734-A34E-453116A47B54}"/>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6" name="Datumsplatzhalter 3">
            <a:extLst>
              <a:ext uri="{FF2B5EF4-FFF2-40B4-BE49-F238E27FC236}">
                <a16:creationId xmlns:a16="http://schemas.microsoft.com/office/drawing/2014/main" id="{A17D453C-7BFB-402F-8F5E-D8F923A121A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1037617" y="4226704"/>
            <a:ext cx="4878996" cy="1974071"/>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1037617" y="3608388"/>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Speaker subtitle with a maximum of approx. 75 characters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3693384"/>
            <a:ext cx="355235" cy="438820"/>
          </a:xfrm>
          <a:prstGeom prst="rect">
            <a:avLst/>
          </a:prstGeom>
        </p:spPr>
      </p:pic>
      <p:sp>
        <p:nvSpPr>
          <p:cNvPr id="16" name="Picture Placeholder 4">
            <a:extLst>
              <a:ext uri="{FF2B5EF4-FFF2-40B4-BE49-F238E27FC236}">
                <a16:creationId xmlns:a16="http://schemas.microsoft.com/office/drawing/2014/main" id="{42A3E1AD-99F5-4236-904C-0B0D0E290F12}"/>
              </a:ext>
            </a:extLst>
          </p:cNvPr>
          <p:cNvSpPr>
            <a:spLocks noGrp="1"/>
          </p:cNvSpPr>
          <p:nvPr>
            <p:ph type="pic" sz="quarter" idx="33" hasCustomPrompt="1"/>
          </p:nvPr>
        </p:nvSpPr>
        <p:spPr>
          <a:xfrm>
            <a:off x="6797067" y="1593176"/>
            <a:ext cx="1655063" cy="1656437"/>
          </a:xfrm>
          <a:prstGeom prst="ellipse">
            <a:avLst/>
          </a:prstGeom>
          <a:solidFill>
            <a:schemeClr val="accent5"/>
          </a:solidFill>
        </p:spPr>
        <p:txBody>
          <a:bodyPr anchor="ctr"/>
          <a:lstStyle>
            <a:lvl1pPr marL="0" indent="0" algn="ctr">
              <a:buNone/>
              <a:defRPr i="1"/>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photo</a:t>
            </a:r>
            <a:endParaRPr lang="en-US" dirty="0"/>
          </a:p>
        </p:txBody>
      </p:sp>
      <p:sp>
        <p:nvSpPr>
          <p:cNvPr id="21" name="Content Placeholder 4">
            <a:extLst>
              <a:ext uri="{FF2B5EF4-FFF2-40B4-BE49-F238E27FC236}">
                <a16:creationId xmlns:a16="http://schemas.microsoft.com/office/drawing/2014/main" id="{47FBE273-80AF-4BA7-8B64-A0C36DDCC6F5}"/>
              </a:ext>
            </a:extLst>
          </p:cNvPr>
          <p:cNvSpPr>
            <a:spLocks noGrp="1"/>
          </p:cNvSpPr>
          <p:nvPr>
            <p:ph sz="quarter" idx="34"/>
          </p:nvPr>
        </p:nvSpPr>
        <p:spPr>
          <a:xfrm>
            <a:off x="6797067" y="4227617"/>
            <a:ext cx="4878996" cy="1974071"/>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p:txBody>
      </p:sp>
      <p:sp>
        <p:nvSpPr>
          <p:cNvPr id="22" name="Content Placeholder 4">
            <a:extLst>
              <a:ext uri="{FF2B5EF4-FFF2-40B4-BE49-F238E27FC236}">
                <a16:creationId xmlns:a16="http://schemas.microsoft.com/office/drawing/2014/main" id="{AC010EE5-600C-47CC-B2F6-C413785A833B}"/>
              </a:ext>
            </a:extLst>
          </p:cNvPr>
          <p:cNvSpPr>
            <a:spLocks noGrp="1"/>
          </p:cNvSpPr>
          <p:nvPr>
            <p:ph sz="quarter" idx="35" hasCustomPrompt="1"/>
          </p:nvPr>
        </p:nvSpPr>
        <p:spPr>
          <a:xfrm>
            <a:off x="6797067" y="3609301"/>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Speaker subtitle with a maximum of approx. 75 characters</a:t>
            </a:r>
          </a:p>
        </p:txBody>
      </p:sp>
      <p:pic>
        <p:nvPicPr>
          <p:cNvPr id="23" name="Graphic 22">
            <a:extLst>
              <a:ext uri="{FF2B5EF4-FFF2-40B4-BE49-F238E27FC236}">
                <a16:creationId xmlns:a16="http://schemas.microsoft.com/office/drawing/2014/main" id="{E4B47471-19AD-4255-9D13-280630652D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5389" y="3694297"/>
            <a:ext cx="355235" cy="438820"/>
          </a:xfrm>
          <a:prstGeom prst="rect">
            <a:avLst/>
          </a:prstGeom>
        </p:spPr>
      </p:pic>
    </p:spTree>
    <p:extLst>
      <p:ext uri="{BB962C8B-B14F-4D97-AF65-F5344CB8AC3E}">
        <p14:creationId xmlns:p14="http://schemas.microsoft.com/office/powerpoint/2010/main" val="42540444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55AF049-1A04-0B41-8C7F-8ECF3DCCFABC}"/>
              </a:ext>
            </a:extLst>
          </p:cNvPr>
          <p:cNvSpPr>
            <a:spLocks noGrp="1"/>
          </p:cNvSpPr>
          <p:nvPr>
            <p:ph type="title"/>
          </p:nvPr>
        </p:nvSpPr>
        <p:spPr>
          <a:xfrm>
            <a:off x="515937" y="505635"/>
            <a:ext cx="9420225" cy="664797"/>
          </a:xfrm>
          <a:prstGeom prst="rect">
            <a:avLst/>
          </a:prstGeom>
        </p:spPr>
        <p:txBody>
          <a:bodyPr vert="horz" wrap="square" lIns="0" tIns="0" rIns="180000" bIns="0" rtlCol="0" anchor="b" anchorCtr="0">
            <a:spAutoFit/>
          </a:bodyPr>
          <a:lstStyle/>
          <a:p>
            <a:pPr lvl="0"/>
            <a:r>
              <a:rPr lang="de-DE" noProof="0"/>
              <a:t>Mastertitelformat bearbeiten</a:t>
            </a:r>
            <a:endParaRPr lang="en-US" noProof="0" dirty="0"/>
          </a:p>
        </p:txBody>
      </p:sp>
      <p:sp>
        <p:nvSpPr>
          <p:cNvPr id="3" name="Textplatzhalter 2">
            <a:extLst>
              <a:ext uri="{FF2B5EF4-FFF2-40B4-BE49-F238E27FC236}">
                <a16:creationId xmlns:a16="http://schemas.microsoft.com/office/drawing/2014/main" id="{DE34078C-7FBC-B64A-8960-73EC40F65CBA}"/>
              </a:ext>
            </a:extLst>
          </p:cNvPr>
          <p:cNvSpPr>
            <a:spLocks noGrp="1"/>
          </p:cNvSpPr>
          <p:nvPr>
            <p:ph type="body" idx="1"/>
          </p:nvPr>
        </p:nvSpPr>
        <p:spPr>
          <a:xfrm>
            <a:off x="515937" y="1592263"/>
            <a:ext cx="11160125" cy="4608512"/>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umsplatzhalter 3">
            <a:extLst>
              <a:ext uri="{FF2B5EF4-FFF2-40B4-BE49-F238E27FC236}">
                <a16:creationId xmlns:a16="http://schemas.microsoft.com/office/drawing/2014/main" id="{EA3D3178-EEA7-F14F-B445-AD3445D868FC}"/>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72AC84EB-82AA-4168-9633-4CBE382F5312}" type="datetime3">
              <a:rPr lang="en-US" smtClean="0"/>
              <a:t>15 June 2025</a:t>
            </a:fld>
            <a:endParaRPr lang="en-US" dirty="0"/>
          </a:p>
        </p:txBody>
      </p:sp>
      <p:sp>
        <p:nvSpPr>
          <p:cNvPr id="6" name="Foliennummernplatzhalter 5">
            <a:extLst>
              <a:ext uri="{FF2B5EF4-FFF2-40B4-BE49-F238E27FC236}">
                <a16:creationId xmlns:a16="http://schemas.microsoft.com/office/drawing/2014/main" id="{AE471455-7B1E-974E-97CF-D882DA2F5E74}"/>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‹Nr.›</a:t>
            </a:fld>
            <a:endParaRPr lang="en-US" dirty="0"/>
          </a:p>
        </p:txBody>
      </p:sp>
      <p:sp>
        <p:nvSpPr>
          <p:cNvPr id="5" name="Footer Placeholder 4">
            <a:extLst>
              <a:ext uri="{FF2B5EF4-FFF2-40B4-BE49-F238E27FC236}">
                <a16:creationId xmlns:a16="http://schemas.microsoft.com/office/drawing/2014/main" id="{76683C45-15EC-4BBF-9A77-FB4959B0C62D}"/>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
        <p:nvSpPr>
          <p:cNvPr id="11" name="Datumsplatzhalter 3">
            <a:extLst>
              <a:ext uri="{FF2B5EF4-FFF2-40B4-BE49-F238E27FC236}">
                <a16:creationId xmlns:a16="http://schemas.microsoft.com/office/drawing/2014/main" id="{33422AC0-9F04-4E2E-BF0C-1F2949B8376E}"/>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5" name="Textfeld 28">
            <a:extLst>
              <a:ext uri="{FF2B5EF4-FFF2-40B4-BE49-F238E27FC236}">
                <a16:creationId xmlns:a16="http://schemas.microsoft.com/office/drawing/2014/main" id="{A148E23E-C311-4D87-84E1-1D714023A921}"/>
              </a:ext>
            </a:extLst>
          </p:cNvPr>
          <p:cNvSpPr txBox="1"/>
          <p:nvPr userDrawn="1"/>
        </p:nvSpPr>
        <p:spPr>
          <a:xfrm>
            <a:off x="515939" y="6611112"/>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2025 Bruker</a:t>
            </a:r>
          </a:p>
        </p:txBody>
      </p:sp>
      <p:cxnSp>
        <p:nvCxnSpPr>
          <p:cNvPr id="29" name="Gerade Verbindung 6">
            <a:extLst>
              <a:ext uri="{FF2B5EF4-FFF2-40B4-BE49-F238E27FC236}">
                <a16:creationId xmlns:a16="http://schemas.microsoft.com/office/drawing/2014/main" id="{E567DDE8-77D0-4CAF-9CE9-9A6C18F6B438}"/>
              </a:ext>
            </a:extLst>
          </p:cNvPr>
          <p:cNvCxnSpPr>
            <a:cxnSpLocks/>
          </p:cNvCxnSpPr>
          <p:nvPr userDrawn="1"/>
        </p:nvCxnSpPr>
        <p:spPr>
          <a:xfrm flipH="1">
            <a:off x="515938" y="1304925"/>
            <a:ext cx="720000" cy="0"/>
          </a:xfrm>
          <a:prstGeom prst="line">
            <a:avLst/>
          </a:prstGeom>
          <a:ln w="19050">
            <a:solidFill>
              <a:srgbClr val="008CEB"/>
            </a:solidFill>
          </a:ln>
        </p:spPr>
        <p:style>
          <a:lnRef idx="1">
            <a:schemeClr val="accent1"/>
          </a:lnRef>
          <a:fillRef idx="0">
            <a:schemeClr val="accent1"/>
          </a:fillRef>
          <a:effectRef idx="0">
            <a:schemeClr val="accent1"/>
          </a:effectRef>
          <a:fontRef idx="minor">
            <a:schemeClr val="tx1"/>
          </a:fontRef>
        </p:style>
      </p:cxnSp>
      <p:sp>
        <p:nvSpPr>
          <p:cNvPr id="12" name="Datumsplatzhalter 3">
            <a:extLst>
              <a:ext uri="{FF2B5EF4-FFF2-40B4-BE49-F238E27FC236}">
                <a16:creationId xmlns:a16="http://schemas.microsoft.com/office/drawing/2014/main" id="{CBB12B7C-65D0-4ED1-8456-60928FF555D7}"/>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pic>
        <p:nvPicPr>
          <p:cNvPr id="15" name="Graphic 14">
            <a:extLst>
              <a:ext uri="{FF2B5EF4-FFF2-40B4-BE49-F238E27FC236}">
                <a16:creationId xmlns:a16="http://schemas.microsoft.com/office/drawing/2014/main" id="{B1A1FC15-6479-46C9-8993-2DBF8717FF69}"/>
              </a:ext>
            </a:extLst>
          </p:cNvPr>
          <p:cNvPicPr>
            <a:picLocks noChangeAspect="1"/>
          </p:cNvPicPr>
          <p:nvPr userDrawn="1"/>
        </p:nvPicPr>
        <p:blipFill>
          <a:blip r:embed="rId47">
            <a:extLst>
              <a:ext uri="{96DAC541-7B7A-43D3-8B79-37D633B846F1}">
                <asvg:svgBlip xmlns:asvg="http://schemas.microsoft.com/office/drawing/2016/SVG/main" r:embed="rId48"/>
              </a:ext>
            </a:extLst>
          </a:blip>
          <a:stretch>
            <a:fillRect/>
          </a:stretch>
        </p:blipFill>
        <p:spPr>
          <a:xfrm>
            <a:off x="10733407" y="301339"/>
            <a:ext cx="941924" cy="502920"/>
          </a:xfrm>
          <a:prstGeom prst="rect">
            <a:avLst/>
          </a:prstGeom>
        </p:spPr>
      </p:pic>
    </p:spTree>
    <p:extLst>
      <p:ext uri="{BB962C8B-B14F-4D97-AF65-F5344CB8AC3E}">
        <p14:creationId xmlns:p14="http://schemas.microsoft.com/office/powerpoint/2010/main" val="75441991"/>
      </p:ext>
    </p:extLst>
  </p:cSld>
  <p:clrMap bg1="lt1" tx1="dk1" bg2="lt2" tx2="dk2" accent1="accent1" accent2="accent2" accent3="accent3" accent4="accent4" accent5="accent5" accent6="accent6" hlink="hlink" folHlink="folHlink"/>
  <p:sldLayoutIdLst>
    <p:sldLayoutId id="2147483721" r:id="rId1"/>
    <p:sldLayoutId id="2147483649" r:id="rId2"/>
    <p:sldLayoutId id="2147483722" r:id="rId3"/>
    <p:sldLayoutId id="2147483660" r:id="rId4"/>
    <p:sldLayoutId id="2147483663" r:id="rId5"/>
    <p:sldLayoutId id="2147483680" r:id="rId6"/>
    <p:sldLayoutId id="2147483678" r:id="rId7"/>
    <p:sldLayoutId id="2147483724" r:id="rId8"/>
    <p:sldLayoutId id="2147483725" r:id="rId9"/>
    <p:sldLayoutId id="2147483681" r:id="rId10"/>
    <p:sldLayoutId id="2147483650" r:id="rId11"/>
    <p:sldLayoutId id="2147483702" r:id="rId12"/>
    <p:sldLayoutId id="2147483710" r:id="rId13"/>
    <p:sldLayoutId id="2147483711" r:id="rId14"/>
    <p:sldLayoutId id="2147483664" r:id="rId15"/>
    <p:sldLayoutId id="2147483703" r:id="rId16"/>
    <p:sldLayoutId id="2147483665" r:id="rId17"/>
    <p:sldLayoutId id="2147483706" r:id="rId18"/>
    <p:sldLayoutId id="2147483666" r:id="rId19"/>
    <p:sldLayoutId id="2147483707" r:id="rId20"/>
    <p:sldLayoutId id="2147483716" r:id="rId21"/>
    <p:sldLayoutId id="2147483718" r:id="rId22"/>
    <p:sldLayoutId id="2147483747"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6" r:id="rId38"/>
    <p:sldLayoutId id="2147483745" r:id="rId39"/>
    <p:sldLayoutId id="2147483748" r:id="rId40"/>
    <p:sldLayoutId id="2147483749" r:id="rId41"/>
    <p:sldLayoutId id="2147483750" r:id="rId42"/>
    <p:sldLayoutId id="2147483751" r:id="rId43"/>
    <p:sldLayoutId id="2147483700" r:id="rId44"/>
    <p:sldLayoutId id="2147483701" r:id="rId45"/>
  </p:sldLayoutIdLst>
  <p:hf hdr="0"/>
  <p:txStyles>
    <p:titleStyle>
      <a:lvl1pPr algn="l" defTabSz="914400" rtl="0" eaLnBrk="1" latinLnBrk="0" hangingPunct="1">
        <a:lnSpc>
          <a:spcPct val="90000"/>
        </a:lnSpc>
        <a:spcBef>
          <a:spcPct val="0"/>
        </a:spcBef>
        <a:buNone/>
        <a:defRPr lang="de-DE" sz="2400" b="1" kern="1200" dirty="0">
          <a:solidFill>
            <a:schemeClr val="tx1"/>
          </a:solidFill>
          <a:latin typeface="+mj-lt"/>
          <a:ea typeface="Roboto" panose="02000000000000000000" pitchFamily="2" charset="0"/>
          <a:cs typeface="+mj-cs"/>
        </a:defRPr>
      </a:lvl1pPr>
    </p:titleStyle>
    <p:body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A4A3A4"/>
          </p15:clr>
        </p15:guide>
        <p15:guide id="2" orient="horz" pos="2160" userDrawn="1">
          <p15:clr>
            <a:srgbClr val="A4A3A4"/>
          </p15:clr>
        </p15:guide>
        <p15:guide id="3" orient="horz" pos="187" userDrawn="1">
          <p15:clr>
            <a:srgbClr val="A4A3A4"/>
          </p15:clr>
        </p15:guide>
        <p15:guide id="4" pos="325" userDrawn="1">
          <p15:clr>
            <a:srgbClr val="A4A3A4"/>
          </p15:clr>
        </p15:guide>
        <p15:guide id="5" pos="7355" userDrawn="1">
          <p15:clr>
            <a:srgbClr val="A4A3A4"/>
          </p15:clr>
        </p15:guide>
        <p15:guide id="6" pos="3727" userDrawn="1">
          <p15:clr>
            <a:srgbClr val="A4A3A4"/>
          </p15:clr>
        </p15:guide>
        <p15:guide id="7" pos="3953" userDrawn="1">
          <p15:clr>
            <a:srgbClr val="A4A3A4"/>
          </p15:clr>
        </p15:guide>
        <p15:guide id="8" pos="2741" userDrawn="1">
          <p15:clr>
            <a:srgbClr val="A4A3A4"/>
          </p15:clr>
        </p15:guide>
        <p15:guide id="9" pos="4935" userDrawn="1">
          <p15:clr>
            <a:srgbClr val="A4A3A4"/>
          </p15:clr>
        </p15:guide>
        <p15:guide id="10" pos="5160" userDrawn="1">
          <p15:clr>
            <a:srgbClr val="A4A3A4"/>
          </p15:clr>
        </p15:guide>
        <p15:guide id="11" pos="2520" userDrawn="1">
          <p15:clr>
            <a:srgbClr val="A4A3A4"/>
          </p15:clr>
        </p15:guide>
        <p15:guide id="12" orient="horz" pos="822" userDrawn="1">
          <p15:clr>
            <a:srgbClr val="A4A3A4"/>
          </p15:clr>
        </p15:guide>
        <p15:guide id="13" orient="horz" pos="2273" userDrawn="1">
          <p15:clr>
            <a:srgbClr val="A4A3A4"/>
          </p15:clr>
        </p15:guide>
        <p15:guide id="14" orient="horz" pos="1003" userDrawn="1">
          <p15:clr>
            <a:srgbClr val="A4A3A4"/>
          </p15:clr>
        </p15:guide>
        <p15:guide id="15" orient="horz" pos="2047" userDrawn="1">
          <p15:clr>
            <a:srgbClr val="A4A3A4"/>
          </p15:clr>
        </p15:guide>
        <p15:guide id="16" orient="horz" pos="3906" userDrawn="1">
          <p15:clr>
            <a:srgbClr val="A4A3A4"/>
          </p15:clr>
        </p15:guide>
        <p15:guide id="17" orient="horz" pos="4020" userDrawn="1">
          <p15:clr>
            <a:srgbClr val="A4A3A4"/>
          </p15:clr>
        </p15:guide>
        <p15:guide id="18" orient="horz" pos="4133" userDrawn="1">
          <p15:clr>
            <a:srgbClr val="A4A3A4"/>
          </p15:clr>
        </p15:guide>
        <p15:guide id="20" pos="6259"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6F1FC93-162D-3A90-F58B-CF16CE70E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D396D9E-A0BA-B0DE-8274-32829FC3AF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F491CDE-8999-0BD2-1748-B43A0B7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E83ECD-1CB3-4611-93EE-F94DC12B7A18}" type="datetimeFigureOut">
              <a:rPr lang="de-DE" smtClean="0"/>
              <a:t>15.06.2025</a:t>
            </a:fld>
            <a:endParaRPr lang="de-DE"/>
          </a:p>
        </p:txBody>
      </p:sp>
      <p:sp>
        <p:nvSpPr>
          <p:cNvPr id="5" name="Fußzeilenplatzhalter 4">
            <a:extLst>
              <a:ext uri="{FF2B5EF4-FFF2-40B4-BE49-F238E27FC236}">
                <a16:creationId xmlns:a16="http://schemas.microsoft.com/office/drawing/2014/main" id="{71A9A63E-3E68-8987-A0E1-8CEF06DE3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36ADCA72-C79C-EDC0-2038-6ED6EEDD19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54F30A-80AB-4F2C-97BF-1B354C90754F}" type="slidenum">
              <a:rPr lang="de-DE" smtClean="0"/>
              <a:t>‹Nr.›</a:t>
            </a:fld>
            <a:endParaRPr lang="de-DE"/>
          </a:p>
        </p:txBody>
      </p:sp>
    </p:spTree>
    <p:extLst>
      <p:ext uri="{BB962C8B-B14F-4D97-AF65-F5344CB8AC3E}">
        <p14:creationId xmlns:p14="http://schemas.microsoft.com/office/powerpoint/2010/main" val="229285961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chart" Target="../charts/chart8.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47.png"/><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hart" Target="../charts/chart10.xml"/><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chart" Target="../charts/chart11.xml"/><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18" Type="http://schemas.openxmlformats.org/officeDocument/2006/relationships/image" Target="../media/image21.png"/><Relationship Id="rId3" Type="http://schemas.openxmlformats.org/officeDocument/2006/relationships/image" Target="../media/image12.png"/><Relationship Id="rId7" Type="http://schemas.microsoft.com/office/2007/relationships/hdphoto" Target="../media/hdphoto2.wdp"/><Relationship Id="rId12" Type="http://schemas.openxmlformats.org/officeDocument/2006/relationships/image" Target="../media/image18.png"/><Relationship Id="rId17" Type="http://schemas.microsoft.com/office/2007/relationships/hdphoto" Target="../media/hdphoto6.wdp"/><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13.png"/><Relationship Id="rId15" Type="http://schemas.microsoft.com/office/2007/relationships/hdphoto" Target="../media/hdphoto5.wdp"/><Relationship Id="rId10" Type="http://schemas.openxmlformats.org/officeDocument/2006/relationships/image" Target="../media/image17.png"/><Relationship Id="rId19"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C6D8-B192-4D30-A729-C5D9D5A23F24}"/>
              </a:ext>
            </a:extLst>
          </p:cNvPr>
          <p:cNvSpPr>
            <a:spLocks noGrp="1"/>
          </p:cNvSpPr>
          <p:nvPr>
            <p:ph type="title"/>
          </p:nvPr>
        </p:nvSpPr>
        <p:spPr>
          <a:xfrm>
            <a:off x="515938" y="1275234"/>
            <a:ext cx="10767255" cy="1754326"/>
          </a:xfrm>
        </p:spPr>
        <p:txBody>
          <a:bodyPr/>
          <a:lstStyle/>
          <a:p>
            <a:r>
              <a:rPr lang="en-US" noProof="0" dirty="0"/>
              <a:t>The hidden becomes apparent:</a:t>
            </a:r>
            <a:br>
              <a:rPr lang="en-US" noProof="0" dirty="0"/>
            </a:br>
            <a:r>
              <a:rPr lang="en-US" noProof="0" dirty="0"/>
              <a:t>Measurements of Carbon Layer Thickness in Air</a:t>
            </a:r>
          </a:p>
        </p:txBody>
      </p:sp>
      <p:sp>
        <p:nvSpPr>
          <p:cNvPr id="3" name="Text Placeholder 2">
            <a:extLst>
              <a:ext uri="{FF2B5EF4-FFF2-40B4-BE49-F238E27FC236}">
                <a16:creationId xmlns:a16="http://schemas.microsoft.com/office/drawing/2014/main" id="{B35F8FFD-F747-46C0-AC5C-71B2B0243C36}"/>
              </a:ext>
            </a:extLst>
          </p:cNvPr>
          <p:cNvSpPr>
            <a:spLocks noGrp="1"/>
          </p:cNvSpPr>
          <p:nvPr>
            <p:ph type="body" sz="quarter" idx="23"/>
          </p:nvPr>
        </p:nvSpPr>
        <p:spPr/>
        <p:txBody>
          <a:bodyPr/>
          <a:lstStyle/>
          <a:p>
            <a:r>
              <a:rPr lang="en-US" noProof="0" dirty="0"/>
              <a:t>High Precision X-Ray Measurements 2025</a:t>
            </a:r>
          </a:p>
        </p:txBody>
      </p:sp>
      <p:sp>
        <p:nvSpPr>
          <p:cNvPr id="4" name="Content Placeholder 3">
            <a:extLst>
              <a:ext uri="{FF2B5EF4-FFF2-40B4-BE49-F238E27FC236}">
                <a16:creationId xmlns:a16="http://schemas.microsoft.com/office/drawing/2014/main" id="{B53B41BE-E5B6-433F-9806-C187D7B2F050}"/>
              </a:ext>
            </a:extLst>
          </p:cNvPr>
          <p:cNvSpPr>
            <a:spLocks noGrp="1"/>
          </p:cNvSpPr>
          <p:nvPr>
            <p:ph sz="quarter" idx="26"/>
          </p:nvPr>
        </p:nvSpPr>
        <p:spPr/>
        <p:txBody>
          <a:bodyPr/>
          <a:lstStyle/>
          <a:p>
            <a:r>
              <a:rPr lang="en-US" noProof="0" dirty="0"/>
              <a:t>Elena Blokhina </a:t>
            </a:r>
            <a:r>
              <a:rPr lang="en-US" baseline="30000" noProof="0" dirty="0"/>
              <a:t>1</a:t>
            </a:r>
            <a:r>
              <a:rPr lang="en-US" noProof="0" dirty="0"/>
              <a:t>, Gennadi Gudi </a:t>
            </a:r>
            <a:r>
              <a:rPr lang="en-US" baseline="30000" noProof="0" dirty="0"/>
              <a:t>2</a:t>
            </a:r>
            <a:r>
              <a:rPr lang="en-US" noProof="0" dirty="0"/>
              <a:t>, </a:t>
            </a:r>
          </a:p>
          <a:p>
            <a:r>
              <a:rPr lang="en-US" noProof="0" dirty="0"/>
              <a:t>Inna Grigoreva </a:t>
            </a:r>
            <a:r>
              <a:rPr lang="en-US" baseline="30000" noProof="0" dirty="0"/>
              <a:t>2</a:t>
            </a:r>
            <a:r>
              <a:rPr lang="en-US" noProof="0" dirty="0"/>
              <a:t>, Falk Reinhardt </a:t>
            </a:r>
            <a:r>
              <a:rPr lang="en-US" baseline="30000" noProof="0" dirty="0"/>
              <a:t>1</a:t>
            </a:r>
          </a:p>
          <a:p>
            <a:endParaRPr lang="en-US" baseline="30000" noProof="0" dirty="0"/>
          </a:p>
          <a:p>
            <a:endParaRPr lang="en-US" baseline="30000" noProof="0" dirty="0"/>
          </a:p>
          <a:p>
            <a:endParaRPr lang="en-US" baseline="30000" noProof="0" dirty="0"/>
          </a:p>
          <a:p>
            <a:endParaRPr lang="en-US" baseline="30000" noProof="0" dirty="0"/>
          </a:p>
          <a:p>
            <a:endParaRPr lang="en-US" noProof="0" dirty="0"/>
          </a:p>
          <a:p>
            <a:endParaRPr lang="en-US" noProof="0" dirty="0"/>
          </a:p>
          <a:p>
            <a:r>
              <a:rPr lang="en-US" sz="1400" b="1" baseline="30000" noProof="0" dirty="0"/>
              <a:t>1) </a:t>
            </a:r>
            <a:r>
              <a:rPr lang="en-US" sz="1400" b="1" noProof="0" dirty="0"/>
              <a:t>Bruker Nano GmbH</a:t>
            </a:r>
          </a:p>
          <a:p>
            <a:r>
              <a:rPr lang="en-US" sz="1400" b="1" baseline="30000" noProof="0" dirty="0"/>
              <a:t>2) </a:t>
            </a:r>
            <a:r>
              <a:rPr lang="en-US" sz="1400" b="1" noProof="0" dirty="0" err="1"/>
              <a:t>Optigraph</a:t>
            </a:r>
            <a:r>
              <a:rPr lang="en-US" sz="1400" b="1" noProof="0" dirty="0"/>
              <a:t> GmbH</a:t>
            </a:r>
          </a:p>
        </p:txBody>
      </p:sp>
      <p:sp>
        <p:nvSpPr>
          <p:cNvPr id="5" name="Text Placeholder 4">
            <a:extLst>
              <a:ext uri="{FF2B5EF4-FFF2-40B4-BE49-F238E27FC236}">
                <a16:creationId xmlns:a16="http://schemas.microsoft.com/office/drawing/2014/main" id="{9BA16CEC-6D56-4CB6-B224-1F0BC11CBEC5}"/>
              </a:ext>
            </a:extLst>
          </p:cNvPr>
          <p:cNvSpPr>
            <a:spLocks noGrp="1"/>
          </p:cNvSpPr>
          <p:nvPr>
            <p:ph type="body" sz="quarter" idx="27"/>
          </p:nvPr>
        </p:nvSpPr>
        <p:spPr/>
        <p:txBody>
          <a:bodyPr/>
          <a:lstStyle/>
          <a:p>
            <a:r>
              <a:rPr lang="en-US" noProof="0" dirty="0"/>
              <a:t>Frascati 2025									10 June 2025</a:t>
            </a:r>
          </a:p>
        </p:txBody>
      </p:sp>
      <p:pic>
        <p:nvPicPr>
          <p:cNvPr id="15" name="Grafik 14" descr="Ein Bild, das Schrift, Grafiken, Logo, Symbol enthält.&#10;&#10;KI-generierte Inhalte können fehlerhaft sein.">
            <a:extLst>
              <a:ext uri="{FF2B5EF4-FFF2-40B4-BE49-F238E27FC236}">
                <a16:creationId xmlns:a16="http://schemas.microsoft.com/office/drawing/2014/main" id="{F6A70A41-77C3-CFED-A9FB-9F4CCB15AB28}"/>
              </a:ext>
            </a:extLst>
          </p:cNvPr>
          <p:cNvPicPr preferRelativeResize="0">
            <a:picLocks/>
          </p:cNvPicPr>
          <p:nvPr/>
        </p:nvPicPr>
        <p:blipFill>
          <a:blip r:embed="rId3"/>
          <a:stretch>
            <a:fillRect/>
          </a:stretch>
        </p:blipFill>
        <p:spPr>
          <a:xfrm>
            <a:off x="9478738" y="320740"/>
            <a:ext cx="1008000" cy="468000"/>
          </a:xfrm>
          <a:prstGeom prst="rect">
            <a:avLst/>
          </a:prstGeom>
        </p:spPr>
      </p:pic>
    </p:spTree>
    <p:extLst>
      <p:ext uri="{BB962C8B-B14F-4D97-AF65-F5344CB8AC3E}">
        <p14:creationId xmlns:p14="http://schemas.microsoft.com/office/powerpoint/2010/main" val="3226718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4B0C0BE-E499-3830-1FE3-CB5EA39A217A}"/>
            </a:ext>
          </a:extLst>
        </p:cNvPr>
        <p:cNvGrpSpPr/>
        <p:nvPr/>
      </p:nvGrpSpPr>
      <p:grpSpPr>
        <a:xfrm>
          <a:off x="0" y="0"/>
          <a:ext cx="0" cy="0"/>
          <a:chOff x="0" y="0"/>
          <a:chExt cx="0" cy="0"/>
        </a:xfrm>
      </p:grpSpPr>
      <p:grpSp>
        <p:nvGrpSpPr>
          <p:cNvPr id="32" name="Gruppieren 31">
            <a:extLst>
              <a:ext uri="{FF2B5EF4-FFF2-40B4-BE49-F238E27FC236}">
                <a16:creationId xmlns:a16="http://schemas.microsoft.com/office/drawing/2014/main" id="{7F668AB4-4D40-8D21-083F-D4B44C8E8F61}"/>
              </a:ext>
            </a:extLst>
          </p:cNvPr>
          <p:cNvGrpSpPr/>
          <p:nvPr/>
        </p:nvGrpSpPr>
        <p:grpSpPr>
          <a:xfrm>
            <a:off x="766173" y="1400560"/>
            <a:ext cx="8152446" cy="4485889"/>
            <a:chOff x="766173" y="1400560"/>
            <a:chExt cx="8152446" cy="4485889"/>
          </a:xfrm>
        </p:grpSpPr>
        <p:pic>
          <p:nvPicPr>
            <p:cNvPr id="12" name="Grafik 11">
              <a:extLst>
                <a:ext uri="{FF2B5EF4-FFF2-40B4-BE49-F238E27FC236}">
                  <a16:creationId xmlns:a16="http://schemas.microsoft.com/office/drawing/2014/main" id="{C157D690-72E1-B1E4-99C5-575CCA1AD8DB}"/>
                </a:ext>
              </a:extLst>
            </p:cNvPr>
            <p:cNvPicPr>
              <a:picLocks noChangeAspect="1"/>
            </p:cNvPicPr>
            <p:nvPr/>
          </p:nvPicPr>
          <p:blipFill>
            <a:blip r:embed="rId3"/>
            <a:srcRect t="2458"/>
            <a:stretch/>
          </p:blipFill>
          <p:spPr>
            <a:xfrm>
              <a:off x="766173" y="1400560"/>
              <a:ext cx="8152446" cy="4485889"/>
            </a:xfrm>
            <a:prstGeom prst="rect">
              <a:avLst/>
            </a:prstGeom>
          </p:spPr>
        </p:pic>
        <p:sp>
          <p:nvSpPr>
            <p:cNvPr id="22" name="Textfeld 21">
              <a:extLst>
                <a:ext uri="{FF2B5EF4-FFF2-40B4-BE49-F238E27FC236}">
                  <a16:creationId xmlns:a16="http://schemas.microsoft.com/office/drawing/2014/main" id="{96FC5DE3-73FD-6EFE-FBFF-B1C7A7016D06}"/>
                </a:ext>
              </a:extLst>
            </p:cNvPr>
            <p:cNvSpPr txBox="1"/>
            <p:nvPr/>
          </p:nvSpPr>
          <p:spPr>
            <a:xfrm>
              <a:off x="1694547" y="3129060"/>
              <a:ext cx="210014"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00C49F"/>
                  </a:solidFill>
                  <a:latin typeface="+mj-lt"/>
                </a:rPr>
                <a:t>Ca</a:t>
              </a:r>
            </a:p>
          </p:txBody>
        </p:sp>
        <p:sp>
          <p:nvSpPr>
            <p:cNvPr id="24" name="Textfeld 23">
              <a:extLst>
                <a:ext uri="{FF2B5EF4-FFF2-40B4-BE49-F238E27FC236}">
                  <a16:creationId xmlns:a16="http://schemas.microsoft.com/office/drawing/2014/main" id="{074157AD-28E1-2611-7041-A9B5B459333F}"/>
                </a:ext>
              </a:extLst>
            </p:cNvPr>
            <p:cNvSpPr txBox="1"/>
            <p:nvPr/>
          </p:nvSpPr>
          <p:spPr>
            <a:xfrm>
              <a:off x="998010" y="3740631"/>
              <a:ext cx="210014"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chemeClr val="accent2"/>
                  </a:solidFill>
                  <a:latin typeface="+mj-lt"/>
                </a:rPr>
                <a:t>Si</a:t>
              </a:r>
            </a:p>
          </p:txBody>
        </p:sp>
        <p:sp>
          <p:nvSpPr>
            <p:cNvPr id="27" name="Textfeld 26">
              <a:extLst>
                <a:ext uri="{FF2B5EF4-FFF2-40B4-BE49-F238E27FC236}">
                  <a16:creationId xmlns:a16="http://schemas.microsoft.com/office/drawing/2014/main" id="{983BE9AD-8208-0F68-2215-92D5A178C124}"/>
                </a:ext>
              </a:extLst>
            </p:cNvPr>
            <p:cNvSpPr txBox="1"/>
            <p:nvPr/>
          </p:nvSpPr>
          <p:spPr>
            <a:xfrm>
              <a:off x="1627531" y="4851882"/>
              <a:ext cx="108000"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FF7D00"/>
                  </a:solidFill>
                  <a:latin typeface="+mj-lt"/>
                </a:rPr>
                <a:t>K</a:t>
              </a:r>
            </a:p>
          </p:txBody>
        </p:sp>
        <p:sp>
          <p:nvSpPr>
            <p:cNvPr id="14" name="Textfeld 13">
              <a:extLst>
                <a:ext uri="{FF2B5EF4-FFF2-40B4-BE49-F238E27FC236}">
                  <a16:creationId xmlns:a16="http://schemas.microsoft.com/office/drawing/2014/main" id="{6AF67A10-913C-4A51-C4F3-5EA6FCE2ACA5}"/>
                </a:ext>
              </a:extLst>
            </p:cNvPr>
            <p:cNvSpPr txBox="1"/>
            <p:nvPr/>
          </p:nvSpPr>
          <p:spPr>
            <a:xfrm>
              <a:off x="3877154" y="2024316"/>
              <a:ext cx="247171" cy="216931"/>
            </a:xfrm>
            <a:prstGeom prst="rect">
              <a:avLst/>
            </a:prstGeom>
            <a:solidFill>
              <a:schemeClr val="bg1"/>
            </a:solidFill>
            <a:ln>
              <a:noFill/>
            </a:ln>
          </p:spPr>
          <p:txBody>
            <a:bodyPr vert="horz" wrap="none" lIns="0" tIns="0" rIns="0" bIns="0" rtlCol="0">
              <a:noAutofit/>
            </a:bodyPr>
            <a:lstStyle/>
            <a:p>
              <a:pPr marL="0" indent="0" algn="l">
                <a:buNone/>
              </a:pPr>
              <a:r>
                <a:rPr lang="en-US" sz="1400" b="1" noProof="0" dirty="0">
                  <a:solidFill>
                    <a:srgbClr val="FF0000"/>
                  </a:solidFill>
                  <a:latin typeface="+mj-lt"/>
                </a:rPr>
                <a:t>As</a:t>
              </a:r>
            </a:p>
          </p:txBody>
        </p:sp>
        <p:sp>
          <p:nvSpPr>
            <p:cNvPr id="19" name="Textfeld 18">
              <a:extLst>
                <a:ext uri="{FF2B5EF4-FFF2-40B4-BE49-F238E27FC236}">
                  <a16:creationId xmlns:a16="http://schemas.microsoft.com/office/drawing/2014/main" id="{52C1A7A9-CD3E-636D-E74E-EEEE688FA1D8}"/>
                </a:ext>
              </a:extLst>
            </p:cNvPr>
            <p:cNvSpPr txBox="1"/>
            <p:nvPr/>
          </p:nvSpPr>
          <p:spPr>
            <a:xfrm>
              <a:off x="5953604" y="3748341"/>
              <a:ext cx="247171" cy="216931"/>
            </a:xfrm>
            <a:prstGeom prst="rect">
              <a:avLst/>
            </a:prstGeom>
            <a:solidFill>
              <a:schemeClr val="bg1"/>
            </a:solidFill>
            <a:ln>
              <a:noFill/>
            </a:ln>
          </p:spPr>
          <p:txBody>
            <a:bodyPr vert="horz" wrap="none" lIns="0" tIns="0" rIns="0" bIns="0" rtlCol="0">
              <a:noAutofit/>
            </a:bodyPr>
            <a:lstStyle/>
            <a:p>
              <a:pPr marL="0" indent="0" algn="l">
                <a:buNone/>
              </a:pPr>
              <a:r>
                <a:rPr lang="en-US" sz="1400" b="1" noProof="0" dirty="0">
                  <a:solidFill>
                    <a:srgbClr val="FF66FF"/>
                  </a:solidFill>
                  <a:latin typeface="+mj-lt"/>
                </a:rPr>
                <a:t>Zr</a:t>
              </a:r>
            </a:p>
          </p:txBody>
        </p:sp>
        <p:sp>
          <p:nvSpPr>
            <p:cNvPr id="20" name="Textfeld 19">
              <a:extLst>
                <a:ext uri="{FF2B5EF4-FFF2-40B4-BE49-F238E27FC236}">
                  <a16:creationId xmlns:a16="http://schemas.microsoft.com/office/drawing/2014/main" id="{B1EB542C-3BF0-EDE8-81CC-FE181CCE9C2F}"/>
                </a:ext>
              </a:extLst>
            </p:cNvPr>
            <p:cNvSpPr txBox="1"/>
            <p:nvPr/>
          </p:nvSpPr>
          <p:spPr>
            <a:xfrm>
              <a:off x="7515704" y="3662616"/>
              <a:ext cx="247171" cy="216931"/>
            </a:xfrm>
            <a:prstGeom prst="rect">
              <a:avLst/>
            </a:prstGeom>
            <a:solidFill>
              <a:schemeClr val="bg1"/>
            </a:solidFill>
            <a:ln>
              <a:noFill/>
            </a:ln>
          </p:spPr>
          <p:txBody>
            <a:bodyPr vert="horz" wrap="none" lIns="0" tIns="0" rIns="0" bIns="0" rtlCol="0">
              <a:noAutofit/>
            </a:bodyPr>
            <a:lstStyle/>
            <a:p>
              <a:pPr marL="0" indent="0" algn="l">
                <a:buNone/>
              </a:pPr>
              <a:r>
                <a:rPr lang="en-US" sz="1400" b="1" noProof="0" dirty="0">
                  <a:solidFill>
                    <a:srgbClr val="008000"/>
                  </a:solidFill>
                  <a:latin typeface="+mj-lt"/>
                </a:rPr>
                <a:t>Rh</a:t>
              </a:r>
            </a:p>
          </p:txBody>
        </p:sp>
        <p:sp>
          <p:nvSpPr>
            <p:cNvPr id="21" name="Textfeld 20">
              <a:extLst>
                <a:ext uri="{FF2B5EF4-FFF2-40B4-BE49-F238E27FC236}">
                  <a16:creationId xmlns:a16="http://schemas.microsoft.com/office/drawing/2014/main" id="{F3EBF33A-6787-7F15-ED9F-2DE51025F40E}"/>
                </a:ext>
              </a:extLst>
            </p:cNvPr>
            <p:cNvSpPr txBox="1"/>
            <p:nvPr/>
          </p:nvSpPr>
          <p:spPr>
            <a:xfrm>
              <a:off x="1343504" y="3672141"/>
              <a:ext cx="247171" cy="216931"/>
            </a:xfrm>
            <a:prstGeom prst="rect">
              <a:avLst/>
            </a:prstGeom>
            <a:solidFill>
              <a:schemeClr val="bg1"/>
            </a:solidFill>
            <a:ln>
              <a:noFill/>
            </a:ln>
          </p:spPr>
          <p:txBody>
            <a:bodyPr vert="horz" wrap="none" lIns="0" tIns="0" rIns="0" bIns="0" rtlCol="0">
              <a:noAutofit/>
            </a:bodyPr>
            <a:lstStyle/>
            <a:p>
              <a:pPr marL="0" indent="0" algn="l">
                <a:buNone/>
              </a:pPr>
              <a:r>
                <a:rPr lang="en-US" sz="1400" b="1" noProof="0" dirty="0">
                  <a:solidFill>
                    <a:srgbClr val="008000"/>
                  </a:solidFill>
                  <a:latin typeface="+mj-lt"/>
                </a:rPr>
                <a:t>Rh</a:t>
              </a:r>
            </a:p>
          </p:txBody>
        </p:sp>
      </p:grpSp>
      <p:grpSp>
        <p:nvGrpSpPr>
          <p:cNvPr id="33" name="Gruppieren 32">
            <a:extLst>
              <a:ext uri="{FF2B5EF4-FFF2-40B4-BE49-F238E27FC236}">
                <a16:creationId xmlns:a16="http://schemas.microsoft.com/office/drawing/2014/main" id="{AD429CF9-CF67-3C24-C127-5AEEE0EE497E}"/>
              </a:ext>
            </a:extLst>
          </p:cNvPr>
          <p:cNvGrpSpPr/>
          <p:nvPr/>
        </p:nvGrpSpPr>
        <p:grpSpPr>
          <a:xfrm>
            <a:off x="1513650" y="1863521"/>
            <a:ext cx="2072686" cy="3798759"/>
            <a:chOff x="1513650" y="1863521"/>
            <a:chExt cx="2072686" cy="3798759"/>
          </a:xfrm>
        </p:grpSpPr>
        <p:cxnSp>
          <p:nvCxnSpPr>
            <p:cNvPr id="5" name="Gerader Verbinder 4">
              <a:extLst>
                <a:ext uri="{FF2B5EF4-FFF2-40B4-BE49-F238E27FC236}">
                  <a16:creationId xmlns:a16="http://schemas.microsoft.com/office/drawing/2014/main" id="{DFBD028E-555B-0C81-CEC4-643CD8D4F026}"/>
                </a:ext>
              </a:extLst>
            </p:cNvPr>
            <p:cNvCxnSpPr>
              <a:cxnSpLocks/>
            </p:cNvCxnSpPr>
            <p:nvPr/>
          </p:nvCxnSpPr>
          <p:spPr>
            <a:xfrm flipV="1">
              <a:off x="1513650" y="3977425"/>
              <a:ext cx="1067261" cy="165142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228010C-5187-EFF0-3A78-37D8B0A81E7B}"/>
                </a:ext>
              </a:extLst>
            </p:cNvPr>
            <p:cNvCxnSpPr>
              <a:cxnSpLocks/>
            </p:cNvCxnSpPr>
            <p:nvPr/>
          </p:nvCxnSpPr>
          <p:spPr>
            <a:xfrm flipV="1">
              <a:off x="1971675" y="4009753"/>
              <a:ext cx="1614661" cy="165252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id="{1970A992-AF3D-0C78-6113-DE1899748591}"/>
                </a:ext>
              </a:extLst>
            </p:cNvPr>
            <p:cNvGrpSpPr/>
            <p:nvPr/>
          </p:nvGrpSpPr>
          <p:grpSpPr>
            <a:xfrm>
              <a:off x="2546609" y="1863521"/>
              <a:ext cx="1039727" cy="2146232"/>
              <a:chOff x="444146" y="1160675"/>
              <a:chExt cx="1039727" cy="2146232"/>
            </a:xfrm>
          </p:grpSpPr>
          <p:pic>
            <p:nvPicPr>
              <p:cNvPr id="15" name="Grafik 14">
                <a:extLst>
                  <a:ext uri="{FF2B5EF4-FFF2-40B4-BE49-F238E27FC236}">
                    <a16:creationId xmlns:a16="http://schemas.microsoft.com/office/drawing/2014/main" id="{1A489536-A880-F446-F49D-0CB2962BF906}"/>
                  </a:ext>
                </a:extLst>
              </p:cNvPr>
              <p:cNvPicPr>
                <a:picLocks noChangeAspect="1"/>
              </p:cNvPicPr>
              <p:nvPr/>
            </p:nvPicPr>
            <p:blipFill>
              <a:blip r:embed="rId4"/>
              <a:srcRect t="5534" r="20991"/>
              <a:stretch/>
            </p:blipFill>
            <p:spPr>
              <a:xfrm>
                <a:off x="444146" y="1160675"/>
                <a:ext cx="1039727" cy="2146232"/>
              </a:xfrm>
              <a:prstGeom prst="rect">
                <a:avLst/>
              </a:prstGeom>
            </p:spPr>
          </p:pic>
          <p:sp>
            <p:nvSpPr>
              <p:cNvPr id="25" name="Textfeld 24">
                <a:extLst>
                  <a:ext uri="{FF2B5EF4-FFF2-40B4-BE49-F238E27FC236}">
                    <a16:creationId xmlns:a16="http://schemas.microsoft.com/office/drawing/2014/main" id="{5B2F0957-4945-C762-0FDB-FB9F001D2D46}"/>
                  </a:ext>
                </a:extLst>
              </p:cNvPr>
              <p:cNvSpPr txBox="1"/>
              <p:nvPr/>
            </p:nvSpPr>
            <p:spPr>
              <a:xfrm>
                <a:off x="1041062" y="1856757"/>
                <a:ext cx="210014"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00C49F"/>
                    </a:solidFill>
                    <a:latin typeface="+mj-lt"/>
                  </a:rPr>
                  <a:t>Ca</a:t>
                </a:r>
              </a:p>
            </p:txBody>
          </p:sp>
          <p:sp>
            <p:nvSpPr>
              <p:cNvPr id="26" name="Textfeld 25">
                <a:extLst>
                  <a:ext uri="{FF2B5EF4-FFF2-40B4-BE49-F238E27FC236}">
                    <a16:creationId xmlns:a16="http://schemas.microsoft.com/office/drawing/2014/main" id="{87EB447F-2E56-184A-2760-520BE945CE83}"/>
                  </a:ext>
                </a:extLst>
              </p:cNvPr>
              <p:cNvSpPr txBox="1"/>
              <p:nvPr/>
            </p:nvSpPr>
            <p:spPr>
              <a:xfrm>
                <a:off x="478448" y="2287625"/>
                <a:ext cx="210014"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FF7D00"/>
                    </a:solidFill>
                    <a:latin typeface="+mj-lt"/>
                  </a:rPr>
                  <a:t>K</a:t>
                </a:r>
              </a:p>
            </p:txBody>
          </p:sp>
        </p:grpSp>
      </p:grpSp>
      <p:sp>
        <p:nvSpPr>
          <p:cNvPr id="2" name="Text Placeholder 1">
            <a:extLst>
              <a:ext uri="{FF2B5EF4-FFF2-40B4-BE49-F238E27FC236}">
                <a16:creationId xmlns:a16="http://schemas.microsoft.com/office/drawing/2014/main" id="{134B116B-EBD3-7766-F6C0-9596E851FF2A}"/>
              </a:ext>
            </a:extLst>
          </p:cNvPr>
          <p:cNvSpPr>
            <a:spLocks noGrp="1"/>
          </p:cNvSpPr>
          <p:nvPr>
            <p:ph type="body" sz="quarter" idx="20"/>
          </p:nvPr>
        </p:nvSpPr>
        <p:spPr/>
        <p:txBody>
          <a:bodyPr/>
          <a:lstStyle/>
          <a:p>
            <a:r>
              <a:rPr lang="en-US" noProof="0" dirty="0"/>
              <a:t>Measurements of Carbon Layer Thickness: Methodological Approach</a:t>
            </a:r>
          </a:p>
        </p:txBody>
      </p:sp>
      <p:sp>
        <p:nvSpPr>
          <p:cNvPr id="3" name="Title 2">
            <a:extLst>
              <a:ext uri="{FF2B5EF4-FFF2-40B4-BE49-F238E27FC236}">
                <a16:creationId xmlns:a16="http://schemas.microsoft.com/office/drawing/2014/main" id="{29A76D1E-E521-A647-BC1F-0DE8184C8483}"/>
              </a:ext>
            </a:extLst>
          </p:cNvPr>
          <p:cNvSpPr>
            <a:spLocks noGrp="1"/>
          </p:cNvSpPr>
          <p:nvPr>
            <p:ph type="title"/>
          </p:nvPr>
        </p:nvSpPr>
        <p:spPr>
          <a:xfrm>
            <a:off x="515938" y="505635"/>
            <a:ext cx="9420225" cy="664797"/>
          </a:xfrm>
        </p:spPr>
        <p:txBody>
          <a:bodyPr/>
          <a:lstStyle/>
          <a:p>
            <a:r>
              <a:rPr lang="en-US" noProof="0" dirty="0"/>
              <a:t>Selection of Analytical Lines :</a:t>
            </a:r>
            <a:br>
              <a:rPr lang="en-US" noProof="0" dirty="0"/>
            </a:br>
            <a:r>
              <a:rPr lang="en-US" noProof="0" dirty="0"/>
              <a:t>Foil 50 µm on Glass</a:t>
            </a:r>
          </a:p>
        </p:txBody>
      </p:sp>
      <p:sp>
        <p:nvSpPr>
          <p:cNvPr id="8" name="Slide Number Placeholder 7">
            <a:extLst>
              <a:ext uri="{FF2B5EF4-FFF2-40B4-BE49-F238E27FC236}">
                <a16:creationId xmlns:a16="http://schemas.microsoft.com/office/drawing/2014/main" id="{DE077DDB-BC41-F387-C440-08D0E36107E9}"/>
              </a:ext>
            </a:extLst>
          </p:cNvPr>
          <p:cNvSpPr>
            <a:spLocks noGrp="1"/>
          </p:cNvSpPr>
          <p:nvPr>
            <p:ph type="sldNum" sz="quarter" idx="4"/>
          </p:nvPr>
        </p:nvSpPr>
        <p:spPr/>
        <p:txBody>
          <a:bodyPr/>
          <a:lstStyle/>
          <a:p>
            <a:fld id="{A520213A-032B-FE42-940A-86A4C9AC44D3}" type="slidenum">
              <a:rPr lang="en-US" noProof="0" smtClean="0"/>
              <a:pPr/>
              <a:t>10</a:t>
            </a:fld>
            <a:endParaRPr lang="en-US" noProof="0" dirty="0"/>
          </a:p>
        </p:txBody>
      </p:sp>
      <p:sp>
        <p:nvSpPr>
          <p:cNvPr id="9" name="Footer Placeholder 8">
            <a:extLst>
              <a:ext uri="{FF2B5EF4-FFF2-40B4-BE49-F238E27FC236}">
                <a16:creationId xmlns:a16="http://schemas.microsoft.com/office/drawing/2014/main" id="{BF9379E5-8F2B-9F2B-827F-49C60633F578}"/>
              </a:ext>
            </a:extLst>
          </p:cNvPr>
          <p:cNvSpPr>
            <a:spLocks noGrp="1"/>
          </p:cNvSpPr>
          <p:nvPr>
            <p:ph type="ftr" sz="quarter" idx="3"/>
          </p:nvPr>
        </p:nvSpPr>
        <p:spPr/>
        <p:txBody>
          <a:bodyPr/>
          <a:lstStyle/>
          <a:p>
            <a:r>
              <a:rPr lang="en-US" noProof="0" dirty="0"/>
              <a:t>Innovation with Integrity</a:t>
            </a:r>
          </a:p>
        </p:txBody>
      </p:sp>
      <p:sp>
        <p:nvSpPr>
          <p:cNvPr id="13" name="Content Placeholder 3">
            <a:extLst>
              <a:ext uri="{FF2B5EF4-FFF2-40B4-BE49-F238E27FC236}">
                <a16:creationId xmlns:a16="http://schemas.microsoft.com/office/drawing/2014/main" id="{74473AFC-8E32-3743-F15D-A24FADCA90CF}"/>
              </a:ext>
            </a:extLst>
          </p:cNvPr>
          <p:cNvSpPr>
            <a:spLocks noGrp="1"/>
          </p:cNvSpPr>
          <p:nvPr>
            <p:ph sz="quarter" idx="21"/>
          </p:nvPr>
        </p:nvSpPr>
        <p:spPr>
          <a:xfrm>
            <a:off x="5870891" y="1242903"/>
            <a:ext cx="6038938" cy="1872000"/>
          </a:xfrm>
          <a:noFill/>
        </p:spPr>
        <p:txBody>
          <a:bodyPr/>
          <a:lstStyle/>
          <a:p>
            <a:r>
              <a:rPr lang="en-US" noProof="0" dirty="0"/>
              <a:t>Sensitivities of different lines to the coating thickness variations should be considered depending:</a:t>
            </a:r>
          </a:p>
          <a:p>
            <a:pPr lvl="1">
              <a:buFont typeface="Arial" panose="020B0604020202020204" pitchFamily="34" charset="0"/>
              <a:buChar char="•"/>
            </a:pPr>
            <a:r>
              <a:rPr lang="en-US" b="1" noProof="0" dirty="0"/>
              <a:t>on the selected coating thickness range </a:t>
            </a:r>
          </a:p>
          <a:p>
            <a:pPr lvl="1">
              <a:buFont typeface="Arial" panose="020B0604020202020204" pitchFamily="34" charset="0"/>
              <a:buChar char="•"/>
            </a:pPr>
            <a:r>
              <a:rPr lang="en-US" noProof="0" dirty="0"/>
              <a:t>on the required measurement statistics</a:t>
            </a:r>
          </a:p>
        </p:txBody>
      </p:sp>
      <p:sp>
        <p:nvSpPr>
          <p:cNvPr id="17" name="Content Placeholder 9">
            <a:extLst>
              <a:ext uri="{FF2B5EF4-FFF2-40B4-BE49-F238E27FC236}">
                <a16:creationId xmlns:a16="http://schemas.microsoft.com/office/drawing/2014/main" id="{F3BFDA2B-8237-A308-520A-E121C8A96788}"/>
              </a:ext>
            </a:extLst>
          </p:cNvPr>
          <p:cNvSpPr txBox="1">
            <a:spLocks/>
          </p:cNvSpPr>
          <p:nvPr/>
        </p:nvSpPr>
        <p:spPr>
          <a:xfrm>
            <a:off x="652936" y="5954224"/>
            <a:ext cx="8767289" cy="498777"/>
          </a:xfrm>
          <a:prstGeom prst="rect">
            <a:avLst/>
          </a:prstGeom>
        </p:spPr>
        <p:txBody>
          <a:bodyPr tIns="0"/>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US" sz="1400" i="1" noProof="0" dirty="0">
                <a:solidFill>
                  <a:srgbClr val="0071BC"/>
                </a:solidFill>
              </a:rPr>
              <a:t>M1 MISTRAL measurements in air, spectra: </a:t>
            </a:r>
          </a:p>
          <a:p>
            <a:pPr marL="0" indent="0">
              <a:lnSpc>
                <a:spcPct val="100000"/>
              </a:lnSpc>
              <a:spcAft>
                <a:spcPts val="0"/>
              </a:spcAft>
              <a:buNone/>
            </a:pPr>
            <a:r>
              <a:rPr lang="en-US" sz="1400" i="1" noProof="0" dirty="0">
                <a:solidFill>
                  <a:srgbClr val="0071BC"/>
                </a:solidFill>
                <a:latin typeface="+mj-lt"/>
              </a:rPr>
              <a:t>Blue </a:t>
            </a:r>
            <a:r>
              <a:rPr lang="en-US" sz="1400" i="1" noProof="0" dirty="0">
                <a:solidFill>
                  <a:srgbClr val="0071BC"/>
                </a:solidFill>
              </a:rPr>
              <a:t>– of the glass substrate without coating; </a:t>
            </a:r>
            <a:r>
              <a:rPr lang="en-US" sz="1400" i="1" noProof="0" dirty="0">
                <a:solidFill>
                  <a:srgbClr val="0071BC"/>
                </a:solidFill>
                <a:latin typeface="+mj-lt"/>
              </a:rPr>
              <a:t>Hell-blue </a:t>
            </a:r>
            <a:r>
              <a:rPr lang="en-US" sz="1400" i="1" noProof="0" dirty="0">
                <a:solidFill>
                  <a:srgbClr val="0071BC"/>
                </a:solidFill>
              </a:rPr>
              <a:t>– of the Graphite foil approx. 50 µm on a glass substrate.</a:t>
            </a:r>
            <a:r>
              <a:rPr lang="en-US" sz="1400" i="1" noProof="0" dirty="0">
                <a:solidFill>
                  <a:srgbClr val="0071BC"/>
                </a:solidFill>
                <a:latin typeface="+mj-lt"/>
              </a:rPr>
              <a:t> </a:t>
            </a:r>
          </a:p>
        </p:txBody>
      </p:sp>
      <p:sp>
        <p:nvSpPr>
          <p:cNvPr id="4" name="Date Placeholder 6">
            <a:extLst>
              <a:ext uri="{FF2B5EF4-FFF2-40B4-BE49-F238E27FC236}">
                <a16:creationId xmlns:a16="http://schemas.microsoft.com/office/drawing/2014/main" id="{C22022FF-5022-4EBD-2508-1FF31A924075}"/>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10" name="Grafik 9" descr="Ein Bild, das Schrift, Grafiken, Screenshot, Logo enthält.&#10;&#10;KI-generierte Inhalte können fehlerhaft sein.">
            <a:extLst>
              <a:ext uri="{FF2B5EF4-FFF2-40B4-BE49-F238E27FC236}">
                <a16:creationId xmlns:a16="http://schemas.microsoft.com/office/drawing/2014/main" id="{533C3035-95E4-BD9B-3554-F191B1BA95ED}"/>
              </a:ext>
            </a:extLst>
          </p:cNvPr>
          <p:cNvPicPr preferRelativeResize="0">
            <a:picLocks/>
          </p:cNvPicPr>
          <p:nvPr/>
        </p:nvPicPr>
        <p:blipFill>
          <a:blip r:embed="rId5"/>
          <a:stretch>
            <a:fillRect/>
          </a:stretch>
        </p:blipFill>
        <p:spPr>
          <a:xfrm>
            <a:off x="9541134" y="305029"/>
            <a:ext cx="972000" cy="468000"/>
          </a:xfrm>
          <a:prstGeom prst="rect">
            <a:avLst/>
          </a:prstGeom>
        </p:spPr>
      </p:pic>
    </p:spTree>
    <p:extLst>
      <p:ext uri="{BB962C8B-B14F-4D97-AF65-F5344CB8AC3E}">
        <p14:creationId xmlns:p14="http://schemas.microsoft.com/office/powerpoint/2010/main" val="362683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F8B77-498C-762D-0C2C-49EAF23EC96F}"/>
            </a:ext>
          </a:extLst>
        </p:cNvPr>
        <p:cNvGrpSpPr/>
        <p:nvPr/>
      </p:nvGrpSpPr>
      <p:grpSpPr>
        <a:xfrm>
          <a:off x="0" y="0"/>
          <a:ext cx="0" cy="0"/>
          <a:chOff x="0" y="0"/>
          <a:chExt cx="0" cy="0"/>
        </a:xfrm>
      </p:grpSpPr>
      <p:grpSp>
        <p:nvGrpSpPr>
          <p:cNvPr id="51" name="Gruppieren 50">
            <a:extLst>
              <a:ext uri="{FF2B5EF4-FFF2-40B4-BE49-F238E27FC236}">
                <a16:creationId xmlns:a16="http://schemas.microsoft.com/office/drawing/2014/main" id="{9AD8697F-D1F1-4A3D-4C33-909EE4684175}"/>
              </a:ext>
            </a:extLst>
          </p:cNvPr>
          <p:cNvGrpSpPr/>
          <p:nvPr/>
        </p:nvGrpSpPr>
        <p:grpSpPr>
          <a:xfrm>
            <a:off x="530104" y="1731438"/>
            <a:ext cx="6883058" cy="3961935"/>
            <a:chOff x="530104" y="1750488"/>
            <a:chExt cx="6883058" cy="3961935"/>
          </a:xfrm>
        </p:grpSpPr>
        <p:pic>
          <p:nvPicPr>
            <p:cNvPr id="39" name="Grafik 38">
              <a:extLst>
                <a:ext uri="{FF2B5EF4-FFF2-40B4-BE49-F238E27FC236}">
                  <a16:creationId xmlns:a16="http://schemas.microsoft.com/office/drawing/2014/main" id="{2E88908D-48A5-1457-4093-053EE2CCE4DF}"/>
                </a:ext>
              </a:extLst>
            </p:cNvPr>
            <p:cNvPicPr>
              <a:picLocks noChangeAspect="1"/>
            </p:cNvPicPr>
            <p:nvPr/>
          </p:nvPicPr>
          <p:blipFill>
            <a:blip r:embed="rId3"/>
            <a:stretch>
              <a:fillRect/>
            </a:stretch>
          </p:blipFill>
          <p:spPr>
            <a:xfrm>
              <a:off x="530104" y="1750488"/>
              <a:ext cx="6883058" cy="3961935"/>
            </a:xfrm>
            <a:prstGeom prst="rect">
              <a:avLst/>
            </a:prstGeom>
          </p:spPr>
        </p:pic>
        <p:sp>
          <p:nvSpPr>
            <p:cNvPr id="22" name="Textfeld 21">
              <a:extLst>
                <a:ext uri="{FF2B5EF4-FFF2-40B4-BE49-F238E27FC236}">
                  <a16:creationId xmlns:a16="http://schemas.microsoft.com/office/drawing/2014/main" id="{FC014C9F-EB20-9ADF-B3F4-9B36BFE8DA58}"/>
                </a:ext>
              </a:extLst>
            </p:cNvPr>
            <p:cNvSpPr txBox="1"/>
            <p:nvPr/>
          </p:nvSpPr>
          <p:spPr>
            <a:xfrm>
              <a:off x="1779648" y="2025860"/>
              <a:ext cx="210014"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670000"/>
                  </a:solidFill>
                  <a:latin typeface="+mj-lt"/>
                </a:rPr>
                <a:t>Mn</a:t>
              </a:r>
            </a:p>
          </p:txBody>
        </p:sp>
        <p:sp>
          <p:nvSpPr>
            <p:cNvPr id="24" name="Textfeld 23">
              <a:extLst>
                <a:ext uri="{FF2B5EF4-FFF2-40B4-BE49-F238E27FC236}">
                  <a16:creationId xmlns:a16="http://schemas.microsoft.com/office/drawing/2014/main" id="{F85A0F56-8945-6D7B-C83A-0A647E127569}"/>
                </a:ext>
              </a:extLst>
            </p:cNvPr>
            <p:cNvSpPr txBox="1"/>
            <p:nvPr/>
          </p:nvSpPr>
          <p:spPr>
            <a:xfrm>
              <a:off x="581033" y="3731456"/>
              <a:ext cx="210014"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chemeClr val="accent2"/>
                  </a:solidFill>
                  <a:latin typeface="+mj-lt"/>
                </a:rPr>
                <a:t>Al</a:t>
              </a:r>
            </a:p>
          </p:txBody>
        </p:sp>
        <p:sp>
          <p:nvSpPr>
            <p:cNvPr id="26" name="Textfeld 25">
              <a:extLst>
                <a:ext uri="{FF2B5EF4-FFF2-40B4-BE49-F238E27FC236}">
                  <a16:creationId xmlns:a16="http://schemas.microsoft.com/office/drawing/2014/main" id="{ACAACE9C-BB47-F72D-9A29-27247993276E}"/>
                </a:ext>
              </a:extLst>
            </p:cNvPr>
            <p:cNvSpPr txBox="1"/>
            <p:nvPr/>
          </p:nvSpPr>
          <p:spPr>
            <a:xfrm>
              <a:off x="2247900" y="1877669"/>
              <a:ext cx="295153" cy="301234"/>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FF7D00"/>
                  </a:solidFill>
                  <a:latin typeface="+mj-lt"/>
                </a:rPr>
                <a:t>Fe</a:t>
              </a:r>
            </a:p>
          </p:txBody>
        </p:sp>
        <p:sp>
          <p:nvSpPr>
            <p:cNvPr id="27" name="Textfeld 26">
              <a:extLst>
                <a:ext uri="{FF2B5EF4-FFF2-40B4-BE49-F238E27FC236}">
                  <a16:creationId xmlns:a16="http://schemas.microsoft.com/office/drawing/2014/main" id="{51168A30-0E61-D8A4-A496-C88282118434}"/>
                </a:ext>
              </a:extLst>
            </p:cNvPr>
            <p:cNvSpPr txBox="1"/>
            <p:nvPr/>
          </p:nvSpPr>
          <p:spPr>
            <a:xfrm>
              <a:off x="1103656" y="3727932"/>
              <a:ext cx="240432" cy="211622"/>
            </a:xfrm>
            <a:prstGeom prst="rect">
              <a:avLst/>
            </a:prstGeom>
            <a:solidFill>
              <a:schemeClr val="bg1"/>
            </a:solidFill>
          </p:spPr>
          <p:txBody>
            <a:bodyPr vert="horz" wrap="none" lIns="0" tIns="0" rIns="0" bIns="0" rtlCol="0">
              <a:noAutofit/>
            </a:bodyPr>
            <a:lstStyle/>
            <a:p>
              <a:pPr marL="0" indent="0" algn="l">
                <a:buNone/>
              </a:pPr>
              <a:r>
                <a:rPr lang="en-US" sz="1400" b="1" noProof="0" dirty="0" err="1">
                  <a:solidFill>
                    <a:srgbClr val="9933FF"/>
                  </a:solidFill>
                  <a:latin typeface="+mj-lt"/>
                </a:rPr>
                <a:t>Ar</a:t>
              </a:r>
              <a:endParaRPr lang="en-US" sz="1400" b="1" noProof="0" dirty="0">
                <a:solidFill>
                  <a:srgbClr val="9933FF"/>
                </a:solidFill>
                <a:latin typeface="+mj-lt"/>
              </a:endParaRPr>
            </a:p>
          </p:txBody>
        </p:sp>
        <p:sp>
          <p:nvSpPr>
            <p:cNvPr id="14" name="Textfeld 13">
              <a:extLst>
                <a:ext uri="{FF2B5EF4-FFF2-40B4-BE49-F238E27FC236}">
                  <a16:creationId xmlns:a16="http://schemas.microsoft.com/office/drawing/2014/main" id="{CA03DDF3-9AB4-0D47-0E0D-EEE1A3CE4CE5}"/>
                </a:ext>
              </a:extLst>
            </p:cNvPr>
            <p:cNvSpPr txBox="1"/>
            <p:nvPr/>
          </p:nvSpPr>
          <p:spPr>
            <a:xfrm>
              <a:off x="2788690" y="3769784"/>
              <a:ext cx="210015" cy="211621"/>
            </a:xfrm>
            <a:prstGeom prst="rect">
              <a:avLst/>
            </a:prstGeom>
            <a:solidFill>
              <a:schemeClr val="bg1"/>
            </a:solidFill>
            <a:ln>
              <a:noFill/>
            </a:ln>
          </p:spPr>
          <p:txBody>
            <a:bodyPr vert="horz" wrap="none" lIns="0" tIns="0" rIns="0" bIns="0" rtlCol="0">
              <a:noAutofit/>
            </a:bodyPr>
            <a:lstStyle/>
            <a:p>
              <a:pPr marL="0" indent="0" algn="l">
                <a:buNone/>
              </a:pPr>
              <a:r>
                <a:rPr lang="en-US" sz="1400" b="1" noProof="0" dirty="0">
                  <a:solidFill>
                    <a:srgbClr val="FF0000"/>
                  </a:solidFill>
                  <a:latin typeface="+mj-lt"/>
                </a:rPr>
                <a:t>Zn</a:t>
              </a:r>
            </a:p>
          </p:txBody>
        </p:sp>
        <p:sp>
          <p:nvSpPr>
            <p:cNvPr id="20" name="Textfeld 19">
              <a:extLst>
                <a:ext uri="{FF2B5EF4-FFF2-40B4-BE49-F238E27FC236}">
                  <a16:creationId xmlns:a16="http://schemas.microsoft.com/office/drawing/2014/main" id="{9EF077C6-2C2F-FA2F-DBE4-BFF637FAE627}"/>
                </a:ext>
              </a:extLst>
            </p:cNvPr>
            <p:cNvSpPr txBox="1"/>
            <p:nvPr/>
          </p:nvSpPr>
          <p:spPr>
            <a:xfrm>
              <a:off x="6182204" y="3253041"/>
              <a:ext cx="247171" cy="216931"/>
            </a:xfrm>
            <a:prstGeom prst="rect">
              <a:avLst/>
            </a:prstGeom>
            <a:solidFill>
              <a:schemeClr val="bg1"/>
            </a:solidFill>
            <a:ln>
              <a:noFill/>
            </a:ln>
          </p:spPr>
          <p:txBody>
            <a:bodyPr vert="horz" wrap="none" lIns="0" tIns="0" rIns="0" bIns="0" rtlCol="0">
              <a:noAutofit/>
            </a:bodyPr>
            <a:lstStyle/>
            <a:p>
              <a:pPr marL="0" indent="0" algn="l">
                <a:buNone/>
              </a:pPr>
              <a:r>
                <a:rPr lang="en-US" sz="1400" b="1" noProof="0" dirty="0">
                  <a:solidFill>
                    <a:srgbClr val="008000"/>
                  </a:solidFill>
                  <a:latin typeface="+mj-lt"/>
                </a:rPr>
                <a:t>Rh</a:t>
              </a:r>
            </a:p>
          </p:txBody>
        </p:sp>
        <p:sp>
          <p:nvSpPr>
            <p:cNvPr id="21" name="Textfeld 20">
              <a:extLst>
                <a:ext uri="{FF2B5EF4-FFF2-40B4-BE49-F238E27FC236}">
                  <a16:creationId xmlns:a16="http://schemas.microsoft.com/office/drawing/2014/main" id="{4E485D0B-0F81-9125-348C-F441B79CC8DB}"/>
                </a:ext>
              </a:extLst>
            </p:cNvPr>
            <p:cNvSpPr txBox="1"/>
            <p:nvPr/>
          </p:nvSpPr>
          <p:spPr>
            <a:xfrm>
              <a:off x="867254" y="3824541"/>
              <a:ext cx="247171" cy="216931"/>
            </a:xfrm>
            <a:prstGeom prst="rect">
              <a:avLst/>
            </a:prstGeom>
            <a:solidFill>
              <a:schemeClr val="bg1"/>
            </a:solidFill>
            <a:ln>
              <a:noFill/>
            </a:ln>
          </p:spPr>
          <p:txBody>
            <a:bodyPr vert="horz" wrap="none" lIns="0" tIns="0" rIns="0" bIns="0" rtlCol="0">
              <a:noAutofit/>
            </a:bodyPr>
            <a:lstStyle/>
            <a:p>
              <a:pPr marL="0" indent="0" algn="l">
                <a:buNone/>
              </a:pPr>
              <a:r>
                <a:rPr lang="en-US" sz="1400" b="1" noProof="0" dirty="0">
                  <a:solidFill>
                    <a:srgbClr val="008000"/>
                  </a:solidFill>
                  <a:latin typeface="+mj-lt"/>
                </a:rPr>
                <a:t>Rh</a:t>
              </a:r>
            </a:p>
          </p:txBody>
        </p:sp>
        <p:sp>
          <p:nvSpPr>
            <p:cNvPr id="40" name="Textfeld 39">
              <a:extLst>
                <a:ext uri="{FF2B5EF4-FFF2-40B4-BE49-F238E27FC236}">
                  <a16:creationId xmlns:a16="http://schemas.microsoft.com/office/drawing/2014/main" id="{73615760-EC6E-9B9B-1D01-77341B3D45AD}"/>
                </a:ext>
              </a:extLst>
            </p:cNvPr>
            <p:cNvSpPr txBox="1"/>
            <p:nvPr/>
          </p:nvSpPr>
          <p:spPr>
            <a:xfrm>
              <a:off x="2512465" y="3865034"/>
              <a:ext cx="210015" cy="211621"/>
            </a:xfrm>
            <a:prstGeom prst="rect">
              <a:avLst/>
            </a:prstGeom>
            <a:solidFill>
              <a:schemeClr val="bg1"/>
            </a:solidFill>
            <a:ln>
              <a:noFill/>
            </a:ln>
          </p:spPr>
          <p:txBody>
            <a:bodyPr vert="horz" wrap="none" lIns="0" tIns="0" rIns="0" bIns="0" rtlCol="0">
              <a:noAutofit/>
            </a:bodyPr>
            <a:lstStyle/>
            <a:p>
              <a:pPr marL="0" indent="0" algn="l">
                <a:buNone/>
              </a:pPr>
              <a:r>
                <a:rPr lang="en-US" sz="1400" b="1" noProof="0" dirty="0">
                  <a:solidFill>
                    <a:srgbClr val="00FFCC"/>
                  </a:solidFill>
                  <a:latin typeface="+mj-lt"/>
                </a:rPr>
                <a:t>Cu</a:t>
              </a:r>
            </a:p>
          </p:txBody>
        </p:sp>
      </p:grpSp>
      <p:sp>
        <p:nvSpPr>
          <p:cNvPr id="2" name="Text Placeholder 1">
            <a:extLst>
              <a:ext uri="{FF2B5EF4-FFF2-40B4-BE49-F238E27FC236}">
                <a16:creationId xmlns:a16="http://schemas.microsoft.com/office/drawing/2014/main" id="{76760261-B92A-E6B6-B2FB-F5801463D903}"/>
              </a:ext>
            </a:extLst>
          </p:cNvPr>
          <p:cNvSpPr>
            <a:spLocks noGrp="1"/>
          </p:cNvSpPr>
          <p:nvPr>
            <p:ph type="body" sz="quarter" idx="20"/>
          </p:nvPr>
        </p:nvSpPr>
        <p:spPr/>
        <p:txBody>
          <a:bodyPr/>
          <a:lstStyle/>
          <a:p>
            <a:r>
              <a:rPr lang="en-US" noProof="0" dirty="0"/>
              <a:t>Measurements of Carbon Layer Thickness: Methodological Approach</a:t>
            </a:r>
          </a:p>
        </p:txBody>
      </p:sp>
      <p:sp>
        <p:nvSpPr>
          <p:cNvPr id="3" name="Title 2">
            <a:extLst>
              <a:ext uri="{FF2B5EF4-FFF2-40B4-BE49-F238E27FC236}">
                <a16:creationId xmlns:a16="http://schemas.microsoft.com/office/drawing/2014/main" id="{7A420810-34AC-D4CB-B418-B2D75E2BEF9C}"/>
              </a:ext>
            </a:extLst>
          </p:cNvPr>
          <p:cNvSpPr>
            <a:spLocks noGrp="1"/>
          </p:cNvSpPr>
          <p:nvPr>
            <p:ph type="title"/>
          </p:nvPr>
        </p:nvSpPr>
        <p:spPr>
          <a:xfrm>
            <a:off x="515938" y="505635"/>
            <a:ext cx="9420225" cy="664797"/>
          </a:xfrm>
        </p:spPr>
        <p:txBody>
          <a:bodyPr/>
          <a:lstStyle/>
          <a:p>
            <a:r>
              <a:rPr lang="en-US" noProof="0" dirty="0"/>
              <a:t>Selection of Analytical Lines :</a:t>
            </a:r>
            <a:br>
              <a:rPr lang="en-US" noProof="0" dirty="0"/>
            </a:br>
            <a:r>
              <a:rPr lang="en-US" noProof="0" dirty="0"/>
              <a:t>Foil 50 µm on Aluminum Alloy and Copper</a:t>
            </a:r>
          </a:p>
        </p:txBody>
      </p:sp>
      <p:sp>
        <p:nvSpPr>
          <p:cNvPr id="8" name="Slide Number Placeholder 7">
            <a:extLst>
              <a:ext uri="{FF2B5EF4-FFF2-40B4-BE49-F238E27FC236}">
                <a16:creationId xmlns:a16="http://schemas.microsoft.com/office/drawing/2014/main" id="{541F6619-7EC7-20B8-4586-476D5AE1B096}"/>
              </a:ext>
            </a:extLst>
          </p:cNvPr>
          <p:cNvSpPr>
            <a:spLocks noGrp="1"/>
          </p:cNvSpPr>
          <p:nvPr>
            <p:ph type="sldNum" sz="quarter" idx="4"/>
          </p:nvPr>
        </p:nvSpPr>
        <p:spPr/>
        <p:txBody>
          <a:bodyPr/>
          <a:lstStyle/>
          <a:p>
            <a:fld id="{A520213A-032B-FE42-940A-86A4C9AC44D3}" type="slidenum">
              <a:rPr lang="en-US" noProof="0" smtClean="0"/>
              <a:pPr/>
              <a:t>11</a:t>
            </a:fld>
            <a:endParaRPr lang="en-US" noProof="0" dirty="0"/>
          </a:p>
        </p:txBody>
      </p:sp>
      <p:sp>
        <p:nvSpPr>
          <p:cNvPr id="9" name="Footer Placeholder 8">
            <a:extLst>
              <a:ext uri="{FF2B5EF4-FFF2-40B4-BE49-F238E27FC236}">
                <a16:creationId xmlns:a16="http://schemas.microsoft.com/office/drawing/2014/main" id="{B60FA338-B8DA-C519-0E88-212B251E9835}"/>
              </a:ext>
            </a:extLst>
          </p:cNvPr>
          <p:cNvSpPr>
            <a:spLocks noGrp="1"/>
          </p:cNvSpPr>
          <p:nvPr>
            <p:ph type="ftr" sz="quarter" idx="3"/>
          </p:nvPr>
        </p:nvSpPr>
        <p:spPr/>
        <p:txBody>
          <a:bodyPr/>
          <a:lstStyle/>
          <a:p>
            <a:r>
              <a:rPr lang="en-US" noProof="0" dirty="0"/>
              <a:t>Innovation with Integrity</a:t>
            </a:r>
          </a:p>
        </p:txBody>
      </p:sp>
      <p:sp>
        <p:nvSpPr>
          <p:cNvPr id="13" name="Content Placeholder 3">
            <a:extLst>
              <a:ext uri="{FF2B5EF4-FFF2-40B4-BE49-F238E27FC236}">
                <a16:creationId xmlns:a16="http://schemas.microsoft.com/office/drawing/2014/main" id="{EC5ED9D1-00E6-FD19-D75B-D8081FA46499}"/>
              </a:ext>
            </a:extLst>
          </p:cNvPr>
          <p:cNvSpPr>
            <a:spLocks noGrp="1"/>
          </p:cNvSpPr>
          <p:nvPr>
            <p:ph sz="quarter" idx="21"/>
          </p:nvPr>
        </p:nvSpPr>
        <p:spPr>
          <a:xfrm>
            <a:off x="5870891" y="1242903"/>
            <a:ext cx="6038938" cy="1872000"/>
          </a:xfrm>
          <a:noFill/>
        </p:spPr>
        <p:txBody>
          <a:bodyPr/>
          <a:lstStyle/>
          <a:p>
            <a:r>
              <a:rPr lang="en-US" noProof="0" dirty="0"/>
              <a:t>Sensitivities of different lines to variations of the coating thickness should be considered depending:</a:t>
            </a:r>
          </a:p>
          <a:p>
            <a:pPr lvl="1">
              <a:buFont typeface="Arial" panose="020B0604020202020204" pitchFamily="34" charset="0"/>
              <a:buChar char="•"/>
            </a:pPr>
            <a:r>
              <a:rPr lang="en-US" noProof="0" dirty="0"/>
              <a:t>on the selected coating thickness range </a:t>
            </a:r>
          </a:p>
          <a:p>
            <a:pPr lvl="1">
              <a:buFont typeface="Arial" panose="020B0604020202020204" pitchFamily="34" charset="0"/>
              <a:buChar char="•"/>
            </a:pPr>
            <a:r>
              <a:rPr lang="en-US" noProof="0" dirty="0">
                <a:latin typeface="+mj-lt"/>
              </a:rPr>
              <a:t>on the required measurement statistics</a:t>
            </a:r>
          </a:p>
        </p:txBody>
      </p:sp>
      <p:sp>
        <p:nvSpPr>
          <p:cNvPr id="17" name="Content Placeholder 9">
            <a:extLst>
              <a:ext uri="{FF2B5EF4-FFF2-40B4-BE49-F238E27FC236}">
                <a16:creationId xmlns:a16="http://schemas.microsoft.com/office/drawing/2014/main" id="{261B45DB-12A9-4633-7868-B5CBAA897A89}"/>
              </a:ext>
            </a:extLst>
          </p:cNvPr>
          <p:cNvSpPr txBox="1">
            <a:spLocks/>
          </p:cNvSpPr>
          <p:nvPr/>
        </p:nvSpPr>
        <p:spPr>
          <a:xfrm>
            <a:off x="481487" y="5773249"/>
            <a:ext cx="6281264" cy="799763"/>
          </a:xfrm>
          <a:prstGeom prst="rect">
            <a:avLst/>
          </a:prstGeom>
        </p:spPr>
        <p:txBody>
          <a:bodyPr tIns="0"/>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US" sz="1400" i="1" noProof="0" dirty="0">
                <a:solidFill>
                  <a:srgbClr val="0071BC"/>
                </a:solidFill>
              </a:rPr>
              <a:t>M1 MISTRAL measurements in air, spectra: </a:t>
            </a:r>
          </a:p>
          <a:p>
            <a:pPr marL="0" indent="0">
              <a:lnSpc>
                <a:spcPct val="100000"/>
              </a:lnSpc>
              <a:spcAft>
                <a:spcPts val="0"/>
              </a:spcAft>
              <a:buNone/>
            </a:pPr>
            <a:r>
              <a:rPr lang="en-US" sz="1400" i="1" noProof="0" dirty="0">
                <a:solidFill>
                  <a:srgbClr val="0071BC"/>
                </a:solidFill>
                <a:latin typeface="+mj-lt"/>
              </a:rPr>
              <a:t>Bordeaux</a:t>
            </a:r>
            <a:r>
              <a:rPr lang="en-US" sz="1400" i="1" noProof="0" dirty="0">
                <a:solidFill>
                  <a:srgbClr val="0071BC"/>
                </a:solidFill>
              </a:rPr>
              <a:t> – of an Aluminum alloy without coating; </a:t>
            </a:r>
          </a:p>
          <a:p>
            <a:pPr marL="0" indent="0">
              <a:lnSpc>
                <a:spcPct val="100000"/>
              </a:lnSpc>
              <a:spcAft>
                <a:spcPts val="0"/>
              </a:spcAft>
              <a:buNone/>
            </a:pPr>
            <a:r>
              <a:rPr lang="en-US" sz="1400" i="1" noProof="0" dirty="0">
                <a:solidFill>
                  <a:srgbClr val="0071BC"/>
                </a:solidFill>
                <a:latin typeface="+mj-lt"/>
              </a:rPr>
              <a:t>Peach-colored </a:t>
            </a:r>
            <a:r>
              <a:rPr lang="en-US" sz="1400" i="1" noProof="0" dirty="0">
                <a:solidFill>
                  <a:srgbClr val="0071BC"/>
                </a:solidFill>
              </a:rPr>
              <a:t>– of the Graphite foil approx. 50 µm on the Aluminum alloy .</a:t>
            </a:r>
            <a:r>
              <a:rPr lang="en-US" sz="1400" i="1" noProof="0" dirty="0">
                <a:solidFill>
                  <a:srgbClr val="0071BC"/>
                </a:solidFill>
                <a:latin typeface="+mj-lt"/>
              </a:rPr>
              <a:t> </a:t>
            </a:r>
          </a:p>
        </p:txBody>
      </p:sp>
      <p:grpSp>
        <p:nvGrpSpPr>
          <p:cNvPr id="46" name="Gruppieren 45">
            <a:extLst>
              <a:ext uri="{FF2B5EF4-FFF2-40B4-BE49-F238E27FC236}">
                <a16:creationId xmlns:a16="http://schemas.microsoft.com/office/drawing/2014/main" id="{BD8EF53A-A03D-890D-B26B-4CC9BD7AEE3E}"/>
              </a:ext>
            </a:extLst>
          </p:cNvPr>
          <p:cNvGrpSpPr/>
          <p:nvPr/>
        </p:nvGrpSpPr>
        <p:grpSpPr>
          <a:xfrm>
            <a:off x="9850074" y="3518562"/>
            <a:ext cx="1825988" cy="2690928"/>
            <a:chOff x="9865511" y="1325116"/>
            <a:chExt cx="1825988" cy="2690928"/>
          </a:xfrm>
        </p:grpSpPr>
        <p:pic>
          <p:nvPicPr>
            <p:cNvPr id="47" name="Grafik 46">
              <a:extLst>
                <a:ext uri="{FF2B5EF4-FFF2-40B4-BE49-F238E27FC236}">
                  <a16:creationId xmlns:a16="http://schemas.microsoft.com/office/drawing/2014/main" id="{0785F90B-CB19-9061-CB61-33D63EFA9757}"/>
                </a:ext>
              </a:extLst>
            </p:cNvPr>
            <p:cNvPicPr>
              <a:picLocks noChangeAspect="1"/>
            </p:cNvPicPr>
            <p:nvPr/>
          </p:nvPicPr>
          <p:blipFill>
            <a:blip r:embed="rId4"/>
            <a:stretch>
              <a:fillRect/>
            </a:stretch>
          </p:blipFill>
          <p:spPr>
            <a:xfrm>
              <a:off x="9865511" y="1325116"/>
              <a:ext cx="1825988" cy="2690928"/>
            </a:xfrm>
            <a:prstGeom prst="rect">
              <a:avLst/>
            </a:prstGeom>
          </p:spPr>
        </p:pic>
        <p:sp>
          <p:nvSpPr>
            <p:cNvPr id="48" name="Textfeld 47">
              <a:extLst>
                <a:ext uri="{FF2B5EF4-FFF2-40B4-BE49-F238E27FC236}">
                  <a16:creationId xmlns:a16="http://schemas.microsoft.com/office/drawing/2014/main" id="{89845D9E-1BE6-8BB2-92A7-BAC348456C96}"/>
                </a:ext>
              </a:extLst>
            </p:cNvPr>
            <p:cNvSpPr txBox="1"/>
            <p:nvPr/>
          </p:nvSpPr>
          <p:spPr>
            <a:xfrm>
              <a:off x="10406665" y="1773512"/>
              <a:ext cx="488316" cy="216931"/>
            </a:xfrm>
            <a:prstGeom prst="rect">
              <a:avLst/>
            </a:prstGeom>
            <a:solidFill>
              <a:schemeClr val="bg1"/>
            </a:solidFill>
            <a:ln>
              <a:noFill/>
            </a:ln>
          </p:spPr>
          <p:txBody>
            <a:bodyPr vert="horz" wrap="none" lIns="0" tIns="0" rIns="0" bIns="0" rtlCol="0">
              <a:noAutofit/>
            </a:bodyPr>
            <a:lstStyle/>
            <a:p>
              <a:pPr marL="0" indent="0" algn="l">
                <a:buNone/>
              </a:pPr>
              <a:r>
                <a:rPr lang="en-US" sz="1400" b="1" noProof="0" dirty="0">
                  <a:solidFill>
                    <a:srgbClr val="FF0000"/>
                  </a:solidFill>
                  <a:latin typeface="+mj-lt"/>
                </a:rPr>
                <a:t>Cu Ka</a:t>
              </a:r>
            </a:p>
          </p:txBody>
        </p:sp>
        <p:sp>
          <p:nvSpPr>
            <p:cNvPr id="49" name="Textfeld 48">
              <a:extLst>
                <a:ext uri="{FF2B5EF4-FFF2-40B4-BE49-F238E27FC236}">
                  <a16:creationId xmlns:a16="http://schemas.microsoft.com/office/drawing/2014/main" id="{10EF71BE-B8AF-2C11-37FD-5B546F66C7E5}"/>
                </a:ext>
              </a:extLst>
            </p:cNvPr>
            <p:cNvSpPr txBox="1"/>
            <p:nvPr/>
          </p:nvSpPr>
          <p:spPr>
            <a:xfrm>
              <a:off x="11016270" y="3278056"/>
              <a:ext cx="488316" cy="216931"/>
            </a:xfrm>
            <a:prstGeom prst="rect">
              <a:avLst/>
            </a:prstGeom>
            <a:solidFill>
              <a:schemeClr val="bg1"/>
            </a:solidFill>
            <a:ln>
              <a:noFill/>
            </a:ln>
          </p:spPr>
          <p:txBody>
            <a:bodyPr vert="horz" wrap="none" lIns="0" tIns="0" rIns="0" bIns="0" rtlCol="0">
              <a:noAutofit/>
            </a:bodyPr>
            <a:lstStyle/>
            <a:p>
              <a:pPr marL="0" indent="0" algn="l">
                <a:buNone/>
              </a:pPr>
              <a:r>
                <a:rPr lang="en-US" sz="1400" b="1" noProof="0" dirty="0">
                  <a:solidFill>
                    <a:srgbClr val="FF0000"/>
                  </a:solidFill>
                  <a:latin typeface="+mj-lt"/>
                </a:rPr>
                <a:t>Cu </a:t>
              </a:r>
              <a:r>
                <a:rPr lang="en-US" sz="1400" b="1" noProof="0" dirty="0" err="1">
                  <a:solidFill>
                    <a:srgbClr val="FF0000"/>
                  </a:solidFill>
                  <a:latin typeface="+mj-lt"/>
                </a:rPr>
                <a:t>Kb</a:t>
              </a:r>
              <a:endParaRPr lang="en-US" sz="1400" b="1" noProof="0" dirty="0">
                <a:solidFill>
                  <a:srgbClr val="FF0000"/>
                </a:solidFill>
                <a:latin typeface="+mj-lt"/>
              </a:endParaRPr>
            </a:p>
          </p:txBody>
        </p:sp>
      </p:grpSp>
      <p:sp>
        <p:nvSpPr>
          <p:cNvPr id="50" name="Content Placeholder 9">
            <a:extLst>
              <a:ext uri="{FF2B5EF4-FFF2-40B4-BE49-F238E27FC236}">
                <a16:creationId xmlns:a16="http://schemas.microsoft.com/office/drawing/2014/main" id="{4025B77B-DB4E-E841-86CF-9A80A597A9F8}"/>
              </a:ext>
            </a:extLst>
          </p:cNvPr>
          <p:cNvSpPr txBox="1">
            <a:spLocks/>
          </p:cNvSpPr>
          <p:nvPr/>
        </p:nvSpPr>
        <p:spPr>
          <a:xfrm>
            <a:off x="7135536" y="3461098"/>
            <a:ext cx="2952482" cy="1344981"/>
          </a:xfrm>
          <a:prstGeom prst="rect">
            <a:avLst/>
          </a:prstGeom>
        </p:spPr>
        <p:txBody>
          <a:bodyPr tIns="0"/>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400" i="1" noProof="0" dirty="0">
                <a:solidFill>
                  <a:srgbClr val="0071BC"/>
                </a:solidFill>
              </a:rPr>
              <a:t>M1 MISTRAL measurement in ai: </a:t>
            </a:r>
          </a:p>
          <a:p>
            <a:pPr marL="0" indent="0">
              <a:spcAft>
                <a:spcPts val="0"/>
              </a:spcAft>
              <a:buNone/>
            </a:pPr>
            <a:r>
              <a:rPr lang="en-US" sz="1400" b="1" i="1" noProof="0" dirty="0">
                <a:solidFill>
                  <a:srgbClr val="0071BC"/>
                </a:solidFill>
              </a:rPr>
              <a:t>Red</a:t>
            </a:r>
            <a:r>
              <a:rPr lang="en-US" sz="1400" i="1" noProof="0" dirty="0">
                <a:solidFill>
                  <a:srgbClr val="0071BC"/>
                </a:solidFill>
              </a:rPr>
              <a:t> - spectrum of the Cu substrate</a:t>
            </a:r>
          </a:p>
          <a:p>
            <a:pPr marL="0" indent="0">
              <a:spcAft>
                <a:spcPts val="0"/>
              </a:spcAft>
              <a:buNone/>
            </a:pPr>
            <a:r>
              <a:rPr lang="en-US" sz="1400" b="1" i="1" noProof="0" dirty="0">
                <a:solidFill>
                  <a:srgbClr val="0071BC"/>
                </a:solidFill>
              </a:rPr>
              <a:t>Blue</a:t>
            </a:r>
            <a:r>
              <a:rPr lang="en-US" sz="1400" i="1" noProof="0" dirty="0">
                <a:solidFill>
                  <a:srgbClr val="0071BC"/>
                </a:solidFill>
              </a:rPr>
              <a:t> – spectrum of the Graphite foil</a:t>
            </a:r>
          </a:p>
          <a:p>
            <a:pPr marL="0" indent="0">
              <a:spcAft>
                <a:spcPts val="0"/>
              </a:spcAft>
              <a:buNone/>
            </a:pPr>
            <a:r>
              <a:rPr lang="en-US" sz="1400" i="1" noProof="0" dirty="0">
                <a:solidFill>
                  <a:srgbClr val="0071BC"/>
                </a:solidFill>
              </a:rPr>
              <a:t>             approx. 50 µm on a copper</a:t>
            </a:r>
          </a:p>
          <a:p>
            <a:pPr marL="0" indent="0">
              <a:spcAft>
                <a:spcPts val="0"/>
              </a:spcAft>
              <a:buNone/>
            </a:pPr>
            <a:r>
              <a:rPr lang="en-US" sz="1400" i="1" noProof="0" dirty="0">
                <a:solidFill>
                  <a:srgbClr val="0071BC"/>
                </a:solidFill>
              </a:rPr>
              <a:t>             substrate.  </a:t>
            </a:r>
          </a:p>
          <a:p>
            <a:pPr marL="0" indent="0">
              <a:spcAft>
                <a:spcPts val="0"/>
              </a:spcAft>
              <a:buNone/>
            </a:pPr>
            <a:r>
              <a:rPr lang="en-US" sz="1400" i="1" noProof="0" dirty="0">
                <a:solidFill>
                  <a:srgbClr val="0071BC"/>
                </a:solidFill>
              </a:rPr>
              <a:t>. </a:t>
            </a:r>
          </a:p>
        </p:txBody>
      </p:sp>
      <p:grpSp>
        <p:nvGrpSpPr>
          <p:cNvPr id="55" name="Gruppieren 54">
            <a:extLst>
              <a:ext uri="{FF2B5EF4-FFF2-40B4-BE49-F238E27FC236}">
                <a16:creationId xmlns:a16="http://schemas.microsoft.com/office/drawing/2014/main" id="{A174B95A-463F-E2CF-67D3-A4AA64314325}"/>
              </a:ext>
            </a:extLst>
          </p:cNvPr>
          <p:cNvGrpSpPr/>
          <p:nvPr/>
        </p:nvGrpSpPr>
        <p:grpSpPr>
          <a:xfrm>
            <a:off x="1989662" y="1395666"/>
            <a:ext cx="3386789" cy="4166504"/>
            <a:chOff x="1989662" y="1395666"/>
            <a:chExt cx="3386789" cy="4166504"/>
          </a:xfrm>
        </p:grpSpPr>
        <p:pic>
          <p:nvPicPr>
            <p:cNvPr id="54" name="Grafik 53">
              <a:extLst>
                <a:ext uri="{FF2B5EF4-FFF2-40B4-BE49-F238E27FC236}">
                  <a16:creationId xmlns:a16="http://schemas.microsoft.com/office/drawing/2014/main" id="{A1497A80-46A2-C285-BCD7-4BF17C91318A}"/>
                </a:ext>
              </a:extLst>
            </p:cNvPr>
            <p:cNvPicPr>
              <a:picLocks noChangeAspect="1"/>
            </p:cNvPicPr>
            <p:nvPr/>
          </p:nvPicPr>
          <p:blipFill>
            <a:blip r:embed="rId5"/>
            <a:stretch>
              <a:fillRect/>
            </a:stretch>
          </p:blipFill>
          <p:spPr>
            <a:xfrm>
              <a:off x="3332792" y="1572054"/>
              <a:ext cx="2043659" cy="1878590"/>
            </a:xfrm>
            <a:prstGeom prst="rect">
              <a:avLst/>
            </a:prstGeom>
          </p:spPr>
        </p:pic>
        <p:grpSp>
          <p:nvGrpSpPr>
            <p:cNvPr id="52" name="Gruppieren 51">
              <a:extLst>
                <a:ext uri="{FF2B5EF4-FFF2-40B4-BE49-F238E27FC236}">
                  <a16:creationId xmlns:a16="http://schemas.microsoft.com/office/drawing/2014/main" id="{38931F2F-5B40-1367-E839-2446331FA61D}"/>
                </a:ext>
              </a:extLst>
            </p:cNvPr>
            <p:cNvGrpSpPr/>
            <p:nvPr/>
          </p:nvGrpSpPr>
          <p:grpSpPr>
            <a:xfrm>
              <a:off x="1989662" y="1395666"/>
              <a:ext cx="3372693" cy="4166504"/>
              <a:chOff x="1989662" y="1395666"/>
              <a:chExt cx="3372693" cy="4166504"/>
            </a:xfrm>
          </p:grpSpPr>
          <p:cxnSp>
            <p:nvCxnSpPr>
              <p:cNvPr id="5" name="Gerader Verbinder 4">
                <a:extLst>
                  <a:ext uri="{FF2B5EF4-FFF2-40B4-BE49-F238E27FC236}">
                    <a16:creationId xmlns:a16="http://schemas.microsoft.com/office/drawing/2014/main" id="{42544BA9-3C1A-A220-8186-45567174E5F7}"/>
                  </a:ext>
                </a:extLst>
              </p:cNvPr>
              <p:cNvCxnSpPr>
                <a:cxnSpLocks/>
              </p:cNvCxnSpPr>
              <p:nvPr/>
            </p:nvCxnSpPr>
            <p:spPr>
              <a:xfrm flipV="1">
                <a:off x="1989662" y="3450644"/>
                <a:ext cx="1363138" cy="211152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162A3CC8-4A56-CFE6-EE40-D75F7E0CEE66}"/>
                  </a:ext>
                </a:extLst>
              </p:cNvPr>
              <p:cNvCxnSpPr>
                <a:cxnSpLocks/>
              </p:cNvCxnSpPr>
              <p:nvPr/>
            </p:nvCxnSpPr>
            <p:spPr>
              <a:xfrm flipV="1">
                <a:off x="2580911" y="3450644"/>
                <a:ext cx="2781444" cy="211152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42" name="Gruppieren 41">
                <a:extLst>
                  <a:ext uri="{FF2B5EF4-FFF2-40B4-BE49-F238E27FC236}">
                    <a16:creationId xmlns:a16="http://schemas.microsoft.com/office/drawing/2014/main" id="{4D1BD767-954E-002E-5526-972396B580B8}"/>
                  </a:ext>
                </a:extLst>
              </p:cNvPr>
              <p:cNvGrpSpPr/>
              <p:nvPr/>
            </p:nvGrpSpPr>
            <p:grpSpPr>
              <a:xfrm>
                <a:off x="3791072" y="1395666"/>
                <a:ext cx="971428" cy="531720"/>
                <a:chOff x="3791072" y="1471866"/>
                <a:chExt cx="971428" cy="531720"/>
              </a:xfrm>
            </p:grpSpPr>
            <p:sp>
              <p:nvSpPr>
                <p:cNvPr id="25" name="Textfeld 24">
                  <a:extLst>
                    <a:ext uri="{FF2B5EF4-FFF2-40B4-BE49-F238E27FC236}">
                      <a16:creationId xmlns:a16="http://schemas.microsoft.com/office/drawing/2014/main" id="{03BA4E8A-407B-8F45-2AD5-83C800EF44D1}"/>
                    </a:ext>
                  </a:extLst>
                </p:cNvPr>
                <p:cNvSpPr txBox="1"/>
                <p:nvPr/>
              </p:nvSpPr>
              <p:spPr>
                <a:xfrm>
                  <a:off x="3791072" y="1702352"/>
                  <a:ext cx="295153" cy="301234"/>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670000"/>
                      </a:solidFill>
                      <a:latin typeface="+mj-lt"/>
                    </a:rPr>
                    <a:t>Mn</a:t>
                  </a:r>
                </a:p>
              </p:txBody>
            </p:sp>
            <p:sp>
              <p:nvSpPr>
                <p:cNvPr id="19" name="Textfeld 18">
                  <a:extLst>
                    <a:ext uri="{FF2B5EF4-FFF2-40B4-BE49-F238E27FC236}">
                      <a16:creationId xmlns:a16="http://schemas.microsoft.com/office/drawing/2014/main" id="{4E2A102E-D380-ED9C-90B0-548981D7CD17}"/>
                    </a:ext>
                  </a:extLst>
                </p:cNvPr>
                <p:cNvSpPr txBox="1"/>
                <p:nvPr/>
              </p:nvSpPr>
              <p:spPr>
                <a:xfrm>
                  <a:off x="4515329" y="1471866"/>
                  <a:ext cx="247171" cy="216931"/>
                </a:xfrm>
                <a:prstGeom prst="rect">
                  <a:avLst/>
                </a:prstGeom>
                <a:solidFill>
                  <a:schemeClr val="bg1"/>
                </a:solidFill>
                <a:ln>
                  <a:noFill/>
                </a:ln>
              </p:spPr>
              <p:txBody>
                <a:bodyPr vert="horz" wrap="none" lIns="0" tIns="0" rIns="0" bIns="0" rtlCol="0">
                  <a:noAutofit/>
                </a:bodyPr>
                <a:lstStyle/>
                <a:p>
                  <a:pPr marL="0" indent="0" algn="l">
                    <a:buNone/>
                  </a:pPr>
                  <a:r>
                    <a:rPr lang="en-US" sz="1400" b="1" noProof="0" dirty="0">
                      <a:solidFill>
                        <a:schemeClr val="accent6"/>
                      </a:solidFill>
                      <a:latin typeface="+mj-lt"/>
                    </a:rPr>
                    <a:t>Fe</a:t>
                  </a:r>
                </a:p>
              </p:txBody>
            </p:sp>
          </p:grpSp>
        </p:grpSp>
      </p:grpSp>
      <p:sp>
        <p:nvSpPr>
          <p:cNvPr id="4" name="Date Placeholder 6">
            <a:extLst>
              <a:ext uri="{FF2B5EF4-FFF2-40B4-BE49-F238E27FC236}">
                <a16:creationId xmlns:a16="http://schemas.microsoft.com/office/drawing/2014/main" id="{067886D9-028D-2426-41E6-322EB5DB70ED}"/>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10" name="Grafik 9" descr="Ein Bild, das Schrift, Grafiken, Screenshot, Logo enthält.&#10;&#10;KI-generierte Inhalte können fehlerhaft sein.">
            <a:extLst>
              <a:ext uri="{FF2B5EF4-FFF2-40B4-BE49-F238E27FC236}">
                <a16:creationId xmlns:a16="http://schemas.microsoft.com/office/drawing/2014/main" id="{3395F043-3ED3-CDD7-A688-2A3D2EA47D10}"/>
              </a:ext>
            </a:extLst>
          </p:cNvPr>
          <p:cNvPicPr preferRelativeResize="0">
            <a:picLocks/>
          </p:cNvPicPr>
          <p:nvPr/>
        </p:nvPicPr>
        <p:blipFill>
          <a:blip r:embed="rId6"/>
          <a:stretch>
            <a:fillRect/>
          </a:stretch>
        </p:blipFill>
        <p:spPr>
          <a:xfrm>
            <a:off x="9541134" y="305029"/>
            <a:ext cx="972000" cy="468000"/>
          </a:xfrm>
          <a:prstGeom prst="rect">
            <a:avLst/>
          </a:prstGeom>
        </p:spPr>
      </p:pic>
    </p:spTree>
    <p:extLst>
      <p:ext uri="{BB962C8B-B14F-4D97-AF65-F5344CB8AC3E}">
        <p14:creationId xmlns:p14="http://schemas.microsoft.com/office/powerpoint/2010/main" val="108624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633C7-2FB8-3EC4-820D-DAE36DADED1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DDB100-83E2-434E-BC51-3341B944C948}"/>
              </a:ext>
            </a:extLst>
          </p:cNvPr>
          <p:cNvSpPr>
            <a:spLocks noGrp="1"/>
          </p:cNvSpPr>
          <p:nvPr>
            <p:ph type="body" sz="quarter" idx="20"/>
          </p:nvPr>
        </p:nvSpPr>
        <p:spPr/>
        <p:txBody>
          <a:bodyPr/>
          <a:lstStyle/>
          <a:p>
            <a:r>
              <a:rPr lang="en-US" noProof="0" dirty="0"/>
              <a:t>Measurements of Carbon Layer Thickness: Methodological Approach</a:t>
            </a:r>
          </a:p>
        </p:txBody>
      </p:sp>
      <p:sp>
        <p:nvSpPr>
          <p:cNvPr id="3" name="Title 2">
            <a:extLst>
              <a:ext uri="{FF2B5EF4-FFF2-40B4-BE49-F238E27FC236}">
                <a16:creationId xmlns:a16="http://schemas.microsoft.com/office/drawing/2014/main" id="{8BC5E8E5-7298-D86F-6686-8AC637501F38}"/>
              </a:ext>
            </a:extLst>
          </p:cNvPr>
          <p:cNvSpPr>
            <a:spLocks noGrp="1"/>
          </p:cNvSpPr>
          <p:nvPr>
            <p:ph type="title"/>
          </p:nvPr>
        </p:nvSpPr>
        <p:spPr>
          <a:xfrm>
            <a:off x="515938" y="505635"/>
            <a:ext cx="9420225" cy="664797"/>
          </a:xfrm>
        </p:spPr>
        <p:txBody>
          <a:bodyPr/>
          <a:lstStyle/>
          <a:p>
            <a:r>
              <a:rPr lang="en-US" noProof="0" dirty="0"/>
              <a:t>Selection of Analytical Lines :</a:t>
            </a:r>
            <a:br>
              <a:rPr lang="en-US" noProof="0" dirty="0"/>
            </a:br>
            <a:r>
              <a:rPr lang="en-US" noProof="0" dirty="0"/>
              <a:t>Foil 50 µm on Different Substrates</a:t>
            </a:r>
          </a:p>
        </p:txBody>
      </p:sp>
      <p:sp>
        <p:nvSpPr>
          <p:cNvPr id="7" name="Date Placeholder 6">
            <a:extLst>
              <a:ext uri="{FF2B5EF4-FFF2-40B4-BE49-F238E27FC236}">
                <a16:creationId xmlns:a16="http://schemas.microsoft.com/office/drawing/2014/main" id="{98F580FF-1BAD-E941-BEAB-8AA4DE0107AB}"/>
              </a:ext>
            </a:extLst>
          </p:cNvPr>
          <p:cNvSpPr>
            <a:spLocks noGrp="1"/>
          </p:cNvSpPr>
          <p:nvPr>
            <p:ph type="dt" sz="half" idx="2"/>
          </p:nvPr>
        </p:nvSpPr>
        <p:spPr/>
        <p:txBody>
          <a:bodyPr/>
          <a:lstStyle/>
          <a:p>
            <a:fld id="{84F6A2A5-11C2-4D36-B87D-A9CBEB57BB8F}" type="datetime3">
              <a:rPr lang="en-US" noProof="0" smtClean="0"/>
              <a:t>15 June 2025</a:t>
            </a:fld>
            <a:endParaRPr lang="en-US" noProof="0" dirty="0"/>
          </a:p>
        </p:txBody>
      </p:sp>
      <p:sp>
        <p:nvSpPr>
          <p:cNvPr id="8" name="Slide Number Placeholder 7">
            <a:extLst>
              <a:ext uri="{FF2B5EF4-FFF2-40B4-BE49-F238E27FC236}">
                <a16:creationId xmlns:a16="http://schemas.microsoft.com/office/drawing/2014/main" id="{6B29C922-E3CC-3780-5DB9-A69A5182A742}"/>
              </a:ext>
            </a:extLst>
          </p:cNvPr>
          <p:cNvSpPr>
            <a:spLocks noGrp="1"/>
          </p:cNvSpPr>
          <p:nvPr>
            <p:ph type="sldNum" sz="quarter" idx="4"/>
          </p:nvPr>
        </p:nvSpPr>
        <p:spPr/>
        <p:txBody>
          <a:bodyPr/>
          <a:lstStyle/>
          <a:p>
            <a:fld id="{A520213A-032B-FE42-940A-86A4C9AC44D3}" type="slidenum">
              <a:rPr lang="en-US" noProof="0" smtClean="0"/>
              <a:pPr/>
              <a:t>12</a:t>
            </a:fld>
            <a:endParaRPr lang="en-US" noProof="0" dirty="0"/>
          </a:p>
        </p:txBody>
      </p:sp>
      <p:sp>
        <p:nvSpPr>
          <p:cNvPr id="9" name="Footer Placeholder 8">
            <a:extLst>
              <a:ext uri="{FF2B5EF4-FFF2-40B4-BE49-F238E27FC236}">
                <a16:creationId xmlns:a16="http://schemas.microsoft.com/office/drawing/2014/main" id="{5545BF90-ACEB-621E-74E5-AFD57C97C898}"/>
              </a:ext>
            </a:extLst>
          </p:cNvPr>
          <p:cNvSpPr>
            <a:spLocks noGrp="1"/>
          </p:cNvSpPr>
          <p:nvPr>
            <p:ph type="ftr" sz="quarter" idx="3"/>
          </p:nvPr>
        </p:nvSpPr>
        <p:spPr/>
        <p:txBody>
          <a:bodyPr/>
          <a:lstStyle/>
          <a:p>
            <a:r>
              <a:rPr lang="en-US" noProof="0" dirty="0"/>
              <a:t>Innovation with Integrity</a:t>
            </a:r>
          </a:p>
        </p:txBody>
      </p:sp>
      <p:graphicFrame>
        <p:nvGraphicFramePr>
          <p:cNvPr id="14" name="Diagramm 13">
            <a:extLst>
              <a:ext uri="{FF2B5EF4-FFF2-40B4-BE49-F238E27FC236}">
                <a16:creationId xmlns:a16="http://schemas.microsoft.com/office/drawing/2014/main" id="{96C5A647-1912-44FB-AFBB-2FC29D3E2B61}"/>
              </a:ext>
            </a:extLst>
          </p:cNvPr>
          <p:cNvGraphicFramePr>
            <a:graphicFrameLocks/>
          </p:cNvGraphicFramePr>
          <p:nvPr>
            <p:extLst>
              <p:ext uri="{D42A27DB-BD31-4B8C-83A1-F6EECF244321}">
                <p14:modId xmlns:p14="http://schemas.microsoft.com/office/powerpoint/2010/main" val="1213376891"/>
              </p:ext>
            </p:extLst>
          </p:nvPr>
        </p:nvGraphicFramePr>
        <p:xfrm>
          <a:off x="8057817" y="1513591"/>
          <a:ext cx="3348000" cy="25824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m 10">
            <a:extLst>
              <a:ext uri="{FF2B5EF4-FFF2-40B4-BE49-F238E27FC236}">
                <a16:creationId xmlns:a16="http://schemas.microsoft.com/office/drawing/2014/main" id="{4961ACE2-17C4-4119-B035-F387D65D71D4}"/>
              </a:ext>
            </a:extLst>
          </p:cNvPr>
          <p:cNvGraphicFramePr>
            <a:graphicFrameLocks/>
          </p:cNvGraphicFramePr>
          <p:nvPr>
            <p:extLst>
              <p:ext uri="{D42A27DB-BD31-4B8C-83A1-F6EECF244321}">
                <p14:modId xmlns:p14="http://schemas.microsoft.com/office/powerpoint/2010/main" val="2567457383"/>
              </p:ext>
            </p:extLst>
          </p:nvPr>
        </p:nvGraphicFramePr>
        <p:xfrm>
          <a:off x="4428000" y="1517327"/>
          <a:ext cx="3348000" cy="25824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Diagramm 4">
            <a:extLst>
              <a:ext uri="{FF2B5EF4-FFF2-40B4-BE49-F238E27FC236}">
                <a16:creationId xmlns:a16="http://schemas.microsoft.com/office/drawing/2014/main" id="{1780E23C-1119-4E43-B332-2C2ED410A2B3}"/>
              </a:ext>
            </a:extLst>
          </p:cNvPr>
          <p:cNvGraphicFramePr>
            <a:graphicFrameLocks/>
          </p:cNvGraphicFramePr>
          <p:nvPr>
            <p:extLst>
              <p:ext uri="{D42A27DB-BD31-4B8C-83A1-F6EECF244321}">
                <p14:modId xmlns:p14="http://schemas.microsoft.com/office/powerpoint/2010/main" val="3604404655"/>
              </p:ext>
            </p:extLst>
          </p:nvPr>
        </p:nvGraphicFramePr>
        <p:xfrm>
          <a:off x="778305" y="1513590"/>
          <a:ext cx="3348000" cy="258245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Tabelle 15">
            <a:extLst>
              <a:ext uri="{FF2B5EF4-FFF2-40B4-BE49-F238E27FC236}">
                <a16:creationId xmlns:a16="http://schemas.microsoft.com/office/drawing/2014/main" id="{55EE5BF9-7B9B-99AF-E71B-AE8C1AC0DB0D}"/>
              </a:ext>
            </a:extLst>
          </p:cNvPr>
          <p:cNvGraphicFramePr>
            <a:graphicFrameLocks noGrp="1"/>
          </p:cNvGraphicFramePr>
          <p:nvPr>
            <p:extLst>
              <p:ext uri="{D42A27DB-BD31-4B8C-83A1-F6EECF244321}">
                <p14:modId xmlns:p14="http://schemas.microsoft.com/office/powerpoint/2010/main" val="892237186"/>
              </p:ext>
            </p:extLst>
          </p:nvPr>
        </p:nvGraphicFramePr>
        <p:xfrm>
          <a:off x="4489940" y="4700670"/>
          <a:ext cx="4288130" cy="1658861"/>
        </p:xfrm>
        <a:graphic>
          <a:graphicData uri="http://schemas.openxmlformats.org/drawingml/2006/table">
            <a:tbl>
              <a:tblPr firstRow="1" firstCol="1">
                <a:tableStyleId>{00A15C55-8517-42AA-B614-E9B94910E393}</a:tableStyleId>
              </a:tblPr>
              <a:tblGrid>
                <a:gridCol w="1212833">
                  <a:extLst>
                    <a:ext uri="{9D8B030D-6E8A-4147-A177-3AD203B41FA5}">
                      <a16:colId xmlns:a16="http://schemas.microsoft.com/office/drawing/2014/main" val="1617313805"/>
                    </a:ext>
                  </a:extLst>
                </a:gridCol>
                <a:gridCol w="1004835">
                  <a:extLst>
                    <a:ext uri="{9D8B030D-6E8A-4147-A177-3AD203B41FA5}">
                      <a16:colId xmlns:a16="http://schemas.microsoft.com/office/drawing/2014/main" val="2283047738"/>
                    </a:ext>
                  </a:extLst>
                </a:gridCol>
                <a:gridCol w="690154">
                  <a:extLst>
                    <a:ext uri="{9D8B030D-6E8A-4147-A177-3AD203B41FA5}">
                      <a16:colId xmlns:a16="http://schemas.microsoft.com/office/drawing/2014/main" val="2757203601"/>
                    </a:ext>
                  </a:extLst>
                </a:gridCol>
                <a:gridCol w="690154">
                  <a:extLst>
                    <a:ext uri="{9D8B030D-6E8A-4147-A177-3AD203B41FA5}">
                      <a16:colId xmlns:a16="http://schemas.microsoft.com/office/drawing/2014/main" val="1036912309"/>
                    </a:ext>
                  </a:extLst>
                </a:gridCol>
                <a:gridCol w="690154">
                  <a:extLst>
                    <a:ext uri="{9D8B030D-6E8A-4147-A177-3AD203B41FA5}">
                      <a16:colId xmlns:a16="http://schemas.microsoft.com/office/drawing/2014/main" val="1887168849"/>
                    </a:ext>
                  </a:extLst>
                </a:gridCol>
              </a:tblGrid>
              <a:tr h="233364">
                <a:tc>
                  <a:txBody>
                    <a:bodyPr/>
                    <a:lstStyle/>
                    <a:p>
                      <a:endParaRPr lang="en-US" sz="1600" noProof="0" dirty="0"/>
                    </a:p>
                  </a:txBody>
                  <a:tcPr marL="36000" marR="36000" marT="0" marB="0" anchor="ctr">
                    <a:noFill/>
                  </a:tcPr>
                </a:tc>
                <a:tc>
                  <a:txBody>
                    <a:bodyPr/>
                    <a:lstStyle/>
                    <a:p>
                      <a:r>
                        <a:rPr lang="en-US" sz="1400" noProof="0" dirty="0"/>
                        <a:t>Micrometer</a:t>
                      </a:r>
                    </a:p>
                  </a:txBody>
                  <a:tcPr marL="36000" marR="36000" marT="0" marB="0" anchor="ctr">
                    <a:solidFill>
                      <a:srgbClr val="0070C0"/>
                    </a:solidFill>
                  </a:tcPr>
                </a:tc>
                <a:tc>
                  <a:txBody>
                    <a:bodyPr/>
                    <a:lstStyle/>
                    <a:p>
                      <a:r>
                        <a:rPr lang="en-US" sz="1400" noProof="0" dirty="0"/>
                        <a:t>Ca Ka</a:t>
                      </a:r>
                    </a:p>
                  </a:txBody>
                  <a:tcPr marL="36000" marR="36000" marT="0" marB="0" anchor="ctr">
                    <a:solidFill>
                      <a:srgbClr val="0070C0"/>
                    </a:solidFill>
                  </a:tcPr>
                </a:tc>
                <a:tc>
                  <a:txBody>
                    <a:bodyPr/>
                    <a:lstStyle/>
                    <a:p>
                      <a:r>
                        <a:rPr lang="en-US" sz="1400" noProof="0" dirty="0"/>
                        <a:t>Mn Ka</a:t>
                      </a:r>
                    </a:p>
                  </a:txBody>
                  <a:tcPr marL="36000" marR="36000" marT="0" marB="0" anchor="ctr">
                    <a:solidFill>
                      <a:srgbClr val="0070C0"/>
                    </a:solidFill>
                  </a:tcPr>
                </a:tc>
                <a:tc>
                  <a:txBody>
                    <a:bodyPr/>
                    <a:lstStyle/>
                    <a:p>
                      <a:r>
                        <a:rPr lang="en-US" sz="1400" noProof="0" dirty="0"/>
                        <a:t>Cu Ka</a:t>
                      </a:r>
                    </a:p>
                  </a:txBody>
                  <a:tcPr marL="36000" marR="36000" marT="0" marB="0" anchor="ctr">
                    <a:solidFill>
                      <a:srgbClr val="0070C0"/>
                    </a:solidFill>
                  </a:tcPr>
                </a:tc>
                <a:extLst>
                  <a:ext uri="{0D108BD9-81ED-4DB2-BD59-A6C34878D82A}">
                    <a16:rowId xmlns:a16="http://schemas.microsoft.com/office/drawing/2014/main" val="3711204922"/>
                  </a:ext>
                </a:extLst>
              </a:tr>
              <a:tr h="233364">
                <a:tc>
                  <a:txBody>
                    <a:bodyPr/>
                    <a:lstStyle/>
                    <a:p>
                      <a:r>
                        <a:rPr lang="en-US" sz="1400" noProof="0" dirty="0"/>
                        <a:t>Average, µm</a:t>
                      </a:r>
                    </a:p>
                  </a:txBody>
                  <a:tcPr marL="36000" marR="36000" marT="0" marB="0" anchor="ctr">
                    <a:solidFill>
                      <a:srgbClr val="0070C0"/>
                    </a:solidFill>
                  </a:tcPr>
                </a:tc>
                <a:tc>
                  <a:txBody>
                    <a:bodyPr/>
                    <a:lstStyle/>
                    <a:p>
                      <a:pPr algn="ctr"/>
                      <a:r>
                        <a:rPr lang="en-US" sz="1200" noProof="0" dirty="0"/>
                        <a:t>52.1</a:t>
                      </a:r>
                    </a:p>
                  </a:txBody>
                  <a:tcPr marL="36000" marR="36000" marT="0" marB="0" anchor="ctr"/>
                </a:tc>
                <a:tc>
                  <a:txBody>
                    <a:bodyPr/>
                    <a:lstStyle/>
                    <a:p>
                      <a:pPr algn="ctr"/>
                      <a:r>
                        <a:rPr lang="en-US" sz="1200" noProof="0" dirty="0"/>
                        <a:t>50.5</a:t>
                      </a:r>
                    </a:p>
                  </a:txBody>
                  <a:tcPr marL="36000" marR="36000" marT="0" marB="0" anchor="ctr"/>
                </a:tc>
                <a:tc>
                  <a:txBody>
                    <a:bodyPr/>
                    <a:lstStyle/>
                    <a:p>
                      <a:pPr algn="ctr"/>
                      <a:r>
                        <a:rPr lang="en-US" sz="1200" noProof="0" dirty="0"/>
                        <a:t>52.9</a:t>
                      </a:r>
                    </a:p>
                  </a:txBody>
                  <a:tcPr marL="36000" marR="36000" marT="0" marB="0" anchor="ctr"/>
                </a:tc>
                <a:tc>
                  <a:txBody>
                    <a:bodyPr/>
                    <a:lstStyle/>
                    <a:p>
                      <a:pPr algn="ctr"/>
                      <a:r>
                        <a:rPr lang="en-US" sz="1200" noProof="0" dirty="0"/>
                        <a:t>51.2</a:t>
                      </a:r>
                    </a:p>
                  </a:txBody>
                  <a:tcPr marL="36000" marR="36000" marT="0" marB="0" anchor="ctr"/>
                </a:tc>
                <a:extLst>
                  <a:ext uri="{0D108BD9-81ED-4DB2-BD59-A6C34878D82A}">
                    <a16:rowId xmlns:a16="http://schemas.microsoft.com/office/drawing/2014/main" val="3606332806"/>
                  </a:ext>
                </a:extLst>
              </a:tr>
              <a:tr h="248201">
                <a:tc>
                  <a:txBody>
                    <a:bodyPr/>
                    <a:lstStyle/>
                    <a:p>
                      <a:r>
                        <a:rPr lang="en-US" sz="1400" noProof="0" dirty="0" err="1"/>
                        <a:t>StD</a:t>
                      </a:r>
                      <a:r>
                        <a:rPr lang="en-US" sz="1400" noProof="0" dirty="0"/>
                        <a:t>, µm</a:t>
                      </a:r>
                    </a:p>
                  </a:txBody>
                  <a:tcPr marL="36000" marR="36000" marT="0" marB="0" anchor="ctr">
                    <a:solidFill>
                      <a:srgbClr val="0070C0"/>
                    </a:solidFill>
                  </a:tcPr>
                </a:tc>
                <a:tc>
                  <a:txBody>
                    <a:bodyPr/>
                    <a:lstStyle/>
                    <a:p>
                      <a:pPr algn="ctr"/>
                      <a:r>
                        <a:rPr lang="en-US" sz="1200" noProof="0" dirty="0"/>
                        <a:t>1.0</a:t>
                      </a:r>
                    </a:p>
                  </a:txBody>
                  <a:tcPr marL="36000" marR="36000" marT="0" marB="0" anchor="ctr"/>
                </a:tc>
                <a:tc>
                  <a:txBody>
                    <a:bodyPr/>
                    <a:lstStyle/>
                    <a:p>
                      <a:pPr algn="ctr"/>
                      <a:r>
                        <a:rPr lang="en-US" sz="1200" noProof="0" dirty="0"/>
                        <a:t>1.1</a:t>
                      </a:r>
                    </a:p>
                  </a:txBody>
                  <a:tcPr marL="36000" marR="36000" marT="0" marB="0" anchor="ctr"/>
                </a:tc>
                <a:tc>
                  <a:txBody>
                    <a:bodyPr/>
                    <a:lstStyle/>
                    <a:p>
                      <a:pPr algn="ctr"/>
                      <a:r>
                        <a:rPr lang="en-US" sz="1200" noProof="0" dirty="0"/>
                        <a:t>8.7</a:t>
                      </a:r>
                    </a:p>
                  </a:txBody>
                  <a:tcPr marL="36000" marR="36000" marT="0" marB="0" anchor="ctr"/>
                </a:tc>
                <a:tc>
                  <a:txBody>
                    <a:bodyPr/>
                    <a:lstStyle/>
                    <a:p>
                      <a:pPr algn="ctr"/>
                      <a:r>
                        <a:rPr lang="en-US" sz="1200" noProof="0" dirty="0"/>
                        <a:t>3.5</a:t>
                      </a:r>
                    </a:p>
                  </a:txBody>
                  <a:tcPr marL="36000" marR="36000" marT="0" marB="0" anchor="ctr"/>
                </a:tc>
                <a:extLst>
                  <a:ext uri="{0D108BD9-81ED-4DB2-BD59-A6C34878D82A}">
                    <a16:rowId xmlns:a16="http://schemas.microsoft.com/office/drawing/2014/main" val="2235226045"/>
                  </a:ext>
                </a:extLst>
              </a:tr>
              <a:tr h="233364">
                <a:tc>
                  <a:txBody>
                    <a:bodyPr/>
                    <a:lstStyle/>
                    <a:p>
                      <a:r>
                        <a:rPr lang="en-US" sz="1400" noProof="0" dirty="0"/>
                        <a:t>Variation</a:t>
                      </a:r>
                      <a:r>
                        <a:rPr lang="en-US" sz="1400" noProof="0" dirty="0">
                          <a:sym typeface="Symbol" panose="05050102010706020507" pitchFamily="18" charset="2"/>
                        </a:rPr>
                        <a:t>, %</a:t>
                      </a:r>
                      <a:endParaRPr lang="en-US" sz="1400" noProof="0" dirty="0"/>
                    </a:p>
                  </a:txBody>
                  <a:tcPr marL="36000" marR="36000" marT="0" marB="0" anchor="ctr">
                    <a:solidFill>
                      <a:srgbClr val="0070C0"/>
                    </a:solidFill>
                  </a:tcPr>
                </a:tc>
                <a:tc>
                  <a:txBody>
                    <a:bodyPr/>
                    <a:lstStyle/>
                    <a:p>
                      <a:pPr algn="ctr"/>
                      <a:r>
                        <a:rPr lang="en-US" sz="1200" noProof="0" dirty="0"/>
                        <a:t>1.94</a:t>
                      </a:r>
                    </a:p>
                  </a:txBody>
                  <a:tcPr marL="36000" marR="36000" marT="0" marB="0" anchor="ctr"/>
                </a:tc>
                <a:tc>
                  <a:txBody>
                    <a:bodyPr/>
                    <a:lstStyle/>
                    <a:p>
                      <a:pPr algn="ctr"/>
                      <a:r>
                        <a:rPr lang="en-US" sz="1200" noProof="0" dirty="0"/>
                        <a:t>2.2</a:t>
                      </a:r>
                    </a:p>
                  </a:txBody>
                  <a:tcPr marL="36000" marR="36000" marT="0" marB="0" anchor="ctr"/>
                </a:tc>
                <a:tc>
                  <a:txBody>
                    <a:bodyPr/>
                    <a:lstStyle/>
                    <a:p>
                      <a:pPr algn="ctr"/>
                      <a:r>
                        <a:rPr lang="en-US" sz="1200" noProof="0" dirty="0"/>
                        <a:t>16.6</a:t>
                      </a:r>
                    </a:p>
                  </a:txBody>
                  <a:tcPr marL="36000" marR="36000" marT="0" marB="0" anchor="ctr"/>
                </a:tc>
                <a:tc>
                  <a:txBody>
                    <a:bodyPr/>
                    <a:lstStyle/>
                    <a:p>
                      <a:pPr algn="ctr"/>
                      <a:r>
                        <a:rPr lang="en-US" sz="1200" noProof="0" dirty="0"/>
                        <a:t>6.7</a:t>
                      </a:r>
                    </a:p>
                  </a:txBody>
                  <a:tcPr marL="36000" marR="36000" marT="0" marB="0" anchor="ctr"/>
                </a:tc>
                <a:extLst>
                  <a:ext uri="{0D108BD9-81ED-4DB2-BD59-A6C34878D82A}">
                    <a16:rowId xmlns:a16="http://schemas.microsoft.com/office/drawing/2014/main" val="1658582273"/>
                  </a:ext>
                </a:extLst>
              </a:tr>
              <a:tr h="233364">
                <a:tc>
                  <a:txBody>
                    <a:bodyPr/>
                    <a:lstStyle/>
                    <a:p>
                      <a:r>
                        <a:rPr lang="en-US" sz="1400" noProof="0" dirty="0"/>
                        <a:t>Minimum, µm</a:t>
                      </a:r>
                    </a:p>
                  </a:txBody>
                  <a:tcPr marL="36000" marR="36000" marT="0" marB="0" anchor="ctr">
                    <a:solidFill>
                      <a:srgbClr val="0070C0"/>
                    </a:solidFill>
                  </a:tcPr>
                </a:tc>
                <a:tc>
                  <a:txBody>
                    <a:bodyPr/>
                    <a:lstStyle/>
                    <a:p>
                      <a:pPr algn="ctr"/>
                      <a:r>
                        <a:rPr lang="en-US" sz="1200" noProof="0" dirty="0"/>
                        <a:t>50.4</a:t>
                      </a:r>
                    </a:p>
                  </a:txBody>
                  <a:tcPr marL="36000" marR="36000" marT="0" marB="0" anchor="ctr"/>
                </a:tc>
                <a:tc>
                  <a:txBody>
                    <a:bodyPr/>
                    <a:lstStyle/>
                    <a:p>
                      <a:pPr algn="ctr"/>
                      <a:r>
                        <a:rPr lang="en-US" sz="1200" noProof="0" dirty="0"/>
                        <a:t>49.2</a:t>
                      </a:r>
                    </a:p>
                  </a:txBody>
                  <a:tcPr marL="36000" marR="36000" marT="0" marB="0" anchor="ctr"/>
                </a:tc>
                <a:tc>
                  <a:txBody>
                    <a:bodyPr/>
                    <a:lstStyle/>
                    <a:p>
                      <a:pPr algn="ctr"/>
                      <a:r>
                        <a:rPr lang="en-US" sz="1200" noProof="0" dirty="0"/>
                        <a:t>30.7</a:t>
                      </a:r>
                    </a:p>
                  </a:txBody>
                  <a:tcPr marL="36000" marR="36000" marT="0" marB="0" anchor="ctr"/>
                </a:tc>
                <a:tc>
                  <a:txBody>
                    <a:bodyPr/>
                    <a:lstStyle/>
                    <a:p>
                      <a:pPr algn="ctr"/>
                      <a:r>
                        <a:rPr lang="en-US" sz="1200" noProof="0" dirty="0"/>
                        <a:t>46.6</a:t>
                      </a:r>
                    </a:p>
                  </a:txBody>
                  <a:tcPr marL="36000" marR="36000" marT="0" marB="0" anchor="ctr"/>
                </a:tc>
                <a:extLst>
                  <a:ext uri="{0D108BD9-81ED-4DB2-BD59-A6C34878D82A}">
                    <a16:rowId xmlns:a16="http://schemas.microsoft.com/office/drawing/2014/main" val="3009178558"/>
                  </a:ext>
                </a:extLst>
              </a:tr>
              <a:tr h="233364">
                <a:tc>
                  <a:txBody>
                    <a:bodyPr/>
                    <a:lstStyle/>
                    <a:p>
                      <a:r>
                        <a:rPr lang="en-US" sz="1400" noProof="0" dirty="0"/>
                        <a:t>Maximum, µm</a:t>
                      </a:r>
                    </a:p>
                  </a:txBody>
                  <a:tcPr marL="36000" marR="36000" marT="0" marB="0" anchor="ctr">
                    <a:solidFill>
                      <a:srgbClr val="0070C0"/>
                    </a:solidFill>
                  </a:tcPr>
                </a:tc>
                <a:tc>
                  <a:txBody>
                    <a:bodyPr/>
                    <a:lstStyle/>
                    <a:p>
                      <a:pPr algn="ctr"/>
                      <a:r>
                        <a:rPr lang="en-US" sz="1200" noProof="0" dirty="0"/>
                        <a:t>53.5</a:t>
                      </a:r>
                    </a:p>
                  </a:txBody>
                  <a:tcPr marL="36000" marR="36000" marT="0" marB="0" anchor="ctr"/>
                </a:tc>
                <a:tc>
                  <a:txBody>
                    <a:bodyPr/>
                    <a:lstStyle/>
                    <a:p>
                      <a:pPr algn="ctr"/>
                      <a:r>
                        <a:rPr lang="en-US" sz="1200" noProof="0" dirty="0"/>
                        <a:t>53.4</a:t>
                      </a:r>
                    </a:p>
                  </a:txBody>
                  <a:tcPr marL="36000" marR="36000" marT="0" marB="0" anchor="ctr"/>
                </a:tc>
                <a:tc>
                  <a:txBody>
                    <a:bodyPr/>
                    <a:lstStyle/>
                    <a:p>
                      <a:pPr algn="ctr"/>
                      <a:r>
                        <a:rPr lang="en-US" sz="1200" noProof="0" dirty="0"/>
                        <a:t>70.3</a:t>
                      </a:r>
                    </a:p>
                  </a:txBody>
                  <a:tcPr marL="36000" marR="36000" marT="0" marB="0" anchor="ctr"/>
                </a:tc>
                <a:tc>
                  <a:txBody>
                    <a:bodyPr/>
                    <a:lstStyle/>
                    <a:p>
                      <a:pPr algn="ctr"/>
                      <a:r>
                        <a:rPr lang="en-US" sz="1200" noProof="0" dirty="0"/>
                        <a:t>59.1</a:t>
                      </a:r>
                    </a:p>
                  </a:txBody>
                  <a:tcPr marL="36000" marR="36000" marT="0" marB="0" anchor="ctr"/>
                </a:tc>
                <a:extLst>
                  <a:ext uri="{0D108BD9-81ED-4DB2-BD59-A6C34878D82A}">
                    <a16:rowId xmlns:a16="http://schemas.microsoft.com/office/drawing/2014/main" val="724761071"/>
                  </a:ext>
                </a:extLst>
              </a:tr>
              <a:tr h="233364">
                <a:tc>
                  <a:txBody>
                    <a:bodyPr/>
                    <a:lstStyle/>
                    <a:p>
                      <a:r>
                        <a:rPr lang="en-US" sz="1400" noProof="0" dirty="0"/>
                        <a:t>Range, %</a:t>
                      </a:r>
                    </a:p>
                  </a:txBody>
                  <a:tcPr marL="36000" marR="36000" marT="0" marB="0" anchor="ctr">
                    <a:solidFill>
                      <a:srgbClr val="0070C0"/>
                    </a:solidFill>
                  </a:tcPr>
                </a:tc>
                <a:tc>
                  <a:txBody>
                    <a:bodyPr/>
                    <a:lstStyle/>
                    <a:p>
                      <a:pPr algn="ctr"/>
                      <a:r>
                        <a:rPr lang="en-US" sz="1200" noProof="0" dirty="0"/>
                        <a:t>5.9</a:t>
                      </a:r>
                    </a:p>
                  </a:txBody>
                  <a:tcPr marL="36000" marR="36000" marT="0" marB="0" anchor="ctr"/>
                </a:tc>
                <a:tc>
                  <a:txBody>
                    <a:bodyPr/>
                    <a:lstStyle/>
                    <a:p>
                      <a:pPr algn="ctr"/>
                      <a:r>
                        <a:rPr lang="en-US" sz="1200" noProof="0" dirty="0"/>
                        <a:t>8.2</a:t>
                      </a:r>
                    </a:p>
                  </a:txBody>
                  <a:tcPr marL="36000" marR="36000" marT="0" marB="0" anchor="ctr"/>
                </a:tc>
                <a:tc>
                  <a:txBody>
                    <a:bodyPr/>
                    <a:lstStyle/>
                    <a:p>
                      <a:pPr algn="ctr"/>
                      <a:r>
                        <a:rPr lang="en-US" sz="1200" noProof="0" dirty="0"/>
                        <a:t>75.6</a:t>
                      </a:r>
                    </a:p>
                  </a:txBody>
                  <a:tcPr marL="36000" marR="36000" marT="0" marB="0" anchor="ctr"/>
                </a:tc>
                <a:tc>
                  <a:txBody>
                    <a:bodyPr/>
                    <a:lstStyle/>
                    <a:p>
                      <a:pPr algn="ctr"/>
                      <a:r>
                        <a:rPr lang="en-US" sz="1200" noProof="0" dirty="0"/>
                        <a:t>24.3</a:t>
                      </a:r>
                    </a:p>
                  </a:txBody>
                  <a:tcPr marL="36000" marR="36000" marT="0" marB="0" anchor="ctr"/>
                </a:tc>
                <a:extLst>
                  <a:ext uri="{0D108BD9-81ED-4DB2-BD59-A6C34878D82A}">
                    <a16:rowId xmlns:a16="http://schemas.microsoft.com/office/drawing/2014/main" val="2985695199"/>
                  </a:ext>
                </a:extLst>
              </a:tr>
            </a:tbl>
          </a:graphicData>
        </a:graphic>
      </p:graphicFrame>
      <p:sp>
        <p:nvSpPr>
          <p:cNvPr id="12" name="Content Placeholder 3">
            <a:extLst>
              <a:ext uri="{FF2B5EF4-FFF2-40B4-BE49-F238E27FC236}">
                <a16:creationId xmlns:a16="http://schemas.microsoft.com/office/drawing/2014/main" id="{BF210F69-5CA7-9043-DFF8-58CD9F3985D3}"/>
              </a:ext>
            </a:extLst>
          </p:cNvPr>
          <p:cNvSpPr txBox="1">
            <a:spLocks/>
          </p:cNvSpPr>
          <p:nvPr/>
        </p:nvSpPr>
        <p:spPr>
          <a:xfrm>
            <a:off x="270218" y="4455445"/>
            <a:ext cx="4215107" cy="180000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t>Variation of the measured results is affected not only by the line sensitivity:</a:t>
            </a:r>
          </a:p>
          <a:p>
            <a:pPr lvl="1">
              <a:buFont typeface="Arial" panose="020B0604020202020204" pitchFamily="34" charset="0"/>
              <a:buChar char="•"/>
            </a:pPr>
            <a:r>
              <a:rPr lang="en-US" noProof="0" dirty="0"/>
              <a:t> but also, on its intensity</a:t>
            </a:r>
          </a:p>
          <a:p>
            <a:pPr lvl="1">
              <a:buFont typeface="Arial" panose="020B0604020202020204" pitchFamily="34" charset="0"/>
              <a:buChar char="•"/>
            </a:pPr>
            <a:r>
              <a:rPr lang="en-US" noProof="0" dirty="0"/>
              <a:t>and on the required level of lateral resolution </a:t>
            </a:r>
          </a:p>
        </p:txBody>
      </p:sp>
      <p:sp>
        <p:nvSpPr>
          <p:cNvPr id="15" name="Content Placeholder 9">
            <a:extLst>
              <a:ext uri="{FF2B5EF4-FFF2-40B4-BE49-F238E27FC236}">
                <a16:creationId xmlns:a16="http://schemas.microsoft.com/office/drawing/2014/main" id="{4DE211AA-AF46-EDE5-82EC-647C5B182F50}"/>
              </a:ext>
            </a:extLst>
          </p:cNvPr>
          <p:cNvSpPr txBox="1">
            <a:spLocks/>
          </p:cNvSpPr>
          <p:nvPr/>
        </p:nvSpPr>
        <p:spPr>
          <a:xfrm>
            <a:off x="4344999" y="4312601"/>
            <a:ext cx="4433071" cy="294544"/>
          </a:xfrm>
          <a:prstGeom prst="rect">
            <a:avLst/>
          </a:prstGeom>
        </p:spPr>
        <p:txBody>
          <a:bodyPr tIns="0"/>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600" i="1" spc="-30" noProof="0" dirty="0">
                <a:solidFill>
                  <a:srgbClr val="0071BC"/>
                </a:solidFill>
              </a:rPr>
              <a:t>Measurement statistics: averaging over the surface</a:t>
            </a:r>
          </a:p>
        </p:txBody>
      </p:sp>
      <p:sp>
        <p:nvSpPr>
          <p:cNvPr id="4" name="Content Placeholder 3">
            <a:extLst>
              <a:ext uri="{FF2B5EF4-FFF2-40B4-BE49-F238E27FC236}">
                <a16:creationId xmlns:a16="http://schemas.microsoft.com/office/drawing/2014/main" id="{F9AB9A95-41BF-EDA5-6DF7-35EFC5DD4033}"/>
              </a:ext>
            </a:extLst>
          </p:cNvPr>
          <p:cNvSpPr txBox="1">
            <a:spLocks/>
          </p:cNvSpPr>
          <p:nvPr/>
        </p:nvSpPr>
        <p:spPr>
          <a:xfrm>
            <a:off x="8956676" y="4156432"/>
            <a:ext cx="3005746" cy="2204793"/>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Aft>
                <a:spcPts val="0"/>
              </a:spcAft>
              <a:buNone/>
            </a:pPr>
            <a:r>
              <a:rPr lang="en-US" sz="1600" i="1" noProof="0" dirty="0">
                <a:solidFill>
                  <a:srgbClr val="0071BC"/>
                </a:solidFill>
              </a:rPr>
              <a:t>Measurements in M1 Mistral with the collimator 1.5 mm on different substrates:</a:t>
            </a:r>
          </a:p>
          <a:p>
            <a:pPr marL="0" indent="0">
              <a:lnSpc>
                <a:spcPct val="114000"/>
              </a:lnSpc>
              <a:spcAft>
                <a:spcPts val="0"/>
              </a:spcAft>
              <a:buNone/>
            </a:pPr>
            <a:r>
              <a:rPr lang="en-US" sz="1400" b="1" noProof="0" dirty="0">
                <a:solidFill>
                  <a:srgbClr val="0071BC"/>
                </a:solidFill>
                <a:latin typeface="+mj-lt"/>
              </a:rPr>
              <a:t>1</a:t>
            </a:r>
            <a:r>
              <a:rPr lang="en-US" sz="1600" i="1" noProof="0" dirty="0">
                <a:solidFill>
                  <a:srgbClr val="0071BC"/>
                </a:solidFill>
              </a:rPr>
              <a:t> - Glass (Ca Ka)</a:t>
            </a:r>
          </a:p>
          <a:p>
            <a:pPr marL="0" indent="0">
              <a:lnSpc>
                <a:spcPct val="114000"/>
              </a:lnSpc>
              <a:spcAft>
                <a:spcPts val="0"/>
              </a:spcAft>
              <a:buNone/>
            </a:pPr>
            <a:r>
              <a:rPr lang="en-US" sz="1400" b="1" noProof="0" dirty="0">
                <a:solidFill>
                  <a:srgbClr val="0071BC"/>
                </a:solidFill>
                <a:latin typeface="+mj-lt"/>
              </a:rPr>
              <a:t>2</a:t>
            </a:r>
            <a:r>
              <a:rPr lang="en-US" sz="1600" i="1" noProof="0" dirty="0">
                <a:solidFill>
                  <a:srgbClr val="0071BC"/>
                </a:solidFill>
              </a:rPr>
              <a:t> - Aluminum (Mn Ka)</a:t>
            </a:r>
          </a:p>
          <a:p>
            <a:pPr marL="0" indent="0">
              <a:lnSpc>
                <a:spcPct val="114000"/>
              </a:lnSpc>
              <a:spcAft>
                <a:spcPts val="0"/>
              </a:spcAft>
              <a:buNone/>
            </a:pPr>
            <a:r>
              <a:rPr lang="en-US" sz="1400" b="1" noProof="0" dirty="0">
                <a:solidFill>
                  <a:srgbClr val="0071BC"/>
                </a:solidFill>
                <a:latin typeface="+mj-lt"/>
              </a:rPr>
              <a:t>3</a:t>
            </a:r>
            <a:r>
              <a:rPr lang="en-US" sz="1600" i="1" noProof="0" dirty="0">
                <a:solidFill>
                  <a:srgbClr val="0071BC"/>
                </a:solidFill>
              </a:rPr>
              <a:t> - Copper (Cu Ka)</a:t>
            </a:r>
          </a:p>
          <a:p>
            <a:pPr marL="0" indent="0">
              <a:lnSpc>
                <a:spcPct val="114000"/>
              </a:lnSpc>
              <a:spcAft>
                <a:spcPts val="0"/>
              </a:spcAft>
              <a:buNone/>
            </a:pPr>
            <a:r>
              <a:rPr lang="en-US" sz="1600" i="1" noProof="0" dirty="0"/>
              <a:t>Measured surface is approx. </a:t>
            </a:r>
          </a:p>
          <a:p>
            <a:pPr marL="0" indent="0">
              <a:lnSpc>
                <a:spcPct val="114000"/>
              </a:lnSpc>
              <a:spcAft>
                <a:spcPts val="0"/>
              </a:spcAft>
              <a:buNone/>
            </a:pPr>
            <a:r>
              <a:rPr lang="en-US" sz="1600" i="1" noProof="0" dirty="0">
                <a:solidFill>
                  <a:srgbClr val="0071BC"/>
                </a:solidFill>
              </a:rPr>
              <a:t>12 mm x 15 mm</a:t>
            </a:r>
            <a:r>
              <a:rPr lang="en-US" sz="1600" i="1" dirty="0">
                <a:solidFill>
                  <a:srgbClr val="0071BC"/>
                </a:solidFill>
              </a:rPr>
              <a:t>:</a:t>
            </a:r>
            <a:r>
              <a:rPr lang="en-US" sz="1600" i="1" noProof="0" dirty="0">
                <a:solidFill>
                  <a:srgbClr val="0071BC"/>
                </a:solidFill>
              </a:rPr>
              <a:t> 5 x 4 points</a:t>
            </a:r>
          </a:p>
          <a:p>
            <a:pPr marL="0" indent="0">
              <a:lnSpc>
                <a:spcPct val="114000"/>
              </a:lnSpc>
              <a:spcAft>
                <a:spcPts val="0"/>
              </a:spcAft>
              <a:buNone/>
            </a:pPr>
            <a:endParaRPr lang="en-US" sz="1600" i="1" noProof="0" dirty="0"/>
          </a:p>
        </p:txBody>
      </p:sp>
      <p:sp>
        <p:nvSpPr>
          <p:cNvPr id="6" name="Textfeld 5">
            <a:extLst>
              <a:ext uri="{FF2B5EF4-FFF2-40B4-BE49-F238E27FC236}">
                <a16:creationId xmlns:a16="http://schemas.microsoft.com/office/drawing/2014/main" id="{C6A8DBAE-B40A-564F-8CAE-3E14A120EC63}"/>
              </a:ext>
            </a:extLst>
          </p:cNvPr>
          <p:cNvSpPr txBox="1"/>
          <p:nvPr/>
        </p:nvSpPr>
        <p:spPr>
          <a:xfrm>
            <a:off x="3948793" y="1583861"/>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latin typeface="+mj-lt"/>
              </a:rPr>
              <a:t>1</a:t>
            </a:r>
          </a:p>
        </p:txBody>
      </p:sp>
      <p:sp>
        <p:nvSpPr>
          <p:cNvPr id="10" name="Textfeld 9">
            <a:extLst>
              <a:ext uri="{FF2B5EF4-FFF2-40B4-BE49-F238E27FC236}">
                <a16:creationId xmlns:a16="http://schemas.microsoft.com/office/drawing/2014/main" id="{81FF8122-5FF6-C2D9-028E-2DBB20B31BE2}"/>
              </a:ext>
            </a:extLst>
          </p:cNvPr>
          <p:cNvSpPr txBox="1"/>
          <p:nvPr/>
        </p:nvSpPr>
        <p:spPr>
          <a:xfrm>
            <a:off x="7613053" y="1592325"/>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latin typeface="+mj-lt"/>
              </a:rPr>
              <a:t>2</a:t>
            </a:r>
          </a:p>
        </p:txBody>
      </p:sp>
      <p:sp>
        <p:nvSpPr>
          <p:cNvPr id="13" name="Textfeld 12">
            <a:extLst>
              <a:ext uri="{FF2B5EF4-FFF2-40B4-BE49-F238E27FC236}">
                <a16:creationId xmlns:a16="http://schemas.microsoft.com/office/drawing/2014/main" id="{F297F073-AF4C-18FE-6974-DD4DEE47698A}"/>
              </a:ext>
            </a:extLst>
          </p:cNvPr>
          <p:cNvSpPr txBox="1"/>
          <p:nvPr/>
        </p:nvSpPr>
        <p:spPr>
          <a:xfrm>
            <a:off x="11272589" y="1588026"/>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latin typeface="+mj-lt"/>
              </a:rPr>
              <a:t>3</a:t>
            </a:r>
          </a:p>
        </p:txBody>
      </p:sp>
      <p:pic>
        <p:nvPicPr>
          <p:cNvPr id="18" name="Grafik 17" descr="Ein Bild, das Schrift, Grafiken, Screenshot, Logo enthält.&#10;&#10;KI-generierte Inhalte können fehlerhaft sein.">
            <a:extLst>
              <a:ext uri="{FF2B5EF4-FFF2-40B4-BE49-F238E27FC236}">
                <a16:creationId xmlns:a16="http://schemas.microsoft.com/office/drawing/2014/main" id="{37B5809D-9DB9-00A7-1061-3E0E93BBD6C1}"/>
              </a:ext>
            </a:extLst>
          </p:cNvPr>
          <p:cNvPicPr preferRelativeResize="0">
            <a:picLocks/>
          </p:cNvPicPr>
          <p:nvPr/>
        </p:nvPicPr>
        <p:blipFill>
          <a:blip r:embed="rId6"/>
          <a:stretch>
            <a:fillRect/>
          </a:stretch>
        </p:blipFill>
        <p:spPr>
          <a:xfrm>
            <a:off x="9541134" y="305029"/>
            <a:ext cx="972000" cy="468000"/>
          </a:xfrm>
          <a:prstGeom prst="rect">
            <a:avLst/>
          </a:prstGeom>
        </p:spPr>
      </p:pic>
    </p:spTree>
    <p:extLst>
      <p:ext uri="{BB962C8B-B14F-4D97-AF65-F5344CB8AC3E}">
        <p14:creationId xmlns:p14="http://schemas.microsoft.com/office/powerpoint/2010/main" val="739608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0CC64-E11A-DE36-A1B9-479D6E6485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9797EC-5289-FF51-E636-E26FE4861C19}"/>
              </a:ext>
            </a:extLst>
          </p:cNvPr>
          <p:cNvSpPr>
            <a:spLocks noGrp="1"/>
          </p:cNvSpPr>
          <p:nvPr>
            <p:ph type="body" sz="quarter" idx="20"/>
          </p:nvPr>
        </p:nvSpPr>
        <p:spPr/>
        <p:txBody>
          <a:bodyPr/>
          <a:lstStyle/>
          <a:p>
            <a:r>
              <a:rPr lang="en-US" noProof="0" dirty="0"/>
              <a:t>Measurements of Carbon Layer Thickness: Methodological Approach</a:t>
            </a:r>
          </a:p>
        </p:txBody>
      </p:sp>
      <p:sp>
        <p:nvSpPr>
          <p:cNvPr id="3" name="Title 2">
            <a:extLst>
              <a:ext uri="{FF2B5EF4-FFF2-40B4-BE49-F238E27FC236}">
                <a16:creationId xmlns:a16="http://schemas.microsoft.com/office/drawing/2014/main" id="{10B89E13-E2EA-7E1D-C28E-A04A189E5BBD}"/>
              </a:ext>
            </a:extLst>
          </p:cNvPr>
          <p:cNvSpPr>
            <a:spLocks noGrp="1"/>
          </p:cNvSpPr>
          <p:nvPr>
            <p:ph type="title"/>
          </p:nvPr>
        </p:nvSpPr>
        <p:spPr>
          <a:xfrm>
            <a:off x="515938" y="505635"/>
            <a:ext cx="9420225" cy="664797"/>
          </a:xfrm>
        </p:spPr>
        <p:txBody>
          <a:bodyPr/>
          <a:lstStyle/>
          <a:p>
            <a:r>
              <a:rPr lang="en-US" noProof="0" dirty="0"/>
              <a:t>Selection of Analytical Lines :</a:t>
            </a:r>
            <a:br>
              <a:rPr lang="en-US" noProof="0" dirty="0"/>
            </a:br>
            <a:r>
              <a:rPr lang="en-US" noProof="0" dirty="0"/>
              <a:t>Foil 100 µm on Aluminum Alloy and Copper</a:t>
            </a:r>
          </a:p>
        </p:txBody>
      </p:sp>
      <p:sp>
        <p:nvSpPr>
          <p:cNvPr id="7" name="Date Placeholder 6">
            <a:extLst>
              <a:ext uri="{FF2B5EF4-FFF2-40B4-BE49-F238E27FC236}">
                <a16:creationId xmlns:a16="http://schemas.microsoft.com/office/drawing/2014/main" id="{1A63CDDB-A9D2-22D4-941F-CBABCE5A8981}"/>
              </a:ext>
            </a:extLst>
          </p:cNvPr>
          <p:cNvSpPr>
            <a:spLocks noGrp="1"/>
          </p:cNvSpPr>
          <p:nvPr>
            <p:ph type="dt" sz="half" idx="2"/>
          </p:nvPr>
        </p:nvSpPr>
        <p:spPr/>
        <p:txBody>
          <a:bodyPr/>
          <a:lstStyle/>
          <a:p>
            <a:fld id="{84F6A2A5-11C2-4D36-B87D-A9CBEB57BB8F}" type="datetime3">
              <a:rPr lang="en-US" noProof="0" smtClean="0"/>
              <a:t>15 June 2025</a:t>
            </a:fld>
            <a:endParaRPr lang="en-US" noProof="0" dirty="0"/>
          </a:p>
        </p:txBody>
      </p:sp>
      <p:sp>
        <p:nvSpPr>
          <p:cNvPr id="8" name="Slide Number Placeholder 7">
            <a:extLst>
              <a:ext uri="{FF2B5EF4-FFF2-40B4-BE49-F238E27FC236}">
                <a16:creationId xmlns:a16="http://schemas.microsoft.com/office/drawing/2014/main" id="{DB56B08E-B88C-83FD-971C-CE6E9274B11E}"/>
              </a:ext>
            </a:extLst>
          </p:cNvPr>
          <p:cNvSpPr>
            <a:spLocks noGrp="1"/>
          </p:cNvSpPr>
          <p:nvPr>
            <p:ph type="sldNum" sz="quarter" idx="4"/>
          </p:nvPr>
        </p:nvSpPr>
        <p:spPr/>
        <p:txBody>
          <a:bodyPr/>
          <a:lstStyle/>
          <a:p>
            <a:fld id="{A520213A-032B-FE42-940A-86A4C9AC44D3}" type="slidenum">
              <a:rPr lang="en-US" noProof="0" smtClean="0"/>
              <a:pPr/>
              <a:t>13</a:t>
            </a:fld>
            <a:endParaRPr lang="en-US" noProof="0" dirty="0"/>
          </a:p>
        </p:txBody>
      </p:sp>
      <p:sp>
        <p:nvSpPr>
          <p:cNvPr id="9" name="Footer Placeholder 8">
            <a:extLst>
              <a:ext uri="{FF2B5EF4-FFF2-40B4-BE49-F238E27FC236}">
                <a16:creationId xmlns:a16="http://schemas.microsoft.com/office/drawing/2014/main" id="{B2C1C1BD-3387-D0B7-6325-7CD6E57DC577}"/>
              </a:ext>
            </a:extLst>
          </p:cNvPr>
          <p:cNvSpPr>
            <a:spLocks noGrp="1"/>
          </p:cNvSpPr>
          <p:nvPr>
            <p:ph type="ftr" sz="quarter" idx="3"/>
          </p:nvPr>
        </p:nvSpPr>
        <p:spPr/>
        <p:txBody>
          <a:bodyPr/>
          <a:lstStyle/>
          <a:p>
            <a:r>
              <a:rPr lang="en-US" noProof="0" dirty="0"/>
              <a:t>Innovation with Integrity</a:t>
            </a:r>
          </a:p>
        </p:txBody>
      </p:sp>
      <p:graphicFrame>
        <p:nvGraphicFramePr>
          <p:cNvPr id="12" name="Tabelle 11">
            <a:extLst>
              <a:ext uri="{FF2B5EF4-FFF2-40B4-BE49-F238E27FC236}">
                <a16:creationId xmlns:a16="http://schemas.microsoft.com/office/drawing/2014/main" id="{D218FC29-0BCD-7925-258C-AF71CD758ABF}"/>
              </a:ext>
            </a:extLst>
          </p:cNvPr>
          <p:cNvGraphicFramePr>
            <a:graphicFrameLocks noGrp="1"/>
          </p:cNvGraphicFramePr>
          <p:nvPr>
            <p:extLst>
              <p:ext uri="{D42A27DB-BD31-4B8C-83A1-F6EECF244321}">
                <p14:modId xmlns:p14="http://schemas.microsoft.com/office/powerpoint/2010/main" val="3561003011"/>
              </p:ext>
            </p:extLst>
          </p:nvPr>
        </p:nvGraphicFramePr>
        <p:xfrm>
          <a:off x="4365994" y="4580764"/>
          <a:ext cx="4181657" cy="1658861"/>
        </p:xfrm>
        <a:graphic>
          <a:graphicData uri="http://schemas.openxmlformats.org/drawingml/2006/table">
            <a:tbl>
              <a:tblPr firstRow="1" firstCol="1">
                <a:tableStyleId>{00A15C55-8517-42AA-B614-E9B94910E393}</a:tableStyleId>
              </a:tblPr>
              <a:tblGrid>
                <a:gridCol w="1321547">
                  <a:extLst>
                    <a:ext uri="{9D8B030D-6E8A-4147-A177-3AD203B41FA5}">
                      <a16:colId xmlns:a16="http://schemas.microsoft.com/office/drawing/2014/main" val="1617313805"/>
                    </a:ext>
                  </a:extLst>
                </a:gridCol>
                <a:gridCol w="1138174">
                  <a:extLst>
                    <a:ext uri="{9D8B030D-6E8A-4147-A177-3AD203B41FA5}">
                      <a16:colId xmlns:a16="http://schemas.microsoft.com/office/drawing/2014/main" val="2757203601"/>
                    </a:ext>
                  </a:extLst>
                </a:gridCol>
                <a:gridCol w="860968">
                  <a:extLst>
                    <a:ext uri="{9D8B030D-6E8A-4147-A177-3AD203B41FA5}">
                      <a16:colId xmlns:a16="http://schemas.microsoft.com/office/drawing/2014/main" val="1036912309"/>
                    </a:ext>
                  </a:extLst>
                </a:gridCol>
                <a:gridCol w="860968">
                  <a:extLst>
                    <a:ext uri="{9D8B030D-6E8A-4147-A177-3AD203B41FA5}">
                      <a16:colId xmlns:a16="http://schemas.microsoft.com/office/drawing/2014/main" val="3695038806"/>
                    </a:ext>
                  </a:extLst>
                </a:gridCol>
              </a:tblGrid>
              <a:tr h="233364">
                <a:tc>
                  <a:txBody>
                    <a:bodyPr/>
                    <a:lstStyle/>
                    <a:p>
                      <a:endParaRPr lang="en-US" sz="1600" noProof="0" dirty="0"/>
                    </a:p>
                  </a:txBody>
                  <a:tcPr marL="36000" marR="36000" marT="0" marB="0" anchor="ctr">
                    <a:noFill/>
                  </a:tcPr>
                </a:tc>
                <a:tc>
                  <a:txBody>
                    <a:bodyPr/>
                    <a:lstStyle/>
                    <a:p>
                      <a:r>
                        <a:rPr lang="en-US" sz="1400" noProof="0" dirty="0"/>
                        <a:t>Micrometer</a:t>
                      </a:r>
                    </a:p>
                  </a:txBody>
                  <a:tcPr marL="36000" marR="36000" marT="0" marB="0" anchor="ctr">
                    <a:solidFill>
                      <a:srgbClr val="0070C0"/>
                    </a:solidFill>
                  </a:tcPr>
                </a:tc>
                <a:tc>
                  <a:txBody>
                    <a:bodyPr/>
                    <a:lstStyle/>
                    <a:p>
                      <a:pPr algn="ctr"/>
                      <a:r>
                        <a:rPr lang="en-US" sz="1400" noProof="0" dirty="0"/>
                        <a:t>Cu Ka</a:t>
                      </a:r>
                    </a:p>
                  </a:txBody>
                  <a:tcPr marL="36000" marR="36000" marT="0" marB="0" anchor="ctr">
                    <a:solidFill>
                      <a:srgbClr val="0070C0"/>
                    </a:solidFill>
                  </a:tcPr>
                </a:tc>
                <a:tc>
                  <a:txBody>
                    <a:bodyPr/>
                    <a:lstStyle/>
                    <a:p>
                      <a:pPr algn="ctr"/>
                      <a:r>
                        <a:rPr lang="en-US" sz="1400" noProof="0" dirty="0"/>
                        <a:t>Mn Ka</a:t>
                      </a:r>
                    </a:p>
                  </a:txBody>
                  <a:tcPr marL="36000" marR="36000" marT="0" marB="0" anchor="ctr">
                    <a:solidFill>
                      <a:srgbClr val="0070C0"/>
                    </a:solidFill>
                  </a:tcPr>
                </a:tc>
                <a:extLst>
                  <a:ext uri="{0D108BD9-81ED-4DB2-BD59-A6C34878D82A}">
                    <a16:rowId xmlns:a16="http://schemas.microsoft.com/office/drawing/2014/main" val="3711204922"/>
                  </a:ext>
                </a:extLst>
              </a:tr>
              <a:tr h="233364">
                <a:tc>
                  <a:txBody>
                    <a:bodyPr/>
                    <a:lstStyle/>
                    <a:p>
                      <a:r>
                        <a:rPr lang="en-US" sz="1400" noProof="0" dirty="0"/>
                        <a:t>Average, µm</a:t>
                      </a:r>
                    </a:p>
                  </a:txBody>
                  <a:tcPr marL="36000" marR="36000" marT="0" marB="0" anchor="ctr">
                    <a:solidFill>
                      <a:srgbClr val="0070C0"/>
                    </a:solidFill>
                  </a:tcPr>
                </a:tc>
                <a:tc>
                  <a:txBody>
                    <a:bodyPr/>
                    <a:lstStyle/>
                    <a:p>
                      <a:pPr algn="ctr"/>
                      <a:r>
                        <a:rPr lang="en-US" sz="1200" noProof="0" dirty="0"/>
                        <a:t>95.5</a:t>
                      </a:r>
                    </a:p>
                  </a:txBody>
                  <a:tcPr marL="36000" marR="36000" marT="0" marB="0" anchor="ctr"/>
                </a:tc>
                <a:tc>
                  <a:txBody>
                    <a:bodyPr/>
                    <a:lstStyle/>
                    <a:p>
                      <a:pPr algn="ctr"/>
                      <a:r>
                        <a:rPr lang="en-US" sz="1200" noProof="0" dirty="0"/>
                        <a:t>96.3</a:t>
                      </a:r>
                    </a:p>
                  </a:txBody>
                  <a:tcPr marL="36000" marR="36000" marT="0" marB="0" anchor="ctr"/>
                </a:tc>
                <a:tc>
                  <a:txBody>
                    <a:bodyPr/>
                    <a:lstStyle/>
                    <a:p>
                      <a:pPr algn="ctr"/>
                      <a:r>
                        <a:rPr lang="en-US" sz="1200" noProof="0" dirty="0"/>
                        <a:t>95.6</a:t>
                      </a:r>
                    </a:p>
                  </a:txBody>
                  <a:tcPr marL="36000" marR="36000" marT="0" marB="0" anchor="ctr"/>
                </a:tc>
                <a:extLst>
                  <a:ext uri="{0D108BD9-81ED-4DB2-BD59-A6C34878D82A}">
                    <a16:rowId xmlns:a16="http://schemas.microsoft.com/office/drawing/2014/main" val="3606332806"/>
                  </a:ext>
                </a:extLst>
              </a:tr>
              <a:tr h="248201">
                <a:tc>
                  <a:txBody>
                    <a:bodyPr/>
                    <a:lstStyle/>
                    <a:p>
                      <a:r>
                        <a:rPr lang="en-US" sz="1400" noProof="0" dirty="0" err="1"/>
                        <a:t>StD</a:t>
                      </a:r>
                      <a:r>
                        <a:rPr lang="en-US" sz="1400" noProof="0" dirty="0"/>
                        <a:t>, µm</a:t>
                      </a:r>
                    </a:p>
                  </a:txBody>
                  <a:tcPr marL="36000" marR="36000" marT="0" marB="0" anchor="ctr">
                    <a:solidFill>
                      <a:srgbClr val="0070C0"/>
                    </a:solidFill>
                  </a:tcPr>
                </a:tc>
                <a:tc>
                  <a:txBody>
                    <a:bodyPr/>
                    <a:lstStyle/>
                    <a:p>
                      <a:pPr algn="ctr"/>
                      <a:r>
                        <a:rPr lang="en-US" sz="1200" noProof="0" dirty="0"/>
                        <a:t>2.4</a:t>
                      </a:r>
                    </a:p>
                  </a:txBody>
                  <a:tcPr marL="36000" marR="36000" marT="0" marB="0" anchor="ctr"/>
                </a:tc>
                <a:tc>
                  <a:txBody>
                    <a:bodyPr/>
                    <a:lstStyle/>
                    <a:p>
                      <a:pPr algn="ctr"/>
                      <a:r>
                        <a:rPr lang="en-US" sz="1200" noProof="0" dirty="0"/>
                        <a:t>3.4</a:t>
                      </a:r>
                    </a:p>
                  </a:txBody>
                  <a:tcPr marL="36000" marR="36000" marT="0" marB="0" anchor="ctr"/>
                </a:tc>
                <a:tc>
                  <a:txBody>
                    <a:bodyPr/>
                    <a:lstStyle/>
                    <a:p>
                      <a:pPr algn="ctr"/>
                      <a:r>
                        <a:rPr lang="en-US" sz="1200" noProof="0" dirty="0"/>
                        <a:t>7.7</a:t>
                      </a:r>
                    </a:p>
                  </a:txBody>
                  <a:tcPr marL="36000" marR="36000" marT="0" marB="0" anchor="ctr"/>
                </a:tc>
                <a:extLst>
                  <a:ext uri="{0D108BD9-81ED-4DB2-BD59-A6C34878D82A}">
                    <a16:rowId xmlns:a16="http://schemas.microsoft.com/office/drawing/2014/main" val="2235226045"/>
                  </a:ext>
                </a:extLst>
              </a:tr>
              <a:tr h="233364">
                <a:tc>
                  <a:txBody>
                    <a:bodyPr/>
                    <a:lstStyle/>
                    <a:p>
                      <a:r>
                        <a:rPr lang="en-US" sz="1400" noProof="0" dirty="0"/>
                        <a:t>Variation</a:t>
                      </a:r>
                      <a:r>
                        <a:rPr lang="en-US" sz="1400" noProof="0" dirty="0">
                          <a:sym typeface="Symbol" panose="05050102010706020507" pitchFamily="18" charset="2"/>
                        </a:rPr>
                        <a:t>, %</a:t>
                      </a:r>
                      <a:endParaRPr lang="en-US" sz="1400" noProof="0" dirty="0"/>
                    </a:p>
                  </a:txBody>
                  <a:tcPr marL="36000" marR="36000" marT="0" marB="0" anchor="ctr">
                    <a:solidFill>
                      <a:srgbClr val="0070C0"/>
                    </a:solidFill>
                  </a:tcPr>
                </a:tc>
                <a:tc>
                  <a:txBody>
                    <a:bodyPr/>
                    <a:lstStyle/>
                    <a:p>
                      <a:pPr algn="ctr"/>
                      <a:r>
                        <a:rPr lang="en-US" sz="1200" noProof="0" dirty="0"/>
                        <a:t>2.6</a:t>
                      </a:r>
                    </a:p>
                  </a:txBody>
                  <a:tcPr marL="36000" marR="36000" marT="0" marB="0" anchor="ctr"/>
                </a:tc>
                <a:tc>
                  <a:txBody>
                    <a:bodyPr/>
                    <a:lstStyle/>
                    <a:p>
                      <a:pPr algn="ctr"/>
                      <a:r>
                        <a:rPr lang="en-US" sz="1200" noProof="0" dirty="0"/>
                        <a:t>3.5</a:t>
                      </a:r>
                    </a:p>
                  </a:txBody>
                  <a:tcPr marL="36000" marR="36000" marT="0" marB="0" anchor="ctr"/>
                </a:tc>
                <a:tc>
                  <a:txBody>
                    <a:bodyPr/>
                    <a:lstStyle/>
                    <a:p>
                      <a:pPr algn="ctr"/>
                      <a:r>
                        <a:rPr lang="en-US" sz="1200" noProof="0" dirty="0"/>
                        <a:t>8.0</a:t>
                      </a:r>
                    </a:p>
                  </a:txBody>
                  <a:tcPr marL="36000" marR="36000" marT="0" marB="0" anchor="ctr"/>
                </a:tc>
                <a:extLst>
                  <a:ext uri="{0D108BD9-81ED-4DB2-BD59-A6C34878D82A}">
                    <a16:rowId xmlns:a16="http://schemas.microsoft.com/office/drawing/2014/main" val="1658582273"/>
                  </a:ext>
                </a:extLst>
              </a:tr>
              <a:tr h="233364">
                <a:tc>
                  <a:txBody>
                    <a:bodyPr/>
                    <a:lstStyle/>
                    <a:p>
                      <a:r>
                        <a:rPr lang="en-US" sz="1400" noProof="0" dirty="0"/>
                        <a:t>Minimum, µm</a:t>
                      </a:r>
                    </a:p>
                  </a:txBody>
                  <a:tcPr marL="36000" marR="36000" marT="0" marB="0" anchor="ctr">
                    <a:solidFill>
                      <a:srgbClr val="0070C0"/>
                    </a:solidFill>
                  </a:tcPr>
                </a:tc>
                <a:tc>
                  <a:txBody>
                    <a:bodyPr/>
                    <a:lstStyle/>
                    <a:p>
                      <a:pPr algn="ctr"/>
                      <a:r>
                        <a:rPr lang="en-US" sz="1200" noProof="0" dirty="0"/>
                        <a:t>93.0</a:t>
                      </a:r>
                    </a:p>
                  </a:txBody>
                  <a:tcPr marL="36000" marR="36000" marT="0" marB="0" anchor="ctr"/>
                </a:tc>
                <a:tc>
                  <a:txBody>
                    <a:bodyPr/>
                    <a:lstStyle/>
                    <a:p>
                      <a:pPr algn="ctr"/>
                      <a:r>
                        <a:rPr lang="en-US" sz="1200" noProof="0" dirty="0"/>
                        <a:t>90.2</a:t>
                      </a:r>
                    </a:p>
                  </a:txBody>
                  <a:tcPr marL="36000" marR="36000" marT="0" marB="0" anchor="ctr"/>
                </a:tc>
                <a:tc>
                  <a:txBody>
                    <a:bodyPr/>
                    <a:lstStyle/>
                    <a:p>
                      <a:pPr algn="ctr"/>
                      <a:r>
                        <a:rPr lang="en-US" sz="1200" noProof="0" dirty="0"/>
                        <a:t>80.3</a:t>
                      </a:r>
                    </a:p>
                  </a:txBody>
                  <a:tcPr marL="36000" marR="36000" marT="0" marB="0" anchor="ctr"/>
                </a:tc>
                <a:extLst>
                  <a:ext uri="{0D108BD9-81ED-4DB2-BD59-A6C34878D82A}">
                    <a16:rowId xmlns:a16="http://schemas.microsoft.com/office/drawing/2014/main" val="3009178558"/>
                  </a:ext>
                </a:extLst>
              </a:tr>
              <a:tr h="233364">
                <a:tc>
                  <a:txBody>
                    <a:bodyPr/>
                    <a:lstStyle/>
                    <a:p>
                      <a:r>
                        <a:rPr lang="en-US" sz="1400" noProof="0" dirty="0"/>
                        <a:t>Maximum, µm</a:t>
                      </a:r>
                    </a:p>
                  </a:txBody>
                  <a:tcPr marL="36000" marR="36000" marT="0" marB="0" anchor="ctr">
                    <a:solidFill>
                      <a:srgbClr val="0070C0"/>
                    </a:solidFill>
                  </a:tcPr>
                </a:tc>
                <a:tc>
                  <a:txBody>
                    <a:bodyPr/>
                    <a:lstStyle/>
                    <a:p>
                      <a:pPr algn="ctr"/>
                      <a:r>
                        <a:rPr lang="en-US" sz="1200" noProof="0" dirty="0"/>
                        <a:t>104.1</a:t>
                      </a:r>
                    </a:p>
                  </a:txBody>
                  <a:tcPr marL="36000" marR="36000" marT="0" marB="0" anchor="ctr"/>
                </a:tc>
                <a:tc>
                  <a:txBody>
                    <a:bodyPr/>
                    <a:lstStyle/>
                    <a:p>
                      <a:pPr algn="ctr"/>
                      <a:r>
                        <a:rPr lang="en-US" sz="1200" noProof="0" dirty="0"/>
                        <a:t>102.2</a:t>
                      </a:r>
                    </a:p>
                  </a:txBody>
                  <a:tcPr marL="36000" marR="36000" marT="0" marB="0" anchor="ctr"/>
                </a:tc>
                <a:tc>
                  <a:txBody>
                    <a:bodyPr/>
                    <a:lstStyle/>
                    <a:p>
                      <a:pPr algn="ctr"/>
                      <a:r>
                        <a:rPr lang="en-US" sz="1200" noProof="0" dirty="0"/>
                        <a:t>115.2</a:t>
                      </a:r>
                    </a:p>
                  </a:txBody>
                  <a:tcPr marL="36000" marR="36000" marT="0" marB="0" anchor="ctr"/>
                </a:tc>
                <a:extLst>
                  <a:ext uri="{0D108BD9-81ED-4DB2-BD59-A6C34878D82A}">
                    <a16:rowId xmlns:a16="http://schemas.microsoft.com/office/drawing/2014/main" val="724761071"/>
                  </a:ext>
                </a:extLst>
              </a:tr>
              <a:tr h="233364">
                <a:tc>
                  <a:txBody>
                    <a:bodyPr/>
                    <a:lstStyle/>
                    <a:p>
                      <a:r>
                        <a:rPr lang="en-US" sz="1400" noProof="0" dirty="0"/>
                        <a:t>Range, %</a:t>
                      </a:r>
                    </a:p>
                  </a:txBody>
                  <a:tcPr marL="36000" marR="36000" marT="0" marB="0" anchor="ctr">
                    <a:solidFill>
                      <a:srgbClr val="0070C0"/>
                    </a:solidFill>
                  </a:tcPr>
                </a:tc>
                <a:tc>
                  <a:txBody>
                    <a:bodyPr/>
                    <a:lstStyle/>
                    <a:p>
                      <a:pPr algn="ctr"/>
                      <a:r>
                        <a:rPr lang="en-US" sz="1200" noProof="0" dirty="0"/>
                        <a:t>11.7</a:t>
                      </a:r>
                    </a:p>
                  </a:txBody>
                  <a:tcPr marL="36000" marR="36000" marT="0" marB="0" anchor="ctr"/>
                </a:tc>
                <a:tc>
                  <a:txBody>
                    <a:bodyPr/>
                    <a:lstStyle/>
                    <a:p>
                      <a:pPr algn="ctr"/>
                      <a:r>
                        <a:rPr lang="en-US" sz="1200" noProof="0" dirty="0"/>
                        <a:t>12.4</a:t>
                      </a:r>
                    </a:p>
                  </a:txBody>
                  <a:tcPr marL="36000" marR="36000" marT="0" marB="0" anchor="ctr"/>
                </a:tc>
                <a:tc>
                  <a:txBody>
                    <a:bodyPr/>
                    <a:lstStyle/>
                    <a:p>
                      <a:pPr algn="ctr"/>
                      <a:r>
                        <a:rPr lang="en-US" sz="1200" noProof="0" dirty="0"/>
                        <a:t>36.5</a:t>
                      </a:r>
                    </a:p>
                  </a:txBody>
                  <a:tcPr marL="36000" marR="36000" marT="0" marB="0" anchor="ctr"/>
                </a:tc>
                <a:extLst>
                  <a:ext uri="{0D108BD9-81ED-4DB2-BD59-A6C34878D82A}">
                    <a16:rowId xmlns:a16="http://schemas.microsoft.com/office/drawing/2014/main" val="2985695199"/>
                  </a:ext>
                </a:extLst>
              </a:tr>
            </a:tbl>
          </a:graphicData>
        </a:graphic>
      </p:graphicFrame>
      <p:graphicFrame>
        <p:nvGraphicFramePr>
          <p:cNvPr id="5" name="Diagramm 4">
            <a:extLst>
              <a:ext uri="{FF2B5EF4-FFF2-40B4-BE49-F238E27FC236}">
                <a16:creationId xmlns:a16="http://schemas.microsoft.com/office/drawing/2014/main" id="{2B86A6EF-284C-4F4D-A5EB-E31542029EB5}"/>
              </a:ext>
            </a:extLst>
          </p:cNvPr>
          <p:cNvGraphicFramePr>
            <a:graphicFrameLocks/>
          </p:cNvGraphicFramePr>
          <p:nvPr>
            <p:extLst>
              <p:ext uri="{D42A27DB-BD31-4B8C-83A1-F6EECF244321}">
                <p14:modId xmlns:p14="http://schemas.microsoft.com/office/powerpoint/2010/main" val="3381586543"/>
              </p:ext>
            </p:extLst>
          </p:nvPr>
        </p:nvGraphicFramePr>
        <p:xfrm>
          <a:off x="4451154" y="1484523"/>
          <a:ext cx="3348000" cy="2581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Diagramm 9">
            <a:extLst>
              <a:ext uri="{FF2B5EF4-FFF2-40B4-BE49-F238E27FC236}">
                <a16:creationId xmlns:a16="http://schemas.microsoft.com/office/drawing/2014/main" id="{BDA0FFDD-243E-446A-9F70-A996D2A91C29}"/>
              </a:ext>
            </a:extLst>
          </p:cNvPr>
          <p:cNvGraphicFramePr>
            <a:graphicFrameLocks/>
          </p:cNvGraphicFramePr>
          <p:nvPr>
            <p:extLst>
              <p:ext uri="{D42A27DB-BD31-4B8C-83A1-F6EECF244321}">
                <p14:modId xmlns:p14="http://schemas.microsoft.com/office/powerpoint/2010/main" val="2904282105"/>
              </p:ext>
            </p:extLst>
          </p:nvPr>
        </p:nvGraphicFramePr>
        <p:xfrm>
          <a:off x="8077695" y="1512000"/>
          <a:ext cx="3348000" cy="2581200"/>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3">
            <a:extLst>
              <a:ext uri="{FF2B5EF4-FFF2-40B4-BE49-F238E27FC236}">
                <a16:creationId xmlns:a16="http://schemas.microsoft.com/office/drawing/2014/main" id="{8ABF2E9F-D9BC-6B0D-6DC3-544839742FD3}"/>
              </a:ext>
            </a:extLst>
          </p:cNvPr>
          <p:cNvSpPr txBox="1">
            <a:spLocks/>
          </p:cNvSpPr>
          <p:nvPr/>
        </p:nvSpPr>
        <p:spPr>
          <a:xfrm>
            <a:off x="409407" y="4217915"/>
            <a:ext cx="3827381" cy="2243832"/>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00"/>
              </a:spcAft>
            </a:pPr>
            <a:r>
              <a:rPr lang="en-US" noProof="0" dirty="0"/>
              <a:t>In some cases, selection possibilities are limited:</a:t>
            </a:r>
          </a:p>
          <a:p>
            <a:pPr lvl="1">
              <a:spcAft>
                <a:spcPts val="400"/>
              </a:spcAft>
              <a:buFont typeface="Arial" panose="020B0604020202020204" pitchFamily="34" charset="0"/>
              <a:buChar char="•"/>
            </a:pPr>
            <a:r>
              <a:rPr lang="en-US" noProof="0" dirty="0"/>
              <a:t>by the given substrate material</a:t>
            </a:r>
          </a:p>
          <a:p>
            <a:pPr lvl="1">
              <a:buFont typeface="Arial" panose="020B0604020202020204" pitchFamily="34" charset="0"/>
              <a:buChar char="•"/>
            </a:pPr>
            <a:r>
              <a:rPr lang="en-US" noProof="0" dirty="0"/>
              <a:t>by the thickness of coating</a:t>
            </a:r>
          </a:p>
          <a:p>
            <a:pPr marL="228600" lvl="1" indent="0">
              <a:buNone/>
            </a:pPr>
            <a:r>
              <a:rPr lang="en-US" noProof="0" dirty="0"/>
              <a:t>For example, the foil 100 µm is too thick for measurements on Glass</a:t>
            </a:r>
          </a:p>
        </p:txBody>
      </p:sp>
      <p:sp>
        <p:nvSpPr>
          <p:cNvPr id="15" name="Content Placeholder 9">
            <a:extLst>
              <a:ext uri="{FF2B5EF4-FFF2-40B4-BE49-F238E27FC236}">
                <a16:creationId xmlns:a16="http://schemas.microsoft.com/office/drawing/2014/main" id="{EF389443-183A-1E87-18A4-46A21E7ABD12}"/>
              </a:ext>
            </a:extLst>
          </p:cNvPr>
          <p:cNvSpPr txBox="1">
            <a:spLocks/>
          </p:cNvSpPr>
          <p:nvPr/>
        </p:nvSpPr>
        <p:spPr>
          <a:xfrm>
            <a:off x="4269565" y="4191111"/>
            <a:ext cx="3722935" cy="559213"/>
          </a:xfrm>
          <a:prstGeom prst="rect">
            <a:avLst/>
          </a:prstGeom>
        </p:spPr>
        <p:txBody>
          <a:bodyPr tIns="0"/>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600" i="1" noProof="0" dirty="0">
                <a:solidFill>
                  <a:srgbClr val="0071BC"/>
                </a:solidFill>
              </a:rPr>
              <a:t>Measurement statistics: averaging over the surface</a:t>
            </a:r>
          </a:p>
        </p:txBody>
      </p:sp>
      <p:graphicFrame>
        <p:nvGraphicFramePr>
          <p:cNvPr id="11" name="Diagramm 10">
            <a:extLst>
              <a:ext uri="{FF2B5EF4-FFF2-40B4-BE49-F238E27FC236}">
                <a16:creationId xmlns:a16="http://schemas.microsoft.com/office/drawing/2014/main" id="{B232E577-F3A0-4D05-9D39-24EC59DA1CAA}"/>
              </a:ext>
            </a:extLst>
          </p:cNvPr>
          <p:cNvGraphicFramePr>
            <a:graphicFrameLocks/>
          </p:cNvGraphicFramePr>
          <p:nvPr>
            <p:extLst>
              <p:ext uri="{D42A27DB-BD31-4B8C-83A1-F6EECF244321}">
                <p14:modId xmlns:p14="http://schemas.microsoft.com/office/powerpoint/2010/main" val="2128730585"/>
              </p:ext>
            </p:extLst>
          </p:nvPr>
        </p:nvGraphicFramePr>
        <p:xfrm>
          <a:off x="778305" y="1512000"/>
          <a:ext cx="3348000" cy="2581200"/>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feld 21">
            <a:extLst>
              <a:ext uri="{FF2B5EF4-FFF2-40B4-BE49-F238E27FC236}">
                <a16:creationId xmlns:a16="http://schemas.microsoft.com/office/drawing/2014/main" id="{AFE94886-7AE4-93A5-6113-FD4CC0EE2DE4}"/>
              </a:ext>
            </a:extLst>
          </p:cNvPr>
          <p:cNvSpPr txBox="1"/>
          <p:nvPr/>
        </p:nvSpPr>
        <p:spPr>
          <a:xfrm>
            <a:off x="3948793" y="1583861"/>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latin typeface="+mj-lt"/>
              </a:rPr>
              <a:t>1</a:t>
            </a:r>
          </a:p>
        </p:txBody>
      </p:sp>
      <p:sp>
        <p:nvSpPr>
          <p:cNvPr id="23" name="Textfeld 22">
            <a:extLst>
              <a:ext uri="{FF2B5EF4-FFF2-40B4-BE49-F238E27FC236}">
                <a16:creationId xmlns:a16="http://schemas.microsoft.com/office/drawing/2014/main" id="{A7F37998-42AD-A20D-19D6-7E7FB6EEA618}"/>
              </a:ext>
            </a:extLst>
          </p:cNvPr>
          <p:cNvSpPr txBox="1"/>
          <p:nvPr/>
        </p:nvSpPr>
        <p:spPr>
          <a:xfrm>
            <a:off x="7613053" y="1592325"/>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latin typeface="+mj-lt"/>
              </a:rPr>
              <a:t>2</a:t>
            </a:r>
          </a:p>
        </p:txBody>
      </p:sp>
      <p:sp>
        <p:nvSpPr>
          <p:cNvPr id="24" name="Textfeld 23">
            <a:extLst>
              <a:ext uri="{FF2B5EF4-FFF2-40B4-BE49-F238E27FC236}">
                <a16:creationId xmlns:a16="http://schemas.microsoft.com/office/drawing/2014/main" id="{A747639E-868D-7271-21FF-064B3E9BF49F}"/>
              </a:ext>
            </a:extLst>
          </p:cNvPr>
          <p:cNvSpPr txBox="1"/>
          <p:nvPr/>
        </p:nvSpPr>
        <p:spPr>
          <a:xfrm>
            <a:off x="11272589" y="1588026"/>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latin typeface="+mj-lt"/>
              </a:rPr>
              <a:t>3</a:t>
            </a:r>
          </a:p>
        </p:txBody>
      </p:sp>
      <p:sp>
        <p:nvSpPr>
          <p:cNvPr id="25" name="Content Placeholder 3">
            <a:extLst>
              <a:ext uri="{FF2B5EF4-FFF2-40B4-BE49-F238E27FC236}">
                <a16:creationId xmlns:a16="http://schemas.microsoft.com/office/drawing/2014/main" id="{016EF1EB-BE92-7E9A-4B81-4A3A44BD9761}"/>
              </a:ext>
            </a:extLst>
          </p:cNvPr>
          <p:cNvSpPr txBox="1">
            <a:spLocks/>
          </p:cNvSpPr>
          <p:nvPr/>
        </p:nvSpPr>
        <p:spPr>
          <a:xfrm>
            <a:off x="8796376" y="4321470"/>
            <a:ext cx="3147514" cy="2012727"/>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Aft>
                <a:spcPts val="0"/>
              </a:spcAft>
              <a:buNone/>
            </a:pPr>
            <a:r>
              <a:rPr lang="en-US" sz="1600" i="1" noProof="0" dirty="0">
                <a:solidFill>
                  <a:srgbClr val="0071BC"/>
                </a:solidFill>
              </a:rPr>
              <a:t>Measurements in M1 Mistral with the collimator 1.5 mm on:</a:t>
            </a:r>
          </a:p>
          <a:p>
            <a:pPr marL="0" indent="0">
              <a:lnSpc>
                <a:spcPct val="114000"/>
              </a:lnSpc>
              <a:spcAft>
                <a:spcPts val="0"/>
              </a:spcAft>
              <a:buNone/>
            </a:pPr>
            <a:r>
              <a:rPr lang="en-US" sz="1400" b="1" noProof="0" dirty="0">
                <a:solidFill>
                  <a:srgbClr val="0071BC"/>
                </a:solidFill>
                <a:latin typeface="+mj-lt"/>
              </a:rPr>
              <a:t>1</a:t>
            </a:r>
            <a:r>
              <a:rPr lang="en-US" sz="1600" i="1" noProof="0" dirty="0">
                <a:solidFill>
                  <a:srgbClr val="0071BC"/>
                </a:solidFill>
              </a:rPr>
              <a:t> - Copper (Cu Ka)</a:t>
            </a:r>
          </a:p>
          <a:p>
            <a:pPr marL="0" indent="0">
              <a:lnSpc>
                <a:spcPct val="114000"/>
              </a:lnSpc>
              <a:spcAft>
                <a:spcPts val="0"/>
              </a:spcAft>
              <a:buNone/>
            </a:pPr>
            <a:r>
              <a:rPr lang="en-US" sz="1400" b="1" noProof="0" dirty="0">
                <a:solidFill>
                  <a:srgbClr val="0071BC"/>
                </a:solidFill>
                <a:latin typeface="+mj-lt"/>
              </a:rPr>
              <a:t>2</a:t>
            </a:r>
            <a:r>
              <a:rPr lang="en-US" sz="1600" i="1" noProof="0" dirty="0">
                <a:solidFill>
                  <a:srgbClr val="0071BC"/>
                </a:solidFill>
              </a:rPr>
              <a:t> - Aluminum (Mn Ka)</a:t>
            </a:r>
          </a:p>
          <a:p>
            <a:pPr marL="0" indent="0">
              <a:lnSpc>
                <a:spcPct val="114000"/>
              </a:lnSpc>
              <a:spcAft>
                <a:spcPts val="0"/>
              </a:spcAft>
              <a:buNone/>
            </a:pPr>
            <a:r>
              <a:rPr lang="en-US" sz="1400" b="1" noProof="0" dirty="0">
                <a:solidFill>
                  <a:srgbClr val="0071BC"/>
                </a:solidFill>
                <a:latin typeface="+mj-lt"/>
              </a:rPr>
              <a:t>3</a:t>
            </a:r>
            <a:r>
              <a:rPr lang="en-US" sz="1600" i="1" noProof="0" dirty="0">
                <a:solidFill>
                  <a:srgbClr val="0071BC"/>
                </a:solidFill>
              </a:rPr>
              <a:t> – Measurement with micrometer</a:t>
            </a:r>
          </a:p>
          <a:p>
            <a:pPr marL="0" indent="0">
              <a:lnSpc>
                <a:spcPct val="114000"/>
              </a:lnSpc>
              <a:spcAft>
                <a:spcPts val="0"/>
              </a:spcAft>
              <a:buNone/>
            </a:pPr>
            <a:r>
              <a:rPr lang="en-US" sz="1600" i="1" noProof="0" dirty="0"/>
              <a:t>Measured surface is approx. </a:t>
            </a:r>
          </a:p>
          <a:p>
            <a:pPr marL="0" indent="0">
              <a:lnSpc>
                <a:spcPct val="114000"/>
              </a:lnSpc>
              <a:spcAft>
                <a:spcPts val="0"/>
              </a:spcAft>
              <a:buNone/>
            </a:pPr>
            <a:r>
              <a:rPr lang="en-US" sz="1600" i="1" noProof="0" dirty="0">
                <a:solidFill>
                  <a:srgbClr val="0071BC"/>
                </a:solidFill>
              </a:rPr>
              <a:t>12 mm x 15 mm</a:t>
            </a:r>
          </a:p>
          <a:p>
            <a:pPr marL="0" indent="0">
              <a:lnSpc>
                <a:spcPct val="114000"/>
              </a:lnSpc>
              <a:spcAft>
                <a:spcPts val="0"/>
              </a:spcAft>
              <a:buNone/>
            </a:pPr>
            <a:endParaRPr lang="en-US" sz="1600" i="1" noProof="0" dirty="0"/>
          </a:p>
        </p:txBody>
      </p:sp>
      <p:pic>
        <p:nvPicPr>
          <p:cNvPr id="13" name="Grafik 12" descr="Ein Bild, das Schrift, Grafiken, Screenshot, Logo enthält.&#10;&#10;KI-generierte Inhalte können fehlerhaft sein.">
            <a:extLst>
              <a:ext uri="{FF2B5EF4-FFF2-40B4-BE49-F238E27FC236}">
                <a16:creationId xmlns:a16="http://schemas.microsoft.com/office/drawing/2014/main" id="{96DFFB70-0087-2B4E-60BF-AF8271F9055A}"/>
              </a:ext>
            </a:extLst>
          </p:cNvPr>
          <p:cNvPicPr preferRelativeResize="0">
            <a:picLocks/>
          </p:cNvPicPr>
          <p:nvPr/>
        </p:nvPicPr>
        <p:blipFill>
          <a:blip r:embed="rId6"/>
          <a:stretch>
            <a:fillRect/>
          </a:stretch>
        </p:blipFill>
        <p:spPr>
          <a:xfrm>
            <a:off x="9541134" y="305029"/>
            <a:ext cx="972000" cy="468000"/>
          </a:xfrm>
          <a:prstGeom prst="rect">
            <a:avLst/>
          </a:prstGeom>
        </p:spPr>
      </p:pic>
    </p:spTree>
    <p:extLst>
      <p:ext uri="{BB962C8B-B14F-4D97-AF65-F5344CB8AC3E}">
        <p14:creationId xmlns:p14="http://schemas.microsoft.com/office/powerpoint/2010/main" val="1453554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2931A33-0E4D-1A85-1FF2-72E2D565F37B}"/>
              </a:ext>
            </a:extLst>
          </p:cNvPr>
          <p:cNvPicPr preferRelativeResize="0">
            <a:picLocks/>
          </p:cNvPicPr>
          <p:nvPr/>
        </p:nvPicPr>
        <p:blipFill>
          <a:blip r:embed="rId3"/>
          <a:srcRect l="395" r="-395" b="3972"/>
          <a:stretch/>
        </p:blipFill>
        <p:spPr>
          <a:xfrm>
            <a:off x="3174714" y="1414273"/>
            <a:ext cx="8885285" cy="4860000"/>
          </a:xfrm>
          <a:prstGeom prst="rect">
            <a:avLst/>
          </a:prstGeom>
        </p:spPr>
      </p:pic>
      <p:sp>
        <p:nvSpPr>
          <p:cNvPr id="2" name="Text Placeholder 1">
            <a:extLst>
              <a:ext uri="{FF2B5EF4-FFF2-40B4-BE49-F238E27FC236}">
                <a16:creationId xmlns:a16="http://schemas.microsoft.com/office/drawing/2014/main" id="{16677B3F-1534-4493-A513-640E2F1AA12F}"/>
              </a:ext>
            </a:extLst>
          </p:cNvPr>
          <p:cNvSpPr>
            <a:spLocks noGrp="1"/>
          </p:cNvSpPr>
          <p:nvPr>
            <p:ph type="body" sz="quarter" idx="20"/>
          </p:nvPr>
        </p:nvSpPr>
        <p:spPr/>
        <p:txBody>
          <a:bodyPr/>
          <a:lstStyle/>
          <a:p>
            <a:r>
              <a:rPr lang="en-US" noProof="0" dirty="0"/>
              <a:t>Measurements of Carbon Layer Thickness: Instrument Calibration</a:t>
            </a:r>
          </a:p>
        </p:txBody>
      </p:sp>
      <p:sp>
        <p:nvSpPr>
          <p:cNvPr id="3" name="Title 2">
            <a:extLst>
              <a:ext uri="{FF2B5EF4-FFF2-40B4-BE49-F238E27FC236}">
                <a16:creationId xmlns:a16="http://schemas.microsoft.com/office/drawing/2014/main" id="{CC1CAF98-4625-4BCD-AC04-EC5B486E11E2}"/>
              </a:ext>
            </a:extLst>
          </p:cNvPr>
          <p:cNvSpPr>
            <a:spLocks noGrp="1"/>
          </p:cNvSpPr>
          <p:nvPr>
            <p:ph type="title"/>
          </p:nvPr>
        </p:nvSpPr>
        <p:spPr/>
        <p:txBody>
          <a:bodyPr/>
          <a:lstStyle/>
          <a:p>
            <a:r>
              <a:rPr lang="en-US" noProof="0" dirty="0"/>
              <a:t>X-Ray Measurements of Carbon Coating Thickness in Air:</a:t>
            </a:r>
            <a:br>
              <a:rPr lang="en-US" noProof="0" dirty="0"/>
            </a:br>
            <a:r>
              <a:rPr lang="en-US" noProof="0" dirty="0"/>
              <a:t>Calibration Samples</a:t>
            </a:r>
          </a:p>
        </p:txBody>
      </p:sp>
      <p:sp>
        <p:nvSpPr>
          <p:cNvPr id="4" name="Content Placeholder 3">
            <a:extLst>
              <a:ext uri="{FF2B5EF4-FFF2-40B4-BE49-F238E27FC236}">
                <a16:creationId xmlns:a16="http://schemas.microsoft.com/office/drawing/2014/main" id="{ED400892-B35D-400A-9514-F83750BA6607}"/>
              </a:ext>
            </a:extLst>
          </p:cNvPr>
          <p:cNvSpPr>
            <a:spLocks noGrp="1"/>
          </p:cNvSpPr>
          <p:nvPr>
            <p:ph sz="quarter" idx="21"/>
          </p:nvPr>
        </p:nvSpPr>
        <p:spPr>
          <a:xfrm>
            <a:off x="405411" y="1321055"/>
            <a:ext cx="2635740" cy="4532449"/>
          </a:xfrm>
        </p:spPr>
        <p:txBody>
          <a:bodyPr/>
          <a:lstStyle/>
          <a:p>
            <a:pPr marL="0" indent="0">
              <a:lnSpc>
                <a:spcPct val="114000"/>
              </a:lnSpc>
              <a:buNone/>
            </a:pPr>
            <a:r>
              <a:rPr lang="en-US" spc="-50" noProof="0" dirty="0"/>
              <a:t>To increase the accuracy of the measurements, some reference Graphite foils with different thickness were measured by PTB in the group of Dr. Beckhoff on BESSI II.</a:t>
            </a:r>
          </a:p>
          <a:p>
            <a:pPr marL="0" indent="0">
              <a:lnSpc>
                <a:spcPct val="114000"/>
              </a:lnSpc>
              <a:buNone/>
            </a:pPr>
            <a:r>
              <a:rPr lang="en-US" spc="-50" noProof="0" dirty="0"/>
              <a:t>This table represents  the measurement results, performed by transmission of 3 different beam energies. For calibration of the labor instrument the average values were used.</a:t>
            </a:r>
          </a:p>
        </p:txBody>
      </p:sp>
      <p:sp>
        <p:nvSpPr>
          <p:cNvPr id="8" name="Slide Number Placeholder 7">
            <a:extLst>
              <a:ext uri="{FF2B5EF4-FFF2-40B4-BE49-F238E27FC236}">
                <a16:creationId xmlns:a16="http://schemas.microsoft.com/office/drawing/2014/main" id="{E977BA3E-C8F4-4249-B797-5500442B1344}"/>
              </a:ext>
            </a:extLst>
          </p:cNvPr>
          <p:cNvSpPr>
            <a:spLocks noGrp="1"/>
          </p:cNvSpPr>
          <p:nvPr>
            <p:ph type="sldNum" sz="quarter" idx="4"/>
          </p:nvPr>
        </p:nvSpPr>
        <p:spPr/>
        <p:txBody>
          <a:bodyPr/>
          <a:lstStyle/>
          <a:p>
            <a:fld id="{A520213A-032B-FE42-940A-86A4C9AC44D3}" type="slidenum">
              <a:rPr lang="en-US" noProof="0" smtClean="0"/>
              <a:pPr/>
              <a:t>14</a:t>
            </a:fld>
            <a:endParaRPr lang="en-US" noProof="0" dirty="0"/>
          </a:p>
        </p:txBody>
      </p:sp>
      <p:sp>
        <p:nvSpPr>
          <p:cNvPr id="9" name="Footer Placeholder 8">
            <a:extLst>
              <a:ext uri="{FF2B5EF4-FFF2-40B4-BE49-F238E27FC236}">
                <a16:creationId xmlns:a16="http://schemas.microsoft.com/office/drawing/2014/main" id="{9B4ADA9B-4752-4931-BEBA-2FE863EFCDD1}"/>
              </a:ext>
            </a:extLst>
          </p:cNvPr>
          <p:cNvSpPr>
            <a:spLocks noGrp="1"/>
          </p:cNvSpPr>
          <p:nvPr>
            <p:ph type="ftr" sz="quarter" idx="3"/>
          </p:nvPr>
        </p:nvSpPr>
        <p:spPr/>
        <p:txBody>
          <a:bodyPr/>
          <a:lstStyle/>
          <a:p>
            <a:r>
              <a:rPr lang="en-US" noProof="0" dirty="0"/>
              <a:t>Innovation with Integrity</a:t>
            </a:r>
          </a:p>
        </p:txBody>
      </p:sp>
      <p:sp>
        <p:nvSpPr>
          <p:cNvPr id="16" name="Content Placeholder 9">
            <a:extLst>
              <a:ext uri="{FF2B5EF4-FFF2-40B4-BE49-F238E27FC236}">
                <a16:creationId xmlns:a16="http://schemas.microsoft.com/office/drawing/2014/main" id="{0C532BD6-FFDA-92ED-C8B2-B99B77D875A5}"/>
              </a:ext>
            </a:extLst>
          </p:cNvPr>
          <p:cNvSpPr txBox="1">
            <a:spLocks/>
          </p:cNvSpPr>
          <p:nvPr/>
        </p:nvSpPr>
        <p:spPr>
          <a:xfrm>
            <a:off x="860389" y="5853504"/>
            <a:ext cx="4630724" cy="674077"/>
          </a:xfrm>
          <a:prstGeom prst="rect">
            <a:avLst/>
          </a:prstGeom>
        </p:spPr>
        <p:txBody>
          <a:bodyPr tIns="0"/>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0"/>
              </a:spcAft>
              <a:buNone/>
            </a:pPr>
            <a:r>
              <a:rPr lang="en-US" sz="1050" i="1" noProof="0" dirty="0" err="1">
                <a:solidFill>
                  <a:srgbClr val="0071BC"/>
                </a:solidFill>
              </a:rPr>
              <a:t>Physikalisch-Technische</a:t>
            </a:r>
            <a:r>
              <a:rPr lang="en-US" sz="1050" i="1" noProof="0" dirty="0">
                <a:solidFill>
                  <a:srgbClr val="0071BC"/>
                </a:solidFill>
              </a:rPr>
              <a:t> </a:t>
            </a:r>
            <a:r>
              <a:rPr lang="en-US" sz="1050" i="1" noProof="0" dirty="0" err="1">
                <a:solidFill>
                  <a:srgbClr val="0071BC"/>
                </a:solidFill>
              </a:rPr>
              <a:t>Bundesanstalt</a:t>
            </a:r>
            <a:r>
              <a:rPr lang="en-US" sz="1050" i="1" noProof="0" dirty="0">
                <a:solidFill>
                  <a:srgbClr val="0071BC"/>
                </a:solidFill>
              </a:rPr>
              <a:t> </a:t>
            </a:r>
          </a:p>
          <a:p>
            <a:pPr marL="0" indent="0">
              <a:lnSpc>
                <a:spcPct val="100000"/>
              </a:lnSpc>
              <a:spcAft>
                <a:spcPts val="0"/>
              </a:spcAft>
              <a:buNone/>
            </a:pPr>
            <a:r>
              <a:rPr lang="en-US" sz="1050" i="1" noProof="0" dirty="0">
                <a:solidFill>
                  <a:srgbClr val="0071BC"/>
                </a:solidFill>
              </a:rPr>
              <a:t>X-ray Spectrometry </a:t>
            </a:r>
          </a:p>
          <a:p>
            <a:pPr marL="0" indent="0">
              <a:lnSpc>
                <a:spcPct val="100000"/>
              </a:lnSpc>
              <a:spcAft>
                <a:spcPts val="0"/>
              </a:spcAft>
              <a:buNone/>
            </a:pPr>
            <a:r>
              <a:rPr lang="en-US" sz="1050" i="1" noProof="0" dirty="0">
                <a:solidFill>
                  <a:srgbClr val="0071BC"/>
                </a:solidFill>
              </a:rPr>
              <a:t>Working Group 7.24 </a:t>
            </a:r>
          </a:p>
          <a:p>
            <a:pPr marL="0" indent="0">
              <a:lnSpc>
                <a:spcPct val="100000"/>
              </a:lnSpc>
              <a:spcAft>
                <a:spcPts val="0"/>
              </a:spcAft>
              <a:buNone/>
            </a:pPr>
            <a:r>
              <a:rPr lang="en-US" sz="1050" i="1" noProof="0" dirty="0">
                <a:solidFill>
                  <a:srgbClr val="0071BC"/>
                </a:solidFill>
              </a:rPr>
              <a:t>https://www.ptb.de/cms/en/ptb/fachabteilungen/abt7/fb-72/ag-724.html </a:t>
            </a:r>
          </a:p>
        </p:txBody>
      </p:sp>
      <p:sp>
        <p:nvSpPr>
          <p:cNvPr id="5" name="Date Placeholder 6">
            <a:extLst>
              <a:ext uri="{FF2B5EF4-FFF2-40B4-BE49-F238E27FC236}">
                <a16:creationId xmlns:a16="http://schemas.microsoft.com/office/drawing/2014/main" id="{9D142160-C2C6-DEB0-30A4-87CB06A0EA80}"/>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10" name="Grafik 9" descr="Ein Bild, das Schrift, Grafiken, Screenshot, Logo enthält.&#10;&#10;KI-generierte Inhalte können fehlerhaft sein.">
            <a:extLst>
              <a:ext uri="{FF2B5EF4-FFF2-40B4-BE49-F238E27FC236}">
                <a16:creationId xmlns:a16="http://schemas.microsoft.com/office/drawing/2014/main" id="{169C41E3-0967-0400-519C-74DC1E60AC6E}"/>
              </a:ext>
            </a:extLst>
          </p:cNvPr>
          <p:cNvPicPr preferRelativeResize="0">
            <a:picLocks/>
          </p:cNvPicPr>
          <p:nvPr/>
        </p:nvPicPr>
        <p:blipFill>
          <a:blip r:embed="rId4"/>
          <a:stretch>
            <a:fillRect/>
          </a:stretch>
        </p:blipFill>
        <p:spPr>
          <a:xfrm>
            <a:off x="9541134" y="305029"/>
            <a:ext cx="972000" cy="468000"/>
          </a:xfrm>
          <a:prstGeom prst="rect">
            <a:avLst/>
          </a:prstGeom>
        </p:spPr>
      </p:pic>
    </p:spTree>
    <p:extLst>
      <p:ext uri="{BB962C8B-B14F-4D97-AF65-F5344CB8AC3E}">
        <p14:creationId xmlns:p14="http://schemas.microsoft.com/office/powerpoint/2010/main" val="3124068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677B3F-1534-4493-A513-640E2F1AA12F}"/>
              </a:ext>
            </a:extLst>
          </p:cNvPr>
          <p:cNvSpPr>
            <a:spLocks noGrp="1"/>
          </p:cNvSpPr>
          <p:nvPr>
            <p:ph type="body" sz="quarter" idx="20"/>
          </p:nvPr>
        </p:nvSpPr>
        <p:spPr/>
        <p:txBody>
          <a:bodyPr/>
          <a:lstStyle/>
          <a:p>
            <a:r>
              <a:rPr lang="en-US" noProof="0" dirty="0"/>
              <a:t>Measurements of Carbon Layer Thickness: Instrument Calibration</a:t>
            </a:r>
          </a:p>
        </p:txBody>
      </p:sp>
      <p:sp>
        <p:nvSpPr>
          <p:cNvPr id="3" name="Title 2">
            <a:extLst>
              <a:ext uri="{FF2B5EF4-FFF2-40B4-BE49-F238E27FC236}">
                <a16:creationId xmlns:a16="http://schemas.microsoft.com/office/drawing/2014/main" id="{CC1CAF98-4625-4BCD-AC04-EC5B486E11E2}"/>
              </a:ext>
            </a:extLst>
          </p:cNvPr>
          <p:cNvSpPr>
            <a:spLocks noGrp="1"/>
          </p:cNvSpPr>
          <p:nvPr>
            <p:ph type="title"/>
          </p:nvPr>
        </p:nvSpPr>
        <p:spPr>
          <a:xfrm>
            <a:off x="515938" y="505635"/>
            <a:ext cx="9641853" cy="664797"/>
          </a:xfrm>
        </p:spPr>
        <p:txBody>
          <a:bodyPr/>
          <a:lstStyle/>
          <a:p>
            <a:r>
              <a:rPr lang="en-US" noProof="0" dirty="0"/>
              <a:t>Calibration Samples:</a:t>
            </a:r>
            <a:br>
              <a:rPr lang="en-US" noProof="0" dirty="0"/>
            </a:br>
            <a:r>
              <a:rPr lang="en-US" noProof="0" dirty="0"/>
              <a:t>Raster Measurements on the Samples 1.8 µm and 18.75 µm</a:t>
            </a:r>
          </a:p>
        </p:txBody>
      </p:sp>
      <p:sp>
        <p:nvSpPr>
          <p:cNvPr id="8" name="Slide Number Placeholder 7">
            <a:extLst>
              <a:ext uri="{FF2B5EF4-FFF2-40B4-BE49-F238E27FC236}">
                <a16:creationId xmlns:a16="http://schemas.microsoft.com/office/drawing/2014/main" id="{E977BA3E-C8F4-4249-B797-5500442B1344}"/>
              </a:ext>
            </a:extLst>
          </p:cNvPr>
          <p:cNvSpPr>
            <a:spLocks noGrp="1"/>
          </p:cNvSpPr>
          <p:nvPr>
            <p:ph type="sldNum" sz="quarter" idx="4"/>
          </p:nvPr>
        </p:nvSpPr>
        <p:spPr/>
        <p:txBody>
          <a:bodyPr/>
          <a:lstStyle/>
          <a:p>
            <a:fld id="{A520213A-032B-FE42-940A-86A4C9AC44D3}" type="slidenum">
              <a:rPr lang="en-US" noProof="0" smtClean="0"/>
              <a:pPr/>
              <a:t>15</a:t>
            </a:fld>
            <a:endParaRPr lang="en-US" noProof="0" dirty="0"/>
          </a:p>
        </p:txBody>
      </p:sp>
      <p:sp>
        <p:nvSpPr>
          <p:cNvPr id="9" name="Footer Placeholder 8">
            <a:extLst>
              <a:ext uri="{FF2B5EF4-FFF2-40B4-BE49-F238E27FC236}">
                <a16:creationId xmlns:a16="http://schemas.microsoft.com/office/drawing/2014/main" id="{9B4ADA9B-4752-4931-BEBA-2FE863EFCDD1}"/>
              </a:ext>
            </a:extLst>
          </p:cNvPr>
          <p:cNvSpPr>
            <a:spLocks noGrp="1"/>
          </p:cNvSpPr>
          <p:nvPr>
            <p:ph type="ftr" sz="quarter" idx="3"/>
          </p:nvPr>
        </p:nvSpPr>
        <p:spPr/>
        <p:txBody>
          <a:bodyPr/>
          <a:lstStyle/>
          <a:p>
            <a:r>
              <a:rPr lang="en-US" noProof="0" dirty="0"/>
              <a:t>Innovation with Integrity</a:t>
            </a:r>
          </a:p>
        </p:txBody>
      </p:sp>
      <p:graphicFrame>
        <p:nvGraphicFramePr>
          <p:cNvPr id="13" name="Tabelle 12">
            <a:extLst>
              <a:ext uri="{FF2B5EF4-FFF2-40B4-BE49-F238E27FC236}">
                <a16:creationId xmlns:a16="http://schemas.microsoft.com/office/drawing/2014/main" id="{889E6BF5-B4A7-384D-DCFA-26FF4DF237F8}"/>
              </a:ext>
            </a:extLst>
          </p:cNvPr>
          <p:cNvGraphicFramePr>
            <a:graphicFrameLocks noGrp="1"/>
          </p:cNvGraphicFramePr>
          <p:nvPr>
            <p:extLst>
              <p:ext uri="{D42A27DB-BD31-4B8C-83A1-F6EECF244321}">
                <p14:modId xmlns:p14="http://schemas.microsoft.com/office/powerpoint/2010/main" val="780933225"/>
              </p:ext>
            </p:extLst>
          </p:nvPr>
        </p:nvGraphicFramePr>
        <p:xfrm>
          <a:off x="4583085" y="4428764"/>
          <a:ext cx="3053634" cy="1692896"/>
        </p:xfrm>
        <a:graphic>
          <a:graphicData uri="http://schemas.openxmlformats.org/drawingml/2006/table">
            <a:tbl>
              <a:tblPr firstRow="1" firstCol="1">
                <a:tableStyleId>{00A15C55-8517-42AA-B614-E9B94910E393}</a:tableStyleId>
              </a:tblPr>
              <a:tblGrid>
                <a:gridCol w="1217634">
                  <a:extLst>
                    <a:ext uri="{9D8B030D-6E8A-4147-A177-3AD203B41FA5}">
                      <a16:colId xmlns:a16="http://schemas.microsoft.com/office/drawing/2014/main" val="1617313805"/>
                    </a:ext>
                  </a:extLst>
                </a:gridCol>
                <a:gridCol w="720000">
                  <a:extLst>
                    <a:ext uri="{9D8B030D-6E8A-4147-A177-3AD203B41FA5}">
                      <a16:colId xmlns:a16="http://schemas.microsoft.com/office/drawing/2014/main" val="2757203601"/>
                    </a:ext>
                  </a:extLst>
                </a:gridCol>
                <a:gridCol w="1116000">
                  <a:extLst>
                    <a:ext uri="{9D8B030D-6E8A-4147-A177-3AD203B41FA5}">
                      <a16:colId xmlns:a16="http://schemas.microsoft.com/office/drawing/2014/main" val="1036912309"/>
                    </a:ext>
                  </a:extLst>
                </a:gridCol>
              </a:tblGrid>
              <a:tr h="233364">
                <a:tc rowSpan="2">
                  <a:txBody>
                    <a:bodyPr/>
                    <a:lstStyle/>
                    <a:p>
                      <a:pPr algn="ctr"/>
                      <a:r>
                        <a:rPr lang="en-US" sz="1500" noProof="0" dirty="0">
                          <a:solidFill>
                            <a:srgbClr val="0071BC"/>
                          </a:solidFill>
                        </a:rPr>
                        <a:t>KF-N8</a:t>
                      </a:r>
                    </a:p>
                  </a:txBody>
                  <a:tcPr marL="36000" marR="36000" marT="0" marB="0" anchor="ctr">
                    <a:noFill/>
                  </a:tcPr>
                </a:tc>
                <a:tc>
                  <a:txBody>
                    <a:bodyPr/>
                    <a:lstStyle/>
                    <a:p>
                      <a:pPr algn="ctr"/>
                      <a:r>
                        <a:rPr lang="en-US" sz="1400" noProof="0" dirty="0"/>
                        <a:t>PTB</a:t>
                      </a:r>
                    </a:p>
                  </a:txBody>
                  <a:tcPr marL="36000" marR="36000" marT="0" marB="0" anchor="ctr">
                    <a:lnB w="12700" cap="flat" cmpd="sng" algn="ctr">
                      <a:solidFill>
                        <a:srgbClr val="0071BC"/>
                      </a:solidFill>
                      <a:prstDash val="solid"/>
                      <a:round/>
                      <a:headEnd type="none" w="med" len="med"/>
                      <a:tailEnd type="none" w="med" len="med"/>
                    </a:lnB>
                    <a:solidFill>
                      <a:srgbClr val="0070C0"/>
                    </a:solidFill>
                  </a:tcPr>
                </a:tc>
                <a:tc>
                  <a:txBody>
                    <a:bodyPr/>
                    <a:lstStyle/>
                    <a:p>
                      <a:pPr algn="ctr"/>
                      <a:r>
                        <a:rPr lang="en-US" sz="1400" noProof="0" dirty="0"/>
                        <a:t>M1 MISTRAL</a:t>
                      </a:r>
                    </a:p>
                  </a:txBody>
                  <a:tcPr marL="36000" marR="36000" marT="0" marB="0" anchor="ctr">
                    <a:lnB w="12700" cap="flat" cmpd="sng" algn="ctr">
                      <a:solidFill>
                        <a:srgbClr val="0071BC"/>
                      </a:solidFill>
                      <a:prstDash val="solid"/>
                      <a:round/>
                      <a:headEnd type="none" w="med" len="med"/>
                      <a:tailEnd type="none" w="med" len="med"/>
                    </a:lnB>
                    <a:solidFill>
                      <a:srgbClr val="0070C0"/>
                    </a:solidFill>
                  </a:tcPr>
                </a:tc>
                <a:extLst>
                  <a:ext uri="{0D108BD9-81ED-4DB2-BD59-A6C34878D82A}">
                    <a16:rowId xmlns:a16="http://schemas.microsoft.com/office/drawing/2014/main" val="3711204922"/>
                  </a:ext>
                </a:extLst>
              </a:tr>
              <a:tr h="233364">
                <a:tc vMerge="1">
                  <a:txBody>
                    <a:bodyPr/>
                    <a:lstStyle/>
                    <a:p>
                      <a:pPr algn="ctr"/>
                      <a:endParaRPr lang="LID4096" sz="1500" dirty="0">
                        <a:solidFill>
                          <a:srgbClr val="0071BC"/>
                        </a:solidFill>
                      </a:endParaRPr>
                    </a:p>
                  </a:txBody>
                  <a:tcPr marL="36000" marR="36000" marT="0" marB="0" anchor="ctr">
                    <a:noFill/>
                  </a:tcPr>
                </a:tc>
                <a:tc>
                  <a:txBody>
                    <a:bodyPr/>
                    <a:lstStyle/>
                    <a:p>
                      <a:pPr algn="ctr"/>
                      <a:r>
                        <a:rPr lang="en-US" sz="1200" noProof="0" dirty="0">
                          <a:solidFill>
                            <a:srgbClr val="0070C0"/>
                          </a:solidFill>
                        </a:rPr>
                        <a:t>Colli </a:t>
                      </a:r>
                      <a:endParaRPr lang="en-US" sz="1400" noProof="0" dirty="0"/>
                    </a:p>
                  </a:txBody>
                  <a:tcPr marL="36000" marR="36000" marT="0" marB="0" anchor="ctr">
                    <a:lnT w="12700" cap="flat" cmpd="sng" algn="ctr">
                      <a:solidFill>
                        <a:srgbClr val="0071BC"/>
                      </a:solidFill>
                      <a:prstDash val="solid"/>
                      <a:round/>
                      <a:headEnd type="none" w="med" len="med"/>
                      <a:tailEnd type="none" w="med" len="med"/>
                    </a:lnT>
                    <a:lnB w="12700" cap="flat" cmpd="sng" algn="ctr">
                      <a:solidFill>
                        <a:srgbClr val="0071BC"/>
                      </a:solidFill>
                      <a:prstDash val="solid"/>
                      <a:round/>
                      <a:headEnd type="none" w="med" len="med"/>
                      <a:tailEnd type="none" w="med" len="med"/>
                    </a:lnB>
                    <a:solidFill>
                      <a:srgbClr val="EBE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a:solidFill>
                            <a:srgbClr val="0070C0"/>
                          </a:solidFill>
                        </a:rPr>
                        <a:t>0.1 x 0.3 mm</a:t>
                      </a:r>
                    </a:p>
                  </a:txBody>
                  <a:tcPr marL="36000" marR="36000" marT="0" marB="0" anchor="ctr">
                    <a:lnT w="12700" cap="flat" cmpd="sng" algn="ctr">
                      <a:solidFill>
                        <a:srgbClr val="0071BC"/>
                      </a:solidFill>
                      <a:prstDash val="solid"/>
                      <a:round/>
                      <a:headEnd type="none" w="med" len="med"/>
                      <a:tailEnd type="none" w="med" len="med"/>
                    </a:lnT>
                    <a:lnB w="12700" cap="flat" cmpd="sng" algn="ctr">
                      <a:solidFill>
                        <a:srgbClr val="0071BC"/>
                      </a:solidFill>
                      <a:prstDash val="solid"/>
                      <a:round/>
                      <a:headEnd type="none" w="med" len="med"/>
                      <a:tailEnd type="none" w="med" len="med"/>
                    </a:lnB>
                    <a:solidFill>
                      <a:srgbClr val="EBEBEB"/>
                    </a:solidFill>
                  </a:tcPr>
                </a:tc>
                <a:extLst>
                  <a:ext uri="{0D108BD9-81ED-4DB2-BD59-A6C34878D82A}">
                    <a16:rowId xmlns:a16="http://schemas.microsoft.com/office/drawing/2014/main" val="3968209233"/>
                  </a:ext>
                </a:extLst>
              </a:tr>
              <a:tr h="233364">
                <a:tc>
                  <a:txBody>
                    <a:bodyPr/>
                    <a:lstStyle/>
                    <a:p>
                      <a:r>
                        <a:rPr lang="en-US" sz="1400" noProof="0" dirty="0"/>
                        <a:t>Average, µm</a:t>
                      </a:r>
                    </a:p>
                  </a:txBody>
                  <a:tcPr marL="36000" marR="36000" marT="0" marB="0" anchor="ctr">
                    <a:solidFill>
                      <a:srgbClr val="0070C0"/>
                    </a:solidFill>
                  </a:tcPr>
                </a:tc>
                <a:tc>
                  <a:txBody>
                    <a:bodyPr/>
                    <a:lstStyle/>
                    <a:p>
                      <a:pPr algn="ctr"/>
                      <a:r>
                        <a:rPr lang="en-US" sz="1300" noProof="0" dirty="0"/>
                        <a:t>1.8</a:t>
                      </a:r>
                    </a:p>
                  </a:txBody>
                  <a:tcPr marL="36000" marR="36000" marT="0" marB="0" anchor="ctr">
                    <a:lnT w="12700" cap="flat" cmpd="sng" algn="ctr">
                      <a:solidFill>
                        <a:srgbClr val="0071BC"/>
                      </a:solidFill>
                      <a:prstDash val="solid"/>
                      <a:round/>
                      <a:headEnd type="none" w="med" len="med"/>
                      <a:tailEnd type="none" w="med" len="med"/>
                    </a:lnT>
                  </a:tcPr>
                </a:tc>
                <a:tc>
                  <a:txBody>
                    <a:bodyPr/>
                    <a:lstStyle/>
                    <a:p>
                      <a:pPr algn="ctr"/>
                      <a:r>
                        <a:rPr lang="en-US" sz="1300" noProof="0" dirty="0"/>
                        <a:t>2.0</a:t>
                      </a:r>
                    </a:p>
                  </a:txBody>
                  <a:tcPr marL="36000" marR="36000" marT="0" marB="0" anchor="ctr">
                    <a:lnT w="12700" cap="flat" cmpd="sng" algn="ctr">
                      <a:solidFill>
                        <a:srgbClr val="0071BC"/>
                      </a:solidFill>
                      <a:prstDash val="solid"/>
                      <a:round/>
                      <a:headEnd type="none" w="med" len="med"/>
                      <a:tailEnd type="none" w="med" len="med"/>
                    </a:lnT>
                  </a:tcPr>
                </a:tc>
                <a:extLst>
                  <a:ext uri="{0D108BD9-81ED-4DB2-BD59-A6C34878D82A}">
                    <a16:rowId xmlns:a16="http://schemas.microsoft.com/office/drawing/2014/main" val="3606332806"/>
                  </a:ext>
                </a:extLst>
              </a:tr>
              <a:tr h="248201">
                <a:tc>
                  <a:txBody>
                    <a:bodyPr/>
                    <a:lstStyle/>
                    <a:p>
                      <a:r>
                        <a:rPr lang="en-US" sz="1400" noProof="0" dirty="0" err="1"/>
                        <a:t>StD</a:t>
                      </a:r>
                      <a:r>
                        <a:rPr lang="en-US" sz="1400" noProof="0" dirty="0"/>
                        <a:t>, µm</a:t>
                      </a:r>
                    </a:p>
                  </a:txBody>
                  <a:tcPr marL="36000" marR="36000" marT="0" marB="0" anchor="ctr">
                    <a:lnB w="12700" cap="flat" cmpd="sng" algn="ctr">
                      <a:solidFill>
                        <a:srgbClr val="0071BC"/>
                      </a:solidFill>
                      <a:prstDash val="solid"/>
                      <a:round/>
                      <a:headEnd type="none" w="med" len="med"/>
                      <a:tailEnd type="none" w="med" len="med"/>
                    </a:lnB>
                    <a:solidFill>
                      <a:srgbClr val="0070C0"/>
                    </a:solidFill>
                  </a:tcPr>
                </a:tc>
                <a:tc>
                  <a:txBody>
                    <a:bodyPr/>
                    <a:lstStyle/>
                    <a:p>
                      <a:pPr algn="ctr"/>
                      <a:r>
                        <a:rPr lang="en-US" sz="1300" noProof="0" dirty="0"/>
                        <a:t>0.6</a:t>
                      </a:r>
                    </a:p>
                  </a:txBody>
                  <a:tcPr marL="36000" marR="36000" marT="0" marB="0" anchor="ctr">
                    <a:lnB w="12700" cap="flat" cmpd="sng" algn="ctr">
                      <a:solidFill>
                        <a:srgbClr val="0071BC"/>
                      </a:solidFill>
                      <a:prstDash val="solid"/>
                      <a:round/>
                      <a:headEnd type="none" w="med" len="med"/>
                      <a:tailEnd type="none" w="med" len="med"/>
                    </a:lnB>
                  </a:tcPr>
                </a:tc>
                <a:tc>
                  <a:txBody>
                    <a:bodyPr/>
                    <a:lstStyle/>
                    <a:p>
                      <a:pPr algn="ctr"/>
                      <a:r>
                        <a:rPr lang="en-US" sz="1300" noProof="0" dirty="0"/>
                        <a:t>1.3</a:t>
                      </a:r>
                    </a:p>
                  </a:txBody>
                  <a:tcPr marL="36000" marR="36000" marT="0" marB="0" anchor="ctr">
                    <a:lnB w="12700" cap="flat" cmpd="sng" algn="ctr">
                      <a:solidFill>
                        <a:srgbClr val="0071BC"/>
                      </a:solidFill>
                      <a:prstDash val="solid"/>
                      <a:round/>
                      <a:headEnd type="none" w="med" len="med"/>
                      <a:tailEnd type="none" w="med" len="med"/>
                    </a:lnB>
                  </a:tcPr>
                </a:tc>
                <a:extLst>
                  <a:ext uri="{0D108BD9-81ED-4DB2-BD59-A6C34878D82A}">
                    <a16:rowId xmlns:a16="http://schemas.microsoft.com/office/drawing/2014/main" val="2235226045"/>
                  </a:ext>
                </a:extLst>
              </a:tr>
              <a:tr h="248201">
                <a:tc>
                  <a:txBody>
                    <a:bodyPr/>
                    <a:lstStyle/>
                    <a:p>
                      <a:pPr algn="ctr"/>
                      <a:r>
                        <a:rPr lang="en-US" sz="1500" noProof="0" dirty="0">
                          <a:solidFill>
                            <a:srgbClr val="0070C0"/>
                          </a:solidFill>
                        </a:rPr>
                        <a:t>KF-N1</a:t>
                      </a:r>
                    </a:p>
                  </a:txBody>
                  <a:tcPr marL="36000" marR="36000" marT="0" marB="0" anchor="ctr">
                    <a:lnL w="12700" cmpd="sng">
                      <a:noFill/>
                    </a:lnL>
                    <a:lnR w="12700" cmpd="sng">
                      <a:noFill/>
                    </a:lnR>
                    <a:lnT w="12700" cap="flat" cmpd="sng" algn="ctr">
                      <a:solidFill>
                        <a:srgbClr val="0071BC"/>
                      </a:solidFill>
                      <a:prstDash val="solid"/>
                      <a:round/>
                      <a:headEnd type="none" w="med" len="med"/>
                      <a:tailEnd type="none" w="med" len="med"/>
                    </a:lnT>
                    <a:lnB w="12700" cap="flat" cmpd="sng" algn="ctr">
                      <a:solidFill>
                        <a:srgbClr val="0071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noProof="0" dirty="0">
                          <a:solidFill>
                            <a:srgbClr val="0070C0"/>
                          </a:solidFill>
                        </a:rPr>
                        <a:t>Colli </a:t>
                      </a:r>
                    </a:p>
                  </a:txBody>
                  <a:tcPr marL="36000" marR="36000" marT="0" marB="0" anchor="ctr">
                    <a:lnL w="12700" cmpd="sng">
                      <a:noFill/>
                    </a:lnL>
                    <a:lnR w="12700" cmpd="sng">
                      <a:noFill/>
                    </a:lnR>
                    <a:lnT w="12700" cap="flat" cmpd="sng" algn="ctr">
                      <a:solidFill>
                        <a:srgbClr val="0071BC"/>
                      </a:solidFill>
                      <a:prstDash val="solid"/>
                      <a:round/>
                      <a:headEnd type="none" w="med" len="med"/>
                      <a:tailEnd type="none" w="med" len="med"/>
                    </a:lnT>
                    <a:lnB w="12700" cap="flat" cmpd="sng" algn="ctr">
                      <a:solidFill>
                        <a:srgbClr val="0071B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a:solidFill>
                            <a:srgbClr val="0070C0"/>
                          </a:solidFill>
                        </a:rPr>
                        <a:t>1.5 mm</a:t>
                      </a:r>
                    </a:p>
                  </a:txBody>
                  <a:tcPr marL="36000" marR="36000" marT="0" marB="0" anchor="ctr">
                    <a:lnL w="12700" cmpd="sng">
                      <a:noFill/>
                    </a:lnL>
                    <a:lnR w="12700" cmpd="sng">
                      <a:noFill/>
                    </a:lnR>
                    <a:lnT w="12700" cap="flat" cmpd="sng" algn="ctr">
                      <a:solidFill>
                        <a:srgbClr val="0071BC"/>
                      </a:solidFill>
                      <a:prstDash val="solid"/>
                      <a:round/>
                      <a:headEnd type="none" w="med" len="med"/>
                      <a:tailEnd type="none" w="med" len="med"/>
                    </a:lnT>
                    <a:lnB w="12700" cap="flat" cmpd="sng" algn="ctr">
                      <a:solidFill>
                        <a:srgbClr val="0071B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8808932"/>
                  </a:ext>
                </a:extLst>
              </a:tr>
              <a:tr h="248201">
                <a:tc>
                  <a:txBody>
                    <a:bodyPr/>
                    <a:lstStyle/>
                    <a:p>
                      <a:r>
                        <a:rPr lang="en-US" sz="1400" noProof="0" dirty="0"/>
                        <a:t>Average, µm</a:t>
                      </a:r>
                    </a:p>
                  </a:txBody>
                  <a:tcPr marL="36000" marR="36000" marT="0" marB="0" anchor="ctr">
                    <a:lnT w="12700" cap="flat" cmpd="sng" algn="ctr">
                      <a:solidFill>
                        <a:srgbClr val="0071BC"/>
                      </a:solidFill>
                      <a:prstDash val="solid"/>
                      <a:round/>
                      <a:headEnd type="none" w="med" len="med"/>
                      <a:tailEnd type="none" w="med" len="med"/>
                    </a:lnT>
                    <a:solidFill>
                      <a:srgbClr val="0070C0"/>
                    </a:solidFill>
                  </a:tcPr>
                </a:tc>
                <a:tc>
                  <a:txBody>
                    <a:bodyPr/>
                    <a:lstStyle/>
                    <a:p>
                      <a:pPr algn="ctr"/>
                      <a:r>
                        <a:rPr lang="en-US" sz="1300" noProof="0" dirty="0"/>
                        <a:t>18.75</a:t>
                      </a:r>
                    </a:p>
                  </a:txBody>
                  <a:tcPr marL="36000" marR="36000" marT="0" marB="0" anchor="ctr">
                    <a:lnT w="12700" cap="flat" cmpd="sng" algn="ctr">
                      <a:solidFill>
                        <a:srgbClr val="0071BC"/>
                      </a:solidFill>
                      <a:prstDash val="solid"/>
                      <a:round/>
                      <a:headEnd type="none" w="med" len="med"/>
                      <a:tailEnd type="none" w="med" len="med"/>
                    </a:lnT>
                  </a:tcPr>
                </a:tc>
                <a:tc>
                  <a:txBody>
                    <a:bodyPr/>
                    <a:lstStyle/>
                    <a:p>
                      <a:pPr algn="ctr"/>
                      <a:r>
                        <a:rPr lang="en-US" sz="1200" noProof="0" dirty="0"/>
                        <a:t>19.29</a:t>
                      </a:r>
                    </a:p>
                  </a:txBody>
                  <a:tcPr marL="36000" marR="36000" marT="0" marB="0" anchor="ctr">
                    <a:lnT w="12700" cap="flat" cmpd="sng" algn="ctr">
                      <a:solidFill>
                        <a:srgbClr val="0071BC"/>
                      </a:solidFill>
                      <a:prstDash val="solid"/>
                      <a:round/>
                      <a:headEnd type="none" w="med" len="med"/>
                      <a:tailEnd type="none" w="med" len="med"/>
                    </a:lnT>
                  </a:tcPr>
                </a:tc>
                <a:extLst>
                  <a:ext uri="{0D108BD9-81ED-4DB2-BD59-A6C34878D82A}">
                    <a16:rowId xmlns:a16="http://schemas.microsoft.com/office/drawing/2014/main" val="4049171807"/>
                  </a:ext>
                </a:extLst>
              </a:tr>
              <a:tr h="248201">
                <a:tc>
                  <a:txBody>
                    <a:bodyPr/>
                    <a:lstStyle/>
                    <a:p>
                      <a:r>
                        <a:rPr lang="en-US" sz="1400" noProof="0" dirty="0" err="1"/>
                        <a:t>StD</a:t>
                      </a:r>
                      <a:r>
                        <a:rPr lang="en-US" sz="1400" noProof="0" dirty="0"/>
                        <a:t>, µm</a:t>
                      </a:r>
                    </a:p>
                  </a:txBody>
                  <a:tcPr marL="36000" marR="36000" marT="0" marB="0" anchor="ctr">
                    <a:solidFill>
                      <a:srgbClr val="0070C0"/>
                    </a:solidFill>
                  </a:tcPr>
                </a:tc>
                <a:tc>
                  <a:txBody>
                    <a:bodyPr/>
                    <a:lstStyle/>
                    <a:p>
                      <a:pPr algn="ctr"/>
                      <a:r>
                        <a:rPr lang="en-US" sz="1300" noProof="0" dirty="0"/>
                        <a:t>1.43</a:t>
                      </a:r>
                    </a:p>
                  </a:txBody>
                  <a:tcPr marL="36000" marR="36000" marT="0" marB="0" anchor="ctr"/>
                </a:tc>
                <a:tc>
                  <a:txBody>
                    <a:bodyPr/>
                    <a:lstStyle/>
                    <a:p>
                      <a:pPr algn="ctr"/>
                      <a:r>
                        <a:rPr lang="en-US" sz="1200" noProof="0" dirty="0"/>
                        <a:t>0.54</a:t>
                      </a:r>
                    </a:p>
                  </a:txBody>
                  <a:tcPr marL="36000" marR="36000" marT="0" marB="0" anchor="ctr"/>
                </a:tc>
                <a:extLst>
                  <a:ext uri="{0D108BD9-81ED-4DB2-BD59-A6C34878D82A}">
                    <a16:rowId xmlns:a16="http://schemas.microsoft.com/office/drawing/2014/main" val="1601784255"/>
                  </a:ext>
                </a:extLst>
              </a:tr>
            </a:tbl>
          </a:graphicData>
        </a:graphic>
      </p:graphicFrame>
      <p:sp>
        <p:nvSpPr>
          <p:cNvPr id="14" name="Textfeld 13">
            <a:extLst>
              <a:ext uri="{FF2B5EF4-FFF2-40B4-BE49-F238E27FC236}">
                <a16:creationId xmlns:a16="http://schemas.microsoft.com/office/drawing/2014/main" id="{22B6F09B-32D5-7F49-B910-0874C35D600F}"/>
              </a:ext>
            </a:extLst>
          </p:cNvPr>
          <p:cNvSpPr txBox="1"/>
          <p:nvPr/>
        </p:nvSpPr>
        <p:spPr>
          <a:xfrm>
            <a:off x="762085" y="4188594"/>
            <a:ext cx="3838601" cy="1323439"/>
          </a:xfrm>
          <a:prstGeom prst="rect">
            <a:avLst/>
          </a:prstGeom>
          <a:noFill/>
        </p:spPr>
        <p:txBody>
          <a:bodyPr wrap="square">
            <a:spAutoFit/>
          </a:bodyPr>
          <a:lstStyle/>
          <a:p>
            <a:r>
              <a:rPr lang="en-US" sz="1600" b="1" i="1" noProof="0" dirty="0">
                <a:solidFill>
                  <a:srgbClr val="0071BC"/>
                </a:solidFill>
              </a:rPr>
              <a:t>Measurements in PTB by transmission</a:t>
            </a:r>
            <a:r>
              <a:rPr lang="en-US" sz="1600" i="1" noProof="0" dirty="0"/>
              <a:t>:</a:t>
            </a:r>
          </a:p>
          <a:p>
            <a:r>
              <a:rPr lang="en-US" sz="1600" i="1" noProof="0" dirty="0"/>
              <a:t>Mean and Std of</a:t>
            </a:r>
            <a:r>
              <a:rPr lang="en-US" sz="1600" b="1" i="1" noProof="0" dirty="0">
                <a:solidFill>
                  <a:srgbClr val="0071BC"/>
                </a:solidFill>
              </a:rPr>
              <a:t> N8 </a:t>
            </a:r>
            <a:r>
              <a:rPr lang="en-US" sz="1600" i="1" noProof="0" dirty="0"/>
              <a:t>MAP (edges of map are due to sample holder and are not included in mean and std calculation)</a:t>
            </a:r>
            <a:r>
              <a:rPr lang="en-US" sz="1600" i="1" noProof="0" dirty="0">
                <a:solidFill>
                  <a:srgbClr val="0070C0"/>
                </a:solidFill>
              </a:rPr>
              <a:t>:</a:t>
            </a:r>
          </a:p>
          <a:p>
            <a:r>
              <a:rPr lang="en-US" sz="1600" b="1" i="1" noProof="0" dirty="0">
                <a:solidFill>
                  <a:srgbClr val="0070C0"/>
                </a:solidFill>
              </a:rPr>
              <a:t>1.8µm+-0.6µm</a:t>
            </a:r>
          </a:p>
        </p:txBody>
      </p:sp>
      <p:sp>
        <p:nvSpPr>
          <p:cNvPr id="16" name="Textfeld 15">
            <a:extLst>
              <a:ext uri="{FF2B5EF4-FFF2-40B4-BE49-F238E27FC236}">
                <a16:creationId xmlns:a16="http://schemas.microsoft.com/office/drawing/2014/main" id="{AE72DBFA-9AF0-FFB2-5EE7-4A76EF2FAD0D}"/>
              </a:ext>
            </a:extLst>
          </p:cNvPr>
          <p:cNvSpPr txBox="1"/>
          <p:nvPr/>
        </p:nvSpPr>
        <p:spPr>
          <a:xfrm>
            <a:off x="781135" y="5416387"/>
            <a:ext cx="3550631" cy="574516"/>
          </a:xfrm>
          <a:prstGeom prst="rect">
            <a:avLst/>
          </a:prstGeom>
          <a:noFill/>
        </p:spPr>
        <p:txBody>
          <a:bodyPr wrap="square" rtlCol="0">
            <a:spAutoFit/>
          </a:bodyPr>
          <a:lstStyle/>
          <a:p>
            <a:pPr>
              <a:spcAft>
                <a:spcPts val="400"/>
              </a:spcAft>
            </a:pPr>
            <a:r>
              <a:rPr lang="en-US" sz="1400" noProof="0" dirty="0">
                <a:latin typeface="Symbol" panose="05050102010706020507" pitchFamily="18" charset="2"/>
              </a:rPr>
              <a:t>r</a:t>
            </a:r>
            <a:r>
              <a:rPr lang="en-US" sz="1400" noProof="0" dirty="0"/>
              <a:t>(C) = 2.26 g/cm</a:t>
            </a:r>
            <a:r>
              <a:rPr lang="en-US" sz="1400" baseline="30000" noProof="0" dirty="0"/>
              <a:t>3</a:t>
            </a:r>
            <a:r>
              <a:rPr lang="en-US" sz="1400" noProof="0" dirty="0"/>
              <a:t> ,   µ</a:t>
            </a:r>
            <a:r>
              <a:rPr lang="en-US" sz="1400" baseline="-25000" noProof="0" dirty="0"/>
              <a:t>C,1622eV</a:t>
            </a:r>
            <a:r>
              <a:rPr lang="en-US" sz="1400" noProof="0" dirty="0"/>
              <a:t> = 558.7 cm</a:t>
            </a:r>
            <a:r>
              <a:rPr lang="en-US" sz="1400" baseline="30000" noProof="0" dirty="0"/>
              <a:t>2</a:t>
            </a:r>
            <a:r>
              <a:rPr lang="en-US" sz="1400" noProof="0" dirty="0"/>
              <a:t>/g</a:t>
            </a:r>
          </a:p>
          <a:p>
            <a:pPr>
              <a:spcAft>
                <a:spcPts val="400"/>
              </a:spcAft>
            </a:pPr>
            <a:r>
              <a:rPr lang="en-US" sz="1400" noProof="0" dirty="0"/>
              <a:t>estimated error 15%</a:t>
            </a:r>
          </a:p>
        </p:txBody>
      </p:sp>
      <p:graphicFrame>
        <p:nvGraphicFramePr>
          <p:cNvPr id="12" name="Diagramm 11">
            <a:extLst>
              <a:ext uri="{FF2B5EF4-FFF2-40B4-BE49-F238E27FC236}">
                <a16:creationId xmlns:a16="http://schemas.microsoft.com/office/drawing/2014/main" id="{E08D7918-72AA-92EB-67E8-1BB4828C1356}"/>
              </a:ext>
            </a:extLst>
          </p:cNvPr>
          <p:cNvGraphicFramePr>
            <a:graphicFrameLocks/>
          </p:cNvGraphicFramePr>
          <p:nvPr>
            <p:extLst>
              <p:ext uri="{D42A27DB-BD31-4B8C-83A1-F6EECF244321}">
                <p14:modId xmlns:p14="http://schemas.microsoft.com/office/powerpoint/2010/main" val="337804424"/>
              </p:ext>
            </p:extLst>
          </p:nvPr>
        </p:nvGraphicFramePr>
        <p:xfrm>
          <a:off x="4351337" y="1416884"/>
          <a:ext cx="3417543" cy="2701396"/>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3">
            <a:extLst>
              <a:ext uri="{FF2B5EF4-FFF2-40B4-BE49-F238E27FC236}">
                <a16:creationId xmlns:a16="http://schemas.microsoft.com/office/drawing/2014/main" id="{9FC3E5A9-F06D-D6DC-6A87-C09C05C4D257}"/>
              </a:ext>
            </a:extLst>
          </p:cNvPr>
          <p:cNvSpPr txBox="1">
            <a:spLocks/>
          </p:cNvSpPr>
          <p:nvPr/>
        </p:nvSpPr>
        <p:spPr>
          <a:xfrm>
            <a:off x="7768880" y="1929787"/>
            <a:ext cx="3417543" cy="143215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Aft>
                <a:spcPts val="0"/>
              </a:spcAft>
              <a:buNone/>
            </a:pPr>
            <a:r>
              <a:rPr lang="en-US" sz="1600" i="1" noProof="0" dirty="0">
                <a:solidFill>
                  <a:srgbClr val="0071BC"/>
                </a:solidFill>
              </a:rPr>
              <a:t>Raster measurements in M1 MISTRAL with the collimator 0.1mm x 0.3mm on glass substrate.</a:t>
            </a:r>
          </a:p>
          <a:p>
            <a:pPr marL="0" indent="0">
              <a:lnSpc>
                <a:spcPct val="114000"/>
              </a:lnSpc>
              <a:spcAft>
                <a:spcPts val="0"/>
              </a:spcAft>
              <a:buNone/>
            </a:pPr>
            <a:r>
              <a:rPr lang="en-US" sz="1600" i="1" noProof="0" dirty="0"/>
              <a:t>Measured surface is approx. </a:t>
            </a:r>
          </a:p>
          <a:p>
            <a:pPr marL="0" indent="0">
              <a:lnSpc>
                <a:spcPct val="114000"/>
              </a:lnSpc>
              <a:spcAft>
                <a:spcPts val="0"/>
              </a:spcAft>
              <a:buNone/>
            </a:pPr>
            <a:r>
              <a:rPr lang="en-US" sz="1600" i="1" noProof="0" dirty="0">
                <a:solidFill>
                  <a:srgbClr val="0071BC"/>
                </a:solidFill>
              </a:rPr>
              <a:t>12 mm x 15 mm</a:t>
            </a:r>
          </a:p>
          <a:p>
            <a:pPr marL="0" indent="0">
              <a:lnSpc>
                <a:spcPct val="114000"/>
              </a:lnSpc>
              <a:spcAft>
                <a:spcPts val="0"/>
              </a:spcAft>
              <a:buNone/>
            </a:pPr>
            <a:endParaRPr lang="en-US" sz="1600" i="1" noProof="0" dirty="0"/>
          </a:p>
        </p:txBody>
      </p:sp>
      <p:sp>
        <p:nvSpPr>
          <p:cNvPr id="11" name="Content Placeholder 9">
            <a:extLst>
              <a:ext uri="{FF2B5EF4-FFF2-40B4-BE49-F238E27FC236}">
                <a16:creationId xmlns:a16="http://schemas.microsoft.com/office/drawing/2014/main" id="{7559EC7A-87CC-2A15-1333-C00EB3C6B96A}"/>
              </a:ext>
            </a:extLst>
          </p:cNvPr>
          <p:cNvSpPr txBox="1">
            <a:spLocks/>
          </p:cNvSpPr>
          <p:nvPr/>
        </p:nvSpPr>
        <p:spPr>
          <a:xfrm>
            <a:off x="386769" y="6014129"/>
            <a:ext cx="4630724" cy="495996"/>
          </a:xfrm>
          <a:prstGeom prst="rect">
            <a:avLst/>
          </a:prstGeom>
        </p:spPr>
        <p:txBody>
          <a:bodyPr tIns="0"/>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0"/>
              </a:spcAft>
              <a:buNone/>
            </a:pPr>
            <a:r>
              <a:rPr lang="en-US" sz="1050" i="1" noProof="0" dirty="0" err="1">
                <a:solidFill>
                  <a:srgbClr val="0071BC"/>
                </a:solidFill>
              </a:rPr>
              <a:t>Physikalisch-Technische</a:t>
            </a:r>
            <a:r>
              <a:rPr lang="en-US" sz="1050" i="1" noProof="0" dirty="0">
                <a:solidFill>
                  <a:srgbClr val="0071BC"/>
                </a:solidFill>
              </a:rPr>
              <a:t> </a:t>
            </a:r>
            <a:r>
              <a:rPr lang="en-US" sz="1050" i="1" noProof="0" dirty="0" err="1">
                <a:solidFill>
                  <a:srgbClr val="0071BC"/>
                </a:solidFill>
              </a:rPr>
              <a:t>Bundesanstalt</a:t>
            </a:r>
            <a:r>
              <a:rPr lang="en-US" sz="1050" i="1" noProof="0" dirty="0">
                <a:solidFill>
                  <a:srgbClr val="0071BC"/>
                </a:solidFill>
              </a:rPr>
              <a:t> </a:t>
            </a:r>
          </a:p>
          <a:p>
            <a:pPr marL="0" indent="0">
              <a:lnSpc>
                <a:spcPct val="100000"/>
              </a:lnSpc>
              <a:spcAft>
                <a:spcPts val="0"/>
              </a:spcAft>
              <a:buNone/>
            </a:pPr>
            <a:r>
              <a:rPr lang="en-US" sz="1050" i="1" noProof="0" dirty="0">
                <a:solidFill>
                  <a:srgbClr val="0071BC"/>
                </a:solidFill>
              </a:rPr>
              <a:t>X-ray Spectrometry, Working Group 7.24 </a:t>
            </a:r>
          </a:p>
          <a:p>
            <a:pPr marL="0" indent="0">
              <a:lnSpc>
                <a:spcPct val="100000"/>
              </a:lnSpc>
              <a:spcAft>
                <a:spcPts val="0"/>
              </a:spcAft>
              <a:buNone/>
            </a:pPr>
            <a:r>
              <a:rPr lang="en-US" sz="1050" i="1" noProof="0" dirty="0">
                <a:solidFill>
                  <a:srgbClr val="0071BC"/>
                </a:solidFill>
              </a:rPr>
              <a:t>https://www.ptb.de/cms/en/ptb/fachabteilungen/abt7/fb-72/ag-724.html </a:t>
            </a:r>
          </a:p>
        </p:txBody>
      </p:sp>
      <p:sp>
        <p:nvSpPr>
          <p:cNvPr id="15" name="Content Placeholder 3">
            <a:extLst>
              <a:ext uri="{FF2B5EF4-FFF2-40B4-BE49-F238E27FC236}">
                <a16:creationId xmlns:a16="http://schemas.microsoft.com/office/drawing/2014/main" id="{6C4DEA2F-6D9A-29D8-ABCF-4026138FD6C8}"/>
              </a:ext>
            </a:extLst>
          </p:cNvPr>
          <p:cNvSpPr txBox="1">
            <a:spLocks/>
          </p:cNvSpPr>
          <p:nvPr/>
        </p:nvSpPr>
        <p:spPr>
          <a:xfrm>
            <a:off x="8022480" y="3554235"/>
            <a:ext cx="3633847" cy="2793103"/>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00"/>
              </a:spcAft>
              <a:buNone/>
            </a:pPr>
            <a:r>
              <a:rPr lang="en-US" noProof="0" dirty="0"/>
              <a:t>The table shows comparison of average results of raster measurements in M1 MISTRAL on the calibration samples </a:t>
            </a:r>
            <a:r>
              <a:rPr lang="en-US" b="1" noProof="0" dirty="0"/>
              <a:t>N1</a:t>
            </a:r>
            <a:r>
              <a:rPr lang="en-US" noProof="0" dirty="0"/>
              <a:t> and </a:t>
            </a:r>
            <a:r>
              <a:rPr lang="en-US" b="1" noProof="0" dirty="0"/>
              <a:t>N8</a:t>
            </a:r>
            <a:r>
              <a:rPr lang="en-US" noProof="0" dirty="0"/>
              <a:t> with the PTB measurements by transmission.</a:t>
            </a:r>
          </a:p>
          <a:p>
            <a:pPr marL="0" indent="0">
              <a:spcAft>
                <a:spcPts val="400"/>
              </a:spcAft>
              <a:buNone/>
            </a:pPr>
            <a:r>
              <a:rPr lang="en-US" noProof="0" dirty="0"/>
              <a:t>Using a larger collimator reduce the variation by the similar mean values.</a:t>
            </a:r>
          </a:p>
        </p:txBody>
      </p:sp>
      <p:pic>
        <p:nvPicPr>
          <p:cNvPr id="4" name="Grafik 3">
            <a:extLst>
              <a:ext uri="{FF2B5EF4-FFF2-40B4-BE49-F238E27FC236}">
                <a16:creationId xmlns:a16="http://schemas.microsoft.com/office/drawing/2014/main" id="{25B93F7D-2CD5-814A-E4D7-DE0B453E2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32" y="1332653"/>
            <a:ext cx="3724137" cy="2793103"/>
          </a:xfrm>
          <a:prstGeom prst="rect">
            <a:avLst/>
          </a:prstGeom>
        </p:spPr>
      </p:pic>
      <p:sp>
        <p:nvSpPr>
          <p:cNvPr id="6" name="Date Placeholder 6">
            <a:extLst>
              <a:ext uri="{FF2B5EF4-FFF2-40B4-BE49-F238E27FC236}">
                <a16:creationId xmlns:a16="http://schemas.microsoft.com/office/drawing/2014/main" id="{F71E82D1-C015-7BEC-085E-1CD6C7199703}"/>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10" name="Grafik 9" descr="Ein Bild, das Schrift, Grafiken, Screenshot, Logo enthält.&#10;&#10;KI-generierte Inhalte können fehlerhaft sein.">
            <a:extLst>
              <a:ext uri="{FF2B5EF4-FFF2-40B4-BE49-F238E27FC236}">
                <a16:creationId xmlns:a16="http://schemas.microsoft.com/office/drawing/2014/main" id="{CC12704F-D087-3014-2024-53FCAC7E996E}"/>
              </a:ext>
            </a:extLst>
          </p:cNvPr>
          <p:cNvPicPr preferRelativeResize="0">
            <a:picLocks/>
          </p:cNvPicPr>
          <p:nvPr/>
        </p:nvPicPr>
        <p:blipFill>
          <a:blip r:embed="rId5"/>
          <a:stretch>
            <a:fillRect/>
          </a:stretch>
        </p:blipFill>
        <p:spPr>
          <a:xfrm>
            <a:off x="9541134" y="305029"/>
            <a:ext cx="972000" cy="468000"/>
          </a:xfrm>
          <a:prstGeom prst="rect">
            <a:avLst/>
          </a:prstGeom>
        </p:spPr>
      </p:pic>
    </p:spTree>
    <p:extLst>
      <p:ext uri="{BB962C8B-B14F-4D97-AF65-F5344CB8AC3E}">
        <p14:creationId xmlns:p14="http://schemas.microsoft.com/office/powerpoint/2010/main" val="263535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72342-6A10-8F7D-16B3-12C06B4BC75C}"/>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7BCD795-5070-2057-AF40-EAAC32D2B7A9}"/>
              </a:ext>
            </a:extLst>
          </p:cNvPr>
          <p:cNvSpPr>
            <a:spLocks noGrp="1"/>
          </p:cNvSpPr>
          <p:nvPr>
            <p:ph type="body" sz="quarter" idx="20"/>
          </p:nvPr>
        </p:nvSpPr>
        <p:spPr/>
        <p:txBody>
          <a:bodyPr/>
          <a:lstStyle/>
          <a:p>
            <a:r>
              <a:rPr lang="en-US" noProof="0" dirty="0"/>
              <a:t>Measurements of Carbon Layer Thickness: Instrument Calibration</a:t>
            </a:r>
          </a:p>
        </p:txBody>
      </p:sp>
      <p:pic>
        <p:nvPicPr>
          <p:cNvPr id="12" name="Inhaltsplatzhalter 11" descr="Ein Bild, das Text, Screenshot, Software, Display enthält.&#10;&#10;KI-generierte Inhalte können fehlerhaft sein.">
            <a:extLst>
              <a:ext uri="{FF2B5EF4-FFF2-40B4-BE49-F238E27FC236}">
                <a16:creationId xmlns:a16="http://schemas.microsoft.com/office/drawing/2014/main" id="{1152F2C6-9706-83B5-A441-D08221661FAC}"/>
              </a:ext>
            </a:extLst>
          </p:cNvPr>
          <p:cNvPicPr preferRelativeResize="0">
            <a:picLocks noGrp="1"/>
          </p:cNvPicPr>
          <p:nvPr>
            <p:ph sz="quarter" idx="21"/>
          </p:nvPr>
        </p:nvPicPr>
        <p:blipFill>
          <a:blip r:embed="rId3"/>
          <a:srcRect l="53417" t="7488" r="1870" b="6609"/>
          <a:stretch/>
        </p:blipFill>
        <p:spPr>
          <a:xfrm>
            <a:off x="8963999" y="2484000"/>
            <a:ext cx="2736000" cy="3780000"/>
          </a:xfrm>
        </p:spPr>
      </p:pic>
      <p:sp>
        <p:nvSpPr>
          <p:cNvPr id="8" name="Foliennummernplatzhalter 7">
            <a:extLst>
              <a:ext uri="{FF2B5EF4-FFF2-40B4-BE49-F238E27FC236}">
                <a16:creationId xmlns:a16="http://schemas.microsoft.com/office/drawing/2014/main" id="{94766239-B1DB-E2C8-B94D-1114D3CAE153}"/>
              </a:ext>
            </a:extLst>
          </p:cNvPr>
          <p:cNvSpPr>
            <a:spLocks noGrp="1"/>
          </p:cNvSpPr>
          <p:nvPr>
            <p:ph type="sldNum" sz="quarter" idx="4"/>
          </p:nvPr>
        </p:nvSpPr>
        <p:spPr/>
        <p:txBody>
          <a:bodyPr/>
          <a:lstStyle/>
          <a:p>
            <a:fld id="{A520213A-032B-FE42-940A-86A4C9AC44D3}" type="slidenum">
              <a:rPr lang="en-US" noProof="0" smtClean="0"/>
              <a:pPr/>
              <a:t>16</a:t>
            </a:fld>
            <a:endParaRPr lang="en-US" noProof="0" dirty="0"/>
          </a:p>
        </p:txBody>
      </p:sp>
      <p:sp>
        <p:nvSpPr>
          <p:cNvPr id="9" name="Fußzeilenplatzhalter 8">
            <a:extLst>
              <a:ext uri="{FF2B5EF4-FFF2-40B4-BE49-F238E27FC236}">
                <a16:creationId xmlns:a16="http://schemas.microsoft.com/office/drawing/2014/main" id="{B8EDADA9-80F3-D9BE-2270-A486A3C89471}"/>
              </a:ext>
            </a:extLst>
          </p:cNvPr>
          <p:cNvSpPr>
            <a:spLocks noGrp="1"/>
          </p:cNvSpPr>
          <p:nvPr>
            <p:ph type="ftr" sz="quarter" idx="3"/>
          </p:nvPr>
        </p:nvSpPr>
        <p:spPr/>
        <p:txBody>
          <a:bodyPr/>
          <a:lstStyle/>
          <a:p>
            <a:r>
              <a:rPr lang="en-US" noProof="0" dirty="0"/>
              <a:t>Innovation with Integrity</a:t>
            </a:r>
          </a:p>
        </p:txBody>
      </p:sp>
      <p:sp>
        <p:nvSpPr>
          <p:cNvPr id="10" name="Title 2">
            <a:extLst>
              <a:ext uri="{FF2B5EF4-FFF2-40B4-BE49-F238E27FC236}">
                <a16:creationId xmlns:a16="http://schemas.microsoft.com/office/drawing/2014/main" id="{580D9885-AF9C-0F1A-C2DF-B19E671265D8}"/>
              </a:ext>
            </a:extLst>
          </p:cNvPr>
          <p:cNvSpPr>
            <a:spLocks noGrp="1"/>
          </p:cNvSpPr>
          <p:nvPr>
            <p:ph type="title"/>
          </p:nvPr>
        </p:nvSpPr>
        <p:spPr>
          <a:xfrm>
            <a:off x="515938" y="505635"/>
            <a:ext cx="9420225" cy="664797"/>
          </a:xfrm>
        </p:spPr>
        <p:txBody>
          <a:bodyPr/>
          <a:lstStyle/>
          <a:p>
            <a:r>
              <a:rPr lang="en-US" noProof="0" dirty="0"/>
              <a:t>Example of the Instrument Calibration:</a:t>
            </a:r>
            <a:br>
              <a:rPr lang="en-US" noProof="0" dirty="0"/>
            </a:br>
            <a:r>
              <a:rPr lang="en-US" noProof="0" dirty="0"/>
              <a:t>Graphite Foils on Glass (Si Ka)</a:t>
            </a:r>
          </a:p>
        </p:txBody>
      </p:sp>
      <p:sp>
        <p:nvSpPr>
          <p:cNvPr id="3" name="Inhaltsplatzhalter 12">
            <a:extLst>
              <a:ext uri="{FF2B5EF4-FFF2-40B4-BE49-F238E27FC236}">
                <a16:creationId xmlns:a16="http://schemas.microsoft.com/office/drawing/2014/main" id="{36AB28F1-C157-1986-ADEC-8FFD2F5173E7}"/>
              </a:ext>
            </a:extLst>
          </p:cNvPr>
          <p:cNvSpPr txBox="1">
            <a:spLocks/>
          </p:cNvSpPr>
          <p:nvPr/>
        </p:nvSpPr>
        <p:spPr>
          <a:xfrm>
            <a:off x="504000" y="1401434"/>
            <a:ext cx="2592000" cy="5159703"/>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US" noProof="0" dirty="0"/>
              <a:t>Here an example of the calibration of the method for measurements of GO thickness on a glass substrate in the range up to 20 µm is present. </a:t>
            </a:r>
          </a:p>
          <a:p>
            <a:pPr marL="0" indent="0" algn="just">
              <a:buFont typeface="Wingdings" panose="05000000000000000000" pitchFamily="2" charset="2"/>
              <a:buNone/>
            </a:pPr>
            <a:r>
              <a:rPr lang="en-US" noProof="0" dirty="0"/>
              <a:t>Note that even the theoretical values for calibration points match very well with the given values. This, the linear calibration can also be used  for layers far above 20 µm.</a:t>
            </a:r>
          </a:p>
          <a:p>
            <a:pPr marL="0" indent="0" algn="just">
              <a:buFont typeface="Wingdings" panose="05000000000000000000" pitchFamily="2" charset="2"/>
              <a:buNone/>
            </a:pPr>
            <a:r>
              <a:rPr lang="en-US" noProof="0" dirty="0"/>
              <a:t>Calibration factor </a:t>
            </a:r>
            <a:r>
              <a:rPr lang="en-US" noProof="0" dirty="0">
                <a:solidFill>
                  <a:srgbClr val="0071BC"/>
                </a:solidFill>
              </a:rPr>
              <a:t>0.9877</a:t>
            </a:r>
          </a:p>
        </p:txBody>
      </p:sp>
      <p:sp>
        <p:nvSpPr>
          <p:cNvPr id="4" name="Rechteck 3">
            <a:extLst>
              <a:ext uri="{FF2B5EF4-FFF2-40B4-BE49-F238E27FC236}">
                <a16:creationId xmlns:a16="http://schemas.microsoft.com/office/drawing/2014/main" id="{A8DFF2AC-7189-3DFA-1D7A-368B4EDFEDED}"/>
              </a:ext>
            </a:extLst>
          </p:cNvPr>
          <p:cNvSpPr/>
          <p:nvPr/>
        </p:nvSpPr>
        <p:spPr>
          <a:xfrm>
            <a:off x="3233183" y="4815191"/>
            <a:ext cx="930255" cy="369205"/>
          </a:xfrm>
          <a:prstGeom prst="rect">
            <a:avLst/>
          </a:prstGeom>
          <a:noFill/>
          <a:ln w="19050">
            <a:solidFill>
              <a:srgbClr val="FF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7" name="Gruppieren 16">
            <a:extLst>
              <a:ext uri="{FF2B5EF4-FFF2-40B4-BE49-F238E27FC236}">
                <a16:creationId xmlns:a16="http://schemas.microsoft.com/office/drawing/2014/main" id="{D50AD907-2943-5BC6-CD6F-C8F02EC127A5}"/>
              </a:ext>
            </a:extLst>
          </p:cNvPr>
          <p:cNvGrpSpPr/>
          <p:nvPr/>
        </p:nvGrpSpPr>
        <p:grpSpPr>
          <a:xfrm>
            <a:off x="3204000" y="1512000"/>
            <a:ext cx="5796000" cy="4464000"/>
            <a:chOff x="3204000" y="1512000"/>
            <a:chExt cx="5796000" cy="4464000"/>
          </a:xfrm>
        </p:grpSpPr>
        <p:pic>
          <p:nvPicPr>
            <p:cNvPr id="14" name="Grafik 13" descr="Ein Bild, das Text, Screenshot, Software, Display enthält.&#10;&#10;KI-generierte Inhalte können fehlerhaft sein.">
              <a:extLst>
                <a:ext uri="{FF2B5EF4-FFF2-40B4-BE49-F238E27FC236}">
                  <a16:creationId xmlns:a16="http://schemas.microsoft.com/office/drawing/2014/main" id="{B04CAF67-0025-ED83-E92C-6743CBE69561}"/>
                </a:ext>
              </a:extLst>
            </p:cNvPr>
            <p:cNvPicPr preferRelativeResize="0">
              <a:picLocks/>
            </p:cNvPicPr>
            <p:nvPr/>
          </p:nvPicPr>
          <p:blipFill>
            <a:blip r:embed="rId4"/>
            <a:srcRect r="6642"/>
            <a:stretch/>
          </p:blipFill>
          <p:spPr>
            <a:xfrm>
              <a:off x="3204000" y="1512000"/>
              <a:ext cx="5796000" cy="4464000"/>
            </a:xfrm>
            <a:prstGeom prst="rect">
              <a:avLst/>
            </a:prstGeom>
          </p:spPr>
        </p:pic>
        <p:pic>
          <p:nvPicPr>
            <p:cNvPr id="13" name="Grafik 12">
              <a:extLst>
                <a:ext uri="{FF2B5EF4-FFF2-40B4-BE49-F238E27FC236}">
                  <a16:creationId xmlns:a16="http://schemas.microsoft.com/office/drawing/2014/main" id="{7B0D9545-E17A-1157-9944-E6DDDD5DACE9}"/>
                </a:ext>
              </a:extLst>
            </p:cNvPr>
            <p:cNvPicPr>
              <a:picLocks noChangeAspect="1"/>
            </p:cNvPicPr>
            <p:nvPr/>
          </p:nvPicPr>
          <p:blipFill>
            <a:blip r:embed="rId5"/>
            <a:stretch>
              <a:fillRect/>
            </a:stretch>
          </p:blipFill>
          <p:spPr>
            <a:xfrm>
              <a:off x="3233183" y="1673604"/>
              <a:ext cx="1473200" cy="150668"/>
            </a:xfrm>
            <a:prstGeom prst="rect">
              <a:avLst/>
            </a:prstGeom>
          </p:spPr>
        </p:pic>
        <p:pic>
          <p:nvPicPr>
            <p:cNvPr id="16" name="Grafik 15">
              <a:extLst>
                <a:ext uri="{FF2B5EF4-FFF2-40B4-BE49-F238E27FC236}">
                  <a16:creationId xmlns:a16="http://schemas.microsoft.com/office/drawing/2014/main" id="{F77F4519-6AA3-4932-69A4-AA705E107FA2}"/>
                </a:ext>
              </a:extLst>
            </p:cNvPr>
            <p:cNvPicPr>
              <a:picLocks noChangeAspect="1"/>
            </p:cNvPicPr>
            <p:nvPr/>
          </p:nvPicPr>
          <p:blipFill>
            <a:blip r:embed="rId6"/>
            <a:stretch>
              <a:fillRect/>
            </a:stretch>
          </p:blipFill>
          <p:spPr>
            <a:xfrm>
              <a:off x="4688776" y="1673604"/>
              <a:ext cx="1695450" cy="257175"/>
            </a:xfrm>
            <a:prstGeom prst="rect">
              <a:avLst/>
            </a:prstGeom>
          </p:spPr>
        </p:pic>
      </p:grpSp>
      <p:pic>
        <p:nvPicPr>
          <p:cNvPr id="5" name="Grafik 4" descr="Ein Bild, das Text, Screenshot, Software, Display enthält.&#10;&#10;KI-generierte Inhalte können fehlerhaft sein.">
            <a:extLst>
              <a:ext uri="{FF2B5EF4-FFF2-40B4-BE49-F238E27FC236}">
                <a16:creationId xmlns:a16="http://schemas.microsoft.com/office/drawing/2014/main" id="{4144E1C8-7F4D-656C-7AD2-A793D700EF67}"/>
              </a:ext>
            </a:extLst>
          </p:cNvPr>
          <p:cNvPicPr preferRelativeResize="0">
            <a:picLocks/>
          </p:cNvPicPr>
          <p:nvPr/>
        </p:nvPicPr>
        <p:blipFill>
          <a:blip r:embed="rId4"/>
          <a:srcRect t="73215" r="86674" b="18069"/>
          <a:stretch/>
        </p:blipFill>
        <p:spPr>
          <a:xfrm>
            <a:off x="2707844" y="4565871"/>
            <a:ext cx="1980932" cy="867844"/>
          </a:xfrm>
          <a:prstGeom prst="rect">
            <a:avLst/>
          </a:prstGeom>
          <a:ln w="19050">
            <a:solidFill>
              <a:srgbClr val="FF0011"/>
            </a:solidFill>
          </a:ln>
        </p:spPr>
      </p:pic>
      <p:sp>
        <p:nvSpPr>
          <p:cNvPr id="6" name="Date Placeholder 6">
            <a:extLst>
              <a:ext uri="{FF2B5EF4-FFF2-40B4-BE49-F238E27FC236}">
                <a16:creationId xmlns:a16="http://schemas.microsoft.com/office/drawing/2014/main" id="{AECA0112-7B94-3B8D-3D1E-4338CB831CDB}"/>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11" name="Grafik 10" descr="Ein Bild, das Schrift, Grafiken, Screenshot, Logo enthält.&#10;&#10;KI-generierte Inhalte können fehlerhaft sein.">
            <a:extLst>
              <a:ext uri="{FF2B5EF4-FFF2-40B4-BE49-F238E27FC236}">
                <a16:creationId xmlns:a16="http://schemas.microsoft.com/office/drawing/2014/main" id="{CBEC4E1B-2DDB-7F61-DA21-E670D2C1FEE7}"/>
              </a:ext>
            </a:extLst>
          </p:cNvPr>
          <p:cNvPicPr preferRelativeResize="0">
            <a:picLocks/>
          </p:cNvPicPr>
          <p:nvPr/>
        </p:nvPicPr>
        <p:blipFill>
          <a:blip r:embed="rId7"/>
          <a:stretch>
            <a:fillRect/>
          </a:stretch>
        </p:blipFill>
        <p:spPr>
          <a:xfrm>
            <a:off x="9541134" y="305029"/>
            <a:ext cx="972000" cy="468000"/>
          </a:xfrm>
          <a:prstGeom prst="rect">
            <a:avLst/>
          </a:prstGeom>
        </p:spPr>
      </p:pic>
    </p:spTree>
    <p:extLst>
      <p:ext uri="{BB962C8B-B14F-4D97-AF65-F5344CB8AC3E}">
        <p14:creationId xmlns:p14="http://schemas.microsoft.com/office/powerpoint/2010/main" val="348788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E3F6-33B7-C283-2802-0A7AEA1438B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8439C6A4-C0F7-0142-71D6-3FEFBCE61CD3}"/>
              </a:ext>
            </a:extLst>
          </p:cNvPr>
          <p:cNvSpPr>
            <a:spLocks noGrp="1"/>
          </p:cNvSpPr>
          <p:nvPr>
            <p:ph type="body" sz="quarter" idx="20"/>
          </p:nvPr>
        </p:nvSpPr>
        <p:spPr/>
        <p:txBody>
          <a:bodyPr/>
          <a:lstStyle/>
          <a:p>
            <a:r>
              <a:rPr lang="en-US" noProof="0" dirty="0"/>
              <a:t>Measurements of Carbon Layer Thickness: Instrument Calibration</a:t>
            </a:r>
          </a:p>
        </p:txBody>
      </p:sp>
      <p:sp>
        <p:nvSpPr>
          <p:cNvPr id="8" name="Foliennummernplatzhalter 7">
            <a:extLst>
              <a:ext uri="{FF2B5EF4-FFF2-40B4-BE49-F238E27FC236}">
                <a16:creationId xmlns:a16="http://schemas.microsoft.com/office/drawing/2014/main" id="{CD6C67F2-EA7A-BE68-2B3E-50268C111959}"/>
              </a:ext>
            </a:extLst>
          </p:cNvPr>
          <p:cNvSpPr>
            <a:spLocks noGrp="1"/>
          </p:cNvSpPr>
          <p:nvPr>
            <p:ph type="sldNum" sz="quarter" idx="4"/>
          </p:nvPr>
        </p:nvSpPr>
        <p:spPr/>
        <p:txBody>
          <a:bodyPr/>
          <a:lstStyle/>
          <a:p>
            <a:fld id="{A520213A-032B-FE42-940A-86A4C9AC44D3}" type="slidenum">
              <a:rPr lang="en-US" noProof="0" smtClean="0"/>
              <a:pPr/>
              <a:t>17</a:t>
            </a:fld>
            <a:endParaRPr lang="en-US" noProof="0" dirty="0"/>
          </a:p>
        </p:txBody>
      </p:sp>
      <p:sp>
        <p:nvSpPr>
          <p:cNvPr id="9" name="Fußzeilenplatzhalter 8">
            <a:extLst>
              <a:ext uri="{FF2B5EF4-FFF2-40B4-BE49-F238E27FC236}">
                <a16:creationId xmlns:a16="http://schemas.microsoft.com/office/drawing/2014/main" id="{F94728EF-28B4-B7E7-B931-9CFDE322B6B0}"/>
              </a:ext>
            </a:extLst>
          </p:cNvPr>
          <p:cNvSpPr>
            <a:spLocks noGrp="1"/>
          </p:cNvSpPr>
          <p:nvPr>
            <p:ph type="ftr" sz="quarter" idx="3"/>
          </p:nvPr>
        </p:nvSpPr>
        <p:spPr/>
        <p:txBody>
          <a:bodyPr/>
          <a:lstStyle/>
          <a:p>
            <a:r>
              <a:rPr lang="en-US" noProof="0" dirty="0"/>
              <a:t>Innovation with Integrity</a:t>
            </a:r>
          </a:p>
        </p:txBody>
      </p:sp>
      <p:sp>
        <p:nvSpPr>
          <p:cNvPr id="10" name="Title 2">
            <a:extLst>
              <a:ext uri="{FF2B5EF4-FFF2-40B4-BE49-F238E27FC236}">
                <a16:creationId xmlns:a16="http://schemas.microsoft.com/office/drawing/2014/main" id="{D2D608AE-D226-9F5A-A895-46590426F279}"/>
              </a:ext>
            </a:extLst>
          </p:cNvPr>
          <p:cNvSpPr>
            <a:spLocks noGrp="1"/>
          </p:cNvSpPr>
          <p:nvPr>
            <p:ph type="title"/>
          </p:nvPr>
        </p:nvSpPr>
        <p:spPr>
          <a:xfrm>
            <a:off x="515938" y="505635"/>
            <a:ext cx="9420225" cy="664797"/>
          </a:xfrm>
        </p:spPr>
        <p:txBody>
          <a:bodyPr/>
          <a:lstStyle/>
          <a:p>
            <a:r>
              <a:rPr lang="en-US" noProof="0" dirty="0"/>
              <a:t>Example of the Instrument Calibration:</a:t>
            </a:r>
            <a:br>
              <a:rPr lang="en-US" noProof="0" dirty="0"/>
            </a:br>
            <a:r>
              <a:rPr lang="en-US" noProof="0" dirty="0"/>
              <a:t>Graphite Foiles on Copper (Cu Ka)</a:t>
            </a:r>
          </a:p>
        </p:txBody>
      </p:sp>
      <p:sp>
        <p:nvSpPr>
          <p:cNvPr id="13" name="Inhaltsplatzhalter 12">
            <a:extLst>
              <a:ext uri="{FF2B5EF4-FFF2-40B4-BE49-F238E27FC236}">
                <a16:creationId xmlns:a16="http://schemas.microsoft.com/office/drawing/2014/main" id="{56E0624A-CEEB-BA82-F394-4F0A26F82E84}"/>
              </a:ext>
            </a:extLst>
          </p:cNvPr>
          <p:cNvSpPr>
            <a:spLocks noGrp="1"/>
          </p:cNvSpPr>
          <p:nvPr>
            <p:ph sz="quarter" idx="21"/>
          </p:nvPr>
        </p:nvSpPr>
        <p:spPr>
          <a:xfrm>
            <a:off x="504000" y="1401434"/>
            <a:ext cx="2592000" cy="5159703"/>
          </a:xfrm>
        </p:spPr>
        <p:txBody>
          <a:bodyPr/>
          <a:lstStyle/>
          <a:p>
            <a:pPr marL="0" indent="0" algn="just">
              <a:buNone/>
            </a:pPr>
            <a:r>
              <a:rPr lang="en-US" noProof="0" dirty="0"/>
              <a:t>One more example of the calibration of the method for measurements of GO thickness, now on Copper substrate in the range up to 20 µm. </a:t>
            </a:r>
          </a:p>
          <a:p>
            <a:pPr marL="0" indent="0" algn="just">
              <a:buNone/>
            </a:pPr>
            <a:r>
              <a:rPr lang="en-US" noProof="0" dirty="0"/>
              <a:t>Like the previous case the theoretical values match very well with the given ones. That enables to get reliable results for layers up to multiple tens of micrometer, what only make sense by using the Copper substrate.</a:t>
            </a:r>
          </a:p>
        </p:txBody>
      </p:sp>
      <p:sp>
        <p:nvSpPr>
          <p:cNvPr id="3" name="Rechteck 2">
            <a:extLst>
              <a:ext uri="{FF2B5EF4-FFF2-40B4-BE49-F238E27FC236}">
                <a16:creationId xmlns:a16="http://schemas.microsoft.com/office/drawing/2014/main" id="{033E25F5-3EAF-FE55-7E1C-72E912D144B0}"/>
              </a:ext>
            </a:extLst>
          </p:cNvPr>
          <p:cNvSpPr/>
          <p:nvPr/>
        </p:nvSpPr>
        <p:spPr>
          <a:xfrm>
            <a:off x="3204000" y="4794251"/>
            <a:ext cx="755604" cy="390146"/>
          </a:xfrm>
          <a:prstGeom prst="rect">
            <a:avLst/>
          </a:prstGeom>
          <a:noFill/>
          <a:ln w="19050">
            <a:solidFill>
              <a:srgbClr val="FF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feld 10">
            <a:extLst>
              <a:ext uri="{FF2B5EF4-FFF2-40B4-BE49-F238E27FC236}">
                <a16:creationId xmlns:a16="http://schemas.microsoft.com/office/drawing/2014/main" id="{7A98C6EC-E9B3-37E5-AF77-1C68ADFBF282}"/>
              </a:ext>
            </a:extLst>
          </p:cNvPr>
          <p:cNvSpPr txBox="1"/>
          <p:nvPr/>
        </p:nvSpPr>
        <p:spPr>
          <a:xfrm>
            <a:off x="3228002" y="6067331"/>
            <a:ext cx="6096000" cy="369332"/>
          </a:xfrm>
          <a:prstGeom prst="rect">
            <a:avLst/>
          </a:prstGeom>
          <a:noFill/>
        </p:spPr>
        <p:txBody>
          <a:bodyPr wrap="square">
            <a:spAutoFit/>
          </a:bodyPr>
          <a:lstStyle/>
          <a:p>
            <a:pPr marL="0" indent="0" algn="just">
              <a:buFont typeface="Wingdings" panose="05000000000000000000" pitchFamily="2" charset="2"/>
              <a:buNone/>
            </a:pPr>
            <a:r>
              <a:rPr lang="en-US" noProof="0" dirty="0"/>
              <a:t>Calibration factor </a:t>
            </a:r>
            <a:r>
              <a:rPr lang="en-US" noProof="0" dirty="0">
                <a:solidFill>
                  <a:srgbClr val="0071BC"/>
                </a:solidFill>
              </a:rPr>
              <a:t>0.9702</a:t>
            </a:r>
          </a:p>
        </p:txBody>
      </p:sp>
      <p:grpSp>
        <p:nvGrpSpPr>
          <p:cNvPr id="16" name="Gruppieren 15">
            <a:extLst>
              <a:ext uri="{FF2B5EF4-FFF2-40B4-BE49-F238E27FC236}">
                <a16:creationId xmlns:a16="http://schemas.microsoft.com/office/drawing/2014/main" id="{54110BDC-9727-3F49-053D-72CA9F9DECA2}"/>
              </a:ext>
            </a:extLst>
          </p:cNvPr>
          <p:cNvGrpSpPr/>
          <p:nvPr/>
        </p:nvGrpSpPr>
        <p:grpSpPr>
          <a:xfrm>
            <a:off x="3204000" y="1510671"/>
            <a:ext cx="8495999" cy="4751543"/>
            <a:chOff x="3204000" y="1510671"/>
            <a:chExt cx="8495999" cy="4751543"/>
          </a:xfrm>
        </p:grpSpPr>
        <p:pic>
          <p:nvPicPr>
            <p:cNvPr id="4" name="Grafik 3" descr="Ein Bild, das Text, Screenshot, Software, Display enthält.&#10;&#10;KI-generierte Inhalte können fehlerhaft sein.">
              <a:extLst>
                <a:ext uri="{FF2B5EF4-FFF2-40B4-BE49-F238E27FC236}">
                  <a16:creationId xmlns:a16="http://schemas.microsoft.com/office/drawing/2014/main" id="{8FE2A5B6-8FB9-2D3A-2C94-C229AE105D78}"/>
                </a:ext>
              </a:extLst>
            </p:cNvPr>
            <p:cNvPicPr preferRelativeResize="0">
              <a:picLocks/>
            </p:cNvPicPr>
            <p:nvPr/>
          </p:nvPicPr>
          <p:blipFill>
            <a:blip r:embed="rId3"/>
            <a:srcRect l="53492" t="8020" r="2217" b="6767"/>
            <a:stretch/>
          </p:blipFill>
          <p:spPr>
            <a:xfrm>
              <a:off x="8963999" y="2482214"/>
              <a:ext cx="2736000" cy="3780000"/>
            </a:xfrm>
            <a:prstGeom prst="rect">
              <a:avLst/>
            </a:prstGeom>
          </p:spPr>
        </p:pic>
        <p:pic>
          <p:nvPicPr>
            <p:cNvPr id="6" name="Grafik 5" descr="Ein Bild, das Text, Screenshot, Software, Display enthält.&#10;&#10;KI-generierte Inhalte können fehlerhaft sein.">
              <a:extLst>
                <a:ext uri="{FF2B5EF4-FFF2-40B4-BE49-F238E27FC236}">
                  <a16:creationId xmlns:a16="http://schemas.microsoft.com/office/drawing/2014/main" id="{094BDC42-DAAC-72C3-3028-FA5542E99B71}"/>
                </a:ext>
              </a:extLst>
            </p:cNvPr>
            <p:cNvPicPr preferRelativeResize="0">
              <a:picLocks/>
            </p:cNvPicPr>
            <p:nvPr/>
          </p:nvPicPr>
          <p:blipFill>
            <a:blip r:embed="rId4"/>
            <a:srcRect r="6586"/>
            <a:stretch/>
          </p:blipFill>
          <p:spPr>
            <a:xfrm>
              <a:off x="3204000" y="1510671"/>
              <a:ext cx="5796000" cy="4464000"/>
            </a:xfrm>
            <a:prstGeom prst="rect">
              <a:avLst/>
            </a:prstGeom>
          </p:spPr>
        </p:pic>
        <p:pic>
          <p:nvPicPr>
            <p:cNvPr id="15" name="Grafik 14">
              <a:extLst>
                <a:ext uri="{FF2B5EF4-FFF2-40B4-BE49-F238E27FC236}">
                  <a16:creationId xmlns:a16="http://schemas.microsoft.com/office/drawing/2014/main" id="{B1E3E754-889E-27B6-5FE7-B00826DCC302}"/>
                </a:ext>
              </a:extLst>
            </p:cNvPr>
            <p:cNvPicPr>
              <a:picLocks noChangeAspect="1"/>
            </p:cNvPicPr>
            <p:nvPr/>
          </p:nvPicPr>
          <p:blipFill>
            <a:blip r:embed="rId5"/>
            <a:stretch>
              <a:fillRect/>
            </a:stretch>
          </p:blipFill>
          <p:spPr>
            <a:xfrm>
              <a:off x="3257550" y="1654553"/>
              <a:ext cx="2895600" cy="227341"/>
            </a:xfrm>
            <a:prstGeom prst="rect">
              <a:avLst/>
            </a:prstGeom>
          </p:spPr>
        </p:pic>
      </p:grpSp>
      <p:pic>
        <p:nvPicPr>
          <p:cNvPr id="12" name="Grafik 11" descr="Ein Bild, das Text, Screenshot, Software, Display enthält.&#10;&#10;KI-generierte Inhalte können fehlerhaft sein.">
            <a:extLst>
              <a:ext uri="{FF2B5EF4-FFF2-40B4-BE49-F238E27FC236}">
                <a16:creationId xmlns:a16="http://schemas.microsoft.com/office/drawing/2014/main" id="{9611F207-BD4B-A060-9BE7-C7479418CA11}"/>
              </a:ext>
            </a:extLst>
          </p:cNvPr>
          <p:cNvPicPr preferRelativeResize="0">
            <a:picLocks/>
          </p:cNvPicPr>
          <p:nvPr/>
        </p:nvPicPr>
        <p:blipFill>
          <a:blip r:embed="rId4"/>
          <a:srcRect t="73699" r="86240" b="17561"/>
          <a:stretch/>
        </p:blipFill>
        <p:spPr>
          <a:xfrm>
            <a:off x="2662840" y="4565867"/>
            <a:ext cx="2042510" cy="913140"/>
          </a:xfrm>
          <a:prstGeom prst="rect">
            <a:avLst/>
          </a:prstGeom>
          <a:ln w="19050">
            <a:solidFill>
              <a:srgbClr val="FF0011"/>
            </a:solidFill>
          </a:ln>
        </p:spPr>
      </p:pic>
      <p:sp>
        <p:nvSpPr>
          <p:cNvPr id="5" name="Date Placeholder 6">
            <a:extLst>
              <a:ext uri="{FF2B5EF4-FFF2-40B4-BE49-F238E27FC236}">
                <a16:creationId xmlns:a16="http://schemas.microsoft.com/office/drawing/2014/main" id="{A39D6671-10C6-E8D6-DB91-BCCD1B5E8AB4}"/>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14" name="Grafik 13" descr="Ein Bild, das Schrift, Grafiken, Screenshot, Logo enthält.&#10;&#10;KI-generierte Inhalte können fehlerhaft sein.">
            <a:extLst>
              <a:ext uri="{FF2B5EF4-FFF2-40B4-BE49-F238E27FC236}">
                <a16:creationId xmlns:a16="http://schemas.microsoft.com/office/drawing/2014/main" id="{4E348BA3-DCA8-CD6A-9A1F-81D824FC0981}"/>
              </a:ext>
            </a:extLst>
          </p:cNvPr>
          <p:cNvPicPr preferRelativeResize="0">
            <a:picLocks/>
          </p:cNvPicPr>
          <p:nvPr/>
        </p:nvPicPr>
        <p:blipFill>
          <a:blip r:embed="rId6"/>
          <a:stretch>
            <a:fillRect/>
          </a:stretch>
        </p:blipFill>
        <p:spPr>
          <a:xfrm>
            <a:off x="9541134" y="305029"/>
            <a:ext cx="972000" cy="468000"/>
          </a:xfrm>
          <a:prstGeom prst="rect">
            <a:avLst/>
          </a:prstGeom>
        </p:spPr>
      </p:pic>
    </p:spTree>
    <p:extLst>
      <p:ext uri="{BB962C8B-B14F-4D97-AF65-F5344CB8AC3E}">
        <p14:creationId xmlns:p14="http://schemas.microsoft.com/office/powerpoint/2010/main" val="265728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D5FE2-94F8-DA7B-FCEB-AC41618B5004}"/>
            </a:ext>
          </a:extLst>
        </p:cNvPr>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61972E9E-A214-5650-9F4C-E4035FD5DBBA}"/>
              </a:ext>
            </a:extLst>
          </p:cNvPr>
          <p:cNvGraphicFramePr>
            <a:graphicFrameLocks noGrp="1"/>
          </p:cNvGraphicFramePr>
          <p:nvPr>
            <p:extLst>
              <p:ext uri="{D42A27DB-BD31-4B8C-83A1-F6EECF244321}">
                <p14:modId xmlns:p14="http://schemas.microsoft.com/office/powerpoint/2010/main" val="1056498922"/>
              </p:ext>
            </p:extLst>
          </p:nvPr>
        </p:nvGraphicFramePr>
        <p:xfrm>
          <a:off x="7786928" y="2134592"/>
          <a:ext cx="4403754" cy="3252558"/>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9">
            <a:extLst>
              <a:ext uri="{FF2B5EF4-FFF2-40B4-BE49-F238E27FC236}">
                <a16:creationId xmlns:a16="http://schemas.microsoft.com/office/drawing/2014/main" id="{DEB45F35-CA54-05DE-E554-F3825AD616CD}"/>
              </a:ext>
            </a:extLst>
          </p:cNvPr>
          <p:cNvSpPr txBox="1">
            <a:spLocks/>
          </p:cNvSpPr>
          <p:nvPr/>
        </p:nvSpPr>
        <p:spPr>
          <a:xfrm>
            <a:off x="3005961" y="1364278"/>
            <a:ext cx="4819609" cy="1695008"/>
          </a:xfrm>
          <a:prstGeom prst="rect">
            <a:avLst/>
          </a:prstGeom>
        </p:spPr>
        <p:txBody>
          <a:bodyPr tIns="0"/>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0"/>
              </a:spcAft>
              <a:buNone/>
            </a:pPr>
            <a:r>
              <a:rPr lang="en-US" sz="1400" i="1" noProof="0" dirty="0">
                <a:solidFill>
                  <a:srgbClr val="0071BC"/>
                </a:solidFill>
              </a:rPr>
              <a:t>Mapping of the </a:t>
            </a:r>
            <a:r>
              <a:rPr lang="en-US" sz="1400" b="1" noProof="0" dirty="0">
                <a:solidFill>
                  <a:srgbClr val="0071BC"/>
                </a:solidFill>
              </a:rPr>
              <a:t>sample 4 </a:t>
            </a:r>
            <a:r>
              <a:rPr lang="en-US" sz="1400" i="1" noProof="0" dirty="0">
                <a:solidFill>
                  <a:srgbClr val="0071BC"/>
                </a:solidFill>
              </a:rPr>
              <a:t>in </a:t>
            </a:r>
            <a:r>
              <a:rPr lang="en-US" sz="1400" b="1" noProof="0" dirty="0">
                <a:solidFill>
                  <a:srgbClr val="0071BC"/>
                </a:solidFill>
              </a:rPr>
              <a:t>M4 TORNADO</a:t>
            </a:r>
            <a:r>
              <a:rPr lang="en-US" sz="1400" i="1" noProof="0" dirty="0">
                <a:solidFill>
                  <a:srgbClr val="0071BC"/>
                </a:solidFill>
              </a:rPr>
              <a:t>: Rh tube, 50kV, 200 µA tube current, no primary filter, vacuum, spot </a:t>
            </a:r>
            <a:r>
              <a:rPr lang="en-US" sz="1400" b="1" noProof="0" dirty="0">
                <a:solidFill>
                  <a:srgbClr val="0071BC"/>
                </a:solidFill>
              </a:rPr>
              <a:t>20 µm</a:t>
            </a:r>
            <a:r>
              <a:rPr lang="en-US" sz="1400" i="1" noProof="0" dirty="0">
                <a:solidFill>
                  <a:srgbClr val="0071BC"/>
                </a:solidFill>
              </a:rPr>
              <a:t>.</a:t>
            </a:r>
          </a:p>
          <a:p>
            <a:pPr marL="0" indent="0">
              <a:lnSpc>
                <a:spcPct val="100000"/>
              </a:lnSpc>
              <a:spcAft>
                <a:spcPts val="0"/>
              </a:spcAft>
              <a:buNone/>
            </a:pPr>
            <a:r>
              <a:rPr lang="en-US" sz="1400" b="1" i="1" noProof="0" dirty="0">
                <a:solidFill>
                  <a:srgbClr val="0071BC"/>
                </a:solidFill>
              </a:rPr>
              <a:t>1</a:t>
            </a:r>
            <a:r>
              <a:rPr lang="en-US" sz="1400" i="1" noProof="0" dirty="0">
                <a:solidFill>
                  <a:srgbClr val="0071BC"/>
                </a:solidFill>
              </a:rPr>
              <a:t> – sample size</a:t>
            </a:r>
          </a:p>
          <a:p>
            <a:pPr marL="0" indent="0">
              <a:lnSpc>
                <a:spcPct val="100000"/>
              </a:lnSpc>
              <a:spcAft>
                <a:spcPts val="0"/>
              </a:spcAft>
              <a:buNone/>
            </a:pPr>
            <a:r>
              <a:rPr lang="en-US" sz="1400" b="1" i="1" noProof="0" dirty="0">
                <a:solidFill>
                  <a:srgbClr val="0071BC"/>
                </a:solidFill>
              </a:rPr>
              <a:t>2</a:t>
            </a:r>
            <a:r>
              <a:rPr lang="en-US" sz="1400" i="1" noProof="0" dirty="0">
                <a:solidFill>
                  <a:srgbClr val="0071BC"/>
                </a:solidFill>
              </a:rPr>
              <a:t> – video image</a:t>
            </a:r>
          </a:p>
          <a:p>
            <a:pPr marL="0" indent="0">
              <a:lnSpc>
                <a:spcPct val="100000"/>
              </a:lnSpc>
              <a:spcAft>
                <a:spcPts val="0"/>
              </a:spcAft>
              <a:buNone/>
            </a:pPr>
            <a:r>
              <a:rPr lang="en-US" sz="1400" b="1" i="1" noProof="0" dirty="0">
                <a:solidFill>
                  <a:srgbClr val="0071BC"/>
                </a:solidFill>
              </a:rPr>
              <a:t>3</a:t>
            </a:r>
            <a:r>
              <a:rPr lang="en-US" sz="1400" i="1" noProof="0" dirty="0">
                <a:solidFill>
                  <a:srgbClr val="0071BC"/>
                </a:solidFill>
              </a:rPr>
              <a:t> – distribution of </a:t>
            </a:r>
            <a:r>
              <a:rPr lang="en-US" sz="1400" b="1" i="1" noProof="0" dirty="0">
                <a:solidFill>
                  <a:srgbClr val="0071BC"/>
                </a:solidFill>
              </a:rPr>
              <a:t>C</a:t>
            </a:r>
            <a:r>
              <a:rPr lang="en-US" sz="1400" i="1" noProof="0" dirty="0">
                <a:solidFill>
                  <a:srgbClr val="0071BC"/>
                </a:solidFill>
              </a:rPr>
              <a:t> and </a:t>
            </a:r>
            <a:br>
              <a:rPr lang="en-US" sz="1400" i="1" noProof="0" dirty="0">
                <a:solidFill>
                  <a:srgbClr val="0071BC"/>
                </a:solidFill>
              </a:rPr>
            </a:br>
            <a:r>
              <a:rPr lang="en-US" sz="1400" i="1" noProof="0" dirty="0">
                <a:solidFill>
                  <a:srgbClr val="0071BC"/>
                </a:solidFill>
              </a:rPr>
              <a:t>       </a:t>
            </a:r>
            <a:r>
              <a:rPr lang="en-US" sz="1400" b="1" i="1" noProof="0" dirty="0">
                <a:solidFill>
                  <a:srgbClr val="0071BC"/>
                </a:solidFill>
              </a:rPr>
              <a:t>Si</a:t>
            </a:r>
            <a:r>
              <a:rPr lang="en-US" sz="1400" i="1" noProof="0" dirty="0">
                <a:solidFill>
                  <a:srgbClr val="0071BC"/>
                </a:solidFill>
              </a:rPr>
              <a:t> element intensities</a:t>
            </a:r>
          </a:p>
          <a:p>
            <a:pPr marL="0" indent="0">
              <a:lnSpc>
                <a:spcPct val="100000"/>
              </a:lnSpc>
              <a:spcAft>
                <a:spcPts val="0"/>
              </a:spcAft>
              <a:buNone/>
            </a:pPr>
            <a:r>
              <a:rPr lang="en-US" sz="1400" b="1" i="1" noProof="0" dirty="0">
                <a:solidFill>
                  <a:srgbClr val="0071BC"/>
                </a:solidFill>
              </a:rPr>
              <a:t>4</a:t>
            </a:r>
            <a:r>
              <a:rPr lang="en-US" sz="1400" i="1" noProof="0" dirty="0">
                <a:solidFill>
                  <a:srgbClr val="0071BC"/>
                </a:solidFill>
              </a:rPr>
              <a:t> - </a:t>
            </a:r>
            <a:r>
              <a:rPr lang="en-US" sz="1400" i="1" noProof="0" dirty="0" err="1">
                <a:solidFill>
                  <a:srgbClr val="0071BC"/>
                </a:solidFill>
              </a:rPr>
              <a:t>QuantMap</a:t>
            </a:r>
            <a:endParaRPr lang="en-US" sz="1400" i="1" noProof="0" dirty="0">
              <a:solidFill>
                <a:srgbClr val="0071BC"/>
              </a:solidFill>
            </a:endParaRPr>
          </a:p>
        </p:txBody>
      </p:sp>
      <p:sp>
        <p:nvSpPr>
          <p:cNvPr id="2" name="Text Placeholder 1">
            <a:extLst>
              <a:ext uri="{FF2B5EF4-FFF2-40B4-BE49-F238E27FC236}">
                <a16:creationId xmlns:a16="http://schemas.microsoft.com/office/drawing/2014/main" id="{2949EBC1-C290-2E0F-910E-36FE96FF9CA5}"/>
              </a:ext>
            </a:extLst>
          </p:cNvPr>
          <p:cNvSpPr>
            <a:spLocks noGrp="1"/>
          </p:cNvSpPr>
          <p:nvPr>
            <p:ph type="body" sz="quarter" idx="20"/>
          </p:nvPr>
        </p:nvSpPr>
        <p:spPr/>
        <p:txBody>
          <a:bodyPr/>
          <a:lstStyle/>
          <a:p>
            <a:r>
              <a:rPr lang="en-US" noProof="0" dirty="0"/>
              <a:t>Measurements of Carbon Layer Thickness: practical Examples</a:t>
            </a:r>
          </a:p>
        </p:txBody>
      </p:sp>
      <p:sp>
        <p:nvSpPr>
          <p:cNvPr id="3" name="Title 2">
            <a:extLst>
              <a:ext uri="{FF2B5EF4-FFF2-40B4-BE49-F238E27FC236}">
                <a16:creationId xmlns:a16="http://schemas.microsoft.com/office/drawing/2014/main" id="{DE46EB41-4BD7-B3E0-7A1D-775706B22383}"/>
              </a:ext>
            </a:extLst>
          </p:cNvPr>
          <p:cNvSpPr>
            <a:spLocks noGrp="1"/>
          </p:cNvSpPr>
          <p:nvPr>
            <p:ph type="title"/>
          </p:nvPr>
        </p:nvSpPr>
        <p:spPr>
          <a:xfrm>
            <a:off x="515938" y="505635"/>
            <a:ext cx="9420225" cy="664797"/>
          </a:xfrm>
        </p:spPr>
        <p:txBody>
          <a:bodyPr/>
          <a:lstStyle/>
          <a:p>
            <a:r>
              <a:rPr lang="en-US" noProof="0" dirty="0"/>
              <a:t>Some Practical Examples:</a:t>
            </a:r>
            <a:br>
              <a:rPr lang="en-US" noProof="0" dirty="0"/>
            </a:br>
            <a:r>
              <a:rPr lang="en-US" noProof="0" dirty="0"/>
              <a:t>Measurement on the Foil 4 on Glass </a:t>
            </a:r>
          </a:p>
        </p:txBody>
      </p:sp>
      <p:sp>
        <p:nvSpPr>
          <p:cNvPr id="8" name="Slide Number Placeholder 7">
            <a:extLst>
              <a:ext uri="{FF2B5EF4-FFF2-40B4-BE49-F238E27FC236}">
                <a16:creationId xmlns:a16="http://schemas.microsoft.com/office/drawing/2014/main" id="{FBC3C383-9787-801A-DB5F-1BC49259D865}"/>
              </a:ext>
            </a:extLst>
          </p:cNvPr>
          <p:cNvSpPr>
            <a:spLocks noGrp="1"/>
          </p:cNvSpPr>
          <p:nvPr>
            <p:ph type="sldNum" sz="quarter" idx="4"/>
          </p:nvPr>
        </p:nvSpPr>
        <p:spPr/>
        <p:txBody>
          <a:bodyPr/>
          <a:lstStyle/>
          <a:p>
            <a:fld id="{A520213A-032B-FE42-940A-86A4C9AC44D3}" type="slidenum">
              <a:rPr lang="en-US" noProof="0" smtClean="0"/>
              <a:pPr/>
              <a:t>18</a:t>
            </a:fld>
            <a:endParaRPr lang="en-US" noProof="0" dirty="0"/>
          </a:p>
        </p:txBody>
      </p:sp>
      <p:sp>
        <p:nvSpPr>
          <p:cNvPr id="9" name="Footer Placeholder 8">
            <a:extLst>
              <a:ext uri="{FF2B5EF4-FFF2-40B4-BE49-F238E27FC236}">
                <a16:creationId xmlns:a16="http://schemas.microsoft.com/office/drawing/2014/main" id="{05ED6325-396F-978D-545C-BD0DDA624BC2}"/>
              </a:ext>
            </a:extLst>
          </p:cNvPr>
          <p:cNvSpPr>
            <a:spLocks noGrp="1"/>
          </p:cNvSpPr>
          <p:nvPr>
            <p:ph type="ftr" sz="quarter" idx="3"/>
          </p:nvPr>
        </p:nvSpPr>
        <p:spPr/>
        <p:txBody>
          <a:bodyPr/>
          <a:lstStyle/>
          <a:p>
            <a:r>
              <a:rPr lang="en-US" noProof="0" dirty="0"/>
              <a:t>Innovation with Integrity</a:t>
            </a:r>
          </a:p>
        </p:txBody>
      </p:sp>
      <p:pic>
        <p:nvPicPr>
          <p:cNvPr id="13" name="Inhaltsplatzhalter 12" descr="Ein Bild, das Text, Screenshot, Farbigkeit, Kunst enthält.&#10;&#10;KI-generierte Inhalte können fehlerhaft sein.">
            <a:extLst>
              <a:ext uri="{FF2B5EF4-FFF2-40B4-BE49-F238E27FC236}">
                <a16:creationId xmlns:a16="http://schemas.microsoft.com/office/drawing/2014/main" id="{07FAAC07-9F33-4E21-44E9-69FC6B001381}"/>
              </a:ext>
            </a:extLst>
          </p:cNvPr>
          <p:cNvPicPr>
            <a:picLocks noGrp="1" noChangeAspect="1"/>
          </p:cNvPicPr>
          <p:nvPr>
            <p:ph sz="quarter" idx="21"/>
          </p:nvPr>
        </p:nvPicPr>
        <p:blipFill>
          <a:blip r:embed="rId4"/>
          <a:srcRect r="33212"/>
          <a:stretch/>
        </p:blipFill>
        <p:spPr>
          <a:xfrm>
            <a:off x="5172912" y="1863181"/>
            <a:ext cx="2576218" cy="3011593"/>
          </a:xfrm>
        </p:spPr>
      </p:pic>
      <p:pic>
        <p:nvPicPr>
          <p:cNvPr id="4" name="Grafik 3" descr="Ein Bild, das Schwarzweiß, Karte, Winter, monochrom enthält.&#10;&#10;KI-generierte Inhalte können fehlerhaft sein.">
            <a:extLst>
              <a:ext uri="{FF2B5EF4-FFF2-40B4-BE49-F238E27FC236}">
                <a16:creationId xmlns:a16="http://schemas.microsoft.com/office/drawing/2014/main" id="{638961ED-BA09-9A22-2D36-970173DF4F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69" y="2948070"/>
            <a:ext cx="1867728" cy="2207316"/>
          </a:xfrm>
          <a:prstGeom prst="rect">
            <a:avLst/>
          </a:prstGeom>
        </p:spPr>
      </p:pic>
      <p:pic>
        <p:nvPicPr>
          <p:cNvPr id="11" name="Inhaltsplatzhalter 4" descr="Ein Bild, das Text, Messstab Maßband, Lineal enthält.&#10;&#10;KI-generierte Inhalte können fehlerhaft sein.">
            <a:extLst>
              <a:ext uri="{FF2B5EF4-FFF2-40B4-BE49-F238E27FC236}">
                <a16:creationId xmlns:a16="http://schemas.microsoft.com/office/drawing/2014/main" id="{B7122C20-5377-0BE8-4B8D-4D83B61422B2}"/>
              </a:ext>
            </a:extLst>
          </p:cNvPr>
          <p:cNvPicPr>
            <a:picLocks noChangeAspect="1"/>
          </p:cNvPicPr>
          <p:nvPr/>
        </p:nvPicPr>
        <p:blipFill>
          <a:blip r:embed="rId6">
            <a:extLst>
              <a:ext uri="{28A0092B-C50C-407E-A947-70E740481C1C}">
                <a14:useLocalDpi xmlns:a14="http://schemas.microsoft.com/office/drawing/2010/main" val="0"/>
              </a:ext>
            </a:extLst>
          </a:blip>
          <a:srcRect l="532" t="223" r="585" b="1588"/>
          <a:stretch/>
        </p:blipFill>
        <p:spPr>
          <a:xfrm>
            <a:off x="540972" y="1423192"/>
            <a:ext cx="2327245" cy="1334550"/>
          </a:xfrm>
          <a:prstGeom prst="rect">
            <a:avLst/>
          </a:prstGeom>
          <a:noFill/>
        </p:spPr>
      </p:pic>
      <p:sp>
        <p:nvSpPr>
          <p:cNvPr id="12" name="Content Placeholder 9">
            <a:extLst>
              <a:ext uri="{FF2B5EF4-FFF2-40B4-BE49-F238E27FC236}">
                <a16:creationId xmlns:a16="http://schemas.microsoft.com/office/drawing/2014/main" id="{D14410E1-207E-9314-3C40-93885AD539CB}"/>
              </a:ext>
            </a:extLst>
          </p:cNvPr>
          <p:cNvSpPr txBox="1">
            <a:spLocks/>
          </p:cNvSpPr>
          <p:nvPr/>
        </p:nvSpPr>
        <p:spPr>
          <a:xfrm>
            <a:off x="8498242" y="1235522"/>
            <a:ext cx="3023198" cy="935009"/>
          </a:xfrm>
          <a:prstGeom prst="rect">
            <a:avLst/>
          </a:prstGeom>
        </p:spPr>
        <p:txBody>
          <a:bodyPr tIns="0"/>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0"/>
              </a:spcAft>
              <a:buNone/>
            </a:pPr>
            <a:r>
              <a:rPr lang="en-US" sz="1400" i="1" noProof="0" dirty="0">
                <a:solidFill>
                  <a:srgbClr val="0071BC"/>
                </a:solidFill>
              </a:rPr>
              <a:t>Raster measurement of the sample 4 in </a:t>
            </a:r>
            <a:r>
              <a:rPr lang="en-US" sz="1400" b="1" noProof="0" dirty="0">
                <a:solidFill>
                  <a:srgbClr val="0071BC"/>
                </a:solidFill>
              </a:rPr>
              <a:t>M1 MISTRAL</a:t>
            </a:r>
            <a:r>
              <a:rPr lang="en-US" sz="1400" i="1" noProof="0" dirty="0">
                <a:solidFill>
                  <a:srgbClr val="0071BC"/>
                </a:solidFill>
              </a:rPr>
              <a:t>: Rh tube, 50kV, 200 µA tube current, no primary filter, air,</a:t>
            </a:r>
          </a:p>
          <a:p>
            <a:pPr marL="0" indent="0">
              <a:lnSpc>
                <a:spcPct val="100000"/>
              </a:lnSpc>
              <a:spcAft>
                <a:spcPts val="0"/>
              </a:spcAft>
              <a:buNone/>
            </a:pPr>
            <a:r>
              <a:rPr lang="en-US" sz="1400" i="1" noProof="0" dirty="0">
                <a:solidFill>
                  <a:srgbClr val="0071BC"/>
                </a:solidFill>
              </a:rPr>
              <a:t>collimator </a:t>
            </a:r>
            <a:r>
              <a:rPr lang="en-US" sz="1400" b="1" noProof="0" dirty="0">
                <a:solidFill>
                  <a:srgbClr val="0071BC"/>
                </a:solidFill>
              </a:rPr>
              <a:t>0.1 mm x 0.3 mm</a:t>
            </a:r>
          </a:p>
        </p:txBody>
      </p:sp>
      <p:sp>
        <p:nvSpPr>
          <p:cNvPr id="15" name="Textfeld 14">
            <a:extLst>
              <a:ext uri="{FF2B5EF4-FFF2-40B4-BE49-F238E27FC236}">
                <a16:creationId xmlns:a16="http://schemas.microsoft.com/office/drawing/2014/main" id="{0246E57D-7971-61C5-DDDC-B1C2F704B324}"/>
              </a:ext>
            </a:extLst>
          </p:cNvPr>
          <p:cNvSpPr txBox="1"/>
          <p:nvPr/>
        </p:nvSpPr>
        <p:spPr>
          <a:xfrm>
            <a:off x="361512" y="2442701"/>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latin typeface="+mj-lt"/>
              </a:rPr>
              <a:t>1</a:t>
            </a:r>
          </a:p>
        </p:txBody>
      </p:sp>
      <p:sp>
        <p:nvSpPr>
          <p:cNvPr id="17" name="Textfeld 16">
            <a:extLst>
              <a:ext uri="{FF2B5EF4-FFF2-40B4-BE49-F238E27FC236}">
                <a16:creationId xmlns:a16="http://schemas.microsoft.com/office/drawing/2014/main" id="{7DB0A9C4-7FA4-FE82-B730-74D2B9183661}"/>
              </a:ext>
            </a:extLst>
          </p:cNvPr>
          <p:cNvSpPr txBox="1"/>
          <p:nvPr/>
        </p:nvSpPr>
        <p:spPr>
          <a:xfrm>
            <a:off x="351352" y="4800456"/>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latin typeface="+mj-lt"/>
              </a:rPr>
              <a:t>2</a:t>
            </a:r>
          </a:p>
        </p:txBody>
      </p:sp>
      <p:sp>
        <p:nvSpPr>
          <p:cNvPr id="18" name="Textfeld 17">
            <a:extLst>
              <a:ext uri="{FF2B5EF4-FFF2-40B4-BE49-F238E27FC236}">
                <a16:creationId xmlns:a16="http://schemas.microsoft.com/office/drawing/2014/main" id="{446BDBAD-3571-4D1A-9235-E5086F0740FE}"/>
              </a:ext>
            </a:extLst>
          </p:cNvPr>
          <p:cNvSpPr txBox="1"/>
          <p:nvPr/>
        </p:nvSpPr>
        <p:spPr>
          <a:xfrm>
            <a:off x="4532192" y="4810616"/>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latin typeface="+mj-lt"/>
              </a:rPr>
              <a:t>3</a:t>
            </a:r>
          </a:p>
        </p:txBody>
      </p:sp>
      <p:sp>
        <p:nvSpPr>
          <p:cNvPr id="19" name="Textfeld 18">
            <a:extLst>
              <a:ext uri="{FF2B5EF4-FFF2-40B4-BE49-F238E27FC236}">
                <a16:creationId xmlns:a16="http://schemas.microsoft.com/office/drawing/2014/main" id="{7AC54AB4-F30E-E2F9-82B8-FCC6430D1FDF}"/>
              </a:ext>
            </a:extLst>
          </p:cNvPr>
          <p:cNvSpPr txBox="1"/>
          <p:nvPr/>
        </p:nvSpPr>
        <p:spPr>
          <a:xfrm>
            <a:off x="4994472" y="3116436"/>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latin typeface="+mj-lt"/>
              </a:rPr>
              <a:t>4</a:t>
            </a:r>
          </a:p>
        </p:txBody>
      </p:sp>
      <p:grpSp>
        <p:nvGrpSpPr>
          <p:cNvPr id="27" name="Gruppieren 26">
            <a:extLst>
              <a:ext uri="{FF2B5EF4-FFF2-40B4-BE49-F238E27FC236}">
                <a16:creationId xmlns:a16="http://schemas.microsoft.com/office/drawing/2014/main" id="{EB4AEC70-41D4-09F4-A215-A9161454C5E9}"/>
              </a:ext>
            </a:extLst>
          </p:cNvPr>
          <p:cNvGrpSpPr/>
          <p:nvPr/>
        </p:nvGrpSpPr>
        <p:grpSpPr>
          <a:xfrm>
            <a:off x="7715573" y="1616839"/>
            <a:ext cx="730502" cy="3263532"/>
            <a:chOff x="7715573" y="1728599"/>
            <a:chExt cx="730502" cy="3263532"/>
          </a:xfrm>
        </p:grpSpPr>
        <p:sp>
          <p:nvSpPr>
            <p:cNvPr id="22" name="Textfeld 21">
              <a:extLst>
                <a:ext uri="{FF2B5EF4-FFF2-40B4-BE49-F238E27FC236}">
                  <a16:creationId xmlns:a16="http://schemas.microsoft.com/office/drawing/2014/main" id="{AB2743F6-6D0D-7BFD-88E6-7CAE6AC74F16}"/>
                </a:ext>
              </a:extLst>
            </p:cNvPr>
            <p:cNvSpPr txBox="1"/>
            <p:nvPr/>
          </p:nvSpPr>
          <p:spPr>
            <a:xfrm>
              <a:off x="8219698" y="4776599"/>
              <a:ext cx="223381" cy="215532"/>
            </a:xfrm>
            <a:prstGeom prst="rect">
              <a:avLst/>
            </a:prstGeom>
            <a:noFill/>
            <a:ln>
              <a:noFill/>
            </a:ln>
          </p:spPr>
          <p:txBody>
            <a:bodyPr vert="horz" wrap="none" lIns="0" tIns="0" rIns="0" bIns="0" rtlCol="0">
              <a:noAutofit/>
            </a:bodyPr>
            <a:lstStyle/>
            <a:p>
              <a:pPr marL="0" indent="0" algn="l">
                <a:buNone/>
              </a:pPr>
              <a:r>
                <a:rPr lang="en-US" sz="1400" noProof="0" dirty="0">
                  <a:solidFill>
                    <a:srgbClr val="0071BC"/>
                  </a:solidFill>
                </a:rPr>
                <a:t>0.0</a:t>
              </a:r>
            </a:p>
          </p:txBody>
        </p:sp>
        <p:sp>
          <p:nvSpPr>
            <p:cNvPr id="24" name="Textfeld 23">
              <a:extLst>
                <a:ext uri="{FF2B5EF4-FFF2-40B4-BE49-F238E27FC236}">
                  <a16:creationId xmlns:a16="http://schemas.microsoft.com/office/drawing/2014/main" id="{2BFE23AF-C654-68B3-372E-620F9AF3E975}"/>
                </a:ext>
              </a:extLst>
            </p:cNvPr>
            <p:cNvSpPr txBox="1"/>
            <p:nvPr/>
          </p:nvSpPr>
          <p:spPr>
            <a:xfrm>
              <a:off x="8219698" y="4122549"/>
              <a:ext cx="223381" cy="215532"/>
            </a:xfrm>
            <a:prstGeom prst="rect">
              <a:avLst/>
            </a:prstGeom>
            <a:noFill/>
            <a:ln>
              <a:noFill/>
            </a:ln>
          </p:spPr>
          <p:txBody>
            <a:bodyPr vert="horz" wrap="none" lIns="0" tIns="0" rIns="0" bIns="0" rtlCol="0">
              <a:noAutofit/>
            </a:bodyPr>
            <a:lstStyle/>
            <a:p>
              <a:pPr marL="0" indent="0" algn="l">
                <a:buNone/>
              </a:pPr>
              <a:r>
                <a:rPr lang="en-US" sz="1400" noProof="0" dirty="0">
                  <a:solidFill>
                    <a:srgbClr val="0071BC"/>
                  </a:solidFill>
                </a:rPr>
                <a:t>2.0</a:t>
              </a:r>
            </a:p>
          </p:txBody>
        </p:sp>
        <p:sp>
          <p:nvSpPr>
            <p:cNvPr id="21" name="Textfeld 20">
              <a:extLst>
                <a:ext uri="{FF2B5EF4-FFF2-40B4-BE49-F238E27FC236}">
                  <a16:creationId xmlns:a16="http://schemas.microsoft.com/office/drawing/2014/main" id="{897301CF-59FF-7685-8648-8EA235B0803B}"/>
                </a:ext>
              </a:extLst>
            </p:cNvPr>
            <p:cNvSpPr txBox="1"/>
            <p:nvPr/>
          </p:nvSpPr>
          <p:spPr>
            <a:xfrm>
              <a:off x="7924423" y="1728599"/>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rPr>
                <a:t>µm</a:t>
              </a:r>
            </a:p>
          </p:txBody>
        </p:sp>
        <p:pic>
          <p:nvPicPr>
            <p:cNvPr id="14" name="Inhaltsplatzhalter 12" descr="Ein Bild, das Text, Screenshot, Farbigkeit, Kunst enthält.&#10;&#10;KI-generierte Inhalte können fehlerhaft sein.">
              <a:extLst>
                <a:ext uri="{FF2B5EF4-FFF2-40B4-BE49-F238E27FC236}">
                  <a16:creationId xmlns:a16="http://schemas.microsoft.com/office/drawing/2014/main" id="{4CD8F6B0-5C74-4891-6202-9868400DF5C0}"/>
                </a:ext>
              </a:extLst>
            </p:cNvPr>
            <p:cNvPicPr>
              <a:picLocks noChangeAspect="1"/>
            </p:cNvPicPr>
            <p:nvPr/>
          </p:nvPicPr>
          <p:blipFill>
            <a:blip r:embed="rId4"/>
            <a:srcRect l="87875"/>
            <a:stretch/>
          </p:blipFill>
          <p:spPr>
            <a:xfrm>
              <a:off x="7715573" y="1974940"/>
              <a:ext cx="467709" cy="3011593"/>
            </a:xfrm>
            <a:prstGeom prst="rect">
              <a:avLst/>
            </a:prstGeom>
          </p:spPr>
        </p:pic>
        <p:sp>
          <p:nvSpPr>
            <p:cNvPr id="23" name="Textfeld 22">
              <a:extLst>
                <a:ext uri="{FF2B5EF4-FFF2-40B4-BE49-F238E27FC236}">
                  <a16:creationId xmlns:a16="http://schemas.microsoft.com/office/drawing/2014/main" id="{726A2016-88BE-5DB1-1354-A8670AFF9AE9}"/>
                </a:ext>
              </a:extLst>
            </p:cNvPr>
            <p:cNvSpPr txBox="1"/>
            <p:nvPr/>
          </p:nvSpPr>
          <p:spPr>
            <a:xfrm>
              <a:off x="8219698" y="1985774"/>
              <a:ext cx="223381" cy="215532"/>
            </a:xfrm>
            <a:prstGeom prst="rect">
              <a:avLst/>
            </a:prstGeom>
            <a:noFill/>
            <a:ln>
              <a:noFill/>
            </a:ln>
          </p:spPr>
          <p:txBody>
            <a:bodyPr vert="horz" wrap="none" lIns="0" tIns="0" rIns="0" bIns="0" rtlCol="0">
              <a:noAutofit/>
            </a:bodyPr>
            <a:lstStyle/>
            <a:p>
              <a:pPr marL="0" indent="0" algn="l">
                <a:buNone/>
              </a:pPr>
              <a:r>
                <a:rPr lang="en-US" sz="1400" noProof="0" dirty="0">
                  <a:solidFill>
                    <a:srgbClr val="0071BC"/>
                  </a:solidFill>
                </a:rPr>
                <a:t>8.0</a:t>
              </a:r>
            </a:p>
          </p:txBody>
        </p:sp>
        <p:sp>
          <p:nvSpPr>
            <p:cNvPr id="25" name="Textfeld 24">
              <a:extLst>
                <a:ext uri="{FF2B5EF4-FFF2-40B4-BE49-F238E27FC236}">
                  <a16:creationId xmlns:a16="http://schemas.microsoft.com/office/drawing/2014/main" id="{415E5AEE-E9E1-DE6D-30BE-7135FD620496}"/>
                </a:ext>
              </a:extLst>
            </p:cNvPr>
            <p:cNvSpPr txBox="1"/>
            <p:nvPr/>
          </p:nvSpPr>
          <p:spPr>
            <a:xfrm>
              <a:off x="8219692" y="2695393"/>
              <a:ext cx="223381" cy="215532"/>
            </a:xfrm>
            <a:prstGeom prst="rect">
              <a:avLst/>
            </a:prstGeom>
            <a:noFill/>
            <a:ln>
              <a:noFill/>
            </a:ln>
          </p:spPr>
          <p:txBody>
            <a:bodyPr vert="horz" wrap="none" lIns="0" tIns="0" rIns="0" bIns="0" rtlCol="0">
              <a:noAutofit/>
            </a:bodyPr>
            <a:lstStyle/>
            <a:p>
              <a:pPr marL="0" indent="0" algn="l">
                <a:buNone/>
              </a:pPr>
              <a:r>
                <a:rPr lang="en-US" sz="1400" noProof="0" dirty="0">
                  <a:solidFill>
                    <a:srgbClr val="0071BC"/>
                  </a:solidFill>
                </a:rPr>
                <a:t>6.0</a:t>
              </a:r>
            </a:p>
          </p:txBody>
        </p:sp>
        <p:sp>
          <p:nvSpPr>
            <p:cNvPr id="26" name="Textfeld 22">
              <a:extLst>
                <a:ext uri="{FF2B5EF4-FFF2-40B4-BE49-F238E27FC236}">
                  <a16:creationId xmlns:a16="http://schemas.microsoft.com/office/drawing/2014/main" id="{14D6A04B-DB1B-8BC1-C3FB-510530032F9D}"/>
                </a:ext>
              </a:extLst>
            </p:cNvPr>
            <p:cNvSpPr txBox="1"/>
            <p:nvPr/>
          </p:nvSpPr>
          <p:spPr>
            <a:xfrm>
              <a:off x="8222694" y="3430763"/>
              <a:ext cx="223381" cy="215532"/>
            </a:xfrm>
            <a:prstGeom prst="rect">
              <a:avLst/>
            </a:prstGeom>
            <a:noFill/>
            <a:ln>
              <a:noFill/>
            </a:ln>
          </p:spPr>
          <p:txBody>
            <a:bodyPr vert="horz" wrap="none" lIns="0" tIns="0" rIns="0" bIns="0" rtlCol="0">
              <a:noAutofit/>
            </a:bodyPr>
            <a:lstStyle>
              <a:defPPr>
                <a:defRPr lang="de-D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marL="0" indent="0" algn="l">
                <a:buNone/>
              </a:pPr>
              <a:r>
                <a:rPr lang="en-US" sz="1400" noProof="0" dirty="0">
                  <a:solidFill>
                    <a:srgbClr val="0071BC"/>
                  </a:solidFill>
                  <a:latin typeface="Roboto Light" panose="02000000000000000000" pitchFamily="2" charset="0"/>
                  <a:ea typeface="Roboto Light" panose="02000000000000000000" pitchFamily="2" charset="0"/>
                </a:rPr>
                <a:t>4.0</a:t>
              </a:r>
            </a:p>
          </p:txBody>
        </p:sp>
      </p:grpSp>
      <p:grpSp>
        <p:nvGrpSpPr>
          <p:cNvPr id="32" name="Gruppieren 31">
            <a:extLst>
              <a:ext uri="{FF2B5EF4-FFF2-40B4-BE49-F238E27FC236}">
                <a16:creationId xmlns:a16="http://schemas.microsoft.com/office/drawing/2014/main" id="{29FFEF23-ADC2-ECF5-9C41-6C63AA7AF365}"/>
              </a:ext>
            </a:extLst>
          </p:cNvPr>
          <p:cNvGrpSpPr/>
          <p:nvPr/>
        </p:nvGrpSpPr>
        <p:grpSpPr>
          <a:xfrm>
            <a:off x="2605168" y="2948070"/>
            <a:ext cx="1908584" cy="2207316"/>
            <a:chOff x="2528968" y="3062370"/>
            <a:chExt cx="1908584" cy="2207316"/>
          </a:xfrm>
        </p:grpSpPr>
        <p:pic>
          <p:nvPicPr>
            <p:cNvPr id="10" name="Grafik 9" descr="Ein Bild, das Text, Brief, rot, pink enthält.&#10;&#10;KI-generierte Inhalte können fehlerhaft sein.">
              <a:extLst>
                <a:ext uri="{FF2B5EF4-FFF2-40B4-BE49-F238E27FC236}">
                  <a16:creationId xmlns:a16="http://schemas.microsoft.com/office/drawing/2014/main" id="{85B9E162-EB84-956E-3E7A-BEAC57B9ED99}"/>
                </a:ext>
              </a:extLst>
            </p:cNvPr>
            <p:cNvPicPr>
              <a:picLocks noChangeAspect="1"/>
            </p:cNvPicPr>
            <p:nvPr/>
          </p:nvPicPr>
          <p:blipFill>
            <a:blip r:embed="rId7">
              <a:extLst>
                <a:ext uri="{28A0092B-C50C-407E-A947-70E740481C1C}">
                  <a14:useLocalDpi xmlns:a14="http://schemas.microsoft.com/office/drawing/2010/main" val="0"/>
                </a:ext>
              </a:extLst>
            </a:blip>
            <a:srcRect t="2271"/>
            <a:stretch/>
          </p:blipFill>
          <p:spPr>
            <a:xfrm>
              <a:off x="2528968" y="3062370"/>
              <a:ext cx="1908584" cy="2207316"/>
            </a:xfrm>
            <a:prstGeom prst="rect">
              <a:avLst/>
            </a:prstGeom>
          </p:spPr>
        </p:pic>
        <p:sp>
          <p:nvSpPr>
            <p:cNvPr id="28" name="Ellipse 27">
              <a:extLst>
                <a:ext uri="{FF2B5EF4-FFF2-40B4-BE49-F238E27FC236}">
                  <a16:creationId xmlns:a16="http://schemas.microsoft.com/office/drawing/2014/main" id="{FE1A5BB5-106A-EBBB-243B-10602C7B549A}"/>
                </a:ext>
              </a:extLst>
            </p:cNvPr>
            <p:cNvSpPr/>
            <p:nvPr/>
          </p:nvSpPr>
          <p:spPr>
            <a:xfrm>
              <a:off x="2719227" y="3152885"/>
              <a:ext cx="309724" cy="299247"/>
            </a:xfrm>
            <a:prstGeom prst="ellipse">
              <a:avLst/>
            </a:prstGeom>
            <a:noFill/>
            <a:ln w="19050">
              <a:solidFill>
                <a:srgbClr val="00F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Ellipse 28">
              <a:extLst>
                <a:ext uri="{FF2B5EF4-FFF2-40B4-BE49-F238E27FC236}">
                  <a16:creationId xmlns:a16="http://schemas.microsoft.com/office/drawing/2014/main" id="{D0EF7D44-86A1-BE63-B5FA-1AF10EE544B8}"/>
                </a:ext>
              </a:extLst>
            </p:cNvPr>
            <p:cNvSpPr/>
            <p:nvPr/>
          </p:nvSpPr>
          <p:spPr>
            <a:xfrm>
              <a:off x="2795426" y="3936326"/>
              <a:ext cx="290674" cy="271343"/>
            </a:xfrm>
            <a:prstGeom prst="ellipse">
              <a:avLst/>
            </a:prstGeom>
            <a:noFill/>
            <a:ln w="19050">
              <a:solidFill>
                <a:srgbClr val="00F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Ellipse 29">
              <a:extLst>
                <a:ext uri="{FF2B5EF4-FFF2-40B4-BE49-F238E27FC236}">
                  <a16:creationId xmlns:a16="http://schemas.microsoft.com/office/drawing/2014/main" id="{1663DBD5-7311-FEC3-F9F1-AF089DAA488D}"/>
                </a:ext>
              </a:extLst>
            </p:cNvPr>
            <p:cNvSpPr/>
            <p:nvPr/>
          </p:nvSpPr>
          <p:spPr>
            <a:xfrm>
              <a:off x="3378841" y="3436252"/>
              <a:ext cx="221610" cy="230873"/>
            </a:xfrm>
            <a:prstGeom prst="ellipse">
              <a:avLst/>
            </a:prstGeom>
            <a:noFill/>
            <a:ln w="19050">
              <a:solidFill>
                <a:srgbClr val="00F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Ellipse 30">
              <a:extLst>
                <a:ext uri="{FF2B5EF4-FFF2-40B4-BE49-F238E27FC236}">
                  <a16:creationId xmlns:a16="http://schemas.microsoft.com/office/drawing/2014/main" id="{A25C54C3-4915-645E-55FA-752D68293D42}"/>
                </a:ext>
              </a:extLst>
            </p:cNvPr>
            <p:cNvSpPr/>
            <p:nvPr/>
          </p:nvSpPr>
          <p:spPr>
            <a:xfrm>
              <a:off x="3528862" y="3969664"/>
              <a:ext cx="245419" cy="238006"/>
            </a:xfrm>
            <a:prstGeom prst="ellipse">
              <a:avLst/>
            </a:prstGeom>
            <a:noFill/>
            <a:ln w="19050">
              <a:solidFill>
                <a:srgbClr val="00F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aphicFrame>
        <p:nvGraphicFramePr>
          <p:cNvPr id="33" name="Tabelle 32">
            <a:extLst>
              <a:ext uri="{FF2B5EF4-FFF2-40B4-BE49-F238E27FC236}">
                <a16:creationId xmlns:a16="http://schemas.microsoft.com/office/drawing/2014/main" id="{B209DE9A-98EF-A68C-95C2-7B1268F21A55}"/>
              </a:ext>
            </a:extLst>
          </p:cNvPr>
          <p:cNvGraphicFramePr>
            <a:graphicFrameLocks noGrp="1"/>
          </p:cNvGraphicFramePr>
          <p:nvPr>
            <p:extLst>
              <p:ext uri="{D42A27DB-BD31-4B8C-83A1-F6EECF244321}">
                <p14:modId xmlns:p14="http://schemas.microsoft.com/office/powerpoint/2010/main" val="3805156904"/>
              </p:ext>
            </p:extLst>
          </p:nvPr>
        </p:nvGraphicFramePr>
        <p:xfrm>
          <a:off x="513606" y="5257888"/>
          <a:ext cx="4030723" cy="1206970"/>
        </p:xfrm>
        <a:graphic>
          <a:graphicData uri="http://schemas.openxmlformats.org/drawingml/2006/table">
            <a:tbl>
              <a:tblPr firstRow="1" firstCol="1">
                <a:tableStyleId>{00A15C55-8517-42AA-B614-E9B94910E393}</a:tableStyleId>
              </a:tblPr>
              <a:tblGrid>
                <a:gridCol w="2049309">
                  <a:extLst>
                    <a:ext uri="{9D8B030D-6E8A-4147-A177-3AD203B41FA5}">
                      <a16:colId xmlns:a16="http://schemas.microsoft.com/office/drawing/2014/main" val="1617313805"/>
                    </a:ext>
                  </a:extLst>
                </a:gridCol>
                <a:gridCol w="990707">
                  <a:extLst>
                    <a:ext uri="{9D8B030D-6E8A-4147-A177-3AD203B41FA5}">
                      <a16:colId xmlns:a16="http://schemas.microsoft.com/office/drawing/2014/main" val="2283047738"/>
                    </a:ext>
                  </a:extLst>
                </a:gridCol>
                <a:gridCol w="990707">
                  <a:extLst>
                    <a:ext uri="{9D8B030D-6E8A-4147-A177-3AD203B41FA5}">
                      <a16:colId xmlns:a16="http://schemas.microsoft.com/office/drawing/2014/main" val="2757203601"/>
                    </a:ext>
                  </a:extLst>
                </a:gridCol>
              </a:tblGrid>
              <a:tr h="233364">
                <a:tc>
                  <a:txBody>
                    <a:bodyPr/>
                    <a:lstStyle/>
                    <a:p>
                      <a:r>
                        <a:rPr lang="en-US" sz="1600" noProof="0" dirty="0" err="1">
                          <a:solidFill>
                            <a:srgbClr val="0071BC"/>
                          </a:solidFill>
                        </a:rPr>
                        <a:t>CarbonThickness</a:t>
                      </a:r>
                      <a:r>
                        <a:rPr lang="en-US" sz="1600" noProof="0" dirty="0">
                          <a:solidFill>
                            <a:srgbClr val="0071BC"/>
                          </a:solidFill>
                        </a:rPr>
                        <a:t>, µm</a:t>
                      </a:r>
                    </a:p>
                  </a:txBody>
                  <a:tcPr marL="36000" marR="36000" marT="0" marB="0" anchor="ctr">
                    <a:noFill/>
                  </a:tcPr>
                </a:tc>
                <a:tc>
                  <a:txBody>
                    <a:bodyPr/>
                    <a:lstStyle/>
                    <a:p>
                      <a:pPr algn="ctr"/>
                      <a:r>
                        <a:rPr lang="en-US" sz="1400" noProof="0" dirty="0"/>
                        <a:t>M4</a:t>
                      </a:r>
                    </a:p>
                  </a:txBody>
                  <a:tcPr marL="36000" marR="36000" marT="0" marB="0" anchor="ctr">
                    <a:solidFill>
                      <a:srgbClr val="0070C0"/>
                    </a:solidFill>
                  </a:tcPr>
                </a:tc>
                <a:tc>
                  <a:txBody>
                    <a:bodyPr/>
                    <a:lstStyle/>
                    <a:p>
                      <a:pPr algn="ctr"/>
                      <a:r>
                        <a:rPr lang="en-US" sz="1400" noProof="0" dirty="0"/>
                        <a:t>M1</a:t>
                      </a:r>
                    </a:p>
                  </a:txBody>
                  <a:tcPr marL="36000" marR="36000" marT="0" marB="0" anchor="ctr">
                    <a:solidFill>
                      <a:srgbClr val="0070C0"/>
                    </a:solidFill>
                  </a:tcPr>
                </a:tc>
                <a:extLst>
                  <a:ext uri="{0D108BD9-81ED-4DB2-BD59-A6C34878D82A}">
                    <a16:rowId xmlns:a16="http://schemas.microsoft.com/office/drawing/2014/main" val="3711204922"/>
                  </a:ext>
                </a:extLst>
              </a:tr>
              <a:tr h="233364">
                <a:tc>
                  <a:txBody>
                    <a:bodyPr/>
                    <a:lstStyle/>
                    <a:p>
                      <a:r>
                        <a:rPr lang="en-US" sz="1400" noProof="0" dirty="0"/>
                        <a:t>1 – glass</a:t>
                      </a:r>
                    </a:p>
                  </a:txBody>
                  <a:tcPr marL="36000" marR="36000" marT="0" marB="0" anchor="ctr">
                    <a:solidFill>
                      <a:srgbClr val="0070C0"/>
                    </a:solidFill>
                  </a:tcPr>
                </a:tc>
                <a:tc>
                  <a:txBody>
                    <a:bodyPr/>
                    <a:lstStyle/>
                    <a:p>
                      <a:pPr algn="ctr"/>
                      <a:r>
                        <a:rPr lang="en-US" sz="1200" noProof="0" dirty="0"/>
                        <a:t>0.00</a:t>
                      </a:r>
                    </a:p>
                  </a:txBody>
                  <a:tcPr marL="36000" marR="36000" marT="0" marB="0" anchor="ctr"/>
                </a:tc>
                <a:tc>
                  <a:txBody>
                    <a:bodyPr/>
                    <a:lstStyle/>
                    <a:p>
                      <a:pPr algn="ctr"/>
                      <a:r>
                        <a:rPr lang="en-US" sz="1200" noProof="0" dirty="0"/>
                        <a:t>0.00</a:t>
                      </a:r>
                    </a:p>
                  </a:txBody>
                  <a:tcPr marL="36000" marR="36000" marT="0" marB="0" anchor="ctr"/>
                </a:tc>
                <a:extLst>
                  <a:ext uri="{0D108BD9-81ED-4DB2-BD59-A6C34878D82A}">
                    <a16:rowId xmlns:a16="http://schemas.microsoft.com/office/drawing/2014/main" val="3606332806"/>
                  </a:ext>
                </a:extLst>
              </a:tr>
              <a:tr h="248201">
                <a:tc>
                  <a:txBody>
                    <a:bodyPr/>
                    <a:lstStyle/>
                    <a:p>
                      <a:r>
                        <a:rPr lang="en-US" sz="1400" noProof="0" dirty="0"/>
                        <a:t>2 – thin region</a:t>
                      </a:r>
                    </a:p>
                  </a:txBody>
                  <a:tcPr marL="36000" marR="36000" marT="0" marB="0" anchor="ctr">
                    <a:solidFill>
                      <a:srgbClr val="0070C0"/>
                    </a:solidFill>
                  </a:tcPr>
                </a:tc>
                <a:tc>
                  <a:txBody>
                    <a:bodyPr/>
                    <a:lstStyle/>
                    <a:p>
                      <a:pPr algn="ctr"/>
                      <a:r>
                        <a:rPr lang="en-US" sz="1200" noProof="0" dirty="0"/>
                        <a:t>0.90</a:t>
                      </a:r>
                    </a:p>
                  </a:txBody>
                  <a:tcPr marL="36000" marR="36000" marT="0" marB="0" anchor="ctr"/>
                </a:tc>
                <a:tc>
                  <a:txBody>
                    <a:bodyPr/>
                    <a:lstStyle/>
                    <a:p>
                      <a:pPr algn="ctr"/>
                      <a:r>
                        <a:rPr lang="en-US" sz="1200" noProof="0" dirty="0"/>
                        <a:t>0.75</a:t>
                      </a:r>
                    </a:p>
                  </a:txBody>
                  <a:tcPr marL="36000" marR="36000" marT="0" marB="0" anchor="ctr"/>
                </a:tc>
                <a:extLst>
                  <a:ext uri="{0D108BD9-81ED-4DB2-BD59-A6C34878D82A}">
                    <a16:rowId xmlns:a16="http://schemas.microsoft.com/office/drawing/2014/main" val="2235226045"/>
                  </a:ext>
                </a:extLst>
              </a:tr>
              <a:tr h="2482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t>3 – middle region</a:t>
                      </a:r>
                    </a:p>
                  </a:txBody>
                  <a:tcPr marL="36000" marR="36000" marT="0" marB="0" anchor="ctr">
                    <a:solidFill>
                      <a:srgbClr val="0070C0"/>
                    </a:solidFill>
                  </a:tcPr>
                </a:tc>
                <a:tc>
                  <a:txBody>
                    <a:bodyPr/>
                    <a:lstStyle/>
                    <a:p>
                      <a:pPr algn="ctr"/>
                      <a:r>
                        <a:rPr lang="en-US" sz="1200" noProof="0" dirty="0"/>
                        <a:t>2.29</a:t>
                      </a:r>
                    </a:p>
                  </a:txBody>
                  <a:tcPr marL="36000" marR="36000" marT="0" marB="0" anchor="ctr"/>
                </a:tc>
                <a:tc>
                  <a:txBody>
                    <a:bodyPr/>
                    <a:lstStyle/>
                    <a:p>
                      <a:pPr algn="ctr"/>
                      <a:r>
                        <a:rPr lang="en-US" sz="1200" noProof="0" dirty="0"/>
                        <a:t>1.14</a:t>
                      </a:r>
                    </a:p>
                  </a:txBody>
                  <a:tcPr marL="36000" marR="36000" marT="0" marB="0" anchor="ctr"/>
                </a:tc>
                <a:extLst>
                  <a:ext uri="{0D108BD9-81ED-4DB2-BD59-A6C34878D82A}">
                    <a16:rowId xmlns:a16="http://schemas.microsoft.com/office/drawing/2014/main" val="1836988302"/>
                  </a:ext>
                </a:extLst>
              </a:tr>
              <a:tr h="233364">
                <a:tc>
                  <a:txBody>
                    <a:bodyPr/>
                    <a:lstStyle/>
                    <a:p>
                      <a:r>
                        <a:rPr lang="en-US" sz="1400" noProof="0" dirty="0"/>
                        <a:t>4 – thick region</a:t>
                      </a:r>
                    </a:p>
                  </a:txBody>
                  <a:tcPr marL="36000" marR="36000" marT="0" marB="0" anchor="ctr">
                    <a:solidFill>
                      <a:srgbClr val="0070C0"/>
                    </a:solidFill>
                  </a:tcPr>
                </a:tc>
                <a:tc>
                  <a:txBody>
                    <a:bodyPr/>
                    <a:lstStyle/>
                    <a:p>
                      <a:pPr algn="ctr"/>
                      <a:r>
                        <a:rPr lang="en-US" sz="1200" noProof="0" dirty="0"/>
                        <a:t>3.36</a:t>
                      </a:r>
                    </a:p>
                  </a:txBody>
                  <a:tcPr marL="36000" marR="36000" marT="0" marB="0" anchor="ctr"/>
                </a:tc>
                <a:tc>
                  <a:txBody>
                    <a:bodyPr/>
                    <a:lstStyle/>
                    <a:p>
                      <a:pPr algn="ctr"/>
                      <a:r>
                        <a:rPr lang="en-US" sz="1200" noProof="0" dirty="0"/>
                        <a:t>2.30</a:t>
                      </a:r>
                    </a:p>
                  </a:txBody>
                  <a:tcPr marL="36000" marR="36000" marT="0" marB="0" anchor="ctr"/>
                </a:tc>
                <a:extLst>
                  <a:ext uri="{0D108BD9-81ED-4DB2-BD59-A6C34878D82A}">
                    <a16:rowId xmlns:a16="http://schemas.microsoft.com/office/drawing/2014/main" val="1658582273"/>
                  </a:ext>
                </a:extLst>
              </a:tr>
            </a:tbl>
          </a:graphicData>
        </a:graphic>
      </p:graphicFrame>
      <p:sp>
        <p:nvSpPr>
          <p:cNvPr id="34" name="Content Placeholder 4">
            <a:extLst>
              <a:ext uri="{FF2B5EF4-FFF2-40B4-BE49-F238E27FC236}">
                <a16:creationId xmlns:a16="http://schemas.microsoft.com/office/drawing/2014/main" id="{1D99EF0D-DD83-FEBC-E599-EAFC400EE87B}"/>
              </a:ext>
            </a:extLst>
          </p:cNvPr>
          <p:cNvSpPr txBox="1">
            <a:spLocks/>
          </p:cNvSpPr>
          <p:nvPr/>
        </p:nvSpPr>
        <p:spPr>
          <a:xfrm>
            <a:off x="4582127" y="5053424"/>
            <a:ext cx="7486048" cy="1344328"/>
          </a:xfrm>
          <a:prstGeom prst="rect">
            <a:avLst/>
          </a:prstGeom>
        </p:spPr>
        <p:txBody>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 typeface="Wingdings" panose="05000000000000000000" pitchFamily="2" charset="2"/>
              <a:buNone/>
            </a:pPr>
            <a:r>
              <a:rPr lang="en-US" noProof="0" dirty="0"/>
              <a:t>Thickness values presented in the table for M1 MISTRAL were obtained using the collimator 1.5 mm approximately in the same regions as highlighted on the M4 map. That leads to higher averaging over the surface and to effective lower calculated thickness.</a:t>
            </a:r>
          </a:p>
        </p:txBody>
      </p:sp>
      <p:sp>
        <p:nvSpPr>
          <p:cNvPr id="16" name="Textfeld 15">
            <a:extLst>
              <a:ext uri="{FF2B5EF4-FFF2-40B4-BE49-F238E27FC236}">
                <a16:creationId xmlns:a16="http://schemas.microsoft.com/office/drawing/2014/main" id="{4BE1A68D-3A6A-30DF-857E-C89EA96E6628}"/>
              </a:ext>
            </a:extLst>
          </p:cNvPr>
          <p:cNvSpPr txBox="1"/>
          <p:nvPr/>
        </p:nvSpPr>
        <p:spPr>
          <a:xfrm>
            <a:off x="2894270" y="3096313"/>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33D600"/>
                </a:solidFill>
                <a:latin typeface="+mj-lt"/>
              </a:rPr>
              <a:t>1</a:t>
            </a:r>
          </a:p>
        </p:txBody>
      </p:sp>
      <p:sp>
        <p:nvSpPr>
          <p:cNvPr id="36" name="Textfeld 35">
            <a:extLst>
              <a:ext uri="{FF2B5EF4-FFF2-40B4-BE49-F238E27FC236}">
                <a16:creationId xmlns:a16="http://schemas.microsoft.com/office/drawing/2014/main" id="{456222FB-1512-D7D1-9AFA-B3BFA2EFFFA6}"/>
              </a:ext>
            </a:extLst>
          </p:cNvPr>
          <p:cNvSpPr txBox="1"/>
          <p:nvPr/>
        </p:nvSpPr>
        <p:spPr>
          <a:xfrm>
            <a:off x="2967616" y="3854683"/>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66FF33"/>
                </a:solidFill>
                <a:latin typeface="+mj-lt"/>
              </a:rPr>
              <a:t>2</a:t>
            </a:r>
          </a:p>
        </p:txBody>
      </p:sp>
      <p:sp>
        <p:nvSpPr>
          <p:cNvPr id="37" name="Textfeld 36">
            <a:extLst>
              <a:ext uri="{FF2B5EF4-FFF2-40B4-BE49-F238E27FC236}">
                <a16:creationId xmlns:a16="http://schemas.microsoft.com/office/drawing/2014/main" id="{F5D08216-9990-3F90-CC82-5BA822BC0187}"/>
              </a:ext>
            </a:extLst>
          </p:cNvPr>
          <p:cNvSpPr txBox="1"/>
          <p:nvPr/>
        </p:nvSpPr>
        <p:spPr>
          <a:xfrm>
            <a:off x="3512964" y="3333370"/>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66FF33"/>
                </a:solidFill>
                <a:latin typeface="+mj-lt"/>
              </a:rPr>
              <a:t>3</a:t>
            </a:r>
          </a:p>
        </p:txBody>
      </p:sp>
      <p:sp>
        <p:nvSpPr>
          <p:cNvPr id="38" name="Textfeld 37">
            <a:extLst>
              <a:ext uri="{FF2B5EF4-FFF2-40B4-BE49-F238E27FC236}">
                <a16:creationId xmlns:a16="http://schemas.microsoft.com/office/drawing/2014/main" id="{17E95D5A-96BB-E283-629C-771600889CBF}"/>
              </a:ext>
            </a:extLst>
          </p:cNvPr>
          <p:cNvSpPr txBox="1"/>
          <p:nvPr/>
        </p:nvSpPr>
        <p:spPr>
          <a:xfrm>
            <a:off x="3669491" y="3877838"/>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66FF33"/>
                </a:solidFill>
                <a:latin typeface="+mj-lt"/>
              </a:rPr>
              <a:t>4</a:t>
            </a:r>
          </a:p>
        </p:txBody>
      </p:sp>
      <p:sp>
        <p:nvSpPr>
          <p:cNvPr id="20" name="Date Placeholder 6">
            <a:extLst>
              <a:ext uri="{FF2B5EF4-FFF2-40B4-BE49-F238E27FC236}">
                <a16:creationId xmlns:a16="http://schemas.microsoft.com/office/drawing/2014/main" id="{E2440019-B616-D1A4-7EA3-6E3FEB759DB9}"/>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35" name="Grafik 34" descr="Ein Bild, das Schrift, Grafiken, Screenshot, Logo enthält.&#10;&#10;KI-generierte Inhalte können fehlerhaft sein.">
            <a:extLst>
              <a:ext uri="{FF2B5EF4-FFF2-40B4-BE49-F238E27FC236}">
                <a16:creationId xmlns:a16="http://schemas.microsoft.com/office/drawing/2014/main" id="{B2553597-461F-1687-F106-44BC1ECD63EE}"/>
              </a:ext>
            </a:extLst>
          </p:cNvPr>
          <p:cNvPicPr preferRelativeResize="0">
            <a:picLocks/>
          </p:cNvPicPr>
          <p:nvPr/>
        </p:nvPicPr>
        <p:blipFill>
          <a:blip r:embed="rId8"/>
          <a:stretch>
            <a:fillRect/>
          </a:stretch>
        </p:blipFill>
        <p:spPr>
          <a:xfrm>
            <a:off x="9541134" y="305029"/>
            <a:ext cx="972000" cy="468000"/>
          </a:xfrm>
          <a:prstGeom prst="rect">
            <a:avLst/>
          </a:prstGeom>
        </p:spPr>
      </p:pic>
    </p:spTree>
    <p:extLst>
      <p:ext uri="{BB962C8B-B14F-4D97-AF65-F5344CB8AC3E}">
        <p14:creationId xmlns:p14="http://schemas.microsoft.com/office/powerpoint/2010/main" val="3893151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385E5-1B21-675F-6843-6E94D29343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B0FB69B-C72D-A449-BCA1-2E14BD42E1FB}"/>
              </a:ext>
            </a:extLst>
          </p:cNvPr>
          <p:cNvSpPr>
            <a:spLocks noGrp="1"/>
          </p:cNvSpPr>
          <p:nvPr>
            <p:ph type="body" sz="quarter" idx="20"/>
          </p:nvPr>
        </p:nvSpPr>
        <p:spPr/>
        <p:txBody>
          <a:bodyPr/>
          <a:lstStyle/>
          <a:p>
            <a:r>
              <a:rPr lang="en-US" noProof="0" dirty="0"/>
              <a:t>Measurements of Carbon Layer Thickness: practical Examples</a:t>
            </a:r>
          </a:p>
        </p:txBody>
      </p:sp>
      <p:sp>
        <p:nvSpPr>
          <p:cNvPr id="3" name="Title 2">
            <a:extLst>
              <a:ext uri="{FF2B5EF4-FFF2-40B4-BE49-F238E27FC236}">
                <a16:creationId xmlns:a16="http://schemas.microsoft.com/office/drawing/2014/main" id="{75EF8C4C-3B9B-707C-2179-2823FEF4F62F}"/>
              </a:ext>
            </a:extLst>
          </p:cNvPr>
          <p:cNvSpPr>
            <a:spLocks noGrp="1"/>
          </p:cNvSpPr>
          <p:nvPr>
            <p:ph type="title"/>
          </p:nvPr>
        </p:nvSpPr>
        <p:spPr/>
        <p:txBody>
          <a:bodyPr/>
          <a:lstStyle/>
          <a:p>
            <a:r>
              <a:rPr lang="en-US" noProof="0" dirty="0"/>
              <a:t>Some Practical Examples:</a:t>
            </a:r>
            <a:br>
              <a:rPr lang="en-US" noProof="0" dirty="0"/>
            </a:br>
            <a:r>
              <a:rPr lang="en-US" noProof="0" dirty="0"/>
              <a:t>Mapping on the Foil 5 on Glass, M1 MISTRAL vs. M4 TORNADO</a:t>
            </a:r>
          </a:p>
        </p:txBody>
      </p:sp>
      <p:sp>
        <p:nvSpPr>
          <p:cNvPr id="8" name="Slide Number Placeholder 7">
            <a:extLst>
              <a:ext uri="{FF2B5EF4-FFF2-40B4-BE49-F238E27FC236}">
                <a16:creationId xmlns:a16="http://schemas.microsoft.com/office/drawing/2014/main" id="{88074991-D757-B780-B191-9AAD05B57A27}"/>
              </a:ext>
            </a:extLst>
          </p:cNvPr>
          <p:cNvSpPr>
            <a:spLocks noGrp="1"/>
          </p:cNvSpPr>
          <p:nvPr>
            <p:ph type="sldNum" sz="quarter" idx="4"/>
          </p:nvPr>
        </p:nvSpPr>
        <p:spPr/>
        <p:txBody>
          <a:bodyPr/>
          <a:lstStyle/>
          <a:p>
            <a:fld id="{A520213A-032B-FE42-940A-86A4C9AC44D3}" type="slidenum">
              <a:rPr lang="en-US" noProof="0" smtClean="0"/>
              <a:pPr/>
              <a:t>19</a:t>
            </a:fld>
            <a:endParaRPr lang="en-US" noProof="0" dirty="0"/>
          </a:p>
        </p:txBody>
      </p:sp>
      <p:sp>
        <p:nvSpPr>
          <p:cNvPr id="9" name="Footer Placeholder 8">
            <a:extLst>
              <a:ext uri="{FF2B5EF4-FFF2-40B4-BE49-F238E27FC236}">
                <a16:creationId xmlns:a16="http://schemas.microsoft.com/office/drawing/2014/main" id="{5ABD4E61-C457-440E-2905-E46958BE3F8E}"/>
              </a:ext>
            </a:extLst>
          </p:cNvPr>
          <p:cNvSpPr>
            <a:spLocks noGrp="1"/>
          </p:cNvSpPr>
          <p:nvPr>
            <p:ph type="ftr" sz="quarter" idx="3"/>
          </p:nvPr>
        </p:nvSpPr>
        <p:spPr/>
        <p:txBody>
          <a:bodyPr/>
          <a:lstStyle/>
          <a:p>
            <a:r>
              <a:rPr lang="en-US" noProof="0" dirty="0"/>
              <a:t>Innovation with Integrity</a:t>
            </a:r>
          </a:p>
        </p:txBody>
      </p:sp>
      <p:pic>
        <p:nvPicPr>
          <p:cNvPr id="13" name="Inhaltsplatzhalter 12" descr="Ein Bild, das Screenshot, Farbigkeit enthält.&#10;&#10;KI-generierte Inhalte können fehlerhaft sein.">
            <a:extLst>
              <a:ext uri="{FF2B5EF4-FFF2-40B4-BE49-F238E27FC236}">
                <a16:creationId xmlns:a16="http://schemas.microsoft.com/office/drawing/2014/main" id="{901DF9A2-AC8F-CC7F-7B8F-A1086FA29680}"/>
              </a:ext>
            </a:extLst>
          </p:cNvPr>
          <p:cNvPicPr>
            <a:picLocks noGrp="1" noChangeAspect="1"/>
          </p:cNvPicPr>
          <p:nvPr>
            <p:ph sz="quarter" idx="21"/>
          </p:nvPr>
        </p:nvPicPr>
        <p:blipFill>
          <a:blip r:embed="rId3"/>
          <a:stretch>
            <a:fillRect/>
          </a:stretch>
        </p:blipFill>
        <p:spPr>
          <a:xfrm>
            <a:off x="7141707" y="1484121"/>
            <a:ext cx="4265002" cy="2701825"/>
          </a:xfrm>
        </p:spPr>
      </p:pic>
      <p:pic>
        <p:nvPicPr>
          <p:cNvPr id="4" name="Inhaltsplatzhalter 6" descr="Ein Bild, das Text, Messstab Maßband, Lineal enthält.&#10;&#10;KI-generierte Inhalte können fehlerhaft sein.">
            <a:extLst>
              <a:ext uri="{FF2B5EF4-FFF2-40B4-BE49-F238E27FC236}">
                <a16:creationId xmlns:a16="http://schemas.microsoft.com/office/drawing/2014/main" id="{696DB44D-FA90-4165-2987-4F1308BBE4BA}"/>
              </a:ext>
            </a:extLst>
          </p:cNvPr>
          <p:cNvPicPr>
            <a:picLocks noChangeAspect="1"/>
          </p:cNvPicPr>
          <p:nvPr/>
        </p:nvPicPr>
        <p:blipFill>
          <a:blip r:embed="rId4">
            <a:extLst>
              <a:ext uri="{28A0092B-C50C-407E-A947-70E740481C1C}">
                <a14:useLocalDpi xmlns:a14="http://schemas.microsoft.com/office/drawing/2010/main" val="0"/>
              </a:ext>
            </a:extLst>
          </a:blip>
          <a:srcRect l="1960" t="3821" r="2232" b="3343"/>
          <a:stretch/>
        </p:blipFill>
        <p:spPr>
          <a:xfrm>
            <a:off x="432567" y="1946435"/>
            <a:ext cx="2191337" cy="1242165"/>
          </a:xfrm>
          <a:prstGeom prst="rect">
            <a:avLst/>
          </a:prstGeom>
          <a:noFill/>
        </p:spPr>
      </p:pic>
      <p:graphicFrame>
        <p:nvGraphicFramePr>
          <p:cNvPr id="5" name="Diagramm 4">
            <a:extLst>
              <a:ext uri="{FF2B5EF4-FFF2-40B4-BE49-F238E27FC236}">
                <a16:creationId xmlns:a16="http://schemas.microsoft.com/office/drawing/2014/main" id="{C21F22BA-7883-FA59-7F96-3094C16CCC02}"/>
              </a:ext>
            </a:extLst>
          </p:cNvPr>
          <p:cNvGraphicFramePr>
            <a:graphicFrameLocks/>
          </p:cNvGraphicFramePr>
          <p:nvPr>
            <p:extLst>
              <p:ext uri="{D42A27DB-BD31-4B8C-83A1-F6EECF244321}">
                <p14:modId xmlns:p14="http://schemas.microsoft.com/office/powerpoint/2010/main" val="293671938"/>
              </p:ext>
            </p:extLst>
          </p:nvPr>
        </p:nvGraphicFramePr>
        <p:xfrm>
          <a:off x="7278985" y="3706913"/>
          <a:ext cx="3787288" cy="2701824"/>
        </p:xfrm>
        <a:graphic>
          <a:graphicData uri="http://schemas.openxmlformats.org/drawingml/2006/chart">
            <c:chart xmlns:c="http://schemas.openxmlformats.org/drawingml/2006/chart" xmlns:r="http://schemas.openxmlformats.org/officeDocument/2006/relationships" r:id="rId5"/>
          </a:graphicData>
        </a:graphic>
      </p:graphicFrame>
      <p:grpSp>
        <p:nvGrpSpPr>
          <p:cNvPr id="10" name="Gruppieren 9">
            <a:extLst>
              <a:ext uri="{FF2B5EF4-FFF2-40B4-BE49-F238E27FC236}">
                <a16:creationId xmlns:a16="http://schemas.microsoft.com/office/drawing/2014/main" id="{69F45B1F-DE8D-9947-8C77-8B4B2BA3806C}"/>
              </a:ext>
            </a:extLst>
          </p:cNvPr>
          <p:cNvGrpSpPr/>
          <p:nvPr/>
        </p:nvGrpSpPr>
        <p:grpSpPr>
          <a:xfrm>
            <a:off x="11013736" y="1257300"/>
            <a:ext cx="715983" cy="2936265"/>
            <a:chOff x="7715573" y="1728599"/>
            <a:chExt cx="730502" cy="3263532"/>
          </a:xfrm>
        </p:grpSpPr>
        <p:sp>
          <p:nvSpPr>
            <p:cNvPr id="11" name="Textfeld 10">
              <a:extLst>
                <a:ext uri="{FF2B5EF4-FFF2-40B4-BE49-F238E27FC236}">
                  <a16:creationId xmlns:a16="http://schemas.microsoft.com/office/drawing/2014/main" id="{28A776E2-977B-F3DF-64DE-6306239BE7F5}"/>
                </a:ext>
              </a:extLst>
            </p:cNvPr>
            <p:cNvSpPr txBox="1"/>
            <p:nvPr/>
          </p:nvSpPr>
          <p:spPr>
            <a:xfrm>
              <a:off x="8219698" y="4776599"/>
              <a:ext cx="223381" cy="215532"/>
            </a:xfrm>
            <a:prstGeom prst="rect">
              <a:avLst/>
            </a:prstGeom>
            <a:noFill/>
            <a:ln>
              <a:noFill/>
            </a:ln>
          </p:spPr>
          <p:txBody>
            <a:bodyPr vert="horz" wrap="none" lIns="0" tIns="0" rIns="0" bIns="0" rtlCol="0">
              <a:noAutofit/>
            </a:bodyPr>
            <a:lstStyle/>
            <a:p>
              <a:pPr marL="0" indent="0" algn="l">
                <a:buNone/>
              </a:pPr>
              <a:r>
                <a:rPr lang="en-US" sz="1400" noProof="0" dirty="0">
                  <a:solidFill>
                    <a:srgbClr val="0071BC"/>
                  </a:solidFill>
                </a:rPr>
                <a:t>0.0</a:t>
              </a:r>
            </a:p>
          </p:txBody>
        </p:sp>
        <p:sp>
          <p:nvSpPr>
            <p:cNvPr id="12" name="Textfeld 11">
              <a:extLst>
                <a:ext uri="{FF2B5EF4-FFF2-40B4-BE49-F238E27FC236}">
                  <a16:creationId xmlns:a16="http://schemas.microsoft.com/office/drawing/2014/main" id="{CA6E65E4-0469-A9F8-7D10-72611C7F1FEC}"/>
                </a:ext>
              </a:extLst>
            </p:cNvPr>
            <p:cNvSpPr txBox="1"/>
            <p:nvPr/>
          </p:nvSpPr>
          <p:spPr>
            <a:xfrm>
              <a:off x="8219698" y="4122549"/>
              <a:ext cx="223381" cy="215532"/>
            </a:xfrm>
            <a:prstGeom prst="rect">
              <a:avLst/>
            </a:prstGeom>
            <a:noFill/>
            <a:ln>
              <a:noFill/>
            </a:ln>
          </p:spPr>
          <p:txBody>
            <a:bodyPr vert="horz" wrap="none" lIns="0" tIns="0" rIns="0" bIns="0" rtlCol="0">
              <a:noAutofit/>
            </a:bodyPr>
            <a:lstStyle/>
            <a:p>
              <a:pPr marL="0" indent="0" algn="l">
                <a:buNone/>
              </a:pPr>
              <a:r>
                <a:rPr lang="en-US" sz="1400" noProof="0" dirty="0">
                  <a:solidFill>
                    <a:srgbClr val="0071BC"/>
                  </a:solidFill>
                </a:rPr>
                <a:t>2.0</a:t>
              </a:r>
            </a:p>
          </p:txBody>
        </p:sp>
        <p:sp>
          <p:nvSpPr>
            <p:cNvPr id="14" name="Textfeld 13">
              <a:extLst>
                <a:ext uri="{FF2B5EF4-FFF2-40B4-BE49-F238E27FC236}">
                  <a16:creationId xmlns:a16="http://schemas.microsoft.com/office/drawing/2014/main" id="{5ED69F0F-AE95-39B5-6BB4-055C4198DFDE}"/>
                </a:ext>
              </a:extLst>
            </p:cNvPr>
            <p:cNvSpPr txBox="1"/>
            <p:nvPr/>
          </p:nvSpPr>
          <p:spPr>
            <a:xfrm>
              <a:off x="7924423" y="1728599"/>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rPr>
                <a:t>µm</a:t>
              </a:r>
            </a:p>
          </p:txBody>
        </p:sp>
        <p:pic>
          <p:nvPicPr>
            <p:cNvPr id="16" name="Inhaltsplatzhalter 12" descr="Ein Bild, das Text, Screenshot, Farbigkeit, Kunst enthält.&#10;&#10;KI-generierte Inhalte können fehlerhaft sein.">
              <a:extLst>
                <a:ext uri="{FF2B5EF4-FFF2-40B4-BE49-F238E27FC236}">
                  <a16:creationId xmlns:a16="http://schemas.microsoft.com/office/drawing/2014/main" id="{D1EC7517-B808-3693-DAD6-C2A258D1B64A}"/>
                </a:ext>
              </a:extLst>
            </p:cNvPr>
            <p:cNvPicPr>
              <a:picLocks noChangeAspect="1"/>
            </p:cNvPicPr>
            <p:nvPr/>
          </p:nvPicPr>
          <p:blipFill>
            <a:blip r:embed="rId6"/>
            <a:srcRect l="87875"/>
            <a:stretch/>
          </p:blipFill>
          <p:spPr>
            <a:xfrm>
              <a:off x="7715573" y="1974940"/>
              <a:ext cx="467709" cy="3011593"/>
            </a:xfrm>
            <a:prstGeom prst="rect">
              <a:avLst/>
            </a:prstGeom>
          </p:spPr>
        </p:pic>
        <p:sp>
          <p:nvSpPr>
            <p:cNvPr id="18" name="Textfeld 17">
              <a:extLst>
                <a:ext uri="{FF2B5EF4-FFF2-40B4-BE49-F238E27FC236}">
                  <a16:creationId xmlns:a16="http://schemas.microsoft.com/office/drawing/2014/main" id="{3A4118F6-0AC6-99B7-5C39-22809ED25156}"/>
                </a:ext>
              </a:extLst>
            </p:cNvPr>
            <p:cNvSpPr txBox="1"/>
            <p:nvPr/>
          </p:nvSpPr>
          <p:spPr>
            <a:xfrm>
              <a:off x="8219698" y="1985774"/>
              <a:ext cx="223381" cy="215532"/>
            </a:xfrm>
            <a:prstGeom prst="rect">
              <a:avLst/>
            </a:prstGeom>
            <a:noFill/>
            <a:ln>
              <a:noFill/>
            </a:ln>
          </p:spPr>
          <p:txBody>
            <a:bodyPr vert="horz" wrap="none" lIns="0" tIns="0" rIns="0" bIns="0" rtlCol="0">
              <a:noAutofit/>
            </a:bodyPr>
            <a:lstStyle/>
            <a:p>
              <a:pPr marL="0" indent="0" algn="l">
                <a:buNone/>
              </a:pPr>
              <a:r>
                <a:rPr lang="en-US" sz="1400" noProof="0" dirty="0">
                  <a:solidFill>
                    <a:srgbClr val="0071BC"/>
                  </a:solidFill>
                </a:rPr>
                <a:t>8.0</a:t>
              </a:r>
            </a:p>
          </p:txBody>
        </p:sp>
        <p:sp>
          <p:nvSpPr>
            <p:cNvPr id="19" name="Textfeld 18">
              <a:extLst>
                <a:ext uri="{FF2B5EF4-FFF2-40B4-BE49-F238E27FC236}">
                  <a16:creationId xmlns:a16="http://schemas.microsoft.com/office/drawing/2014/main" id="{FD393A90-D0B3-0057-C620-22D6ACC31380}"/>
                </a:ext>
              </a:extLst>
            </p:cNvPr>
            <p:cNvSpPr txBox="1"/>
            <p:nvPr/>
          </p:nvSpPr>
          <p:spPr>
            <a:xfrm>
              <a:off x="8219692" y="2695393"/>
              <a:ext cx="223381" cy="215532"/>
            </a:xfrm>
            <a:prstGeom prst="rect">
              <a:avLst/>
            </a:prstGeom>
            <a:noFill/>
            <a:ln>
              <a:noFill/>
            </a:ln>
          </p:spPr>
          <p:txBody>
            <a:bodyPr vert="horz" wrap="none" lIns="0" tIns="0" rIns="0" bIns="0" rtlCol="0">
              <a:noAutofit/>
            </a:bodyPr>
            <a:lstStyle/>
            <a:p>
              <a:pPr marL="0" indent="0" algn="l">
                <a:buNone/>
              </a:pPr>
              <a:r>
                <a:rPr lang="en-US" sz="1400" noProof="0" dirty="0">
                  <a:solidFill>
                    <a:srgbClr val="0071BC"/>
                  </a:solidFill>
                </a:rPr>
                <a:t>6.0</a:t>
              </a:r>
            </a:p>
          </p:txBody>
        </p:sp>
        <p:sp>
          <p:nvSpPr>
            <p:cNvPr id="20" name="Textfeld 22">
              <a:extLst>
                <a:ext uri="{FF2B5EF4-FFF2-40B4-BE49-F238E27FC236}">
                  <a16:creationId xmlns:a16="http://schemas.microsoft.com/office/drawing/2014/main" id="{A924F3A4-BDCA-EA50-69C5-03DDF63DF7BF}"/>
                </a:ext>
              </a:extLst>
            </p:cNvPr>
            <p:cNvSpPr txBox="1"/>
            <p:nvPr/>
          </p:nvSpPr>
          <p:spPr>
            <a:xfrm>
              <a:off x="8222694" y="3430763"/>
              <a:ext cx="223381" cy="215532"/>
            </a:xfrm>
            <a:prstGeom prst="rect">
              <a:avLst/>
            </a:prstGeom>
            <a:noFill/>
            <a:ln>
              <a:noFill/>
            </a:ln>
          </p:spPr>
          <p:txBody>
            <a:bodyPr vert="horz" wrap="none" lIns="0" tIns="0" rIns="0" bIns="0" rtlCol="0">
              <a:noAutofit/>
            </a:bodyPr>
            <a:lstStyle>
              <a:defPPr>
                <a:defRPr lang="de-D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marL="0" indent="0" algn="l">
                <a:buNone/>
              </a:pPr>
              <a:r>
                <a:rPr lang="en-US" sz="1400" noProof="0" dirty="0">
                  <a:solidFill>
                    <a:srgbClr val="0071BC"/>
                  </a:solidFill>
                  <a:latin typeface="Roboto Light" panose="02000000000000000000" pitchFamily="2" charset="0"/>
                  <a:ea typeface="Roboto Light" panose="02000000000000000000" pitchFamily="2" charset="0"/>
                </a:rPr>
                <a:t>4.0</a:t>
              </a:r>
            </a:p>
          </p:txBody>
        </p:sp>
      </p:grpSp>
      <p:sp>
        <p:nvSpPr>
          <p:cNvPr id="21" name="Content Placeholder 9">
            <a:extLst>
              <a:ext uri="{FF2B5EF4-FFF2-40B4-BE49-F238E27FC236}">
                <a16:creationId xmlns:a16="http://schemas.microsoft.com/office/drawing/2014/main" id="{847BBA40-E28C-381F-AABB-93532167BC33}"/>
              </a:ext>
            </a:extLst>
          </p:cNvPr>
          <p:cNvSpPr txBox="1">
            <a:spLocks/>
          </p:cNvSpPr>
          <p:nvPr/>
        </p:nvSpPr>
        <p:spPr>
          <a:xfrm>
            <a:off x="836091" y="1399060"/>
            <a:ext cx="4819609" cy="1334492"/>
          </a:xfrm>
          <a:prstGeom prst="rect">
            <a:avLst/>
          </a:prstGeom>
        </p:spPr>
        <p:txBody>
          <a:bodyPr tIns="0"/>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0"/>
              </a:spcAft>
              <a:buNone/>
            </a:pPr>
            <a:r>
              <a:rPr lang="en-US" sz="1400" i="1" noProof="0" dirty="0">
                <a:solidFill>
                  <a:srgbClr val="0071BC"/>
                </a:solidFill>
              </a:rPr>
              <a:t>Mapping of </a:t>
            </a:r>
            <a:r>
              <a:rPr lang="en-US" sz="1400" b="1" noProof="0" dirty="0">
                <a:solidFill>
                  <a:srgbClr val="0071BC"/>
                </a:solidFill>
              </a:rPr>
              <a:t>the sample 5 </a:t>
            </a:r>
            <a:r>
              <a:rPr lang="en-US" sz="1400" i="1" noProof="0" dirty="0">
                <a:solidFill>
                  <a:srgbClr val="0071BC"/>
                </a:solidFill>
              </a:rPr>
              <a:t>in </a:t>
            </a:r>
            <a:r>
              <a:rPr lang="en-US" sz="1400" b="1" noProof="0" dirty="0">
                <a:solidFill>
                  <a:srgbClr val="0071BC"/>
                </a:solidFill>
              </a:rPr>
              <a:t>M4 TORNADO</a:t>
            </a:r>
            <a:r>
              <a:rPr lang="en-US" sz="1400" i="1" noProof="0" dirty="0">
                <a:solidFill>
                  <a:srgbClr val="0071BC"/>
                </a:solidFill>
              </a:rPr>
              <a:t>: Rh tube, 50kV, 200 µA tube current, no primary filter, vacuum, spot </a:t>
            </a:r>
            <a:r>
              <a:rPr lang="en-US" sz="1400" b="1" noProof="0" dirty="0">
                <a:solidFill>
                  <a:srgbClr val="0071BC"/>
                </a:solidFill>
              </a:rPr>
              <a:t>20 µm</a:t>
            </a:r>
            <a:r>
              <a:rPr lang="en-US" sz="1400" i="1" noProof="0" dirty="0">
                <a:solidFill>
                  <a:srgbClr val="0071BC"/>
                </a:solidFill>
              </a:rPr>
              <a:t>.</a:t>
            </a:r>
          </a:p>
          <a:p>
            <a:pPr marL="0" indent="0">
              <a:lnSpc>
                <a:spcPct val="100000"/>
              </a:lnSpc>
              <a:spcAft>
                <a:spcPts val="0"/>
              </a:spcAft>
              <a:buNone/>
            </a:pPr>
            <a:r>
              <a:rPr lang="en-US" sz="1400" b="1" i="1" noProof="0" dirty="0">
                <a:solidFill>
                  <a:srgbClr val="0071BC"/>
                </a:solidFill>
              </a:rPr>
              <a:t>		1</a:t>
            </a:r>
            <a:r>
              <a:rPr lang="en-US" sz="1400" i="1" noProof="0" dirty="0">
                <a:solidFill>
                  <a:srgbClr val="0071BC"/>
                </a:solidFill>
              </a:rPr>
              <a:t> – sample size</a:t>
            </a:r>
          </a:p>
          <a:p>
            <a:pPr marL="0" indent="0">
              <a:lnSpc>
                <a:spcPct val="100000"/>
              </a:lnSpc>
              <a:spcAft>
                <a:spcPts val="0"/>
              </a:spcAft>
              <a:buNone/>
            </a:pPr>
            <a:r>
              <a:rPr lang="en-US" sz="1400" b="1" i="1" noProof="0" dirty="0">
                <a:solidFill>
                  <a:srgbClr val="0071BC"/>
                </a:solidFill>
              </a:rPr>
              <a:t>		2</a:t>
            </a:r>
            <a:r>
              <a:rPr lang="en-US" sz="1400" i="1" noProof="0" dirty="0">
                <a:solidFill>
                  <a:srgbClr val="0071BC"/>
                </a:solidFill>
              </a:rPr>
              <a:t> – distribution of </a:t>
            </a:r>
            <a:r>
              <a:rPr lang="en-US" sz="1400" b="1" i="1" noProof="0" dirty="0">
                <a:solidFill>
                  <a:srgbClr val="0071BC"/>
                </a:solidFill>
              </a:rPr>
              <a:t>C</a:t>
            </a:r>
            <a:r>
              <a:rPr lang="en-US" sz="1400" i="1" noProof="0" dirty="0">
                <a:solidFill>
                  <a:srgbClr val="0071BC"/>
                </a:solidFill>
              </a:rPr>
              <a:t> and </a:t>
            </a:r>
            <a:br>
              <a:rPr lang="en-US" sz="1400" i="1" noProof="0" dirty="0">
                <a:solidFill>
                  <a:srgbClr val="0071BC"/>
                </a:solidFill>
              </a:rPr>
            </a:br>
            <a:r>
              <a:rPr lang="en-US" sz="1400" i="1" noProof="0" dirty="0">
                <a:solidFill>
                  <a:srgbClr val="0071BC"/>
                </a:solidFill>
              </a:rPr>
              <a:t>       		       </a:t>
            </a:r>
            <a:r>
              <a:rPr lang="en-US" sz="1400" b="1" i="1" noProof="0" dirty="0">
                <a:solidFill>
                  <a:srgbClr val="0071BC"/>
                </a:solidFill>
              </a:rPr>
              <a:t>Si</a:t>
            </a:r>
            <a:r>
              <a:rPr lang="en-US" sz="1400" i="1" noProof="0" dirty="0">
                <a:solidFill>
                  <a:srgbClr val="0071BC"/>
                </a:solidFill>
              </a:rPr>
              <a:t> element intensities</a:t>
            </a:r>
          </a:p>
          <a:p>
            <a:pPr marL="0" indent="0">
              <a:lnSpc>
                <a:spcPct val="100000"/>
              </a:lnSpc>
              <a:spcAft>
                <a:spcPts val="0"/>
              </a:spcAft>
              <a:buNone/>
            </a:pPr>
            <a:r>
              <a:rPr lang="en-US" sz="1400" b="1" i="1" noProof="0" dirty="0">
                <a:solidFill>
                  <a:srgbClr val="0071BC"/>
                </a:solidFill>
              </a:rPr>
              <a:t>		3</a:t>
            </a:r>
            <a:r>
              <a:rPr lang="en-US" sz="1400" i="1" noProof="0" dirty="0">
                <a:solidFill>
                  <a:srgbClr val="0071BC"/>
                </a:solidFill>
              </a:rPr>
              <a:t> - </a:t>
            </a:r>
            <a:r>
              <a:rPr lang="en-US" sz="1400" i="1" noProof="0" dirty="0" err="1">
                <a:solidFill>
                  <a:srgbClr val="0071BC"/>
                </a:solidFill>
              </a:rPr>
              <a:t>QuantMap</a:t>
            </a:r>
            <a:endParaRPr lang="en-US" sz="1400" i="1" noProof="0" dirty="0">
              <a:solidFill>
                <a:srgbClr val="0071BC"/>
              </a:solidFill>
            </a:endParaRPr>
          </a:p>
        </p:txBody>
      </p:sp>
      <p:sp>
        <p:nvSpPr>
          <p:cNvPr id="22" name="Content Placeholder 9">
            <a:extLst>
              <a:ext uri="{FF2B5EF4-FFF2-40B4-BE49-F238E27FC236}">
                <a16:creationId xmlns:a16="http://schemas.microsoft.com/office/drawing/2014/main" id="{728C568B-AF78-062B-B7DE-5F6E9F55B143}"/>
              </a:ext>
            </a:extLst>
          </p:cNvPr>
          <p:cNvSpPr txBox="1">
            <a:spLocks/>
          </p:cNvSpPr>
          <p:nvPr/>
        </p:nvSpPr>
        <p:spPr>
          <a:xfrm>
            <a:off x="5057616" y="5113537"/>
            <a:ext cx="2323493" cy="1176162"/>
          </a:xfrm>
          <a:prstGeom prst="rect">
            <a:avLst/>
          </a:prstGeom>
        </p:spPr>
        <p:txBody>
          <a:bodyPr tIns="0"/>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0"/>
              </a:spcAft>
              <a:buNone/>
            </a:pPr>
            <a:r>
              <a:rPr lang="en-US" sz="1400" i="1" noProof="0" dirty="0">
                <a:solidFill>
                  <a:srgbClr val="0071BC"/>
                </a:solidFill>
              </a:rPr>
              <a:t>Raster measurement of the sample 5 in </a:t>
            </a:r>
            <a:r>
              <a:rPr lang="en-US" sz="1400" b="1" noProof="0" dirty="0">
                <a:solidFill>
                  <a:srgbClr val="0071BC"/>
                </a:solidFill>
              </a:rPr>
              <a:t>M1 MISTRAL</a:t>
            </a:r>
            <a:r>
              <a:rPr lang="en-US" sz="1400" i="1" noProof="0" dirty="0">
                <a:solidFill>
                  <a:srgbClr val="0071BC"/>
                </a:solidFill>
              </a:rPr>
              <a:t>: Rh tube, 50kV, 200 µA tube current, no primary filter, air,</a:t>
            </a:r>
          </a:p>
          <a:p>
            <a:pPr marL="0" indent="0">
              <a:lnSpc>
                <a:spcPct val="100000"/>
              </a:lnSpc>
              <a:spcAft>
                <a:spcPts val="0"/>
              </a:spcAft>
              <a:buNone/>
            </a:pPr>
            <a:r>
              <a:rPr lang="en-US" sz="1400" i="1" noProof="0" dirty="0">
                <a:solidFill>
                  <a:srgbClr val="0071BC"/>
                </a:solidFill>
              </a:rPr>
              <a:t>collimator </a:t>
            </a:r>
            <a:r>
              <a:rPr lang="en-US" sz="1400" b="1" noProof="0" dirty="0">
                <a:solidFill>
                  <a:srgbClr val="0071BC"/>
                </a:solidFill>
              </a:rPr>
              <a:t>1.5 mm</a:t>
            </a:r>
          </a:p>
        </p:txBody>
      </p:sp>
      <p:sp>
        <p:nvSpPr>
          <p:cNvPr id="23" name="Textfeld 22">
            <a:extLst>
              <a:ext uri="{FF2B5EF4-FFF2-40B4-BE49-F238E27FC236}">
                <a16:creationId xmlns:a16="http://schemas.microsoft.com/office/drawing/2014/main" id="{D062DA77-788B-4387-EF74-55302C157CEF}"/>
              </a:ext>
            </a:extLst>
          </p:cNvPr>
          <p:cNvSpPr txBox="1"/>
          <p:nvPr/>
        </p:nvSpPr>
        <p:spPr>
          <a:xfrm>
            <a:off x="462370" y="1700091"/>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latin typeface="+mj-lt"/>
              </a:rPr>
              <a:t>1</a:t>
            </a:r>
          </a:p>
        </p:txBody>
      </p:sp>
      <p:sp>
        <p:nvSpPr>
          <p:cNvPr id="24" name="Textfeld 23">
            <a:extLst>
              <a:ext uri="{FF2B5EF4-FFF2-40B4-BE49-F238E27FC236}">
                <a16:creationId xmlns:a16="http://schemas.microsoft.com/office/drawing/2014/main" id="{9D98C708-2649-1140-0A74-4883DE12DDCF}"/>
              </a:ext>
            </a:extLst>
          </p:cNvPr>
          <p:cNvSpPr txBox="1"/>
          <p:nvPr/>
        </p:nvSpPr>
        <p:spPr>
          <a:xfrm>
            <a:off x="6620518" y="2596192"/>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latin typeface="+mj-lt"/>
              </a:rPr>
              <a:t>2</a:t>
            </a:r>
          </a:p>
        </p:txBody>
      </p:sp>
      <p:sp>
        <p:nvSpPr>
          <p:cNvPr id="25" name="Textfeld 24">
            <a:extLst>
              <a:ext uri="{FF2B5EF4-FFF2-40B4-BE49-F238E27FC236}">
                <a16:creationId xmlns:a16="http://schemas.microsoft.com/office/drawing/2014/main" id="{AB38AA33-9B90-8D4E-256A-53F51D0BE0DE}"/>
              </a:ext>
            </a:extLst>
          </p:cNvPr>
          <p:cNvSpPr txBox="1"/>
          <p:nvPr/>
        </p:nvSpPr>
        <p:spPr>
          <a:xfrm>
            <a:off x="6920337" y="1600580"/>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0071BC"/>
                </a:solidFill>
                <a:latin typeface="+mj-lt"/>
              </a:rPr>
              <a:t>3</a:t>
            </a:r>
          </a:p>
        </p:txBody>
      </p:sp>
      <p:graphicFrame>
        <p:nvGraphicFramePr>
          <p:cNvPr id="26" name="Tabelle 25">
            <a:extLst>
              <a:ext uri="{FF2B5EF4-FFF2-40B4-BE49-F238E27FC236}">
                <a16:creationId xmlns:a16="http://schemas.microsoft.com/office/drawing/2014/main" id="{5200CA06-6509-7118-CAE9-26C64733DE47}"/>
              </a:ext>
            </a:extLst>
          </p:cNvPr>
          <p:cNvGraphicFramePr>
            <a:graphicFrameLocks noGrp="1"/>
          </p:cNvGraphicFramePr>
          <p:nvPr>
            <p:extLst>
              <p:ext uri="{D42A27DB-BD31-4B8C-83A1-F6EECF244321}">
                <p14:modId xmlns:p14="http://schemas.microsoft.com/office/powerpoint/2010/main" val="855545481"/>
              </p:ext>
            </p:extLst>
          </p:nvPr>
        </p:nvGraphicFramePr>
        <p:xfrm>
          <a:off x="585325" y="5292947"/>
          <a:ext cx="4030723" cy="958769"/>
        </p:xfrm>
        <a:graphic>
          <a:graphicData uri="http://schemas.openxmlformats.org/drawingml/2006/table">
            <a:tbl>
              <a:tblPr firstRow="1" firstCol="1">
                <a:tableStyleId>{00A15C55-8517-42AA-B614-E9B94910E393}</a:tableStyleId>
              </a:tblPr>
              <a:tblGrid>
                <a:gridCol w="2049309">
                  <a:extLst>
                    <a:ext uri="{9D8B030D-6E8A-4147-A177-3AD203B41FA5}">
                      <a16:colId xmlns:a16="http://schemas.microsoft.com/office/drawing/2014/main" val="1617313805"/>
                    </a:ext>
                  </a:extLst>
                </a:gridCol>
                <a:gridCol w="990707">
                  <a:extLst>
                    <a:ext uri="{9D8B030D-6E8A-4147-A177-3AD203B41FA5}">
                      <a16:colId xmlns:a16="http://schemas.microsoft.com/office/drawing/2014/main" val="2283047738"/>
                    </a:ext>
                  </a:extLst>
                </a:gridCol>
                <a:gridCol w="990707">
                  <a:extLst>
                    <a:ext uri="{9D8B030D-6E8A-4147-A177-3AD203B41FA5}">
                      <a16:colId xmlns:a16="http://schemas.microsoft.com/office/drawing/2014/main" val="2757203601"/>
                    </a:ext>
                  </a:extLst>
                </a:gridCol>
              </a:tblGrid>
              <a:tr h="233364">
                <a:tc>
                  <a:txBody>
                    <a:bodyPr/>
                    <a:lstStyle/>
                    <a:p>
                      <a:r>
                        <a:rPr lang="en-US" sz="1600" noProof="0" dirty="0" err="1">
                          <a:solidFill>
                            <a:srgbClr val="0071BC"/>
                          </a:solidFill>
                        </a:rPr>
                        <a:t>CarbonThickness</a:t>
                      </a:r>
                      <a:r>
                        <a:rPr lang="en-US" sz="1600" noProof="0" dirty="0">
                          <a:solidFill>
                            <a:srgbClr val="0071BC"/>
                          </a:solidFill>
                        </a:rPr>
                        <a:t>, µm</a:t>
                      </a:r>
                    </a:p>
                  </a:txBody>
                  <a:tcPr marL="36000" marR="36000" marT="0" marB="0" anchor="ctr">
                    <a:noFill/>
                  </a:tcPr>
                </a:tc>
                <a:tc>
                  <a:txBody>
                    <a:bodyPr/>
                    <a:lstStyle/>
                    <a:p>
                      <a:pPr algn="ctr"/>
                      <a:r>
                        <a:rPr lang="en-US" sz="1400" noProof="0" dirty="0"/>
                        <a:t>M4</a:t>
                      </a:r>
                    </a:p>
                  </a:txBody>
                  <a:tcPr marL="36000" marR="36000" marT="0" marB="0" anchor="ctr">
                    <a:solidFill>
                      <a:srgbClr val="0070C0"/>
                    </a:solidFill>
                  </a:tcPr>
                </a:tc>
                <a:tc>
                  <a:txBody>
                    <a:bodyPr/>
                    <a:lstStyle/>
                    <a:p>
                      <a:pPr algn="ctr"/>
                      <a:r>
                        <a:rPr lang="en-US" sz="1400" noProof="0" dirty="0"/>
                        <a:t>M1</a:t>
                      </a:r>
                    </a:p>
                  </a:txBody>
                  <a:tcPr marL="36000" marR="36000" marT="0" marB="0" anchor="ctr">
                    <a:solidFill>
                      <a:srgbClr val="0070C0"/>
                    </a:solidFill>
                  </a:tcPr>
                </a:tc>
                <a:extLst>
                  <a:ext uri="{0D108BD9-81ED-4DB2-BD59-A6C34878D82A}">
                    <a16:rowId xmlns:a16="http://schemas.microsoft.com/office/drawing/2014/main" val="3711204922"/>
                  </a:ext>
                </a:extLst>
              </a:tr>
              <a:tr h="233364">
                <a:tc>
                  <a:txBody>
                    <a:bodyPr/>
                    <a:lstStyle/>
                    <a:p>
                      <a:r>
                        <a:rPr lang="en-US" sz="1400" noProof="0" dirty="0"/>
                        <a:t>1 – glass</a:t>
                      </a:r>
                    </a:p>
                  </a:txBody>
                  <a:tcPr marL="36000" marR="36000" marT="0" marB="0" anchor="ctr">
                    <a:solidFill>
                      <a:srgbClr val="0070C0"/>
                    </a:solidFill>
                  </a:tcPr>
                </a:tc>
                <a:tc>
                  <a:txBody>
                    <a:bodyPr/>
                    <a:lstStyle/>
                    <a:p>
                      <a:pPr algn="ctr"/>
                      <a:r>
                        <a:rPr lang="en-US" sz="1200" noProof="0" dirty="0"/>
                        <a:t>0.02</a:t>
                      </a:r>
                    </a:p>
                  </a:txBody>
                  <a:tcPr marL="36000" marR="36000" marT="0" marB="0" anchor="ctr"/>
                </a:tc>
                <a:tc>
                  <a:txBody>
                    <a:bodyPr/>
                    <a:lstStyle/>
                    <a:p>
                      <a:pPr algn="ctr"/>
                      <a:r>
                        <a:rPr lang="en-US" sz="1200" noProof="0" dirty="0"/>
                        <a:t>0.03</a:t>
                      </a:r>
                    </a:p>
                  </a:txBody>
                  <a:tcPr marL="36000" marR="36000" marT="0" marB="0" anchor="ctr"/>
                </a:tc>
                <a:extLst>
                  <a:ext uri="{0D108BD9-81ED-4DB2-BD59-A6C34878D82A}">
                    <a16:rowId xmlns:a16="http://schemas.microsoft.com/office/drawing/2014/main" val="3606332806"/>
                  </a:ext>
                </a:extLst>
              </a:tr>
              <a:tr h="248201">
                <a:tc>
                  <a:txBody>
                    <a:bodyPr/>
                    <a:lstStyle/>
                    <a:p>
                      <a:r>
                        <a:rPr lang="en-US" sz="1400" noProof="0" dirty="0"/>
                        <a:t>2 – thin region</a:t>
                      </a:r>
                    </a:p>
                  </a:txBody>
                  <a:tcPr marL="36000" marR="36000" marT="0" marB="0" anchor="ctr">
                    <a:solidFill>
                      <a:srgbClr val="0070C0"/>
                    </a:solidFill>
                  </a:tcPr>
                </a:tc>
                <a:tc>
                  <a:txBody>
                    <a:bodyPr/>
                    <a:lstStyle/>
                    <a:p>
                      <a:pPr algn="ctr"/>
                      <a:r>
                        <a:rPr lang="en-US" sz="1200" noProof="0" dirty="0"/>
                        <a:t>1.1</a:t>
                      </a:r>
                    </a:p>
                  </a:txBody>
                  <a:tcPr marL="36000" marR="36000" marT="0" marB="0" anchor="ctr"/>
                </a:tc>
                <a:tc>
                  <a:txBody>
                    <a:bodyPr/>
                    <a:lstStyle/>
                    <a:p>
                      <a:pPr algn="ctr"/>
                      <a:r>
                        <a:rPr lang="en-US" sz="1200" noProof="0" dirty="0"/>
                        <a:t>1.2</a:t>
                      </a:r>
                    </a:p>
                  </a:txBody>
                  <a:tcPr marL="36000" marR="36000" marT="0" marB="0" anchor="ctr"/>
                </a:tc>
                <a:extLst>
                  <a:ext uri="{0D108BD9-81ED-4DB2-BD59-A6C34878D82A}">
                    <a16:rowId xmlns:a16="http://schemas.microsoft.com/office/drawing/2014/main" val="2235226045"/>
                  </a:ext>
                </a:extLst>
              </a:tr>
              <a:tr h="233364">
                <a:tc>
                  <a:txBody>
                    <a:bodyPr/>
                    <a:lstStyle/>
                    <a:p>
                      <a:r>
                        <a:rPr lang="en-US" sz="1400" noProof="0" dirty="0"/>
                        <a:t>3 – thick region</a:t>
                      </a:r>
                    </a:p>
                  </a:txBody>
                  <a:tcPr marL="36000" marR="36000" marT="0" marB="0" anchor="ctr">
                    <a:solidFill>
                      <a:srgbClr val="0070C0"/>
                    </a:solidFill>
                  </a:tcPr>
                </a:tc>
                <a:tc>
                  <a:txBody>
                    <a:bodyPr/>
                    <a:lstStyle/>
                    <a:p>
                      <a:pPr algn="ctr"/>
                      <a:r>
                        <a:rPr lang="en-US" sz="1200" noProof="0" dirty="0"/>
                        <a:t>4.78</a:t>
                      </a:r>
                    </a:p>
                  </a:txBody>
                  <a:tcPr marL="36000" marR="36000" marT="0" marB="0" anchor="ctr"/>
                </a:tc>
                <a:tc>
                  <a:txBody>
                    <a:bodyPr/>
                    <a:lstStyle/>
                    <a:p>
                      <a:pPr algn="ctr"/>
                      <a:r>
                        <a:rPr lang="en-US" sz="1200" noProof="0" dirty="0"/>
                        <a:t>3.41</a:t>
                      </a:r>
                    </a:p>
                  </a:txBody>
                  <a:tcPr marL="36000" marR="36000" marT="0" marB="0" anchor="ctr"/>
                </a:tc>
                <a:extLst>
                  <a:ext uri="{0D108BD9-81ED-4DB2-BD59-A6C34878D82A}">
                    <a16:rowId xmlns:a16="http://schemas.microsoft.com/office/drawing/2014/main" val="1658582273"/>
                  </a:ext>
                </a:extLst>
              </a:tr>
            </a:tbl>
          </a:graphicData>
        </a:graphic>
      </p:graphicFrame>
      <p:grpSp>
        <p:nvGrpSpPr>
          <p:cNvPr id="31" name="Gruppieren 30">
            <a:extLst>
              <a:ext uri="{FF2B5EF4-FFF2-40B4-BE49-F238E27FC236}">
                <a16:creationId xmlns:a16="http://schemas.microsoft.com/office/drawing/2014/main" id="{8F4B3397-C66D-D5C1-5237-017F55D096A2}"/>
              </a:ext>
            </a:extLst>
          </p:cNvPr>
          <p:cNvGrpSpPr/>
          <p:nvPr/>
        </p:nvGrpSpPr>
        <p:grpSpPr>
          <a:xfrm>
            <a:off x="3917893" y="2898350"/>
            <a:ext cx="2985446" cy="1713928"/>
            <a:chOff x="3917893" y="3123467"/>
            <a:chExt cx="2985446" cy="1713928"/>
          </a:xfrm>
        </p:grpSpPr>
        <p:pic>
          <p:nvPicPr>
            <p:cNvPr id="6" name="Picture 6" descr="A red and green paint&#10;&#10;AI-generated content may be incorrect.">
              <a:extLst>
                <a:ext uri="{FF2B5EF4-FFF2-40B4-BE49-F238E27FC236}">
                  <a16:creationId xmlns:a16="http://schemas.microsoft.com/office/drawing/2014/main" id="{F75D8A9C-3531-E2E9-23D3-11E87F1A3A48}"/>
                </a:ext>
              </a:extLst>
            </p:cNvPr>
            <p:cNvPicPr>
              <a:picLocks noChangeAspect="1"/>
            </p:cNvPicPr>
            <p:nvPr/>
          </p:nvPicPr>
          <p:blipFill>
            <a:blip r:embed="rId7">
              <a:extLst>
                <a:ext uri="{28A0092B-C50C-407E-A947-70E740481C1C}">
                  <a14:useLocalDpi xmlns:a14="http://schemas.microsoft.com/office/drawing/2010/main" val="0"/>
                </a:ext>
              </a:extLst>
            </a:blip>
            <a:srcRect l="755" t="2059" r="1000" b="1367"/>
            <a:stretch/>
          </p:blipFill>
          <p:spPr>
            <a:xfrm>
              <a:off x="3917893" y="3123467"/>
              <a:ext cx="2985446" cy="1713928"/>
            </a:xfrm>
            <a:prstGeom prst="rect">
              <a:avLst/>
            </a:prstGeom>
          </p:spPr>
        </p:pic>
        <p:sp>
          <p:nvSpPr>
            <p:cNvPr id="28" name="Ellipse 27">
              <a:extLst>
                <a:ext uri="{FF2B5EF4-FFF2-40B4-BE49-F238E27FC236}">
                  <a16:creationId xmlns:a16="http://schemas.microsoft.com/office/drawing/2014/main" id="{26725ACE-9AA8-8B40-B852-4B6A3860B87E}"/>
                </a:ext>
              </a:extLst>
            </p:cNvPr>
            <p:cNvSpPr/>
            <p:nvPr/>
          </p:nvSpPr>
          <p:spPr>
            <a:xfrm>
              <a:off x="6445885" y="3188600"/>
              <a:ext cx="331339" cy="336920"/>
            </a:xfrm>
            <a:prstGeom prst="ellipse">
              <a:avLst/>
            </a:prstGeom>
            <a:noFill/>
            <a:ln w="19050">
              <a:solidFill>
                <a:srgbClr val="00F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Ellipse 28">
              <a:extLst>
                <a:ext uri="{FF2B5EF4-FFF2-40B4-BE49-F238E27FC236}">
                  <a16:creationId xmlns:a16="http://schemas.microsoft.com/office/drawing/2014/main" id="{F9686160-15BA-F208-BE01-E014089D3D36}"/>
                </a:ext>
              </a:extLst>
            </p:cNvPr>
            <p:cNvSpPr/>
            <p:nvPr/>
          </p:nvSpPr>
          <p:spPr>
            <a:xfrm>
              <a:off x="4551467" y="3543300"/>
              <a:ext cx="255484" cy="257175"/>
            </a:xfrm>
            <a:prstGeom prst="ellipse">
              <a:avLst/>
            </a:prstGeom>
            <a:noFill/>
            <a:ln w="19050">
              <a:solidFill>
                <a:srgbClr val="00F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Ellipse 29">
              <a:extLst>
                <a:ext uri="{FF2B5EF4-FFF2-40B4-BE49-F238E27FC236}">
                  <a16:creationId xmlns:a16="http://schemas.microsoft.com/office/drawing/2014/main" id="{039EA03A-1903-D492-E3B4-BC95BF5042CE}"/>
                </a:ext>
              </a:extLst>
            </p:cNvPr>
            <p:cNvSpPr/>
            <p:nvPr/>
          </p:nvSpPr>
          <p:spPr>
            <a:xfrm>
              <a:off x="4629376" y="4379318"/>
              <a:ext cx="331339" cy="336920"/>
            </a:xfrm>
            <a:prstGeom prst="ellipse">
              <a:avLst/>
            </a:prstGeom>
            <a:noFill/>
            <a:ln w="19050">
              <a:solidFill>
                <a:srgbClr val="00F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2" name="Content Placeholder 4">
            <a:extLst>
              <a:ext uri="{FF2B5EF4-FFF2-40B4-BE49-F238E27FC236}">
                <a16:creationId xmlns:a16="http://schemas.microsoft.com/office/drawing/2014/main" id="{1AFC088A-D98D-F0BB-D331-BE5D36A6A0BD}"/>
              </a:ext>
            </a:extLst>
          </p:cNvPr>
          <p:cNvSpPr txBox="1">
            <a:spLocks/>
          </p:cNvSpPr>
          <p:nvPr/>
        </p:nvSpPr>
        <p:spPr>
          <a:xfrm>
            <a:off x="547578" y="3268772"/>
            <a:ext cx="3370315" cy="1849585"/>
          </a:xfrm>
          <a:prstGeom prst="rect">
            <a:avLst/>
          </a:prstGeom>
        </p:spPr>
        <p:txBody>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 typeface="Wingdings" panose="05000000000000000000" pitchFamily="2" charset="2"/>
              <a:buNone/>
            </a:pPr>
            <a:r>
              <a:rPr lang="en-US" noProof="0" dirty="0"/>
              <a:t>This sample has larger homogeneous area regions, nevertheless, the averaging effect by using the large collimator is not to be overlooked.</a:t>
            </a:r>
          </a:p>
        </p:txBody>
      </p:sp>
      <p:sp>
        <p:nvSpPr>
          <p:cNvPr id="27" name="Textfeld 26">
            <a:extLst>
              <a:ext uri="{FF2B5EF4-FFF2-40B4-BE49-F238E27FC236}">
                <a16:creationId xmlns:a16="http://schemas.microsoft.com/office/drawing/2014/main" id="{34EDFDEF-06CC-B9CD-E993-DC58C9EB8E02}"/>
              </a:ext>
            </a:extLst>
          </p:cNvPr>
          <p:cNvSpPr txBox="1"/>
          <p:nvPr/>
        </p:nvSpPr>
        <p:spPr>
          <a:xfrm>
            <a:off x="6553843" y="3024177"/>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33D600"/>
                </a:solidFill>
                <a:latin typeface="+mj-lt"/>
              </a:rPr>
              <a:t>1</a:t>
            </a:r>
          </a:p>
        </p:txBody>
      </p:sp>
      <p:sp>
        <p:nvSpPr>
          <p:cNvPr id="33" name="Textfeld 32">
            <a:extLst>
              <a:ext uri="{FF2B5EF4-FFF2-40B4-BE49-F238E27FC236}">
                <a16:creationId xmlns:a16="http://schemas.microsoft.com/office/drawing/2014/main" id="{64E7F6E3-D2E7-D19C-8C7E-1B0A3CAAD1A2}"/>
              </a:ext>
            </a:extLst>
          </p:cNvPr>
          <p:cNvSpPr txBox="1"/>
          <p:nvPr/>
        </p:nvSpPr>
        <p:spPr>
          <a:xfrm>
            <a:off x="4629376" y="3350291"/>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66FF33"/>
                </a:solidFill>
                <a:latin typeface="+mj-lt"/>
              </a:rPr>
              <a:t>2</a:t>
            </a:r>
          </a:p>
        </p:txBody>
      </p:sp>
      <p:sp>
        <p:nvSpPr>
          <p:cNvPr id="34" name="Textfeld 33">
            <a:extLst>
              <a:ext uri="{FF2B5EF4-FFF2-40B4-BE49-F238E27FC236}">
                <a16:creationId xmlns:a16="http://schemas.microsoft.com/office/drawing/2014/main" id="{07B5F41B-ED41-830C-61F2-C7896A925AC2}"/>
              </a:ext>
            </a:extLst>
          </p:cNvPr>
          <p:cNvSpPr txBox="1"/>
          <p:nvPr/>
        </p:nvSpPr>
        <p:spPr>
          <a:xfrm>
            <a:off x="4751892" y="4219658"/>
            <a:ext cx="223381" cy="215532"/>
          </a:xfrm>
          <a:prstGeom prst="rect">
            <a:avLst/>
          </a:prstGeom>
          <a:noFill/>
          <a:ln>
            <a:noFill/>
          </a:ln>
        </p:spPr>
        <p:txBody>
          <a:bodyPr vert="horz" wrap="none" lIns="0" tIns="0" rIns="0" bIns="0" rtlCol="0">
            <a:noAutofit/>
          </a:bodyPr>
          <a:lstStyle/>
          <a:p>
            <a:pPr marL="0" indent="0" algn="l">
              <a:buNone/>
            </a:pPr>
            <a:r>
              <a:rPr lang="en-US" sz="1400" b="1" noProof="0" dirty="0">
                <a:solidFill>
                  <a:srgbClr val="66FF33"/>
                </a:solidFill>
                <a:latin typeface="+mj-lt"/>
              </a:rPr>
              <a:t>3</a:t>
            </a:r>
          </a:p>
        </p:txBody>
      </p:sp>
      <p:sp>
        <p:nvSpPr>
          <p:cNvPr id="15" name="Date Placeholder 6">
            <a:extLst>
              <a:ext uri="{FF2B5EF4-FFF2-40B4-BE49-F238E27FC236}">
                <a16:creationId xmlns:a16="http://schemas.microsoft.com/office/drawing/2014/main" id="{2926DE51-9F68-A11C-D889-A1E5E10ED2FB}"/>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17" name="Grafik 16" descr="Ein Bild, das Schrift, Grafiken, Screenshot, Logo enthält.&#10;&#10;KI-generierte Inhalte können fehlerhaft sein.">
            <a:extLst>
              <a:ext uri="{FF2B5EF4-FFF2-40B4-BE49-F238E27FC236}">
                <a16:creationId xmlns:a16="http://schemas.microsoft.com/office/drawing/2014/main" id="{CFC0A26F-FD70-A19D-5879-17915093300A}"/>
              </a:ext>
            </a:extLst>
          </p:cNvPr>
          <p:cNvPicPr preferRelativeResize="0">
            <a:picLocks/>
          </p:cNvPicPr>
          <p:nvPr/>
        </p:nvPicPr>
        <p:blipFill>
          <a:blip r:embed="rId8"/>
          <a:stretch>
            <a:fillRect/>
          </a:stretch>
        </p:blipFill>
        <p:spPr>
          <a:xfrm>
            <a:off x="9541134" y="305029"/>
            <a:ext cx="972000" cy="468000"/>
          </a:xfrm>
          <a:prstGeom prst="rect">
            <a:avLst/>
          </a:prstGeom>
        </p:spPr>
      </p:pic>
    </p:spTree>
    <p:extLst>
      <p:ext uri="{BB962C8B-B14F-4D97-AF65-F5344CB8AC3E}">
        <p14:creationId xmlns:p14="http://schemas.microsoft.com/office/powerpoint/2010/main" val="1922233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descr="Ein Bild, das Schrift, Grafiken, Screenshot, Logo enthält.&#10;&#10;KI-generierte Inhalte können fehlerhaft sein.">
            <a:extLst>
              <a:ext uri="{FF2B5EF4-FFF2-40B4-BE49-F238E27FC236}">
                <a16:creationId xmlns:a16="http://schemas.microsoft.com/office/drawing/2014/main" id="{4A45D05C-4C29-EF3C-35D2-92DA61DDD2A6}"/>
              </a:ext>
            </a:extLst>
          </p:cNvPr>
          <p:cNvPicPr preferRelativeResize="0">
            <a:picLocks/>
          </p:cNvPicPr>
          <p:nvPr/>
        </p:nvPicPr>
        <p:blipFill>
          <a:blip r:embed="rId3"/>
          <a:stretch>
            <a:fillRect/>
          </a:stretch>
        </p:blipFill>
        <p:spPr>
          <a:xfrm>
            <a:off x="9541134" y="305029"/>
            <a:ext cx="972000" cy="468000"/>
          </a:xfrm>
          <a:prstGeom prst="rect">
            <a:avLst/>
          </a:prstGeom>
        </p:spPr>
      </p:pic>
      <p:sp>
        <p:nvSpPr>
          <p:cNvPr id="2" name="Text Placeholder 1">
            <a:extLst>
              <a:ext uri="{FF2B5EF4-FFF2-40B4-BE49-F238E27FC236}">
                <a16:creationId xmlns:a16="http://schemas.microsoft.com/office/drawing/2014/main" id="{F48642FA-063F-4BE5-8DEB-490EB98FFB73}"/>
              </a:ext>
            </a:extLst>
          </p:cNvPr>
          <p:cNvSpPr>
            <a:spLocks noGrp="1"/>
          </p:cNvSpPr>
          <p:nvPr>
            <p:ph type="body" sz="quarter" idx="20"/>
          </p:nvPr>
        </p:nvSpPr>
        <p:spPr>
          <a:xfrm>
            <a:off x="515939" y="296863"/>
            <a:ext cx="9420224" cy="134652"/>
          </a:xfrm>
        </p:spPr>
        <p:txBody>
          <a:bodyPr/>
          <a:lstStyle/>
          <a:p>
            <a:r>
              <a:rPr lang="en-US" noProof="0" dirty="0"/>
              <a:t>The hidden becomes apparent</a:t>
            </a:r>
          </a:p>
        </p:txBody>
      </p:sp>
      <p:sp>
        <p:nvSpPr>
          <p:cNvPr id="3" name="Text Placeholder 2">
            <a:extLst>
              <a:ext uri="{FF2B5EF4-FFF2-40B4-BE49-F238E27FC236}">
                <a16:creationId xmlns:a16="http://schemas.microsoft.com/office/drawing/2014/main" id="{399F308A-6DC6-4FEE-8D4F-C517CC6BE35F}"/>
              </a:ext>
            </a:extLst>
          </p:cNvPr>
          <p:cNvSpPr>
            <a:spLocks noGrp="1"/>
          </p:cNvSpPr>
          <p:nvPr>
            <p:ph type="body" sz="quarter" idx="21"/>
          </p:nvPr>
        </p:nvSpPr>
        <p:spPr>
          <a:xfrm>
            <a:off x="521448" y="1868639"/>
            <a:ext cx="883204" cy="644487"/>
          </a:xfrm>
        </p:spPr>
        <p:txBody>
          <a:bodyPr/>
          <a:lstStyle/>
          <a:p>
            <a:r>
              <a:rPr lang="en-US" noProof="0" dirty="0"/>
              <a:t>01</a:t>
            </a:r>
          </a:p>
        </p:txBody>
      </p:sp>
      <p:sp>
        <p:nvSpPr>
          <p:cNvPr id="4" name="Text Placeholder 3">
            <a:extLst>
              <a:ext uri="{FF2B5EF4-FFF2-40B4-BE49-F238E27FC236}">
                <a16:creationId xmlns:a16="http://schemas.microsoft.com/office/drawing/2014/main" id="{99C8D879-A7E1-4C94-8DA5-1E0C103458DC}"/>
              </a:ext>
            </a:extLst>
          </p:cNvPr>
          <p:cNvSpPr>
            <a:spLocks noGrp="1"/>
          </p:cNvSpPr>
          <p:nvPr>
            <p:ph type="body" sz="quarter" idx="22"/>
          </p:nvPr>
        </p:nvSpPr>
        <p:spPr>
          <a:xfrm>
            <a:off x="1520329" y="2255242"/>
            <a:ext cx="4396284" cy="282129"/>
          </a:xfrm>
        </p:spPr>
        <p:txBody>
          <a:bodyPr/>
          <a:lstStyle/>
          <a:p>
            <a:r>
              <a:rPr lang="en-US" noProof="0" dirty="0"/>
              <a:t>Graphite Optics</a:t>
            </a:r>
          </a:p>
        </p:txBody>
      </p:sp>
      <p:sp>
        <p:nvSpPr>
          <p:cNvPr id="5" name="Text Placeholder 4">
            <a:extLst>
              <a:ext uri="{FF2B5EF4-FFF2-40B4-BE49-F238E27FC236}">
                <a16:creationId xmlns:a16="http://schemas.microsoft.com/office/drawing/2014/main" id="{DA7779C0-B677-4BA2-ABF6-9230BC6918F7}"/>
              </a:ext>
            </a:extLst>
          </p:cNvPr>
          <p:cNvSpPr>
            <a:spLocks noGrp="1"/>
          </p:cNvSpPr>
          <p:nvPr>
            <p:ph type="body" sz="quarter" idx="23"/>
          </p:nvPr>
        </p:nvSpPr>
        <p:spPr>
          <a:xfrm>
            <a:off x="521448" y="3381297"/>
            <a:ext cx="883204" cy="644487"/>
          </a:xfrm>
        </p:spPr>
        <p:txBody>
          <a:bodyPr/>
          <a:lstStyle/>
          <a:p>
            <a:r>
              <a:rPr lang="en-US" noProof="0" dirty="0"/>
              <a:t>02</a:t>
            </a:r>
          </a:p>
        </p:txBody>
      </p:sp>
      <p:sp>
        <p:nvSpPr>
          <p:cNvPr id="6" name="Text Placeholder 5">
            <a:extLst>
              <a:ext uri="{FF2B5EF4-FFF2-40B4-BE49-F238E27FC236}">
                <a16:creationId xmlns:a16="http://schemas.microsoft.com/office/drawing/2014/main" id="{64301AE3-E4ED-4670-9497-18212134A2BF}"/>
              </a:ext>
            </a:extLst>
          </p:cNvPr>
          <p:cNvSpPr>
            <a:spLocks noGrp="1"/>
          </p:cNvSpPr>
          <p:nvPr>
            <p:ph type="body" sz="quarter" idx="24"/>
          </p:nvPr>
        </p:nvSpPr>
        <p:spPr>
          <a:xfrm>
            <a:off x="1520329" y="3768238"/>
            <a:ext cx="4396284" cy="282129"/>
          </a:xfrm>
        </p:spPr>
        <p:txBody>
          <a:bodyPr/>
          <a:lstStyle/>
          <a:p>
            <a:r>
              <a:rPr lang="en-US" noProof="0" dirty="0"/>
              <a:t>Quality Control of Graphite Optics</a:t>
            </a:r>
          </a:p>
        </p:txBody>
      </p:sp>
      <p:sp>
        <p:nvSpPr>
          <p:cNvPr id="7" name="Text Placeholder 6">
            <a:extLst>
              <a:ext uri="{FF2B5EF4-FFF2-40B4-BE49-F238E27FC236}">
                <a16:creationId xmlns:a16="http://schemas.microsoft.com/office/drawing/2014/main" id="{92E757B3-B2F6-44C5-8978-46FC7463E887}"/>
              </a:ext>
            </a:extLst>
          </p:cNvPr>
          <p:cNvSpPr>
            <a:spLocks noGrp="1"/>
          </p:cNvSpPr>
          <p:nvPr>
            <p:ph type="body" sz="quarter" idx="25"/>
          </p:nvPr>
        </p:nvSpPr>
        <p:spPr>
          <a:xfrm>
            <a:off x="521448" y="4868780"/>
            <a:ext cx="883204" cy="644487"/>
          </a:xfrm>
        </p:spPr>
        <p:txBody>
          <a:bodyPr/>
          <a:lstStyle/>
          <a:p>
            <a:r>
              <a:rPr lang="en-US" noProof="0" dirty="0"/>
              <a:t>03</a:t>
            </a:r>
          </a:p>
        </p:txBody>
      </p:sp>
      <p:sp>
        <p:nvSpPr>
          <p:cNvPr id="8" name="Text Placeholder 7">
            <a:extLst>
              <a:ext uri="{FF2B5EF4-FFF2-40B4-BE49-F238E27FC236}">
                <a16:creationId xmlns:a16="http://schemas.microsoft.com/office/drawing/2014/main" id="{3088E14A-F67F-425F-903B-C6C7AA93ED88}"/>
              </a:ext>
            </a:extLst>
          </p:cNvPr>
          <p:cNvSpPr>
            <a:spLocks noGrp="1"/>
          </p:cNvSpPr>
          <p:nvPr>
            <p:ph type="body" sz="quarter" idx="26"/>
          </p:nvPr>
        </p:nvSpPr>
        <p:spPr>
          <a:xfrm>
            <a:off x="1520329" y="4973931"/>
            <a:ext cx="4396284" cy="564257"/>
          </a:xfrm>
        </p:spPr>
        <p:txBody>
          <a:bodyPr/>
          <a:lstStyle/>
          <a:p>
            <a:r>
              <a:rPr lang="en-US" noProof="0" dirty="0"/>
              <a:t>Measurements of Carbon Layer Thickness: Methodological Approach</a:t>
            </a:r>
          </a:p>
        </p:txBody>
      </p:sp>
      <p:sp>
        <p:nvSpPr>
          <p:cNvPr id="11" name="Text Placeholder 10">
            <a:extLst>
              <a:ext uri="{FF2B5EF4-FFF2-40B4-BE49-F238E27FC236}">
                <a16:creationId xmlns:a16="http://schemas.microsoft.com/office/drawing/2014/main" id="{343143B7-F98B-40BC-8A46-B7CDAB2E3BB4}"/>
              </a:ext>
            </a:extLst>
          </p:cNvPr>
          <p:cNvSpPr>
            <a:spLocks noGrp="1"/>
          </p:cNvSpPr>
          <p:nvPr>
            <p:ph type="body" sz="quarter" idx="29"/>
          </p:nvPr>
        </p:nvSpPr>
        <p:spPr>
          <a:xfrm>
            <a:off x="6278782" y="1868639"/>
            <a:ext cx="883204" cy="644487"/>
          </a:xfrm>
        </p:spPr>
        <p:txBody>
          <a:bodyPr/>
          <a:lstStyle/>
          <a:p>
            <a:r>
              <a:rPr lang="en-US" noProof="0" dirty="0"/>
              <a:t>04</a:t>
            </a:r>
          </a:p>
        </p:txBody>
      </p:sp>
      <p:sp>
        <p:nvSpPr>
          <p:cNvPr id="12" name="Text Placeholder 11">
            <a:extLst>
              <a:ext uri="{FF2B5EF4-FFF2-40B4-BE49-F238E27FC236}">
                <a16:creationId xmlns:a16="http://schemas.microsoft.com/office/drawing/2014/main" id="{468A8DD1-219A-4863-AAD2-EAF1BB2A39D5}"/>
              </a:ext>
            </a:extLst>
          </p:cNvPr>
          <p:cNvSpPr>
            <a:spLocks noGrp="1"/>
          </p:cNvSpPr>
          <p:nvPr>
            <p:ph type="body" sz="quarter" idx="30"/>
          </p:nvPr>
        </p:nvSpPr>
        <p:spPr>
          <a:xfrm>
            <a:off x="7277663" y="1973114"/>
            <a:ext cx="4396284" cy="564257"/>
          </a:xfrm>
        </p:spPr>
        <p:txBody>
          <a:bodyPr/>
          <a:lstStyle/>
          <a:p>
            <a:r>
              <a:rPr lang="en-US" noProof="0" dirty="0"/>
              <a:t>Measurements of Carbon Layer Thickness: Instrument Calibration</a:t>
            </a:r>
          </a:p>
        </p:txBody>
      </p:sp>
      <p:sp>
        <p:nvSpPr>
          <p:cNvPr id="13" name="Text Placeholder 12">
            <a:extLst>
              <a:ext uri="{FF2B5EF4-FFF2-40B4-BE49-F238E27FC236}">
                <a16:creationId xmlns:a16="http://schemas.microsoft.com/office/drawing/2014/main" id="{8E5579BC-03A9-4BA1-ACBC-64BC5E26D993}"/>
              </a:ext>
            </a:extLst>
          </p:cNvPr>
          <p:cNvSpPr>
            <a:spLocks noGrp="1"/>
          </p:cNvSpPr>
          <p:nvPr>
            <p:ph type="body" sz="quarter" idx="31"/>
          </p:nvPr>
        </p:nvSpPr>
        <p:spPr>
          <a:xfrm>
            <a:off x="6278782" y="3381296"/>
            <a:ext cx="883204" cy="644487"/>
          </a:xfrm>
        </p:spPr>
        <p:txBody>
          <a:bodyPr/>
          <a:lstStyle/>
          <a:p>
            <a:r>
              <a:rPr lang="en-US" noProof="0" dirty="0"/>
              <a:t>05</a:t>
            </a:r>
          </a:p>
        </p:txBody>
      </p:sp>
      <p:sp>
        <p:nvSpPr>
          <p:cNvPr id="14" name="Text Placeholder 13">
            <a:extLst>
              <a:ext uri="{FF2B5EF4-FFF2-40B4-BE49-F238E27FC236}">
                <a16:creationId xmlns:a16="http://schemas.microsoft.com/office/drawing/2014/main" id="{F80471DE-D9D0-4EBA-8513-DFAA096F44C8}"/>
              </a:ext>
            </a:extLst>
          </p:cNvPr>
          <p:cNvSpPr>
            <a:spLocks noGrp="1"/>
          </p:cNvSpPr>
          <p:nvPr>
            <p:ph type="body" sz="quarter" idx="32"/>
          </p:nvPr>
        </p:nvSpPr>
        <p:spPr>
          <a:xfrm>
            <a:off x="7277663" y="3486110"/>
            <a:ext cx="4396284" cy="564257"/>
          </a:xfrm>
        </p:spPr>
        <p:txBody>
          <a:bodyPr/>
          <a:lstStyle/>
          <a:p>
            <a:r>
              <a:rPr lang="en-US" noProof="0" dirty="0"/>
              <a:t>Measurements of Carbon Layer Thickness: practical Examples</a:t>
            </a:r>
          </a:p>
        </p:txBody>
      </p:sp>
      <p:sp>
        <p:nvSpPr>
          <p:cNvPr id="15" name="Text Placeholder 14">
            <a:extLst>
              <a:ext uri="{FF2B5EF4-FFF2-40B4-BE49-F238E27FC236}">
                <a16:creationId xmlns:a16="http://schemas.microsoft.com/office/drawing/2014/main" id="{A578809B-E178-4B0D-9652-E1F77D59DAE0}"/>
              </a:ext>
            </a:extLst>
          </p:cNvPr>
          <p:cNvSpPr>
            <a:spLocks noGrp="1"/>
          </p:cNvSpPr>
          <p:nvPr>
            <p:ph type="body" sz="quarter" idx="33"/>
          </p:nvPr>
        </p:nvSpPr>
        <p:spPr>
          <a:xfrm>
            <a:off x="6278782" y="4868779"/>
            <a:ext cx="883204" cy="644487"/>
          </a:xfrm>
        </p:spPr>
        <p:txBody>
          <a:bodyPr/>
          <a:lstStyle/>
          <a:p>
            <a:r>
              <a:rPr lang="en-US" noProof="0" dirty="0"/>
              <a:t>06</a:t>
            </a:r>
          </a:p>
        </p:txBody>
      </p:sp>
      <p:sp>
        <p:nvSpPr>
          <p:cNvPr id="16" name="Text Placeholder 15">
            <a:extLst>
              <a:ext uri="{FF2B5EF4-FFF2-40B4-BE49-F238E27FC236}">
                <a16:creationId xmlns:a16="http://schemas.microsoft.com/office/drawing/2014/main" id="{CC2503ED-C559-408E-850B-1247C5C6ACBA}"/>
              </a:ext>
            </a:extLst>
          </p:cNvPr>
          <p:cNvSpPr>
            <a:spLocks noGrp="1"/>
          </p:cNvSpPr>
          <p:nvPr>
            <p:ph type="body" sz="quarter" idx="34"/>
          </p:nvPr>
        </p:nvSpPr>
        <p:spPr>
          <a:xfrm>
            <a:off x="7277100" y="5256444"/>
            <a:ext cx="4397375" cy="282129"/>
          </a:xfrm>
        </p:spPr>
        <p:txBody>
          <a:bodyPr/>
          <a:lstStyle/>
          <a:p>
            <a:r>
              <a:rPr lang="en-US" noProof="0" dirty="0"/>
              <a:t>Summary</a:t>
            </a:r>
          </a:p>
        </p:txBody>
      </p:sp>
      <p:sp>
        <p:nvSpPr>
          <p:cNvPr id="19" name="Title 18">
            <a:extLst>
              <a:ext uri="{FF2B5EF4-FFF2-40B4-BE49-F238E27FC236}">
                <a16:creationId xmlns:a16="http://schemas.microsoft.com/office/drawing/2014/main" id="{6A740F6A-5F8D-42F1-B5D7-57675AC18494}"/>
              </a:ext>
            </a:extLst>
          </p:cNvPr>
          <p:cNvSpPr>
            <a:spLocks noGrp="1"/>
          </p:cNvSpPr>
          <p:nvPr>
            <p:ph type="title"/>
          </p:nvPr>
        </p:nvSpPr>
        <p:spPr>
          <a:xfrm>
            <a:off x="515938" y="505635"/>
            <a:ext cx="9420225" cy="664797"/>
          </a:xfrm>
        </p:spPr>
        <p:txBody>
          <a:bodyPr/>
          <a:lstStyle/>
          <a:p>
            <a:r>
              <a:rPr lang="en-US" noProof="0" dirty="0"/>
              <a:t>Measurements of Carbon Layer Thickness </a:t>
            </a:r>
            <a:br>
              <a:rPr lang="en-US" noProof="0" dirty="0"/>
            </a:br>
            <a:r>
              <a:rPr lang="en-US" noProof="0" dirty="0"/>
              <a:t>with X-Ray Fluorescence in Air </a:t>
            </a:r>
          </a:p>
        </p:txBody>
      </p:sp>
      <p:sp>
        <p:nvSpPr>
          <p:cNvPr id="21" name="Slide Number Placeholder 20">
            <a:extLst>
              <a:ext uri="{FF2B5EF4-FFF2-40B4-BE49-F238E27FC236}">
                <a16:creationId xmlns:a16="http://schemas.microsoft.com/office/drawing/2014/main" id="{98FA0948-0C53-444C-8A67-89935AA8419F}"/>
              </a:ext>
            </a:extLst>
          </p:cNvPr>
          <p:cNvSpPr>
            <a:spLocks noGrp="1"/>
          </p:cNvSpPr>
          <p:nvPr>
            <p:ph type="sldNum" sz="quarter" idx="4"/>
          </p:nvPr>
        </p:nvSpPr>
        <p:spPr>
          <a:xfrm>
            <a:off x="11384280" y="6611112"/>
            <a:ext cx="291782" cy="128016"/>
          </a:xfrm>
        </p:spPr>
        <p:txBody>
          <a:bodyPr/>
          <a:lstStyle/>
          <a:p>
            <a:fld id="{A520213A-032B-FE42-940A-86A4C9AC44D3}" type="slidenum">
              <a:rPr lang="en-US" noProof="0" smtClean="0"/>
              <a:pPr/>
              <a:t>2</a:t>
            </a:fld>
            <a:endParaRPr lang="en-US" noProof="0" dirty="0"/>
          </a:p>
        </p:txBody>
      </p:sp>
      <p:sp>
        <p:nvSpPr>
          <p:cNvPr id="22" name="Footer Placeholder 21">
            <a:extLst>
              <a:ext uri="{FF2B5EF4-FFF2-40B4-BE49-F238E27FC236}">
                <a16:creationId xmlns:a16="http://schemas.microsoft.com/office/drawing/2014/main" id="{321B67B2-96CE-4D5B-AF4B-5A202DE6AE25}"/>
              </a:ext>
            </a:extLst>
          </p:cNvPr>
          <p:cNvSpPr>
            <a:spLocks noGrp="1"/>
          </p:cNvSpPr>
          <p:nvPr>
            <p:ph type="ftr" sz="quarter" idx="3"/>
          </p:nvPr>
        </p:nvSpPr>
        <p:spPr>
          <a:xfrm>
            <a:off x="4351338" y="6611112"/>
            <a:ext cx="5925232" cy="128016"/>
          </a:xfrm>
        </p:spPr>
        <p:txBody>
          <a:bodyPr/>
          <a:lstStyle/>
          <a:p>
            <a:r>
              <a:rPr lang="en-US" noProof="0" dirty="0"/>
              <a:t>Innovation with Integrity</a:t>
            </a:r>
          </a:p>
        </p:txBody>
      </p:sp>
      <p:sp>
        <p:nvSpPr>
          <p:cNvPr id="9" name="Rechteck 8">
            <a:extLst>
              <a:ext uri="{FF2B5EF4-FFF2-40B4-BE49-F238E27FC236}">
                <a16:creationId xmlns:a16="http://schemas.microsoft.com/office/drawing/2014/main" id="{338EACBD-8859-70D2-2DDB-E694E913B4AE}"/>
              </a:ext>
            </a:extLst>
          </p:cNvPr>
          <p:cNvSpPr/>
          <p:nvPr/>
        </p:nvSpPr>
        <p:spPr>
          <a:xfrm>
            <a:off x="379379" y="1858479"/>
            <a:ext cx="5537234" cy="732195"/>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hteck 9">
            <a:extLst>
              <a:ext uri="{FF2B5EF4-FFF2-40B4-BE49-F238E27FC236}">
                <a16:creationId xmlns:a16="http://schemas.microsoft.com/office/drawing/2014/main" id="{1C2A9E23-7552-8063-FB4C-5870A83EE11E}"/>
              </a:ext>
            </a:extLst>
          </p:cNvPr>
          <p:cNvSpPr/>
          <p:nvPr/>
        </p:nvSpPr>
        <p:spPr>
          <a:xfrm>
            <a:off x="379379" y="3372319"/>
            <a:ext cx="5537234" cy="732195"/>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hteck 16">
            <a:extLst>
              <a:ext uri="{FF2B5EF4-FFF2-40B4-BE49-F238E27FC236}">
                <a16:creationId xmlns:a16="http://schemas.microsoft.com/office/drawing/2014/main" id="{98F40997-459A-A84A-8B79-E981D4827A51}"/>
              </a:ext>
            </a:extLst>
          </p:cNvPr>
          <p:cNvSpPr/>
          <p:nvPr/>
        </p:nvSpPr>
        <p:spPr>
          <a:xfrm>
            <a:off x="379379" y="4865839"/>
            <a:ext cx="5537234" cy="732195"/>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hteck 17">
            <a:extLst>
              <a:ext uri="{FF2B5EF4-FFF2-40B4-BE49-F238E27FC236}">
                <a16:creationId xmlns:a16="http://schemas.microsoft.com/office/drawing/2014/main" id="{9E57397E-A315-E259-709B-9735826B1181}"/>
              </a:ext>
            </a:extLst>
          </p:cNvPr>
          <p:cNvSpPr/>
          <p:nvPr/>
        </p:nvSpPr>
        <p:spPr>
          <a:xfrm>
            <a:off x="6160419" y="1858479"/>
            <a:ext cx="5537234" cy="732195"/>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Rechteck 22">
            <a:extLst>
              <a:ext uri="{FF2B5EF4-FFF2-40B4-BE49-F238E27FC236}">
                <a16:creationId xmlns:a16="http://schemas.microsoft.com/office/drawing/2014/main" id="{BDB86324-5EA3-8C0A-4B2F-08374650BA8D}"/>
              </a:ext>
            </a:extLst>
          </p:cNvPr>
          <p:cNvSpPr/>
          <p:nvPr/>
        </p:nvSpPr>
        <p:spPr>
          <a:xfrm>
            <a:off x="6160419" y="3381297"/>
            <a:ext cx="5537234" cy="732195"/>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hteck 23">
            <a:extLst>
              <a:ext uri="{FF2B5EF4-FFF2-40B4-BE49-F238E27FC236}">
                <a16:creationId xmlns:a16="http://schemas.microsoft.com/office/drawing/2014/main" id="{835BBBBC-9E78-23D5-9F79-FF5BE12B782C}"/>
              </a:ext>
            </a:extLst>
          </p:cNvPr>
          <p:cNvSpPr/>
          <p:nvPr/>
        </p:nvSpPr>
        <p:spPr>
          <a:xfrm>
            <a:off x="6160419" y="4873288"/>
            <a:ext cx="5537234" cy="732195"/>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Date Placeholder 6">
            <a:extLst>
              <a:ext uri="{FF2B5EF4-FFF2-40B4-BE49-F238E27FC236}">
                <a16:creationId xmlns:a16="http://schemas.microsoft.com/office/drawing/2014/main" id="{F0023353-B203-5210-6D3D-913111F386A0}"/>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spTree>
    <p:extLst>
      <p:ext uri="{BB962C8B-B14F-4D97-AF65-F5344CB8AC3E}">
        <p14:creationId xmlns:p14="http://schemas.microsoft.com/office/powerpoint/2010/main" val="358978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18"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4CB431C6-0D1F-43B6-A2AC-FA3554832522}"/>
              </a:ext>
            </a:extLst>
          </p:cNvPr>
          <p:cNvSpPr>
            <a:spLocks noGrp="1"/>
          </p:cNvSpPr>
          <p:nvPr>
            <p:ph type="body" sz="quarter" idx="20"/>
          </p:nvPr>
        </p:nvSpPr>
        <p:spPr>
          <a:xfrm>
            <a:off x="515939" y="296863"/>
            <a:ext cx="9420224" cy="134652"/>
          </a:xfrm>
        </p:spPr>
        <p:txBody>
          <a:bodyPr/>
          <a:lstStyle/>
          <a:p>
            <a:r>
              <a:rPr lang="en-US" noProof="0" dirty="0"/>
              <a:t>Summary</a:t>
            </a:r>
          </a:p>
        </p:txBody>
      </p:sp>
      <p:sp>
        <p:nvSpPr>
          <p:cNvPr id="11" name="Title 2">
            <a:extLst>
              <a:ext uri="{FF2B5EF4-FFF2-40B4-BE49-F238E27FC236}">
                <a16:creationId xmlns:a16="http://schemas.microsoft.com/office/drawing/2014/main" id="{2756A723-8F27-446C-B0DC-1EBD8881755C}"/>
              </a:ext>
            </a:extLst>
          </p:cNvPr>
          <p:cNvSpPr>
            <a:spLocks noGrp="1"/>
          </p:cNvSpPr>
          <p:nvPr>
            <p:ph type="title"/>
          </p:nvPr>
        </p:nvSpPr>
        <p:spPr>
          <a:xfrm>
            <a:off x="515938" y="838033"/>
            <a:ext cx="9420225" cy="332399"/>
          </a:xfrm>
        </p:spPr>
        <p:txBody>
          <a:bodyPr/>
          <a:lstStyle/>
          <a:p>
            <a:r>
              <a:rPr lang="en-US" noProof="0" dirty="0"/>
              <a:t>Summary</a:t>
            </a:r>
          </a:p>
        </p:txBody>
      </p:sp>
      <p:sp>
        <p:nvSpPr>
          <p:cNvPr id="4" name="Content Placeholder 3">
            <a:extLst>
              <a:ext uri="{FF2B5EF4-FFF2-40B4-BE49-F238E27FC236}">
                <a16:creationId xmlns:a16="http://schemas.microsoft.com/office/drawing/2014/main" id="{86BE5C1E-C437-4599-AC03-4AA3B323F73B}"/>
              </a:ext>
            </a:extLst>
          </p:cNvPr>
          <p:cNvSpPr>
            <a:spLocks noGrp="1"/>
          </p:cNvSpPr>
          <p:nvPr>
            <p:ph sz="quarter" idx="21"/>
          </p:nvPr>
        </p:nvSpPr>
        <p:spPr>
          <a:xfrm>
            <a:off x="515938" y="1592262"/>
            <a:ext cx="11270594" cy="4677336"/>
          </a:xfrm>
        </p:spPr>
        <p:txBody>
          <a:bodyPr/>
          <a:lstStyle/>
          <a:p>
            <a:r>
              <a:rPr lang="en-US" noProof="0" dirty="0"/>
              <a:t>The new non-destructive method, based on the X-ray measurements in air at normal pressure, developed for M1 MISTRAL (Bruker Nano GmbH, Germany), allows the accurate and reliable quality control of Graphite Optics without its damaging, as well as the quality of freestanding films for novel applications, such as specific X-rays windows and electronic stripping foils</a:t>
            </a:r>
          </a:p>
          <a:p>
            <a:r>
              <a:rPr lang="en-US" noProof="0" dirty="0"/>
              <a:t>The method gives information about thickness distribution over the GO that allows users induce digital corrections in their measurements</a:t>
            </a:r>
          </a:p>
          <a:p>
            <a:r>
              <a:rPr lang="en-US" noProof="0" dirty="0"/>
              <a:t>Using different substrates depending on the thickness of the GO, an acceptable balance between measurement time and required measurement statistics can be found for every single case</a:t>
            </a:r>
          </a:p>
          <a:p>
            <a:r>
              <a:rPr lang="en-US" noProof="0" dirty="0"/>
              <a:t>The method is generally based on standard-free quantification model using Fundamental Parameter approach</a:t>
            </a:r>
          </a:p>
          <a:p>
            <a:r>
              <a:rPr lang="en-US" noProof="0" dirty="0"/>
              <a:t>Calibration standards permit to improve the standard-free FP calculation</a:t>
            </a:r>
          </a:p>
          <a:p>
            <a:r>
              <a:rPr lang="en-US" noProof="0" dirty="0"/>
              <a:t>No specific calibration is required for every series of measurement, the general calibration can be easily  adjusted for a new substrate composition</a:t>
            </a:r>
          </a:p>
        </p:txBody>
      </p:sp>
      <p:sp>
        <p:nvSpPr>
          <p:cNvPr id="7" name="Slide Number Placeholder 6">
            <a:extLst>
              <a:ext uri="{FF2B5EF4-FFF2-40B4-BE49-F238E27FC236}">
                <a16:creationId xmlns:a16="http://schemas.microsoft.com/office/drawing/2014/main" id="{1D3A084A-6D05-41D2-BB9E-FEB644372F3D}"/>
              </a:ext>
            </a:extLst>
          </p:cNvPr>
          <p:cNvSpPr>
            <a:spLocks noGrp="1"/>
          </p:cNvSpPr>
          <p:nvPr>
            <p:ph type="sldNum" sz="quarter" idx="4"/>
          </p:nvPr>
        </p:nvSpPr>
        <p:spPr>
          <a:xfrm>
            <a:off x="11384280" y="6611112"/>
            <a:ext cx="291782" cy="128016"/>
          </a:xfrm>
        </p:spPr>
        <p:txBody>
          <a:bodyPr/>
          <a:lstStyle/>
          <a:p>
            <a:fld id="{A520213A-032B-FE42-940A-86A4C9AC44D3}" type="slidenum">
              <a:rPr lang="en-US" noProof="0" smtClean="0"/>
              <a:pPr/>
              <a:t>20</a:t>
            </a:fld>
            <a:endParaRPr lang="en-US" noProof="0" dirty="0"/>
          </a:p>
        </p:txBody>
      </p:sp>
      <p:sp>
        <p:nvSpPr>
          <p:cNvPr id="8" name="Footer Placeholder 7">
            <a:extLst>
              <a:ext uri="{FF2B5EF4-FFF2-40B4-BE49-F238E27FC236}">
                <a16:creationId xmlns:a16="http://schemas.microsoft.com/office/drawing/2014/main" id="{F0DB16CD-2BC4-404A-8B08-153DC9820BFE}"/>
              </a:ext>
            </a:extLst>
          </p:cNvPr>
          <p:cNvSpPr>
            <a:spLocks noGrp="1"/>
          </p:cNvSpPr>
          <p:nvPr>
            <p:ph type="ftr" sz="quarter" idx="3"/>
          </p:nvPr>
        </p:nvSpPr>
        <p:spPr>
          <a:xfrm>
            <a:off x="4351338" y="6611112"/>
            <a:ext cx="5925232" cy="128016"/>
          </a:xfrm>
        </p:spPr>
        <p:txBody>
          <a:bodyPr/>
          <a:lstStyle/>
          <a:p>
            <a:r>
              <a:rPr lang="en-US" noProof="0" dirty="0"/>
              <a:t>Innovation with Integrity</a:t>
            </a:r>
          </a:p>
        </p:txBody>
      </p:sp>
      <p:sp>
        <p:nvSpPr>
          <p:cNvPr id="2" name="Date Placeholder 6">
            <a:extLst>
              <a:ext uri="{FF2B5EF4-FFF2-40B4-BE49-F238E27FC236}">
                <a16:creationId xmlns:a16="http://schemas.microsoft.com/office/drawing/2014/main" id="{8D9F28A0-B839-5C93-8F2D-74C4AC900C9E}"/>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5" name="Grafik 4" descr="Ein Bild, das Schrift, Grafiken, Screenshot, Logo enthält.&#10;&#10;KI-generierte Inhalte können fehlerhaft sein.">
            <a:extLst>
              <a:ext uri="{FF2B5EF4-FFF2-40B4-BE49-F238E27FC236}">
                <a16:creationId xmlns:a16="http://schemas.microsoft.com/office/drawing/2014/main" id="{6CA9D189-524D-F6B8-C195-2C4455D6543C}"/>
              </a:ext>
            </a:extLst>
          </p:cNvPr>
          <p:cNvPicPr preferRelativeResize="0">
            <a:picLocks/>
          </p:cNvPicPr>
          <p:nvPr/>
        </p:nvPicPr>
        <p:blipFill>
          <a:blip r:embed="rId2"/>
          <a:stretch>
            <a:fillRect/>
          </a:stretch>
        </p:blipFill>
        <p:spPr>
          <a:xfrm>
            <a:off x="9541134" y="305029"/>
            <a:ext cx="972000" cy="468000"/>
          </a:xfrm>
          <a:prstGeom prst="rect">
            <a:avLst/>
          </a:prstGeom>
        </p:spPr>
      </p:pic>
    </p:spTree>
    <p:extLst>
      <p:ext uri="{BB962C8B-B14F-4D97-AF65-F5344CB8AC3E}">
        <p14:creationId xmlns:p14="http://schemas.microsoft.com/office/powerpoint/2010/main" val="1800887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AB37C4-4DCC-4977-82D2-20EBDDA2B759}"/>
              </a:ext>
            </a:extLst>
          </p:cNvPr>
          <p:cNvSpPr>
            <a:spLocks noGrp="1"/>
          </p:cNvSpPr>
          <p:nvPr>
            <p:ph sz="quarter" idx="26"/>
          </p:nvPr>
        </p:nvSpPr>
        <p:spPr/>
        <p:txBody>
          <a:bodyPr/>
          <a:lstStyle/>
          <a:p>
            <a:r>
              <a:rPr lang="en-US" noProof="0" dirty="0"/>
              <a:t>Elena.Blokhina@bruker.com</a:t>
            </a:r>
          </a:p>
          <a:p>
            <a:endParaRPr lang="en-US" noProof="0" dirty="0"/>
          </a:p>
        </p:txBody>
      </p:sp>
      <p:pic>
        <p:nvPicPr>
          <p:cNvPr id="6" name="Grafik 5" descr="Ein Bild, das Schrift, Grafiken, Logo, Symbol enthält.&#10;&#10;KI-generierte Inhalte können fehlerhaft sein.">
            <a:extLst>
              <a:ext uri="{FF2B5EF4-FFF2-40B4-BE49-F238E27FC236}">
                <a16:creationId xmlns:a16="http://schemas.microsoft.com/office/drawing/2014/main" id="{97FA72B5-CDE7-CDF8-C087-188D282F78B0}"/>
              </a:ext>
            </a:extLst>
          </p:cNvPr>
          <p:cNvPicPr preferRelativeResize="0">
            <a:picLocks/>
          </p:cNvPicPr>
          <p:nvPr/>
        </p:nvPicPr>
        <p:blipFill>
          <a:blip r:embed="rId3"/>
          <a:stretch>
            <a:fillRect/>
          </a:stretch>
        </p:blipFill>
        <p:spPr>
          <a:xfrm>
            <a:off x="9478738" y="320740"/>
            <a:ext cx="1008000" cy="468000"/>
          </a:xfrm>
          <a:prstGeom prst="rect">
            <a:avLst/>
          </a:prstGeom>
        </p:spPr>
      </p:pic>
    </p:spTree>
    <p:extLst>
      <p:ext uri="{BB962C8B-B14F-4D97-AF65-F5344CB8AC3E}">
        <p14:creationId xmlns:p14="http://schemas.microsoft.com/office/powerpoint/2010/main" val="2504041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7ACD34D-2D75-4A65-B773-59CFE6071723}"/>
              </a:ext>
            </a:extLst>
          </p:cNvPr>
          <p:cNvSpPr>
            <a:spLocks noGrp="1"/>
          </p:cNvSpPr>
          <p:nvPr>
            <p:ph sz="quarter" idx="21"/>
          </p:nvPr>
        </p:nvSpPr>
        <p:spPr>
          <a:xfrm>
            <a:off x="515939" y="1373560"/>
            <a:ext cx="11160124" cy="769671"/>
          </a:xfrm>
        </p:spPr>
        <p:txBody>
          <a:bodyPr/>
          <a:lstStyle/>
          <a:p>
            <a:r>
              <a:rPr lang="en-US" noProof="0" dirty="0"/>
              <a:t>The following examples illustrate the range of Graphite Optics (GO) produced by </a:t>
            </a:r>
            <a:r>
              <a:rPr lang="en-US" noProof="0" dirty="0" err="1"/>
              <a:t>Optigraph</a:t>
            </a:r>
            <a:r>
              <a:rPr lang="en-US" noProof="0" dirty="0"/>
              <a:t> GmbH as Graphite coatings on substrates of different shapes and different materials:	</a:t>
            </a:r>
          </a:p>
        </p:txBody>
      </p:sp>
      <p:sp>
        <p:nvSpPr>
          <p:cNvPr id="6" name="Text Placeholder 5">
            <a:extLst>
              <a:ext uri="{FF2B5EF4-FFF2-40B4-BE49-F238E27FC236}">
                <a16:creationId xmlns:a16="http://schemas.microsoft.com/office/drawing/2014/main" id="{1E0E50F8-F91C-46E4-A400-A5335BE682BD}"/>
              </a:ext>
            </a:extLst>
          </p:cNvPr>
          <p:cNvSpPr>
            <a:spLocks noGrp="1"/>
          </p:cNvSpPr>
          <p:nvPr>
            <p:ph type="body" sz="quarter" idx="20"/>
          </p:nvPr>
        </p:nvSpPr>
        <p:spPr>
          <a:xfrm>
            <a:off x="515939" y="296863"/>
            <a:ext cx="9420224" cy="134652"/>
          </a:xfrm>
        </p:spPr>
        <p:txBody>
          <a:bodyPr/>
          <a:lstStyle/>
          <a:p>
            <a:r>
              <a:rPr lang="en-US" noProof="0" dirty="0"/>
              <a:t>Graphite Optics</a:t>
            </a:r>
          </a:p>
        </p:txBody>
      </p:sp>
      <p:sp>
        <p:nvSpPr>
          <p:cNvPr id="7" name="Title 6">
            <a:extLst>
              <a:ext uri="{FF2B5EF4-FFF2-40B4-BE49-F238E27FC236}">
                <a16:creationId xmlns:a16="http://schemas.microsoft.com/office/drawing/2014/main" id="{8DB7BD94-439A-4581-8429-8DEE2D3BEDD6}"/>
              </a:ext>
            </a:extLst>
          </p:cNvPr>
          <p:cNvSpPr>
            <a:spLocks noGrp="1"/>
          </p:cNvSpPr>
          <p:nvPr>
            <p:ph type="title"/>
          </p:nvPr>
        </p:nvSpPr>
        <p:spPr>
          <a:xfrm>
            <a:off x="515938" y="838033"/>
            <a:ext cx="9420225" cy="332399"/>
          </a:xfrm>
        </p:spPr>
        <p:txBody>
          <a:bodyPr/>
          <a:lstStyle/>
          <a:p>
            <a:r>
              <a:rPr lang="en-US" noProof="0" dirty="0"/>
              <a:t>Examples of Graphite Optics produced by </a:t>
            </a:r>
            <a:r>
              <a:rPr lang="en-US" noProof="0" dirty="0" err="1"/>
              <a:t>Optigraph</a:t>
            </a:r>
            <a:r>
              <a:rPr lang="en-US" noProof="0" dirty="0"/>
              <a:t> GmbH</a:t>
            </a:r>
          </a:p>
        </p:txBody>
      </p:sp>
      <p:sp>
        <p:nvSpPr>
          <p:cNvPr id="3" name="Slide Number Placeholder 2">
            <a:extLst>
              <a:ext uri="{FF2B5EF4-FFF2-40B4-BE49-F238E27FC236}">
                <a16:creationId xmlns:a16="http://schemas.microsoft.com/office/drawing/2014/main" id="{E4CB0156-DA1B-4179-B417-A74E6BD9E5DF}"/>
              </a:ext>
            </a:extLst>
          </p:cNvPr>
          <p:cNvSpPr>
            <a:spLocks noGrp="1"/>
          </p:cNvSpPr>
          <p:nvPr>
            <p:ph type="sldNum" sz="quarter" idx="4"/>
          </p:nvPr>
        </p:nvSpPr>
        <p:spPr>
          <a:xfrm>
            <a:off x="11384280" y="6611112"/>
            <a:ext cx="291782" cy="128016"/>
          </a:xfrm>
        </p:spPr>
        <p:txBody>
          <a:bodyPr/>
          <a:lstStyle/>
          <a:p>
            <a:fld id="{A520213A-032B-FE42-940A-86A4C9AC44D3}" type="slidenum">
              <a:rPr lang="en-US" noProof="0" smtClean="0"/>
              <a:pPr/>
              <a:t>3</a:t>
            </a:fld>
            <a:endParaRPr lang="en-US" noProof="0" dirty="0"/>
          </a:p>
        </p:txBody>
      </p:sp>
      <p:sp>
        <p:nvSpPr>
          <p:cNvPr id="4" name="Footer Placeholder 3">
            <a:extLst>
              <a:ext uri="{FF2B5EF4-FFF2-40B4-BE49-F238E27FC236}">
                <a16:creationId xmlns:a16="http://schemas.microsoft.com/office/drawing/2014/main" id="{12631983-23F3-4B78-B08C-1715D693F931}"/>
              </a:ext>
            </a:extLst>
          </p:cNvPr>
          <p:cNvSpPr>
            <a:spLocks noGrp="1"/>
          </p:cNvSpPr>
          <p:nvPr>
            <p:ph type="ftr" sz="quarter" idx="3"/>
          </p:nvPr>
        </p:nvSpPr>
        <p:spPr>
          <a:xfrm>
            <a:off x="4351338" y="6611112"/>
            <a:ext cx="5925232" cy="128016"/>
          </a:xfrm>
        </p:spPr>
        <p:txBody>
          <a:bodyPr/>
          <a:lstStyle/>
          <a:p>
            <a:r>
              <a:rPr lang="en-US" noProof="0" dirty="0"/>
              <a:t>Innovation with Integrity</a:t>
            </a:r>
          </a:p>
        </p:txBody>
      </p:sp>
      <p:pic>
        <p:nvPicPr>
          <p:cNvPr id="8" name="Grafik 7">
            <a:extLst>
              <a:ext uri="{FF2B5EF4-FFF2-40B4-BE49-F238E27FC236}">
                <a16:creationId xmlns:a16="http://schemas.microsoft.com/office/drawing/2014/main" id="{AAC7B53A-F9E1-5D51-5D1D-FC0171A139B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199019" y="5130721"/>
            <a:ext cx="1365260" cy="1185785"/>
          </a:xfrm>
          <a:prstGeom prst="rect">
            <a:avLst/>
          </a:prstGeom>
        </p:spPr>
      </p:pic>
      <p:pic>
        <p:nvPicPr>
          <p:cNvPr id="9" name="Grafik 8">
            <a:extLst>
              <a:ext uri="{FF2B5EF4-FFF2-40B4-BE49-F238E27FC236}">
                <a16:creationId xmlns:a16="http://schemas.microsoft.com/office/drawing/2014/main" id="{416EE7F8-69A5-08D4-F251-54790B04A2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645" y="3249209"/>
            <a:ext cx="1644051" cy="658899"/>
          </a:xfrm>
          <a:prstGeom prst="rect">
            <a:avLst/>
          </a:prstGeom>
        </p:spPr>
      </p:pic>
      <p:pic>
        <p:nvPicPr>
          <p:cNvPr id="12" name="Grafik 11">
            <a:extLst>
              <a:ext uri="{FF2B5EF4-FFF2-40B4-BE49-F238E27FC236}">
                <a16:creationId xmlns:a16="http://schemas.microsoft.com/office/drawing/2014/main" id="{BEB0CEF6-CAE3-BD49-7104-9F56183A22D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913" t="14086" r="1448" b="28526"/>
          <a:stretch/>
        </p:blipFill>
        <p:spPr>
          <a:xfrm>
            <a:off x="2390218" y="5403898"/>
            <a:ext cx="2919778" cy="1189040"/>
          </a:xfrm>
          <a:prstGeom prst="rect">
            <a:avLst/>
          </a:prstGeom>
        </p:spPr>
      </p:pic>
      <p:pic>
        <p:nvPicPr>
          <p:cNvPr id="15" name="Grafik 14">
            <a:extLst>
              <a:ext uri="{FF2B5EF4-FFF2-40B4-BE49-F238E27FC236}">
                <a16:creationId xmlns:a16="http://schemas.microsoft.com/office/drawing/2014/main" id="{5396B13C-063E-0864-5FBA-40177F7473E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359" t="25451" r="28342" b="18473"/>
          <a:stretch/>
        </p:blipFill>
        <p:spPr>
          <a:xfrm>
            <a:off x="582753" y="5119995"/>
            <a:ext cx="1628635" cy="1378076"/>
          </a:xfrm>
          <a:prstGeom prst="rect">
            <a:avLst/>
          </a:prstGeom>
        </p:spPr>
      </p:pic>
      <p:sp>
        <p:nvSpPr>
          <p:cNvPr id="16" name="Content Placeholder 4">
            <a:extLst>
              <a:ext uri="{FF2B5EF4-FFF2-40B4-BE49-F238E27FC236}">
                <a16:creationId xmlns:a16="http://schemas.microsoft.com/office/drawing/2014/main" id="{A6E9290E-D75A-3027-017F-0F703EFA0250}"/>
              </a:ext>
            </a:extLst>
          </p:cNvPr>
          <p:cNvSpPr txBox="1">
            <a:spLocks/>
          </p:cNvSpPr>
          <p:nvPr/>
        </p:nvSpPr>
        <p:spPr>
          <a:xfrm>
            <a:off x="868931" y="2624581"/>
            <a:ext cx="1521287" cy="54245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buFont typeface="Arial" panose="020B0604020202020204" pitchFamily="34" charset="0"/>
              <a:buChar char="•"/>
            </a:pPr>
            <a:r>
              <a:rPr lang="en-US" noProof="0" dirty="0"/>
              <a:t>Flat on glass substrate</a:t>
            </a:r>
          </a:p>
        </p:txBody>
      </p:sp>
      <p:sp>
        <p:nvSpPr>
          <p:cNvPr id="17" name="Content Placeholder 4">
            <a:extLst>
              <a:ext uri="{FF2B5EF4-FFF2-40B4-BE49-F238E27FC236}">
                <a16:creationId xmlns:a16="http://schemas.microsoft.com/office/drawing/2014/main" id="{114693AB-8F8B-5ADD-846E-4EA5771BA8A2}"/>
              </a:ext>
            </a:extLst>
          </p:cNvPr>
          <p:cNvSpPr txBox="1">
            <a:spLocks/>
          </p:cNvSpPr>
          <p:nvPr/>
        </p:nvSpPr>
        <p:spPr>
          <a:xfrm>
            <a:off x="670638" y="4256178"/>
            <a:ext cx="1872000" cy="913717"/>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Char char="•"/>
            </a:pPr>
            <a:r>
              <a:rPr lang="en-US" noProof="0" dirty="0"/>
              <a:t>Cylindric on glass or aluminum </a:t>
            </a:r>
          </a:p>
        </p:txBody>
      </p:sp>
      <p:sp>
        <p:nvSpPr>
          <p:cNvPr id="18" name="Content Placeholder 4">
            <a:extLst>
              <a:ext uri="{FF2B5EF4-FFF2-40B4-BE49-F238E27FC236}">
                <a16:creationId xmlns:a16="http://schemas.microsoft.com/office/drawing/2014/main" id="{6B5B4119-9FA2-46EF-28CE-1D339183CDB1}"/>
              </a:ext>
            </a:extLst>
          </p:cNvPr>
          <p:cNvSpPr txBox="1">
            <a:spLocks/>
          </p:cNvSpPr>
          <p:nvPr/>
        </p:nvSpPr>
        <p:spPr>
          <a:xfrm>
            <a:off x="8213074" y="4789652"/>
            <a:ext cx="1151733" cy="260352"/>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noProof="0" dirty="0"/>
              <a:t>conical</a:t>
            </a:r>
          </a:p>
        </p:txBody>
      </p:sp>
      <p:pic>
        <p:nvPicPr>
          <p:cNvPr id="19" name="Grafik 18">
            <a:extLst>
              <a:ext uri="{FF2B5EF4-FFF2-40B4-BE49-F238E27FC236}">
                <a16:creationId xmlns:a16="http://schemas.microsoft.com/office/drawing/2014/main" id="{858F3DC7-367A-59F3-3D06-81283B753E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1696" y="3954261"/>
            <a:ext cx="1644051" cy="1308810"/>
          </a:xfrm>
          <a:prstGeom prst="rect">
            <a:avLst/>
          </a:prstGeom>
        </p:spPr>
      </p:pic>
      <p:sp>
        <p:nvSpPr>
          <p:cNvPr id="22" name="Content Placeholder 4">
            <a:extLst>
              <a:ext uri="{FF2B5EF4-FFF2-40B4-BE49-F238E27FC236}">
                <a16:creationId xmlns:a16="http://schemas.microsoft.com/office/drawing/2014/main" id="{3F1B94DE-21A6-F29C-C8F2-D19CB49DC27E}"/>
              </a:ext>
            </a:extLst>
          </p:cNvPr>
          <p:cNvSpPr txBox="1">
            <a:spLocks/>
          </p:cNvSpPr>
          <p:nvPr/>
        </p:nvSpPr>
        <p:spPr>
          <a:xfrm>
            <a:off x="6847050" y="3334551"/>
            <a:ext cx="1156365" cy="949641"/>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Char char="•"/>
            </a:pPr>
            <a:r>
              <a:rPr lang="en-US" noProof="0" dirty="0"/>
              <a:t>special complex shape</a:t>
            </a:r>
          </a:p>
        </p:txBody>
      </p:sp>
      <p:sp>
        <p:nvSpPr>
          <p:cNvPr id="25" name="Textfeld 24">
            <a:extLst>
              <a:ext uri="{FF2B5EF4-FFF2-40B4-BE49-F238E27FC236}">
                <a16:creationId xmlns:a16="http://schemas.microsoft.com/office/drawing/2014/main" id="{E7B4EE16-0FAD-C810-70BA-3A280411B657}"/>
              </a:ext>
            </a:extLst>
          </p:cNvPr>
          <p:cNvSpPr txBox="1"/>
          <p:nvPr/>
        </p:nvSpPr>
        <p:spPr>
          <a:xfrm>
            <a:off x="9614112" y="3552033"/>
            <a:ext cx="2242147" cy="553892"/>
          </a:xfrm>
          <a:prstGeom prst="rect">
            <a:avLst/>
          </a:prstGeom>
        </p:spPr>
        <p:txBody>
          <a:bodyPr vert="horz" lIns="0" tIns="0" rIns="0" bIns="0" rtlCol="0">
            <a:noAutofit/>
          </a:bodyPr>
          <a:lstStyle>
            <a:defPPr>
              <a:defRPr lang="de-DE"/>
            </a:defPPr>
            <a:lvl1pPr marL="228600" indent="-228600">
              <a:lnSpc>
                <a:spcPct val="120000"/>
              </a:lnSpc>
              <a:spcBef>
                <a:spcPts val="0"/>
              </a:spcBef>
              <a:spcAft>
                <a:spcPts val="800"/>
              </a:spcAft>
              <a:buClr>
                <a:schemeClr val="accent2"/>
              </a:buClr>
              <a:buSzPct val="100000"/>
              <a:buFont typeface="Wingdings" panose="05000000000000000000" pitchFamily="2" charset="2"/>
              <a:buChar char="§"/>
              <a:defRPr b="0" i="0">
                <a:ea typeface="Roboto Light" charset="0"/>
                <a:cs typeface="Roboto Light" charset="0"/>
              </a:defRPr>
            </a:lvl1pPr>
            <a:lvl2pPr indent="-228600">
              <a:lnSpc>
                <a:spcPct val="120000"/>
              </a:lnSpc>
              <a:spcBef>
                <a:spcPts val="0"/>
              </a:spcBef>
              <a:spcAft>
                <a:spcPts val="800"/>
              </a:spcAft>
              <a:buClr>
                <a:schemeClr val="accent2"/>
              </a:buClr>
              <a:buSzPct val="100000"/>
              <a:buFont typeface="Wingdings" panose="05000000000000000000" pitchFamily="2" charset="2"/>
              <a:buChar char="§"/>
              <a:defRPr b="0" i="0">
                <a:ea typeface="Roboto Light" charset="0"/>
                <a:cs typeface="Roboto Light" charset="0"/>
              </a:defRPr>
            </a:lvl2pPr>
            <a:lvl3pPr marL="685800" indent="-228600">
              <a:lnSpc>
                <a:spcPct val="120000"/>
              </a:lnSpc>
              <a:spcBef>
                <a:spcPts val="0"/>
              </a:spcBef>
              <a:spcAft>
                <a:spcPts val="800"/>
              </a:spcAft>
              <a:buClr>
                <a:schemeClr val="accent2"/>
              </a:buClr>
              <a:buSzPct val="100000"/>
              <a:buFont typeface="Wingdings" panose="05000000000000000000" pitchFamily="2" charset="2"/>
              <a:buChar char="§"/>
              <a:defRPr b="0" i="0">
                <a:ea typeface="Source Sans Pro Light" panose="020B0403030403020204" pitchFamily="34" charset="0"/>
              </a:defRPr>
            </a:lvl3pPr>
            <a:lvl4pPr marL="914400" indent="-228600">
              <a:lnSpc>
                <a:spcPct val="120000"/>
              </a:lnSpc>
              <a:spcBef>
                <a:spcPts val="0"/>
              </a:spcBef>
              <a:spcAft>
                <a:spcPts val="800"/>
              </a:spcAft>
              <a:buClr>
                <a:schemeClr val="accent2"/>
              </a:buClr>
              <a:buSzPct val="100000"/>
              <a:buFont typeface="Wingdings" panose="05000000000000000000" pitchFamily="2" charset="2"/>
              <a:buChar char="§"/>
              <a:defRPr b="0" i="0">
                <a:ea typeface="Source Sans Pro Light" panose="020B0403030403020204" pitchFamily="34" charset="0"/>
              </a:defRPr>
            </a:lvl4pPr>
            <a:lvl5pPr marL="1143000" indent="-228600">
              <a:lnSpc>
                <a:spcPct val="120000"/>
              </a:lnSpc>
              <a:spcBef>
                <a:spcPts val="0"/>
              </a:spcBef>
              <a:spcAft>
                <a:spcPts val="800"/>
              </a:spcAft>
              <a:buClr>
                <a:schemeClr val="accent2"/>
              </a:buClr>
              <a:buSzPct val="100000"/>
              <a:buFont typeface="Wingdings" panose="05000000000000000000" pitchFamily="2" charset="2"/>
              <a:buChar char="§"/>
              <a:defRPr b="0" i="0">
                <a:ea typeface="Source Sans Pro Light" panose="020B0403030403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Aft>
                <a:spcPts val="600"/>
              </a:spcAft>
              <a:buFont typeface="Arial" panose="020B0604020202020204" pitchFamily="34" charset="0"/>
              <a:buChar char="•"/>
            </a:pPr>
            <a:r>
              <a:rPr lang="en-US" noProof="0" dirty="0"/>
              <a:t>Full revolution shape</a:t>
            </a:r>
          </a:p>
          <a:p>
            <a:pPr>
              <a:lnSpc>
                <a:spcPct val="100000"/>
              </a:lnSpc>
              <a:spcAft>
                <a:spcPts val="600"/>
              </a:spcAft>
              <a:buFont typeface="Arial" panose="020B0604020202020204" pitchFamily="34" charset="0"/>
              <a:buChar char="•"/>
            </a:pPr>
            <a:endParaRPr lang="en-US" noProof="0" dirty="0"/>
          </a:p>
        </p:txBody>
      </p:sp>
      <p:sp>
        <p:nvSpPr>
          <p:cNvPr id="26" name="Content Placeholder 4">
            <a:extLst>
              <a:ext uri="{FF2B5EF4-FFF2-40B4-BE49-F238E27FC236}">
                <a16:creationId xmlns:a16="http://schemas.microsoft.com/office/drawing/2014/main" id="{9C8A3E7A-83A1-356A-8A0C-89EE41DE2E77}"/>
              </a:ext>
            </a:extLst>
          </p:cNvPr>
          <p:cNvSpPr txBox="1">
            <a:spLocks/>
          </p:cNvSpPr>
          <p:nvPr/>
        </p:nvSpPr>
        <p:spPr>
          <a:xfrm>
            <a:off x="4535776" y="4546580"/>
            <a:ext cx="1692538" cy="732044"/>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Char char="•"/>
            </a:pPr>
            <a:r>
              <a:rPr lang="en-US" noProof="0" dirty="0"/>
              <a:t>Elliptical on aluminum</a:t>
            </a:r>
          </a:p>
        </p:txBody>
      </p:sp>
      <p:pic>
        <p:nvPicPr>
          <p:cNvPr id="1028" name="Picture 4" descr="Alternate Text">
            <a:extLst>
              <a:ext uri="{FF2B5EF4-FFF2-40B4-BE49-F238E27FC236}">
                <a16:creationId xmlns:a16="http://schemas.microsoft.com/office/drawing/2014/main" id="{005CCCBC-1E22-B37D-AE59-5AB5A096F11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l="15755"/>
          <a:stretch/>
        </p:blipFill>
        <p:spPr bwMode="auto">
          <a:xfrm>
            <a:off x="4286526" y="3211950"/>
            <a:ext cx="1759206" cy="12642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ternate Text">
            <a:extLst>
              <a:ext uri="{FF2B5EF4-FFF2-40B4-BE49-F238E27FC236}">
                <a16:creationId xmlns:a16="http://schemas.microsoft.com/office/drawing/2014/main" id="{A347FEE6-9597-E205-25D1-61F9EDA519F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l="26135" t="665" r="25791" b="9751"/>
          <a:stretch/>
        </p:blipFill>
        <p:spPr bwMode="auto">
          <a:xfrm>
            <a:off x="9961423" y="4194982"/>
            <a:ext cx="1689652" cy="1548000"/>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4">
            <a:extLst>
              <a:ext uri="{FF2B5EF4-FFF2-40B4-BE49-F238E27FC236}">
                <a16:creationId xmlns:a16="http://schemas.microsoft.com/office/drawing/2014/main" id="{D97CCE01-109F-C565-717A-CE74AE77455B}"/>
              </a:ext>
            </a:extLst>
          </p:cNvPr>
          <p:cNvSpPr txBox="1">
            <a:spLocks/>
          </p:cNvSpPr>
          <p:nvPr/>
        </p:nvSpPr>
        <p:spPr>
          <a:xfrm>
            <a:off x="10007043" y="5752069"/>
            <a:ext cx="1944456" cy="747866"/>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Char char="•"/>
            </a:pPr>
            <a:r>
              <a:rPr lang="en-US" noProof="0" dirty="0"/>
              <a:t>Log spiral on a PMMA plastic</a:t>
            </a:r>
          </a:p>
        </p:txBody>
      </p:sp>
      <p:pic>
        <p:nvPicPr>
          <p:cNvPr id="28" name="Picture 2" descr="Alternate Text">
            <a:extLst>
              <a:ext uri="{FF2B5EF4-FFF2-40B4-BE49-F238E27FC236}">
                <a16:creationId xmlns:a16="http://schemas.microsoft.com/office/drawing/2014/main" id="{3AE970F2-7879-4374-7914-768D62A2DB6F}"/>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l="24833" r="22049"/>
          <a:stretch/>
        </p:blipFill>
        <p:spPr bwMode="auto">
          <a:xfrm>
            <a:off x="9970526" y="2331028"/>
            <a:ext cx="1324915" cy="12067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lternate Text">
            <a:extLst>
              <a:ext uri="{FF2B5EF4-FFF2-40B4-BE49-F238E27FC236}">
                <a16:creationId xmlns:a16="http://schemas.microsoft.com/office/drawing/2014/main" id="{3B551F46-2C5F-AD9D-7478-450582AA766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val="0"/>
              </a:ext>
            </a:extLst>
          </a:blip>
          <a:srcRect l="20538" t="7617" r="20728"/>
          <a:stretch/>
        </p:blipFill>
        <p:spPr bwMode="auto">
          <a:xfrm>
            <a:off x="8072848" y="2875287"/>
            <a:ext cx="1275320" cy="1617578"/>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descr="Ein Bild, das Kunst enthält.&#10;&#10;KI-generierte Inhalte können fehlerhaft sein.">
            <a:extLst>
              <a:ext uri="{FF2B5EF4-FFF2-40B4-BE49-F238E27FC236}">
                <a16:creationId xmlns:a16="http://schemas.microsoft.com/office/drawing/2014/main" id="{F2D64A8A-C789-6A08-98F3-8435F847C1AB}"/>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Effect>
                      <a14:brightnessContrast bright="40000" contrast="-40000"/>
                    </a14:imgEffect>
                  </a14:imgLayer>
                </a14:imgProps>
              </a:ext>
            </a:extLst>
          </a:blip>
          <a:srcRect l="7192" t="12242" r="17983" b="13635"/>
          <a:stretch/>
        </p:blipFill>
        <p:spPr>
          <a:xfrm>
            <a:off x="5757215" y="5343316"/>
            <a:ext cx="1837362" cy="1045442"/>
          </a:xfrm>
          <a:prstGeom prst="rect">
            <a:avLst/>
          </a:prstGeom>
        </p:spPr>
      </p:pic>
      <p:sp>
        <p:nvSpPr>
          <p:cNvPr id="13" name="Textfeld 12">
            <a:extLst>
              <a:ext uri="{FF2B5EF4-FFF2-40B4-BE49-F238E27FC236}">
                <a16:creationId xmlns:a16="http://schemas.microsoft.com/office/drawing/2014/main" id="{E75A6E98-1E8C-1700-732D-1FE4CFA18074}"/>
              </a:ext>
            </a:extLst>
          </p:cNvPr>
          <p:cNvSpPr txBox="1"/>
          <p:nvPr/>
        </p:nvSpPr>
        <p:spPr>
          <a:xfrm>
            <a:off x="6233591" y="5099996"/>
            <a:ext cx="1692537" cy="747867"/>
          </a:xfrm>
          <a:prstGeom prst="rect">
            <a:avLst/>
          </a:prstGeom>
        </p:spPr>
        <p:txBody>
          <a:bodyPr vert="horz" lIns="0" tIns="0" rIns="0" bIns="0" rtlCol="0">
            <a:noAutofit/>
          </a:bodyPr>
          <a:lstStyle>
            <a:defPPr>
              <a:defRPr lang="de-DE"/>
            </a:defPPr>
            <a:lvl1pPr marL="228600" indent="-228600">
              <a:lnSpc>
                <a:spcPct val="120000"/>
              </a:lnSpc>
              <a:spcBef>
                <a:spcPts val="0"/>
              </a:spcBef>
              <a:spcAft>
                <a:spcPts val="800"/>
              </a:spcAft>
              <a:buClr>
                <a:schemeClr val="accent2"/>
              </a:buClr>
              <a:buSzPct val="100000"/>
              <a:buFont typeface="Wingdings" panose="05000000000000000000" pitchFamily="2" charset="2"/>
              <a:buChar char="§"/>
              <a:defRPr b="0" i="0">
                <a:ea typeface="Roboto Light" charset="0"/>
                <a:cs typeface="Roboto Light" charset="0"/>
              </a:defRPr>
            </a:lvl1pPr>
            <a:lvl2pPr indent="-228600">
              <a:lnSpc>
                <a:spcPct val="120000"/>
              </a:lnSpc>
              <a:spcBef>
                <a:spcPts val="0"/>
              </a:spcBef>
              <a:spcAft>
                <a:spcPts val="800"/>
              </a:spcAft>
              <a:buClr>
                <a:schemeClr val="accent2"/>
              </a:buClr>
              <a:buSzPct val="100000"/>
              <a:buFont typeface="Wingdings" panose="05000000000000000000" pitchFamily="2" charset="2"/>
              <a:buChar char="§"/>
              <a:defRPr b="0" i="0">
                <a:ea typeface="Roboto Light" charset="0"/>
                <a:cs typeface="Roboto Light" charset="0"/>
              </a:defRPr>
            </a:lvl2pPr>
            <a:lvl3pPr marL="685800" indent="-228600">
              <a:lnSpc>
                <a:spcPct val="120000"/>
              </a:lnSpc>
              <a:spcBef>
                <a:spcPts val="0"/>
              </a:spcBef>
              <a:spcAft>
                <a:spcPts val="800"/>
              </a:spcAft>
              <a:buClr>
                <a:schemeClr val="accent2"/>
              </a:buClr>
              <a:buSzPct val="100000"/>
              <a:buFont typeface="Wingdings" panose="05000000000000000000" pitchFamily="2" charset="2"/>
              <a:buChar char="§"/>
              <a:defRPr b="0" i="0">
                <a:ea typeface="Source Sans Pro Light" panose="020B0403030403020204" pitchFamily="34" charset="0"/>
              </a:defRPr>
            </a:lvl3pPr>
            <a:lvl4pPr marL="914400" indent="-228600">
              <a:lnSpc>
                <a:spcPct val="120000"/>
              </a:lnSpc>
              <a:spcBef>
                <a:spcPts val="0"/>
              </a:spcBef>
              <a:spcAft>
                <a:spcPts val="800"/>
              </a:spcAft>
              <a:buClr>
                <a:schemeClr val="accent2"/>
              </a:buClr>
              <a:buSzPct val="100000"/>
              <a:buFont typeface="Wingdings" panose="05000000000000000000" pitchFamily="2" charset="2"/>
              <a:buChar char="§"/>
              <a:defRPr b="0" i="0">
                <a:ea typeface="Source Sans Pro Light" panose="020B0403030403020204" pitchFamily="34" charset="0"/>
              </a:defRPr>
            </a:lvl4pPr>
            <a:lvl5pPr marL="1143000" indent="-228600">
              <a:lnSpc>
                <a:spcPct val="120000"/>
              </a:lnSpc>
              <a:spcBef>
                <a:spcPts val="0"/>
              </a:spcBef>
              <a:spcAft>
                <a:spcPts val="800"/>
              </a:spcAft>
              <a:buClr>
                <a:schemeClr val="accent2"/>
              </a:buClr>
              <a:buSzPct val="100000"/>
              <a:buFont typeface="Wingdings" panose="05000000000000000000" pitchFamily="2" charset="2"/>
              <a:buChar char="§"/>
              <a:defRPr b="0" i="0">
                <a:ea typeface="Source Sans Pro Light" panose="020B0403030403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lnSpc>
                <a:spcPct val="100000"/>
              </a:lnSpc>
              <a:spcAft>
                <a:spcPts val="600"/>
              </a:spcAft>
              <a:buFont typeface="Arial" panose="020B0604020202020204" pitchFamily="34" charset="0"/>
              <a:buChar char="•"/>
            </a:pPr>
            <a:r>
              <a:rPr lang="en-US" noProof="0" dirty="0"/>
              <a:t>Freestanding  films</a:t>
            </a:r>
          </a:p>
          <a:p>
            <a:pPr algn="r">
              <a:lnSpc>
                <a:spcPct val="100000"/>
              </a:lnSpc>
              <a:spcAft>
                <a:spcPts val="600"/>
              </a:spcAft>
              <a:buFont typeface="Arial" panose="020B0604020202020204" pitchFamily="34" charset="0"/>
              <a:buChar char="•"/>
            </a:pPr>
            <a:endParaRPr lang="en-US" noProof="0" dirty="0"/>
          </a:p>
        </p:txBody>
      </p:sp>
      <p:sp>
        <p:nvSpPr>
          <p:cNvPr id="21" name="Textfeld 20">
            <a:extLst>
              <a:ext uri="{FF2B5EF4-FFF2-40B4-BE49-F238E27FC236}">
                <a16:creationId xmlns:a16="http://schemas.microsoft.com/office/drawing/2014/main" id="{A4185912-EA21-C7CE-C3D7-3D5813CA9F33}"/>
              </a:ext>
            </a:extLst>
          </p:cNvPr>
          <p:cNvSpPr txBox="1"/>
          <p:nvPr/>
        </p:nvSpPr>
        <p:spPr>
          <a:xfrm>
            <a:off x="6028747" y="2148239"/>
            <a:ext cx="3171927" cy="646331"/>
          </a:xfrm>
          <a:prstGeom prst="rect">
            <a:avLst/>
          </a:prstGeom>
          <a:noFill/>
        </p:spPr>
        <p:txBody>
          <a:bodyPr wrap="square">
            <a:spAutoFit/>
          </a:bodyPr>
          <a:lstStyle/>
          <a:p>
            <a:pPr marL="285750" indent="-285750">
              <a:buClr>
                <a:srgbClr val="0071BC"/>
              </a:buClr>
              <a:buFont typeface="Wingdings" panose="05000000000000000000" pitchFamily="2" charset="2"/>
              <a:buChar char="§"/>
            </a:pPr>
            <a:r>
              <a:rPr lang="en-US" noProof="0" dirty="0"/>
              <a:t>with limited measurability due to their geometry</a:t>
            </a:r>
          </a:p>
        </p:txBody>
      </p:sp>
      <p:sp>
        <p:nvSpPr>
          <p:cNvPr id="30" name="Textfeld 29">
            <a:extLst>
              <a:ext uri="{FF2B5EF4-FFF2-40B4-BE49-F238E27FC236}">
                <a16:creationId xmlns:a16="http://schemas.microsoft.com/office/drawing/2014/main" id="{46DE5180-B8C7-AA33-2487-B233FD4DE8FD}"/>
              </a:ext>
            </a:extLst>
          </p:cNvPr>
          <p:cNvSpPr txBox="1"/>
          <p:nvPr/>
        </p:nvSpPr>
        <p:spPr>
          <a:xfrm>
            <a:off x="2619342" y="2254408"/>
            <a:ext cx="2920445" cy="646331"/>
          </a:xfrm>
          <a:prstGeom prst="rect">
            <a:avLst/>
          </a:prstGeom>
          <a:noFill/>
        </p:spPr>
        <p:txBody>
          <a:bodyPr wrap="square">
            <a:spAutoFit/>
          </a:bodyPr>
          <a:lstStyle/>
          <a:p>
            <a:pPr marL="285750" indent="-285750">
              <a:buClr>
                <a:srgbClr val="0071BC"/>
              </a:buClr>
              <a:buFont typeface="Wingdings" panose="05000000000000000000" pitchFamily="2" charset="2"/>
              <a:buChar char="§"/>
            </a:pPr>
            <a:r>
              <a:rPr lang="en-US" noProof="0" dirty="0"/>
              <a:t>measurable in the fixed X-ray geometry</a:t>
            </a:r>
          </a:p>
        </p:txBody>
      </p:sp>
      <p:sp>
        <p:nvSpPr>
          <p:cNvPr id="31" name="Textfeld 30">
            <a:extLst>
              <a:ext uri="{FF2B5EF4-FFF2-40B4-BE49-F238E27FC236}">
                <a16:creationId xmlns:a16="http://schemas.microsoft.com/office/drawing/2014/main" id="{158A8733-F43D-0E03-ED0F-92B60B380DBA}"/>
              </a:ext>
            </a:extLst>
          </p:cNvPr>
          <p:cNvSpPr txBox="1"/>
          <p:nvPr/>
        </p:nvSpPr>
        <p:spPr>
          <a:xfrm>
            <a:off x="9423595" y="1906966"/>
            <a:ext cx="2326775" cy="369332"/>
          </a:xfrm>
          <a:prstGeom prst="rect">
            <a:avLst/>
          </a:prstGeom>
          <a:noFill/>
        </p:spPr>
        <p:txBody>
          <a:bodyPr wrap="square">
            <a:spAutoFit/>
          </a:bodyPr>
          <a:lstStyle/>
          <a:p>
            <a:pPr marL="285750" indent="-285750">
              <a:buClr>
                <a:srgbClr val="0071BC"/>
              </a:buClr>
              <a:buFont typeface="Wingdings" panose="05000000000000000000" pitchFamily="2" charset="2"/>
              <a:buChar char="§"/>
            </a:pPr>
            <a:r>
              <a:rPr lang="en-US" noProof="0" dirty="0"/>
              <a:t>non-measurable</a:t>
            </a:r>
          </a:p>
        </p:txBody>
      </p:sp>
      <p:sp>
        <p:nvSpPr>
          <p:cNvPr id="10" name="Date Placeholder 6">
            <a:extLst>
              <a:ext uri="{FF2B5EF4-FFF2-40B4-BE49-F238E27FC236}">
                <a16:creationId xmlns:a16="http://schemas.microsoft.com/office/drawing/2014/main" id="{C614AEF0-16A8-E604-23E7-A851286FF6B3}"/>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24" name="Grafik 23" descr="Ein Bild, das Schrift, Grafiken, Screenshot, Logo enthält.&#10;&#10;KI-generierte Inhalte können fehlerhaft sein.">
            <a:extLst>
              <a:ext uri="{FF2B5EF4-FFF2-40B4-BE49-F238E27FC236}">
                <a16:creationId xmlns:a16="http://schemas.microsoft.com/office/drawing/2014/main" id="{18172FD0-D2D4-7D86-A441-CD099F2610AA}"/>
              </a:ext>
            </a:extLst>
          </p:cNvPr>
          <p:cNvPicPr preferRelativeResize="0">
            <a:picLocks/>
          </p:cNvPicPr>
          <p:nvPr/>
        </p:nvPicPr>
        <p:blipFill>
          <a:blip r:embed="rId20"/>
          <a:stretch>
            <a:fillRect/>
          </a:stretch>
        </p:blipFill>
        <p:spPr>
          <a:xfrm>
            <a:off x="9541134" y="305029"/>
            <a:ext cx="972000" cy="468000"/>
          </a:xfrm>
          <a:prstGeom prst="rect">
            <a:avLst/>
          </a:prstGeom>
        </p:spPr>
      </p:pic>
    </p:spTree>
    <p:extLst>
      <p:ext uri="{BB962C8B-B14F-4D97-AF65-F5344CB8AC3E}">
        <p14:creationId xmlns:p14="http://schemas.microsoft.com/office/powerpoint/2010/main" val="35611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2" grpId="0"/>
      <p:bldP spid="25" grpId="0"/>
      <p:bldP spid="26" grpId="0"/>
      <p:bldP spid="27" grpId="0"/>
      <p:bldP spid="13" grpId="0"/>
      <p:bldP spid="21" grpId="0"/>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EA429-ACBB-FFE0-9E2A-CCC15B94E4D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B2CC049-8E90-5975-22A8-6387B48D90A7}"/>
              </a:ext>
            </a:extLst>
          </p:cNvPr>
          <p:cNvSpPr>
            <a:spLocks noGrp="1"/>
          </p:cNvSpPr>
          <p:nvPr>
            <p:ph sz="quarter" idx="21"/>
          </p:nvPr>
        </p:nvSpPr>
        <p:spPr>
          <a:xfrm>
            <a:off x="940279" y="1651974"/>
            <a:ext cx="10370489" cy="1056263"/>
          </a:xfrm>
        </p:spPr>
        <p:txBody>
          <a:bodyPr/>
          <a:lstStyle/>
          <a:p>
            <a:r>
              <a:rPr lang="en-US" noProof="0" dirty="0"/>
              <a:t>The quality of GO depends among others on its thickness and homogeneity. The control method must be non-destructive and allows to inspect foils in a wide thickness range on different substrates.</a:t>
            </a:r>
          </a:p>
        </p:txBody>
      </p:sp>
      <p:sp>
        <p:nvSpPr>
          <p:cNvPr id="6" name="Text Placeholder 5">
            <a:extLst>
              <a:ext uri="{FF2B5EF4-FFF2-40B4-BE49-F238E27FC236}">
                <a16:creationId xmlns:a16="http://schemas.microsoft.com/office/drawing/2014/main" id="{6812886C-6112-7A1C-B23D-A88E5C5EE18E}"/>
              </a:ext>
            </a:extLst>
          </p:cNvPr>
          <p:cNvSpPr>
            <a:spLocks noGrp="1"/>
          </p:cNvSpPr>
          <p:nvPr>
            <p:ph type="body" sz="quarter" idx="20"/>
          </p:nvPr>
        </p:nvSpPr>
        <p:spPr>
          <a:xfrm>
            <a:off x="515939" y="296863"/>
            <a:ext cx="9420224" cy="134652"/>
          </a:xfrm>
        </p:spPr>
        <p:txBody>
          <a:bodyPr/>
          <a:lstStyle/>
          <a:p>
            <a:r>
              <a:rPr lang="en-US" noProof="0" dirty="0"/>
              <a:t>Quality Control of Graphite Optics</a:t>
            </a:r>
          </a:p>
        </p:txBody>
      </p:sp>
      <p:sp>
        <p:nvSpPr>
          <p:cNvPr id="7" name="Title 6">
            <a:extLst>
              <a:ext uri="{FF2B5EF4-FFF2-40B4-BE49-F238E27FC236}">
                <a16:creationId xmlns:a16="http://schemas.microsoft.com/office/drawing/2014/main" id="{D5E1717D-61FE-833F-4868-6793114E6BCA}"/>
              </a:ext>
            </a:extLst>
          </p:cNvPr>
          <p:cNvSpPr>
            <a:spLocks noGrp="1"/>
          </p:cNvSpPr>
          <p:nvPr>
            <p:ph type="title"/>
          </p:nvPr>
        </p:nvSpPr>
        <p:spPr>
          <a:xfrm>
            <a:off x="515938" y="838033"/>
            <a:ext cx="9420225" cy="332399"/>
          </a:xfrm>
        </p:spPr>
        <p:txBody>
          <a:bodyPr/>
          <a:lstStyle/>
          <a:p>
            <a:r>
              <a:rPr lang="en-US" noProof="0" dirty="0"/>
              <a:t>X-Ray Fluorescence as a Method for Controlling of GO Thickness</a:t>
            </a:r>
          </a:p>
        </p:txBody>
      </p:sp>
      <p:sp>
        <p:nvSpPr>
          <p:cNvPr id="3" name="Slide Number Placeholder 2">
            <a:extLst>
              <a:ext uri="{FF2B5EF4-FFF2-40B4-BE49-F238E27FC236}">
                <a16:creationId xmlns:a16="http://schemas.microsoft.com/office/drawing/2014/main" id="{B933BEB6-5C50-88F1-1EB2-AD6532015442}"/>
              </a:ext>
            </a:extLst>
          </p:cNvPr>
          <p:cNvSpPr>
            <a:spLocks noGrp="1"/>
          </p:cNvSpPr>
          <p:nvPr>
            <p:ph type="sldNum" sz="quarter" idx="4"/>
          </p:nvPr>
        </p:nvSpPr>
        <p:spPr>
          <a:xfrm>
            <a:off x="11384280" y="6611112"/>
            <a:ext cx="291782" cy="128016"/>
          </a:xfrm>
        </p:spPr>
        <p:txBody>
          <a:bodyPr/>
          <a:lstStyle/>
          <a:p>
            <a:fld id="{A520213A-032B-FE42-940A-86A4C9AC44D3}" type="slidenum">
              <a:rPr lang="en-US" noProof="0" smtClean="0"/>
              <a:pPr/>
              <a:t>4</a:t>
            </a:fld>
            <a:endParaRPr lang="en-US" noProof="0" dirty="0"/>
          </a:p>
        </p:txBody>
      </p:sp>
      <p:sp>
        <p:nvSpPr>
          <p:cNvPr id="4" name="Footer Placeholder 3">
            <a:extLst>
              <a:ext uri="{FF2B5EF4-FFF2-40B4-BE49-F238E27FC236}">
                <a16:creationId xmlns:a16="http://schemas.microsoft.com/office/drawing/2014/main" id="{52D71336-FE3B-057D-32DA-9975D5DF0630}"/>
              </a:ext>
            </a:extLst>
          </p:cNvPr>
          <p:cNvSpPr>
            <a:spLocks noGrp="1"/>
          </p:cNvSpPr>
          <p:nvPr>
            <p:ph type="ftr" sz="quarter" idx="3"/>
          </p:nvPr>
        </p:nvSpPr>
        <p:spPr>
          <a:xfrm>
            <a:off x="4351338" y="6611112"/>
            <a:ext cx="5925232" cy="128016"/>
          </a:xfrm>
        </p:spPr>
        <p:txBody>
          <a:bodyPr/>
          <a:lstStyle/>
          <a:p>
            <a:r>
              <a:rPr lang="en-US" noProof="0" dirty="0"/>
              <a:t>Innovation with Integrity</a:t>
            </a:r>
          </a:p>
        </p:txBody>
      </p:sp>
      <p:grpSp>
        <p:nvGrpSpPr>
          <p:cNvPr id="9" name="Gruppieren 8">
            <a:extLst>
              <a:ext uri="{FF2B5EF4-FFF2-40B4-BE49-F238E27FC236}">
                <a16:creationId xmlns:a16="http://schemas.microsoft.com/office/drawing/2014/main" id="{9B5F480F-FCD2-0231-838A-C8F360737E3C}"/>
              </a:ext>
            </a:extLst>
          </p:cNvPr>
          <p:cNvGrpSpPr/>
          <p:nvPr/>
        </p:nvGrpSpPr>
        <p:grpSpPr>
          <a:xfrm>
            <a:off x="580760" y="3243232"/>
            <a:ext cx="2938770" cy="2991233"/>
            <a:chOff x="542138" y="3241734"/>
            <a:chExt cx="2938770" cy="2991233"/>
          </a:xfrm>
        </p:grpSpPr>
        <p:grpSp>
          <p:nvGrpSpPr>
            <p:cNvPr id="10" name="Group 20">
              <a:extLst>
                <a:ext uri="{FF2B5EF4-FFF2-40B4-BE49-F238E27FC236}">
                  <a16:creationId xmlns:a16="http://schemas.microsoft.com/office/drawing/2014/main" id="{161417DB-F13A-1539-36D0-6EF5347A3519}"/>
                </a:ext>
              </a:extLst>
            </p:cNvPr>
            <p:cNvGrpSpPr/>
            <p:nvPr/>
          </p:nvGrpSpPr>
          <p:grpSpPr>
            <a:xfrm>
              <a:off x="542138" y="4149080"/>
              <a:ext cx="2720471" cy="2083887"/>
              <a:chOff x="1585334" y="3289329"/>
              <a:chExt cx="3600000" cy="2947983"/>
            </a:xfrm>
          </p:grpSpPr>
          <p:sp>
            <p:nvSpPr>
              <p:cNvPr id="42" name="Rectangle 5">
                <a:extLst>
                  <a:ext uri="{FF2B5EF4-FFF2-40B4-BE49-F238E27FC236}">
                    <a16:creationId xmlns:a16="http://schemas.microsoft.com/office/drawing/2014/main" id="{02A94E84-A465-AE32-0408-A17BB561E077}"/>
                  </a:ext>
                </a:extLst>
              </p:cNvPr>
              <p:cNvSpPr/>
              <p:nvPr/>
            </p:nvSpPr>
            <p:spPr bwMode="auto">
              <a:xfrm>
                <a:off x="1585334" y="4941168"/>
                <a:ext cx="3600000" cy="1296144"/>
              </a:xfrm>
              <a:prstGeom prst="rect">
                <a:avLst/>
              </a:prstGeom>
              <a:gradFill flip="none" rotWithShape="1">
                <a:gsLst>
                  <a:gs pos="0">
                    <a:schemeClr val="bg1">
                      <a:lumMod val="10000"/>
                    </a:schemeClr>
                  </a:gs>
                  <a:gs pos="100000">
                    <a:schemeClr val="bg1">
                      <a:lumMod val="90000"/>
                    </a:schemeClr>
                  </a:gs>
                </a:gsLst>
                <a:lin ang="5400000" scaled="0"/>
                <a:tileRect/>
              </a:gra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45" name="Rectangle 8">
                <a:extLst>
                  <a:ext uri="{FF2B5EF4-FFF2-40B4-BE49-F238E27FC236}">
                    <a16:creationId xmlns:a16="http://schemas.microsoft.com/office/drawing/2014/main" id="{B622F4DE-7911-DA43-9661-43128FEF578C}"/>
                  </a:ext>
                </a:extLst>
              </p:cNvPr>
              <p:cNvSpPr/>
              <p:nvPr/>
            </p:nvSpPr>
            <p:spPr bwMode="auto">
              <a:xfrm>
                <a:off x="1585334" y="4149079"/>
                <a:ext cx="3600000" cy="784957"/>
              </a:xfrm>
              <a:prstGeom prst="rect">
                <a:avLst/>
              </a:prstGeom>
              <a:solidFill>
                <a:schemeClr val="tx2">
                  <a:lumMod val="60000"/>
                  <a:lumOff val="40000"/>
                </a:schemeClr>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46" name="Rectangle 12">
                <a:extLst>
                  <a:ext uri="{FF2B5EF4-FFF2-40B4-BE49-F238E27FC236}">
                    <a16:creationId xmlns:a16="http://schemas.microsoft.com/office/drawing/2014/main" id="{BB998FF7-D759-0B55-5FDA-D824FE0CF980}"/>
                  </a:ext>
                </a:extLst>
              </p:cNvPr>
              <p:cNvSpPr/>
              <p:nvPr/>
            </p:nvSpPr>
            <p:spPr bwMode="auto">
              <a:xfrm>
                <a:off x="2978112" y="3289329"/>
                <a:ext cx="237036" cy="864096"/>
              </a:xfrm>
              <a:prstGeom prst="rect">
                <a:avLst/>
              </a:prstGeom>
              <a:solidFill>
                <a:srgbClr val="00B050"/>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47" name="Right Arrow 13">
                <a:extLst>
                  <a:ext uri="{FF2B5EF4-FFF2-40B4-BE49-F238E27FC236}">
                    <a16:creationId xmlns:a16="http://schemas.microsoft.com/office/drawing/2014/main" id="{62500C79-FDBD-8B51-8F2F-57F16B37170B}"/>
                  </a:ext>
                </a:extLst>
              </p:cNvPr>
              <p:cNvSpPr/>
              <p:nvPr/>
            </p:nvSpPr>
            <p:spPr bwMode="auto">
              <a:xfrm rot="18699415">
                <a:off x="2990644" y="4046573"/>
                <a:ext cx="1153362" cy="229762"/>
              </a:xfrm>
              <a:prstGeom prst="rightArrow">
                <a:avLst>
                  <a:gd name="adj1" fmla="val 22611"/>
                  <a:gd name="adj2" fmla="val 66738"/>
                </a:avLst>
              </a:prstGeom>
              <a:solidFill>
                <a:schemeClr val="tx2">
                  <a:lumMod val="60000"/>
                  <a:lumOff val="40000"/>
                </a:schemeClr>
              </a:solidFill>
              <a:ln w="9525" cap="flat" cmpd="sng" algn="ctr">
                <a:solidFill>
                  <a:schemeClr val="bg1"/>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50" name="Right Arrow 19">
                <a:extLst>
                  <a:ext uri="{FF2B5EF4-FFF2-40B4-BE49-F238E27FC236}">
                    <a16:creationId xmlns:a16="http://schemas.microsoft.com/office/drawing/2014/main" id="{1DE30DCF-89C4-6072-E1E4-7E0048BB49AA}"/>
                  </a:ext>
                </a:extLst>
              </p:cNvPr>
              <p:cNvSpPr/>
              <p:nvPr/>
            </p:nvSpPr>
            <p:spPr bwMode="auto">
              <a:xfrm rot="18699415">
                <a:off x="2946201" y="4443352"/>
                <a:ext cx="1545244" cy="196600"/>
              </a:xfrm>
              <a:prstGeom prst="rightArrow">
                <a:avLst>
                  <a:gd name="adj1" fmla="val 22611"/>
                  <a:gd name="adj2" fmla="val 66738"/>
                </a:avLst>
              </a:prstGeom>
              <a:solidFill>
                <a:schemeClr val="bg1">
                  <a:lumMod val="50000"/>
                </a:schemeClr>
              </a:solidFill>
              <a:ln w="9525" cap="flat" cmpd="sng" algn="ctr">
                <a:solidFill>
                  <a:schemeClr val="bg1"/>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51" name="Down Arrow 11">
                <a:extLst>
                  <a:ext uri="{FF2B5EF4-FFF2-40B4-BE49-F238E27FC236}">
                    <a16:creationId xmlns:a16="http://schemas.microsoft.com/office/drawing/2014/main" id="{A291CD90-D573-ADD1-7735-EECA5644FC2A}"/>
                  </a:ext>
                </a:extLst>
              </p:cNvPr>
              <p:cNvSpPr/>
              <p:nvPr/>
            </p:nvSpPr>
            <p:spPr bwMode="auto">
              <a:xfrm>
                <a:off x="2853520" y="4149080"/>
                <a:ext cx="484632" cy="1224136"/>
              </a:xfrm>
              <a:prstGeom prst="downArrow">
                <a:avLst/>
              </a:prstGeom>
              <a:gradFill>
                <a:gsLst>
                  <a:gs pos="0">
                    <a:srgbClr val="00B050"/>
                  </a:gs>
                  <a:gs pos="100000">
                    <a:schemeClr val="bg1">
                      <a:lumMod val="50000"/>
                    </a:schemeClr>
                  </a:gs>
                </a:gsLst>
                <a:lin ang="5400000" scaled="0"/>
              </a:gra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grpSp>
        <p:grpSp>
          <p:nvGrpSpPr>
            <p:cNvPr id="11" name="Group 41">
              <a:extLst>
                <a:ext uri="{FF2B5EF4-FFF2-40B4-BE49-F238E27FC236}">
                  <a16:creationId xmlns:a16="http://schemas.microsoft.com/office/drawing/2014/main" id="{901807AE-06C1-A45F-C287-3850403ED8C7}"/>
                </a:ext>
              </a:extLst>
            </p:cNvPr>
            <p:cNvGrpSpPr>
              <a:grpSpLocks noChangeAspect="1"/>
            </p:cNvGrpSpPr>
            <p:nvPr/>
          </p:nvGrpSpPr>
          <p:grpSpPr>
            <a:xfrm>
              <a:off x="559929" y="3241734"/>
              <a:ext cx="1476950" cy="801875"/>
              <a:chOff x="2008514" y="2216059"/>
              <a:chExt cx="4268818" cy="2317654"/>
            </a:xfrm>
          </p:grpSpPr>
          <p:sp>
            <p:nvSpPr>
              <p:cNvPr id="15" name="Flowchart: Process 42">
                <a:extLst>
                  <a:ext uri="{FF2B5EF4-FFF2-40B4-BE49-F238E27FC236}">
                    <a16:creationId xmlns:a16="http://schemas.microsoft.com/office/drawing/2014/main" id="{E7145D1D-A907-5FC2-1C9D-90A3B458A107}"/>
                  </a:ext>
                </a:extLst>
              </p:cNvPr>
              <p:cNvSpPr/>
              <p:nvPr/>
            </p:nvSpPr>
            <p:spPr bwMode="auto">
              <a:xfrm rot="16200000">
                <a:off x="1384149" y="3122816"/>
                <a:ext cx="1656097" cy="108221"/>
              </a:xfrm>
              <a:prstGeom prst="flowChartProcess">
                <a:avLst/>
              </a:prstGeom>
              <a:solidFill>
                <a:schemeClr val="accent1"/>
              </a:solidFill>
              <a:ln w="9525" cap="flat" cmpd="sng" algn="ctr">
                <a:solidFill>
                  <a:schemeClr val="accent2"/>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16" name="Flowchart: Process 43">
                <a:extLst>
                  <a:ext uri="{FF2B5EF4-FFF2-40B4-BE49-F238E27FC236}">
                    <a16:creationId xmlns:a16="http://schemas.microsoft.com/office/drawing/2014/main" id="{ACD5B9C6-3A55-5DC8-D52A-2183D553E8A8}"/>
                  </a:ext>
                </a:extLst>
              </p:cNvPr>
              <p:cNvSpPr/>
              <p:nvPr/>
            </p:nvSpPr>
            <p:spPr bwMode="auto">
              <a:xfrm rot="16200000">
                <a:off x="5238221" y="3122817"/>
                <a:ext cx="1656097" cy="108221"/>
              </a:xfrm>
              <a:prstGeom prst="flowChartProcess">
                <a:avLst/>
              </a:prstGeom>
              <a:solidFill>
                <a:schemeClr val="accent1"/>
              </a:solidFill>
              <a:ln w="9525" cap="flat" cmpd="sng" algn="ctr">
                <a:solidFill>
                  <a:schemeClr val="accent2"/>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17" name="Flowchart: Process 44">
                <a:extLst>
                  <a:ext uri="{FF2B5EF4-FFF2-40B4-BE49-F238E27FC236}">
                    <a16:creationId xmlns:a16="http://schemas.microsoft.com/office/drawing/2014/main" id="{80F89467-6841-AB53-346E-004846698644}"/>
                  </a:ext>
                </a:extLst>
              </p:cNvPr>
              <p:cNvSpPr/>
              <p:nvPr/>
            </p:nvSpPr>
            <p:spPr bwMode="auto">
              <a:xfrm>
                <a:off x="4977352" y="4004977"/>
                <a:ext cx="544458" cy="135488"/>
              </a:xfrm>
              <a:prstGeom prst="flowChartProcess">
                <a:avLst/>
              </a:prstGeom>
              <a:noFill/>
              <a:ln w="9525" cap="flat" cmpd="sng" algn="ctr">
                <a:solidFill>
                  <a:schemeClr val="accent2"/>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18" name="Rectangle 45">
                <a:extLst>
                  <a:ext uri="{FF2B5EF4-FFF2-40B4-BE49-F238E27FC236}">
                    <a16:creationId xmlns:a16="http://schemas.microsoft.com/office/drawing/2014/main" id="{ECDB73C4-9233-4887-D2E0-0A5E92FAD74E}"/>
                  </a:ext>
                </a:extLst>
              </p:cNvPr>
              <p:cNvSpPr/>
              <p:nvPr/>
            </p:nvSpPr>
            <p:spPr bwMode="auto">
              <a:xfrm>
                <a:off x="2267744" y="2348880"/>
                <a:ext cx="3744416" cy="1656184"/>
              </a:xfrm>
              <a:prstGeom prst="rect">
                <a:avLst/>
              </a:prstGeom>
              <a:solidFill>
                <a:schemeClr val="tx2">
                  <a:lumMod val="20000"/>
                  <a:lumOff val="80000"/>
                </a:schemeClr>
              </a:solidFill>
              <a:ln w="9525" cap="flat" cmpd="sng" algn="ctr">
                <a:solidFill>
                  <a:schemeClr val="accent2"/>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19" name="Rounded Rectangle 46">
                <a:extLst>
                  <a:ext uri="{FF2B5EF4-FFF2-40B4-BE49-F238E27FC236}">
                    <a16:creationId xmlns:a16="http://schemas.microsoft.com/office/drawing/2014/main" id="{66737B26-96E3-B68B-D322-29514C39E502}"/>
                  </a:ext>
                </a:extLst>
              </p:cNvPr>
              <p:cNvSpPr/>
              <p:nvPr/>
            </p:nvSpPr>
            <p:spPr bwMode="auto">
              <a:xfrm>
                <a:off x="2483768" y="2600908"/>
                <a:ext cx="3312368" cy="1152128"/>
              </a:xfrm>
              <a:prstGeom prst="roundRect">
                <a:avLst/>
              </a:prstGeom>
              <a:solidFill>
                <a:schemeClr val="bg1">
                  <a:lumMod val="90000"/>
                </a:schemeClr>
              </a:solidFill>
              <a:ln w="9525" cap="flat" cmpd="sng" algn="ctr">
                <a:solidFill>
                  <a:schemeClr val="accent2"/>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pic>
            <p:nvPicPr>
              <p:cNvPr id="20" name="Picture 47">
                <a:extLst>
                  <a:ext uri="{FF2B5EF4-FFF2-40B4-BE49-F238E27FC236}">
                    <a16:creationId xmlns:a16="http://schemas.microsoft.com/office/drawing/2014/main" id="{D12F960A-74E0-6299-C7D2-7FC36154E6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rot="5400000">
                <a:off x="2278164" y="3053863"/>
                <a:ext cx="657424" cy="246217"/>
              </a:xfrm>
              <a:prstGeom prst="rect">
                <a:avLst/>
              </a:prstGeom>
            </p:spPr>
          </p:pic>
          <p:cxnSp>
            <p:nvCxnSpPr>
              <p:cNvPr id="21" name="Straight Connector 48">
                <a:extLst>
                  <a:ext uri="{FF2B5EF4-FFF2-40B4-BE49-F238E27FC236}">
                    <a16:creationId xmlns:a16="http://schemas.microsoft.com/office/drawing/2014/main" id="{EC819F46-4457-D039-3BE4-B50F33AB49F1}"/>
                  </a:ext>
                </a:extLst>
              </p:cNvPr>
              <p:cNvCxnSpPr/>
              <p:nvPr/>
            </p:nvCxnSpPr>
            <p:spPr bwMode="auto">
              <a:xfrm>
                <a:off x="2011842" y="2985904"/>
                <a:ext cx="475253" cy="0"/>
              </a:xfrm>
              <a:prstGeom prst="line">
                <a:avLst/>
              </a:prstGeom>
              <a:solidFill>
                <a:schemeClr val="accent1"/>
              </a:solidFill>
              <a:ln w="12700" cap="flat" cmpd="sng" algn="ctr">
                <a:solidFill>
                  <a:schemeClr val="tx1"/>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49">
                <a:extLst>
                  <a:ext uri="{FF2B5EF4-FFF2-40B4-BE49-F238E27FC236}">
                    <a16:creationId xmlns:a16="http://schemas.microsoft.com/office/drawing/2014/main" id="{DF22A262-EDEF-7E5A-954A-F3CABD1DFBC4}"/>
                  </a:ext>
                </a:extLst>
              </p:cNvPr>
              <p:cNvCxnSpPr/>
              <p:nvPr/>
            </p:nvCxnSpPr>
            <p:spPr bwMode="auto">
              <a:xfrm>
                <a:off x="2008514" y="3372232"/>
                <a:ext cx="475253" cy="0"/>
              </a:xfrm>
              <a:prstGeom prst="line">
                <a:avLst/>
              </a:prstGeom>
              <a:solidFill>
                <a:schemeClr val="accent1"/>
              </a:solidFill>
              <a:ln w="12700" cap="flat" cmpd="sng" algn="ctr">
                <a:solidFill>
                  <a:schemeClr val="tx1"/>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ounded Rectangle 50">
                <a:extLst>
                  <a:ext uri="{FF2B5EF4-FFF2-40B4-BE49-F238E27FC236}">
                    <a16:creationId xmlns:a16="http://schemas.microsoft.com/office/drawing/2014/main" id="{B740416D-F749-C61B-54F0-AF2D3BE1A0F4}"/>
                  </a:ext>
                </a:extLst>
              </p:cNvPr>
              <p:cNvSpPr/>
              <p:nvPr/>
            </p:nvSpPr>
            <p:spPr bwMode="auto">
              <a:xfrm>
                <a:off x="2483767" y="2595560"/>
                <a:ext cx="3312368" cy="1152128"/>
              </a:xfrm>
              <a:prstGeom prst="roundRect">
                <a:avLst/>
              </a:prstGeom>
              <a:noFill/>
              <a:ln w="9525" cap="flat" cmpd="sng" algn="ctr">
                <a:solidFill>
                  <a:schemeClr val="accent2"/>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24" name="Right Triangle 51">
                <a:extLst>
                  <a:ext uri="{FF2B5EF4-FFF2-40B4-BE49-F238E27FC236}">
                    <a16:creationId xmlns:a16="http://schemas.microsoft.com/office/drawing/2014/main" id="{115148A4-7E8E-7B11-B50C-8A822C76BE63}"/>
                  </a:ext>
                </a:extLst>
              </p:cNvPr>
              <p:cNvSpPr/>
              <p:nvPr/>
            </p:nvSpPr>
            <p:spPr bwMode="auto">
              <a:xfrm rot="10800000">
                <a:off x="5036066" y="2816928"/>
                <a:ext cx="432048" cy="720000"/>
              </a:xfrm>
              <a:prstGeom prst="rtTriangle">
                <a:avLst/>
              </a:prstGeom>
              <a:solidFill>
                <a:schemeClr val="accent4">
                  <a:lumMod val="75000"/>
                </a:schemeClr>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cxnSp>
            <p:nvCxnSpPr>
              <p:cNvPr id="25" name="Straight Connector 52">
                <a:extLst>
                  <a:ext uri="{FF2B5EF4-FFF2-40B4-BE49-F238E27FC236}">
                    <a16:creationId xmlns:a16="http://schemas.microsoft.com/office/drawing/2014/main" id="{F15FBEA3-C0A6-8F42-2D26-44B4B5653C37}"/>
                  </a:ext>
                </a:extLst>
              </p:cNvPr>
              <p:cNvCxnSpPr/>
              <p:nvPr/>
            </p:nvCxnSpPr>
            <p:spPr bwMode="auto">
              <a:xfrm>
                <a:off x="5802079" y="3179068"/>
                <a:ext cx="475253" cy="0"/>
              </a:xfrm>
              <a:prstGeom prst="line">
                <a:avLst/>
              </a:prstGeom>
              <a:solidFill>
                <a:schemeClr val="accent1"/>
              </a:solidFill>
              <a:ln w="12700" cap="flat" cmpd="sng" algn="ctr">
                <a:solidFill>
                  <a:schemeClr val="tx1"/>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ctangle 53">
                <a:extLst>
                  <a:ext uri="{FF2B5EF4-FFF2-40B4-BE49-F238E27FC236}">
                    <a16:creationId xmlns:a16="http://schemas.microsoft.com/office/drawing/2014/main" id="{C32D43E5-B5B1-07FB-677C-076DE8A90401}"/>
                  </a:ext>
                </a:extLst>
              </p:cNvPr>
              <p:cNvSpPr/>
              <p:nvPr/>
            </p:nvSpPr>
            <p:spPr bwMode="auto">
              <a:xfrm rot="10800000">
                <a:off x="5467702" y="2816928"/>
                <a:ext cx="432842" cy="720000"/>
              </a:xfrm>
              <a:prstGeom prst="rect">
                <a:avLst/>
              </a:prstGeom>
              <a:solidFill>
                <a:schemeClr val="accent4">
                  <a:lumMod val="75000"/>
                </a:schemeClr>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27" name="Flowchart: Manual Operation 54">
                <a:extLst>
                  <a:ext uri="{FF2B5EF4-FFF2-40B4-BE49-F238E27FC236}">
                    <a16:creationId xmlns:a16="http://schemas.microsoft.com/office/drawing/2014/main" id="{7B70850C-C10E-8684-D4BE-5382F3FF3C88}"/>
                  </a:ext>
                </a:extLst>
              </p:cNvPr>
              <p:cNvSpPr/>
              <p:nvPr/>
            </p:nvSpPr>
            <p:spPr bwMode="auto">
              <a:xfrm rot="10800000">
                <a:off x="4927848" y="3758297"/>
                <a:ext cx="648072" cy="246680"/>
              </a:xfrm>
              <a:prstGeom prst="flowChartManualOperation">
                <a:avLst/>
              </a:prstGeom>
              <a:solidFill>
                <a:schemeClr val="bg1"/>
              </a:solidFill>
              <a:ln w="9525" cap="flat" cmpd="sng" algn="ctr">
                <a:solidFill>
                  <a:schemeClr val="accent2"/>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28" name="Rectangle 55">
                <a:extLst>
                  <a:ext uri="{FF2B5EF4-FFF2-40B4-BE49-F238E27FC236}">
                    <a16:creationId xmlns:a16="http://schemas.microsoft.com/office/drawing/2014/main" id="{018BDDB2-C315-70E8-5B56-D1EC85081B09}"/>
                  </a:ext>
                </a:extLst>
              </p:cNvPr>
              <p:cNvSpPr/>
              <p:nvPr/>
            </p:nvSpPr>
            <p:spPr bwMode="auto">
              <a:xfrm>
                <a:off x="5036066" y="3728276"/>
                <a:ext cx="431636" cy="45719"/>
              </a:xfrm>
              <a:prstGeom prst="rect">
                <a:avLst/>
              </a:prstGeom>
              <a:solidFill>
                <a:schemeClr val="accent1"/>
              </a:solidFill>
              <a:ln w="9525" cap="flat" cmpd="sng" algn="ctr">
                <a:solidFill>
                  <a:schemeClr val="accent2"/>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29" name="Flowchart: Process 56">
                <a:extLst>
                  <a:ext uri="{FF2B5EF4-FFF2-40B4-BE49-F238E27FC236}">
                    <a16:creationId xmlns:a16="http://schemas.microsoft.com/office/drawing/2014/main" id="{BEF56EC6-7EBC-21D8-3D5F-E423D627160A}"/>
                  </a:ext>
                </a:extLst>
              </p:cNvPr>
              <p:cNvSpPr/>
              <p:nvPr/>
            </p:nvSpPr>
            <p:spPr bwMode="auto">
              <a:xfrm>
                <a:off x="5467700" y="4004977"/>
                <a:ext cx="652680" cy="135488"/>
              </a:xfrm>
              <a:prstGeom prst="flowChartProcess">
                <a:avLst/>
              </a:prstGeom>
              <a:solidFill>
                <a:schemeClr val="accent1"/>
              </a:solidFill>
              <a:ln w="9525" cap="flat" cmpd="sng" algn="ctr">
                <a:solidFill>
                  <a:schemeClr val="accent2"/>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30" name="Flowchart: Process 57">
                <a:extLst>
                  <a:ext uri="{FF2B5EF4-FFF2-40B4-BE49-F238E27FC236}">
                    <a16:creationId xmlns:a16="http://schemas.microsoft.com/office/drawing/2014/main" id="{6C134ACB-1180-7F05-BAA2-0156FE541BAA}"/>
                  </a:ext>
                </a:extLst>
              </p:cNvPr>
              <p:cNvSpPr/>
              <p:nvPr/>
            </p:nvSpPr>
            <p:spPr bwMode="auto">
              <a:xfrm>
                <a:off x="2158086" y="4004977"/>
                <a:ext cx="2877982" cy="134386"/>
              </a:xfrm>
              <a:prstGeom prst="flowChartProcess">
                <a:avLst/>
              </a:prstGeom>
              <a:solidFill>
                <a:schemeClr val="accent1"/>
              </a:solidFill>
              <a:ln w="9525" cap="flat" cmpd="sng" algn="ctr">
                <a:solidFill>
                  <a:schemeClr val="accent2"/>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cxnSp>
            <p:nvCxnSpPr>
              <p:cNvPr id="31" name="Straight Arrow Connector 59">
                <a:extLst>
                  <a:ext uri="{FF2B5EF4-FFF2-40B4-BE49-F238E27FC236}">
                    <a16:creationId xmlns:a16="http://schemas.microsoft.com/office/drawing/2014/main" id="{0989B5F3-46AB-CC28-6574-EBE0170EF3B2}"/>
                  </a:ext>
                </a:extLst>
              </p:cNvPr>
              <p:cNvCxnSpPr/>
              <p:nvPr/>
            </p:nvCxnSpPr>
            <p:spPr bwMode="auto">
              <a:xfrm>
                <a:off x="2843808" y="3068960"/>
                <a:ext cx="1647801"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60">
                <a:extLst>
                  <a:ext uri="{FF2B5EF4-FFF2-40B4-BE49-F238E27FC236}">
                    <a16:creationId xmlns:a16="http://schemas.microsoft.com/office/drawing/2014/main" id="{425DE826-5A57-DE89-FB16-66349232D790}"/>
                  </a:ext>
                </a:extLst>
              </p:cNvPr>
              <p:cNvCxnSpPr/>
              <p:nvPr/>
            </p:nvCxnSpPr>
            <p:spPr bwMode="auto">
              <a:xfrm>
                <a:off x="2996208" y="3221360"/>
                <a:ext cx="1647801"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61">
                <a:extLst>
                  <a:ext uri="{FF2B5EF4-FFF2-40B4-BE49-F238E27FC236}">
                    <a16:creationId xmlns:a16="http://schemas.microsoft.com/office/drawing/2014/main" id="{EB1ED5A3-6A4E-C838-6184-566156F5FFE6}"/>
                  </a:ext>
                </a:extLst>
              </p:cNvPr>
              <p:cNvCxnSpPr/>
              <p:nvPr/>
            </p:nvCxnSpPr>
            <p:spPr bwMode="auto">
              <a:xfrm>
                <a:off x="3148608" y="3140968"/>
                <a:ext cx="1647801"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62">
                <a:extLst>
                  <a:ext uri="{FF2B5EF4-FFF2-40B4-BE49-F238E27FC236}">
                    <a16:creationId xmlns:a16="http://schemas.microsoft.com/office/drawing/2014/main" id="{CAEF86A0-B2E3-45D6-49A3-5545191FFED3}"/>
                  </a:ext>
                </a:extLst>
              </p:cNvPr>
              <p:cNvCxnSpPr/>
              <p:nvPr/>
            </p:nvCxnSpPr>
            <p:spPr bwMode="auto">
              <a:xfrm rot="-12660000">
                <a:off x="5249580" y="3023379"/>
                <a:ext cx="0" cy="360000"/>
              </a:xfrm>
              <a:prstGeom prst="line">
                <a:avLst/>
              </a:prstGeom>
              <a:solidFill>
                <a:schemeClr val="accent1"/>
              </a:solidFill>
              <a:ln w="31750" cap="flat" cmpd="sng" algn="ctr">
                <a:solidFill>
                  <a:schemeClr val="accent3">
                    <a:lumMod val="60000"/>
                    <a:lumOff val="40000"/>
                  </a:schemeClr>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Down Arrow 63">
                <a:extLst>
                  <a:ext uri="{FF2B5EF4-FFF2-40B4-BE49-F238E27FC236}">
                    <a16:creationId xmlns:a16="http://schemas.microsoft.com/office/drawing/2014/main" id="{A409B603-D317-3E2E-3A4E-5B760BE076F5}"/>
                  </a:ext>
                </a:extLst>
              </p:cNvPr>
              <p:cNvSpPr/>
              <p:nvPr/>
            </p:nvSpPr>
            <p:spPr bwMode="auto">
              <a:xfrm rot="21183800">
                <a:off x="5349786" y="3366538"/>
                <a:ext cx="70072" cy="978408"/>
              </a:xfrm>
              <a:prstGeom prst="downArrow">
                <a:avLst/>
              </a:prstGeom>
              <a:solidFill>
                <a:srgbClr val="FFC000"/>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cxnSp>
            <p:nvCxnSpPr>
              <p:cNvPr id="36" name="Straight Arrow Connector 64">
                <a:extLst>
                  <a:ext uri="{FF2B5EF4-FFF2-40B4-BE49-F238E27FC236}">
                    <a16:creationId xmlns:a16="http://schemas.microsoft.com/office/drawing/2014/main" id="{1EC91A31-8C9B-A0A0-DA41-1B55E2864C08}"/>
                  </a:ext>
                </a:extLst>
              </p:cNvPr>
              <p:cNvCxnSpPr/>
              <p:nvPr/>
            </p:nvCxnSpPr>
            <p:spPr bwMode="auto">
              <a:xfrm>
                <a:off x="3148608" y="3323088"/>
                <a:ext cx="1647801"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65">
                <a:extLst>
                  <a:ext uri="{FF2B5EF4-FFF2-40B4-BE49-F238E27FC236}">
                    <a16:creationId xmlns:a16="http://schemas.microsoft.com/office/drawing/2014/main" id="{2B8F94DB-2F9A-A023-9422-D49BE1F80D36}"/>
                  </a:ext>
                </a:extLst>
              </p:cNvPr>
              <p:cNvSpPr txBox="1"/>
              <p:nvPr/>
            </p:nvSpPr>
            <p:spPr>
              <a:xfrm>
                <a:off x="3093181" y="2781079"/>
                <a:ext cx="377026" cy="338554"/>
              </a:xfrm>
              <a:prstGeom prst="rect">
                <a:avLst/>
              </a:prstGeom>
              <a:noFill/>
            </p:spPr>
            <p:txBody>
              <a:bodyPr wrap="none" rtlCol="0">
                <a:spAutoFit/>
              </a:bodyPr>
              <a:lstStyle/>
              <a:p>
                <a:r>
                  <a:rPr lang="en-US" noProof="0" dirty="0"/>
                  <a:t>e</a:t>
                </a:r>
                <a:r>
                  <a:rPr lang="en-US" baseline="30000" noProof="0" dirty="0"/>
                  <a:t>-</a:t>
                </a:r>
              </a:p>
            </p:txBody>
          </p:sp>
          <p:sp>
            <p:nvSpPr>
              <p:cNvPr id="38" name="Down Arrow 66">
                <a:extLst>
                  <a:ext uri="{FF2B5EF4-FFF2-40B4-BE49-F238E27FC236}">
                    <a16:creationId xmlns:a16="http://schemas.microsoft.com/office/drawing/2014/main" id="{B7D2420B-3CFF-96FF-620B-FD39A45EDC29}"/>
                  </a:ext>
                </a:extLst>
              </p:cNvPr>
              <p:cNvSpPr/>
              <p:nvPr/>
            </p:nvSpPr>
            <p:spPr bwMode="auto">
              <a:xfrm rot="416200" flipH="1">
                <a:off x="5089494" y="3221535"/>
                <a:ext cx="70791" cy="1120299"/>
              </a:xfrm>
              <a:prstGeom prst="downArrow">
                <a:avLst/>
              </a:prstGeom>
              <a:solidFill>
                <a:srgbClr val="FFC000"/>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39" name="Down Arrow 67">
                <a:extLst>
                  <a:ext uri="{FF2B5EF4-FFF2-40B4-BE49-F238E27FC236}">
                    <a16:creationId xmlns:a16="http://schemas.microsoft.com/office/drawing/2014/main" id="{C311D655-42AC-CE30-1A0C-148B42F1DC10}"/>
                  </a:ext>
                </a:extLst>
              </p:cNvPr>
              <p:cNvSpPr/>
              <p:nvPr/>
            </p:nvSpPr>
            <p:spPr bwMode="auto">
              <a:xfrm rot="180000" flipH="1">
                <a:off x="5163959" y="3282251"/>
                <a:ext cx="71927" cy="1241275"/>
              </a:xfrm>
              <a:prstGeom prst="downArrow">
                <a:avLst/>
              </a:prstGeom>
              <a:solidFill>
                <a:srgbClr val="FFC000"/>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40" name="Down Arrow 68">
                <a:extLst>
                  <a:ext uri="{FF2B5EF4-FFF2-40B4-BE49-F238E27FC236}">
                    <a16:creationId xmlns:a16="http://schemas.microsoft.com/office/drawing/2014/main" id="{251665AB-47E9-ED73-AC2C-C028FE429A85}"/>
                  </a:ext>
                </a:extLst>
              </p:cNvPr>
              <p:cNvSpPr/>
              <p:nvPr/>
            </p:nvSpPr>
            <p:spPr bwMode="auto">
              <a:xfrm rot="-180000" flipH="1">
                <a:off x="5257730" y="3291947"/>
                <a:ext cx="78405" cy="1241766"/>
              </a:xfrm>
              <a:prstGeom prst="downArrow">
                <a:avLst/>
              </a:prstGeom>
              <a:solidFill>
                <a:srgbClr val="FFC000"/>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41" name="Flowchart: Process 69">
                <a:extLst>
                  <a:ext uri="{FF2B5EF4-FFF2-40B4-BE49-F238E27FC236}">
                    <a16:creationId xmlns:a16="http://schemas.microsoft.com/office/drawing/2014/main" id="{0906F326-6990-3390-78F6-4C69FC8F19E0}"/>
                  </a:ext>
                </a:extLst>
              </p:cNvPr>
              <p:cNvSpPr/>
              <p:nvPr/>
            </p:nvSpPr>
            <p:spPr bwMode="auto">
              <a:xfrm>
                <a:off x="2158086" y="2216059"/>
                <a:ext cx="3962293" cy="134386"/>
              </a:xfrm>
              <a:prstGeom prst="flowChartProcess">
                <a:avLst/>
              </a:prstGeom>
              <a:solidFill>
                <a:schemeClr val="accent1"/>
              </a:solidFill>
              <a:ln w="9525" cap="flat" cmpd="sng" algn="ctr">
                <a:solidFill>
                  <a:schemeClr val="accent2"/>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grpSp>
        <p:grpSp>
          <p:nvGrpSpPr>
            <p:cNvPr id="12" name="Gruppieren 11">
              <a:extLst>
                <a:ext uri="{FF2B5EF4-FFF2-40B4-BE49-F238E27FC236}">
                  <a16:creationId xmlns:a16="http://schemas.microsoft.com/office/drawing/2014/main" id="{9448FFC0-BC97-E847-CD62-E8BCE829CFEE}"/>
                </a:ext>
              </a:extLst>
            </p:cNvPr>
            <p:cNvGrpSpPr/>
            <p:nvPr/>
          </p:nvGrpSpPr>
          <p:grpSpPr>
            <a:xfrm>
              <a:off x="2400760" y="3305547"/>
              <a:ext cx="1080148" cy="1036156"/>
              <a:chOff x="2871898" y="2637724"/>
              <a:chExt cx="1450755" cy="1116013"/>
            </a:xfrm>
          </p:grpSpPr>
          <p:sp>
            <p:nvSpPr>
              <p:cNvPr id="13" name="Zylinder 72">
                <a:extLst>
                  <a:ext uri="{FF2B5EF4-FFF2-40B4-BE49-F238E27FC236}">
                    <a16:creationId xmlns:a16="http://schemas.microsoft.com/office/drawing/2014/main" id="{72EB28BE-F1EE-18B2-085E-F415CEFE515E}"/>
                  </a:ext>
                </a:extLst>
              </p:cNvPr>
              <p:cNvSpPr/>
              <p:nvPr/>
            </p:nvSpPr>
            <p:spPr bwMode="auto">
              <a:xfrm rot="13476291">
                <a:off x="3341543" y="2637724"/>
                <a:ext cx="503239" cy="1116013"/>
              </a:xfrm>
              <a:prstGeom prst="can">
                <a:avLst/>
              </a:prstGeom>
              <a:solidFill>
                <a:srgbClr val="FF0000">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Arial" charset="0"/>
                </a:endParaRPr>
              </a:p>
            </p:txBody>
          </p:sp>
          <p:sp>
            <p:nvSpPr>
              <p:cNvPr id="14" name="TextBox 9">
                <a:extLst>
                  <a:ext uri="{FF2B5EF4-FFF2-40B4-BE49-F238E27FC236}">
                    <a16:creationId xmlns:a16="http://schemas.microsoft.com/office/drawing/2014/main" id="{2D6D7A00-2331-B82F-BBD6-E182C586FCE4}"/>
                  </a:ext>
                </a:extLst>
              </p:cNvPr>
              <p:cNvSpPr txBox="1"/>
              <p:nvPr/>
            </p:nvSpPr>
            <p:spPr>
              <a:xfrm rot="18937301">
                <a:off x="2871898" y="3023460"/>
                <a:ext cx="1450755" cy="281772"/>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Verdana" pitchFamily="34" charset="0"/>
                    <a:ea typeface="ＭＳ Ｐゴシック" pitchFamily="34" charset="-128"/>
                  </a:rPr>
                  <a:t>Detector</a:t>
                </a:r>
              </a:p>
            </p:txBody>
          </p:sp>
        </p:grpSp>
      </p:grpSp>
      <p:sp>
        <p:nvSpPr>
          <p:cNvPr id="52" name="Textfeld 51">
            <a:extLst>
              <a:ext uri="{FF2B5EF4-FFF2-40B4-BE49-F238E27FC236}">
                <a16:creationId xmlns:a16="http://schemas.microsoft.com/office/drawing/2014/main" id="{18D76F6F-F348-1C12-605B-75650B94A6C2}"/>
              </a:ext>
            </a:extLst>
          </p:cNvPr>
          <p:cNvSpPr txBox="1"/>
          <p:nvPr/>
        </p:nvSpPr>
        <p:spPr>
          <a:xfrm>
            <a:off x="3773455" y="4334390"/>
            <a:ext cx="7623484" cy="1396536"/>
          </a:xfrm>
          <a:prstGeom prst="rect">
            <a:avLst/>
          </a:prstGeom>
          <a:noFill/>
        </p:spPr>
        <p:txBody>
          <a:bodyPr wrap="square">
            <a:spAutoFit/>
          </a:bodyPr>
          <a:lstStyle/>
          <a:p>
            <a:pPr marL="228600" indent="-228600">
              <a:lnSpc>
                <a:spcPct val="120000"/>
              </a:lnSpc>
              <a:spcAft>
                <a:spcPts val="800"/>
              </a:spcAft>
              <a:buClr>
                <a:schemeClr val="accent2"/>
              </a:buClr>
              <a:buSzPct val="100000"/>
              <a:buFont typeface="Wingdings" panose="05000000000000000000" pitchFamily="2" charset="2"/>
              <a:buChar char="§"/>
            </a:pPr>
            <a:r>
              <a:rPr lang="en-US" noProof="0" dirty="0">
                <a:ea typeface="Roboto Light" charset="0"/>
                <a:cs typeface="Roboto Light" charset="0"/>
              </a:rPr>
              <a:t>Typically, an X-ray fluorescence spectrum of a coated sample contains emission lines of all substrate- and layer-elements. The ratio of the line intensities from coating and substrate changes depending on the coating thickness due to attenuation of characteristic emission lines.</a:t>
            </a:r>
          </a:p>
        </p:txBody>
      </p:sp>
      <p:sp>
        <p:nvSpPr>
          <p:cNvPr id="54" name="Textfeld 53">
            <a:extLst>
              <a:ext uri="{FF2B5EF4-FFF2-40B4-BE49-F238E27FC236}">
                <a16:creationId xmlns:a16="http://schemas.microsoft.com/office/drawing/2014/main" id="{EC15B843-A1DC-F9F2-5249-5AF7C5515442}"/>
              </a:ext>
            </a:extLst>
          </p:cNvPr>
          <p:cNvSpPr txBox="1"/>
          <p:nvPr/>
        </p:nvSpPr>
        <p:spPr>
          <a:xfrm>
            <a:off x="3773455" y="2663961"/>
            <a:ext cx="7381817" cy="1396536"/>
          </a:xfrm>
          <a:prstGeom prst="rect">
            <a:avLst/>
          </a:prstGeom>
          <a:noFill/>
        </p:spPr>
        <p:txBody>
          <a:bodyPr wrap="square">
            <a:spAutoFit/>
          </a:bodyPr>
          <a:lstStyle/>
          <a:p>
            <a:pPr marL="228600" indent="-228600">
              <a:lnSpc>
                <a:spcPct val="120000"/>
              </a:lnSpc>
              <a:spcAft>
                <a:spcPts val="800"/>
              </a:spcAft>
              <a:buClr>
                <a:schemeClr val="accent2"/>
              </a:buClr>
              <a:buSzPct val="100000"/>
              <a:buFont typeface="Wingdings" panose="05000000000000000000" pitchFamily="2" charset="2"/>
              <a:buChar char="§"/>
            </a:pPr>
            <a:r>
              <a:rPr lang="en-US" noProof="0" dirty="0">
                <a:ea typeface="Roboto Light" charset="0"/>
              </a:rPr>
              <a:t>One of the most common methods for controlling of coating thickness in micrometer range is X-ray fluorescence, which provides information about a number of emitting atoms, i.e., about the mass per area of the element of interest. </a:t>
            </a:r>
          </a:p>
        </p:txBody>
      </p:sp>
      <p:sp>
        <p:nvSpPr>
          <p:cNvPr id="8" name="Date Placeholder 6">
            <a:extLst>
              <a:ext uri="{FF2B5EF4-FFF2-40B4-BE49-F238E27FC236}">
                <a16:creationId xmlns:a16="http://schemas.microsoft.com/office/drawing/2014/main" id="{3A8A927E-7503-484D-4A7A-165833EF899C}"/>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sp>
        <p:nvSpPr>
          <p:cNvPr id="43" name="Rechteck: abgerundete Ecken 42">
            <a:extLst>
              <a:ext uri="{FF2B5EF4-FFF2-40B4-BE49-F238E27FC236}">
                <a16:creationId xmlns:a16="http://schemas.microsoft.com/office/drawing/2014/main" id="{D8B14791-27E3-EBE2-81E6-8A5B3573552B}"/>
              </a:ext>
            </a:extLst>
          </p:cNvPr>
          <p:cNvSpPr/>
          <p:nvPr/>
        </p:nvSpPr>
        <p:spPr>
          <a:xfrm>
            <a:off x="9520235" y="280164"/>
            <a:ext cx="980121" cy="533132"/>
          </a:xfrm>
          <a:prstGeom prst="roundRect">
            <a:avLst/>
          </a:prstGeom>
          <a:solidFill>
            <a:srgbClr val="F9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3" name="Grafik 52" descr="Ein Bild, das Schrift, Grafiken, Screenshot, Logo enthält.&#10;&#10;KI-generierte Inhalte können fehlerhaft sein.">
            <a:extLst>
              <a:ext uri="{FF2B5EF4-FFF2-40B4-BE49-F238E27FC236}">
                <a16:creationId xmlns:a16="http://schemas.microsoft.com/office/drawing/2014/main" id="{78E12D7C-7533-B0D6-376C-56FA103AA4C7}"/>
              </a:ext>
            </a:extLst>
          </p:cNvPr>
          <p:cNvPicPr preferRelativeResize="0">
            <a:picLocks/>
          </p:cNvPicPr>
          <p:nvPr/>
        </p:nvPicPr>
        <p:blipFill>
          <a:blip r:embed="rId4"/>
          <a:stretch>
            <a:fillRect/>
          </a:stretch>
        </p:blipFill>
        <p:spPr>
          <a:xfrm>
            <a:off x="9541134" y="305029"/>
            <a:ext cx="972000" cy="468000"/>
          </a:xfrm>
          <a:prstGeom prst="rect">
            <a:avLst/>
          </a:prstGeom>
        </p:spPr>
      </p:pic>
    </p:spTree>
    <p:extLst>
      <p:ext uri="{BB962C8B-B14F-4D97-AF65-F5344CB8AC3E}">
        <p14:creationId xmlns:p14="http://schemas.microsoft.com/office/powerpoint/2010/main" val="854342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C0DC9-04CD-5309-4595-5217437E758B}"/>
            </a:ext>
          </a:extLst>
        </p:cNvPr>
        <p:cNvGrpSpPr/>
        <p:nvPr/>
      </p:nvGrpSpPr>
      <p:grpSpPr>
        <a:xfrm>
          <a:off x="0" y="0"/>
          <a:ext cx="0" cy="0"/>
          <a:chOff x="0" y="0"/>
          <a:chExt cx="0" cy="0"/>
        </a:xfrm>
      </p:grpSpPr>
      <p:grpSp>
        <p:nvGrpSpPr>
          <p:cNvPr id="9" name="Gruppieren 8">
            <a:extLst>
              <a:ext uri="{FF2B5EF4-FFF2-40B4-BE49-F238E27FC236}">
                <a16:creationId xmlns:a16="http://schemas.microsoft.com/office/drawing/2014/main" id="{833577B8-2210-C184-EF4E-B42E11164A9E}"/>
              </a:ext>
            </a:extLst>
          </p:cNvPr>
          <p:cNvGrpSpPr/>
          <p:nvPr/>
        </p:nvGrpSpPr>
        <p:grpSpPr>
          <a:xfrm>
            <a:off x="456361" y="1911643"/>
            <a:ext cx="4364490" cy="2308324"/>
            <a:chOff x="456361" y="1911643"/>
            <a:chExt cx="4364490" cy="2308324"/>
          </a:xfrm>
        </p:grpSpPr>
        <p:pic>
          <p:nvPicPr>
            <p:cNvPr id="14" name="Picture 22">
              <a:extLst>
                <a:ext uri="{FF2B5EF4-FFF2-40B4-BE49-F238E27FC236}">
                  <a16:creationId xmlns:a16="http://schemas.microsoft.com/office/drawing/2014/main" id="{656C56FE-7105-6D40-B97F-A47ACBD0C55A}"/>
                </a:ext>
              </a:extLst>
            </p:cNvPr>
            <p:cNvPicPr>
              <a:picLocks noChangeAspect="1"/>
            </p:cNvPicPr>
            <p:nvPr/>
          </p:nvPicPr>
          <p:blipFill>
            <a:blip r:embed="rId3">
              <a:lum bright="-20000" contrast="40000"/>
            </a:blip>
            <a:stretch>
              <a:fillRect/>
            </a:stretch>
          </p:blipFill>
          <p:spPr>
            <a:xfrm>
              <a:off x="761882" y="1911643"/>
              <a:ext cx="4058969" cy="2063539"/>
            </a:xfrm>
            <a:prstGeom prst="rect">
              <a:avLst/>
            </a:prstGeom>
          </p:spPr>
        </p:pic>
        <p:sp>
          <p:nvSpPr>
            <p:cNvPr id="16" name="TextBox 4">
              <a:extLst>
                <a:ext uri="{FF2B5EF4-FFF2-40B4-BE49-F238E27FC236}">
                  <a16:creationId xmlns:a16="http://schemas.microsoft.com/office/drawing/2014/main" id="{FA05B366-7606-3F19-2751-4F9DFC77A2D5}"/>
                </a:ext>
              </a:extLst>
            </p:cNvPr>
            <p:cNvSpPr txBox="1"/>
            <p:nvPr/>
          </p:nvSpPr>
          <p:spPr>
            <a:xfrm>
              <a:off x="761882" y="3928420"/>
              <a:ext cx="4056484" cy="291547"/>
            </a:xfrm>
            <a:prstGeom prst="rect">
              <a:avLst/>
            </a:prstGeom>
            <a:noFill/>
          </p:spPr>
          <p:txBody>
            <a:bodyPr wrap="square" rtlCol="0">
              <a:spAutoFit/>
            </a:bodyPr>
            <a:lstStyle/>
            <a:p>
              <a:pPr algn="ctr"/>
              <a:r>
                <a:rPr lang="en-US" sz="1200" noProof="0" dirty="0"/>
                <a:t>Layer thickness </a:t>
              </a:r>
              <a:r>
                <a:rPr lang="en-US" sz="1200" noProof="0" dirty="0">
                  <a:sym typeface="Wingdings" panose="05000000000000000000" pitchFamily="2" charset="2"/>
                </a:rPr>
                <a:t></a:t>
              </a:r>
              <a:endParaRPr lang="en-US" sz="1200" noProof="0" dirty="0"/>
            </a:p>
          </p:txBody>
        </p:sp>
        <p:sp>
          <p:nvSpPr>
            <p:cNvPr id="17" name="TextBox 9">
              <a:extLst>
                <a:ext uri="{FF2B5EF4-FFF2-40B4-BE49-F238E27FC236}">
                  <a16:creationId xmlns:a16="http://schemas.microsoft.com/office/drawing/2014/main" id="{A74E69E8-810F-5972-5667-7163839983AE}"/>
                </a:ext>
              </a:extLst>
            </p:cNvPr>
            <p:cNvSpPr txBox="1"/>
            <p:nvPr/>
          </p:nvSpPr>
          <p:spPr>
            <a:xfrm rot="16200000">
              <a:off x="-409292" y="2777298"/>
              <a:ext cx="2066022" cy="334715"/>
            </a:xfrm>
            <a:prstGeom prst="rect">
              <a:avLst/>
            </a:prstGeom>
            <a:noFill/>
          </p:spPr>
          <p:txBody>
            <a:bodyPr wrap="square" rtlCol="0">
              <a:spAutoFit/>
            </a:bodyPr>
            <a:lstStyle/>
            <a:p>
              <a:pPr algn="ctr"/>
              <a:r>
                <a:rPr lang="en-US" sz="1200" noProof="0" dirty="0"/>
                <a:t>rel. intensity</a:t>
              </a:r>
            </a:p>
          </p:txBody>
        </p:sp>
      </p:grpSp>
      <p:sp>
        <p:nvSpPr>
          <p:cNvPr id="2" name="Text Placeholder 1">
            <a:extLst>
              <a:ext uri="{FF2B5EF4-FFF2-40B4-BE49-F238E27FC236}">
                <a16:creationId xmlns:a16="http://schemas.microsoft.com/office/drawing/2014/main" id="{8E9A6183-253F-4E1C-9F42-E48502134A47}"/>
              </a:ext>
            </a:extLst>
          </p:cNvPr>
          <p:cNvSpPr>
            <a:spLocks noGrp="1"/>
          </p:cNvSpPr>
          <p:nvPr>
            <p:ph type="body" sz="quarter" idx="20"/>
          </p:nvPr>
        </p:nvSpPr>
        <p:spPr>
          <a:xfrm>
            <a:off x="515939" y="296863"/>
            <a:ext cx="9420224" cy="134652"/>
          </a:xfrm>
        </p:spPr>
        <p:txBody>
          <a:bodyPr/>
          <a:lstStyle/>
          <a:p>
            <a:r>
              <a:rPr lang="en-US" noProof="0" dirty="0"/>
              <a:t>Quality Control of Graphite Optics</a:t>
            </a:r>
          </a:p>
        </p:txBody>
      </p:sp>
      <p:sp>
        <p:nvSpPr>
          <p:cNvPr id="3" name="Title 2">
            <a:extLst>
              <a:ext uri="{FF2B5EF4-FFF2-40B4-BE49-F238E27FC236}">
                <a16:creationId xmlns:a16="http://schemas.microsoft.com/office/drawing/2014/main" id="{8234922C-03A5-A1E5-AD40-EA6E74A50FF9}"/>
              </a:ext>
            </a:extLst>
          </p:cNvPr>
          <p:cNvSpPr>
            <a:spLocks noGrp="1"/>
          </p:cNvSpPr>
          <p:nvPr>
            <p:ph type="title"/>
          </p:nvPr>
        </p:nvSpPr>
        <p:spPr>
          <a:xfrm>
            <a:off x="515938" y="505635"/>
            <a:ext cx="9420225" cy="664797"/>
          </a:xfrm>
        </p:spPr>
        <p:txBody>
          <a:bodyPr/>
          <a:lstStyle/>
          <a:p>
            <a:r>
              <a:rPr lang="en-US" noProof="0" dirty="0"/>
              <a:t>Thickness Determination Using X-ray Spectra of Coated Samples: Emission versus Absorption</a:t>
            </a:r>
          </a:p>
        </p:txBody>
      </p:sp>
      <p:sp>
        <p:nvSpPr>
          <p:cNvPr id="6" name="Slide Number Placeholder 5">
            <a:extLst>
              <a:ext uri="{FF2B5EF4-FFF2-40B4-BE49-F238E27FC236}">
                <a16:creationId xmlns:a16="http://schemas.microsoft.com/office/drawing/2014/main" id="{9289F07D-53D4-DDDD-109C-11DFA5058813}"/>
              </a:ext>
            </a:extLst>
          </p:cNvPr>
          <p:cNvSpPr>
            <a:spLocks noGrp="1"/>
          </p:cNvSpPr>
          <p:nvPr>
            <p:ph type="sldNum" sz="quarter" idx="4"/>
          </p:nvPr>
        </p:nvSpPr>
        <p:spPr>
          <a:xfrm>
            <a:off x="11384280" y="6611112"/>
            <a:ext cx="291782" cy="128016"/>
          </a:xfrm>
        </p:spPr>
        <p:txBody>
          <a:bodyPr/>
          <a:lstStyle/>
          <a:p>
            <a:fld id="{A520213A-032B-FE42-940A-86A4C9AC44D3}" type="slidenum">
              <a:rPr lang="en-US" noProof="0" smtClean="0"/>
              <a:pPr/>
              <a:t>5</a:t>
            </a:fld>
            <a:endParaRPr lang="en-US" noProof="0" dirty="0"/>
          </a:p>
        </p:txBody>
      </p:sp>
      <p:sp>
        <p:nvSpPr>
          <p:cNvPr id="7" name="Footer Placeholder 6">
            <a:extLst>
              <a:ext uri="{FF2B5EF4-FFF2-40B4-BE49-F238E27FC236}">
                <a16:creationId xmlns:a16="http://schemas.microsoft.com/office/drawing/2014/main" id="{E87E6BD9-BD5B-F784-0704-8A6E8BC78CDC}"/>
              </a:ext>
            </a:extLst>
          </p:cNvPr>
          <p:cNvSpPr>
            <a:spLocks noGrp="1"/>
          </p:cNvSpPr>
          <p:nvPr>
            <p:ph type="ftr" sz="quarter" idx="3"/>
          </p:nvPr>
        </p:nvSpPr>
        <p:spPr>
          <a:xfrm>
            <a:off x="4351338" y="6611112"/>
            <a:ext cx="5925232" cy="128016"/>
          </a:xfrm>
        </p:spPr>
        <p:txBody>
          <a:bodyPr/>
          <a:lstStyle/>
          <a:p>
            <a:r>
              <a:rPr lang="en-US" noProof="0" dirty="0"/>
              <a:t>Innovation with Integrity</a:t>
            </a:r>
          </a:p>
        </p:txBody>
      </p:sp>
      <p:sp>
        <p:nvSpPr>
          <p:cNvPr id="23" name="Textfeld 22">
            <a:extLst>
              <a:ext uri="{FF2B5EF4-FFF2-40B4-BE49-F238E27FC236}">
                <a16:creationId xmlns:a16="http://schemas.microsoft.com/office/drawing/2014/main" id="{C776F991-51E3-DD64-A3CB-F6A05889E875}"/>
              </a:ext>
            </a:extLst>
          </p:cNvPr>
          <p:cNvSpPr txBox="1"/>
          <p:nvPr/>
        </p:nvSpPr>
        <p:spPr>
          <a:xfrm>
            <a:off x="617583" y="1440415"/>
            <a:ext cx="10507617" cy="369332"/>
          </a:xfrm>
          <a:prstGeom prst="rect">
            <a:avLst/>
          </a:prstGeom>
          <a:noFill/>
        </p:spPr>
        <p:txBody>
          <a:bodyPr wrap="square">
            <a:spAutoFit/>
          </a:bodyPr>
          <a:lstStyle/>
          <a:p>
            <a:pPr marL="285750" indent="-285750" defTabSz="266700">
              <a:spcBef>
                <a:spcPct val="20000"/>
              </a:spcBef>
              <a:spcAft>
                <a:spcPts val="600"/>
              </a:spcAft>
              <a:buClr>
                <a:schemeClr val="accent2"/>
              </a:buClr>
              <a:buSzPct val="100000"/>
              <a:buFont typeface="Wingdings" panose="05000000000000000000" pitchFamily="2" charset="2"/>
              <a:buChar char="§"/>
            </a:pPr>
            <a:r>
              <a:rPr lang="en-US" noProof="0" dirty="0">
                <a:ea typeface="Roboto Light" charset="0"/>
              </a:rPr>
              <a:t>Intensity ratio of observed elemental lines, enables the calculation of respective layer thicknesses</a:t>
            </a:r>
            <a:endParaRPr lang="en-US" sz="1600" noProof="0" dirty="0">
              <a:ea typeface="Roboto Light" charset="0"/>
            </a:endParaRPr>
          </a:p>
        </p:txBody>
      </p:sp>
      <p:sp>
        <p:nvSpPr>
          <p:cNvPr id="15" name="TextBox 2">
            <a:extLst>
              <a:ext uri="{FF2B5EF4-FFF2-40B4-BE49-F238E27FC236}">
                <a16:creationId xmlns:a16="http://schemas.microsoft.com/office/drawing/2014/main" id="{569981A7-22C7-A03E-D7AD-09E03E2DB3B9}"/>
              </a:ext>
            </a:extLst>
          </p:cNvPr>
          <p:cNvSpPr txBox="1"/>
          <p:nvPr/>
        </p:nvSpPr>
        <p:spPr>
          <a:xfrm>
            <a:off x="1907697" y="2014576"/>
            <a:ext cx="2898332" cy="276999"/>
          </a:xfrm>
          <a:prstGeom prst="rect">
            <a:avLst/>
          </a:prstGeom>
          <a:noFill/>
        </p:spPr>
        <p:txBody>
          <a:bodyPr wrap="square" rtlCol="0">
            <a:spAutoFit/>
          </a:bodyPr>
          <a:lstStyle/>
          <a:p>
            <a:pPr algn="r"/>
            <a:r>
              <a:rPr lang="en-US" sz="1200" b="1" noProof="0" dirty="0">
                <a:solidFill>
                  <a:srgbClr val="FF9933"/>
                </a:solidFill>
              </a:rPr>
              <a:t>Layer fluorescence</a:t>
            </a:r>
          </a:p>
        </p:txBody>
      </p:sp>
      <p:sp>
        <p:nvSpPr>
          <p:cNvPr id="18" name="TextBox 15">
            <a:extLst>
              <a:ext uri="{FF2B5EF4-FFF2-40B4-BE49-F238E27FC236}">
                <a16:creationId xmlns:a16="http://schemas.microsoft.com/office/drawing/2014/main" id="{9FF789DC-54D8-A4B3-7349-0B671B838D27}"/>
              </a:ext>
            </a:extLst>
          </p:cNvPr>
          <p:cNvSpPr txBox="1"/>
          <p:nvPr/>
        </p:nvSpPr>
        <p:spPr>
          <a:xfrm>
            <a:off x="3386858" y="3441051"/>
            <a:ext cx="1419171" cy="276999"/>
          </a:xfrm>
          <a:prstGeom prst="rect">
            <a:avLst/>
          </a:prstGeom>
          <a:noFill/>
        </p:spPr>
        <p:txBody>
          <a:bodyPr wrap="none" rtlCol="0">
            <a:spAutoFit/>
          </a:bodyPr>
          <a:lstStyle/>
          <a:p>
            <a:pPr algn="r"/>
            <a:r>
              <a:rPr lang="en-US" sz="1200" b="1" noProof="0" dirty="0">
                <a:solidFill>
                  <a:srgbClr val="00B0F0"/>
                </a:solidFill>
              </a:rPr>
              <a:t>Base fluorescence</a:t>
            </a:r>
            <a:endParaRPr lang="en-US" sz="1200" b="1" noProof="0" dirty="0"/>
          </a:p>
        </p:txBody>
      </p:sp>
      <p:sp>
        <p:nvSpPr>
          <p:cNvPr id="4" name="Textfeld 3">
            <a:extLst>
              <a:ext uri="{FF2B5EF4-FFF2-40B4-BE49-F238E27FC236}">
                <a16:creationId xmlns:a16="http://schemas.microsoft.com/office/drawing/2014/main" id="{851E6F67-681E-1345-EDDF-A1785AE3414B}"/>
              </a:ext>
            </a:extLst>
          </p:cNvPr>
          <p:cNvSpPr txBox="1"/>
          <p:nvPr/>
        </p:nvSpPr>
        <p:spPr>
          <a:xfrm>
            <a:off x="5079461" y="1844816"/>
            <a:ext cx="6888126" cy="1396536"/>
          </a:xfrm>
          <a:prstGeom prst="rect">
            <a:avLst/>
          </a:prstGeom>
          <a:noFill/>
        </p:spPr>
        <p:txBody>
          <a:bodyPr wrap="square">
            <a:spAutoFit/>
          </a:bodyPr>
          <a:lstStyle/>
          <a:p>
            <a:pPr marL="285750" indent="-285750" defTabSz="266700">
              <a:lnSpc>
                <a:spcPct val="120000"/>
              </a:lnSpc>
              <a:spcAft>
                <a:spcPts val="800"/>
              </a:spcAft>
              <a:buClr>
                <a:schemeClr val="accent2"/>
              </a:buClr>
              <a:buSzPct val="100000"/>
              <a:buFont typeface="Wingdings" panose="05000000000000000000" pitchFamily="2" charset="2"/>
              <a:buChar char="§"/>
            </a:pPr>
            <a:r>
              <a:rPr lang="en-US" noProof="0" dirty="0">
                <a:ea typeface="Roboto Light" charset="0"/>
              </a:rPr>
              <a:t>Usability of fluorescence lines of coatings elements is limited by saturation caused by self-absorption. The maximal measurable thickness varies from 0.5 µm up to 70 µm depending on the coating composition and measurement conditions</a:t>
            </a:r>
          </a:p>
        </p:txBody>
      </p:sp>
      <p:sp>
        <p:nvSpPr>
          <p:cNvPr id="8" name="Textfeld 7">
            <a:extLst>
              <a:ext uri="{FF2B5EF4-FFF2-40B4-BE49-F238E27FC236}">
                <a16:creationId xmlns:a16="http://schemas.microsoft.com/office/drawing/2014/main" id="{663E1F49-F784-DC13-4238-60845DEE249D}"/>
              </a:ext>
            </a:extLst>
          </p:cNvPr>
          <p:cNvSpPr txBox="1"/>
          <p:nvPr/>
        </p:nvSpPr>
        <p:spPr>
          <a:xfrm>
            <a:off x="617583" y="4561651"/>
            <a:ext cx="7021467" cy="1728935"/>
          </a:xfrm>
          <a:prstGeom prst="rect">
            <a:avLst/>
          </a:prstGeom>
          <a:noFill/>
        </p:spPr>
        <p:txBody>
          <a:bodyPr wrap="square">
            <a:spAutoFit/>
          </a:bodyPr>
          <a:lstStyle/>
          <a:p>
            <a:pPr marL="285750" indent="-285750" defTabSz="266700">
              <a:lnSpc>
                <a:spcPct val="120000"/>
              </a:lnSpc>
              <a:spcAft>
                <a:spcPts val="800"/>
              </a:spcAft>
              <a:buClr>
                <a:schemeClr val="accent2"/>
              </a:buClr>
              <a:buSzPct val="100000"/>
              <a:buFont typeface="Wingdings" panose="05000000000000000000" pitchFamily="2" charset="2"/>
              <a:buChar char="§"/>
            </a:pPr>
            <a:r>
              <a:rPr lang="en-US" noProof="0" dirty="0">
                <a:ea typeface="Roboto Light" charset="0"/>
              </a:rPr>
              <a:t>Usability of fluorescence lines of substrate elements is limited by saturation caused by the absorption in coatings. The maximal measurable thickness varies from a few nanometers up to hundreds micrometers depending on the sensitivities of coating elements and measurement conditions</a:t>
            </a:r>
          </a:p>
        </p:txBody>
      </p:sp>
      <p:grpSp>
        <p:nvGrpSpPr>
          <p:cNvPr id="28" name="Gruppieren 27">
            <a:extLst>
              <a:ext uri="{FF2B5EF4-FFF2-40B4-BE49-F238E27FC236}">
                <a16:creationId xmlns:a16="http://schemas.microsoft.com/office/drawing/2014/main" id="{8863F7F2-53A3-DD5B-BB59-84058D7BCE82}"/>
              </a:ext>
            </a:extLst>
          </p:cNvPr>
          <p:cNvGrpSpPr/>
          <p:nvPr/>
        </p:nvGrpSpPr>
        <p:grpSpPr>
          <a:xfrm>
            <a:off x="4757719" y="3136183"/>
            <a:ext cx="7176162" cy="757047"/>
            <a:chOff x="4757719" y="3198329"/>
            <a:chExt cx="7176162" cy="757047"/>
          </a:xfrm>
        </p:grpSpPr>
        <p:grpSp>
          <p:nvGrpSpPr>
            <p:cNvPr id="30" name="Gruppieren 29">
              <a:extLst>
                <a:ext uri="{FF2B5EF4-FFF2-40B4-BE49-F238E27FC236}">
                  <a16:creationId xmlns:a16="http://schemas.microsoft.com/office/drawing/2014/main" id="{BB7AC854-6D28-C672-33C2-F5941E6BE913}"/>
                </a:ext>
              </a:extLst>
            </p:cNvPr>
            <p:cNvGrpSpPr/>
            <p:nvPr/>
          </p:nvGrpSpPr>
          <p:grpSpPr>
            <a:xfrm>
              <a:off x="4757719" y="3198329"/>
              <a:ext cx="7176162" cy="757047"/>
              <a:chOff x="4955549" y="3198329"/>
              <a:chExt cx="7176162" cy="757047"/>
            </a:xfrm>
          </p:grpSpPr>
          <p:pic>
            <p:nvPicPr>
              <p:cNvPr id="11" name="Grafik 10">
                <a:extLst>
                  <a:ext uri="{FF2B5EF4-FFF2-40B4-BE49-F238E27FC236}">
                    <a16:creationId xmlns:a16="http://schemas.microsoft.com/office/drawing/2014/main" id="{9F58B3F8-AE45-2B96-319C-BC118F850541}"/>
                  </a:ext>
                </a:extLst>
              </p:cNvPr>
              <p:cNvPicPr>
                <a:picLocks noChangeAspect="1"/>
              </p:cNvPicPr>
              <p:nvPr/>
            </p:nvPicPr>
            <p:blipFill>
              <a:blip r:embed="rId4"/>
              <a:srcRect l="16477" t="32407" b="30760"/>
              <a:stretch/>
            </p:blipFill>
            <p:spPr>
              <a:xfrm>
                <a:off x="5707465" y="3239545"/>
                <a:ext cx="3811605" cy="715831"/>
              </a:xfrm>
              <a:prstGeom prst="rect">
                <a:avLst/>
              </a:prstGeom>
            </p:spPr>
          </p:pic>
          <p:pic>
            <p:nvPicPr>
              <p:cNvPr id="12" name="Grafik 11">
                <a:extLst>
                  <a:ext uri="{FF2B5EF4-FFF2-40B4-BE49-F238E27FC236}">
                    <a16:creationId xmlns:a16="http://schemas.microsoft.com/office/drawing/2014/main" id="{828D7C32-326C-B9C2-EED8-B24CC8724CFC}"/>
                  </a:ext>
                </a:extLst>
              </p:cNvPr>
              <p:cNvPicPr>
                <a:picLocks noChangeAspect="1"/>
              </p:cNvPicPr>
              <p:nvPr/>
            </p:nvPicPr>
            <p:blipFill>
              <a:blip r:embed="rId4"/>
              <a:srcRect r="81858" b="66074"/>
              <a:stretch/>
            </p:blipFill>
            <p:spPr>
              <a:xfrm>
                <a:off x="4955549" y="3198329"/>
                <a:ext cx="827910" cy="659346"/>
              </a:xfrm>
              <a:prstGeom prst="rect">
                <a:avLst/>
              </a:prstGeom>
            </p:spPr>
          </p:pic>
          <p:pic>
            <p:nvPicPr>
              <p:cNvPr id="20" name="Grafik 19">
                <a:extLst>
                  <a:ext uri="{FF2B5EF4-FFF2-40B4-BE49-F238E27FC236}">
                    <a16:creationId xmlns:a16="http://schemas.microsoft.com/office/drawing/2014/main" id="{73E96DD5-3509-888A-F596-AFC6BC97520A}"/>
                  </a:ext>
                </a:extLst>
              </p:cNvPr>
              <p:cNvPicPr>
                <a:picLocks noChangeAspect="1"/>
              </p:cNvPicPr>
              <p:nvPr/>
            </p:nvPicPr>
            <p:blipFill>
              <a:blip r:embed="rId4"/>
              <a:srcRect l="21402" t="68056" r="15443" b="2315"/>
              <a:stretch/>
            </p:blipFill>
            <p:spPr>
              <a:xfrm>
                <a:off x="9249617" y="3346578"/>
                <a:ext cx="2882094" cy="575819"/>
              </a:xfrm>
              <a:prstGeom prst="rect">
                <a:avLst/>
              </a:prstGeom>
            </p:spPr>
          </p:pic>
        </p:grpSp>
        <mc:AlternateContent xmlns:mc="http://schemas.openxmlformats.org/markup-compatibility/2006" xmlns:a14="http://schemas.microsoft.com/office/drawing/2010/main">
          <mc:Choice Requires="a14">
            <p:sp>
              <p:nvSpPr>
                <p:cNvPr id="52" name="Textfeld 51">
                  <a:extLst>
                    <a:ext uri="{FF2B5EF4-FFF2-40B4-BE49-F238E27FC236}">
                      <a16:creationId xmlns:a16="http://schemas.microsoft.com/office/drawing/2014/main" id="{C4A925E0-ACF7-00D2-4E4F-3ED6D9A8CD69}"/>
                    </a:ext>
                  </a:extLst>
                </p:cNvPr>
                <p:cNvSpPr txBox="1"/>
                <p:nvPr/>
              </p:nvSpPr>
              <p:spPr>
                <a:xfrm>
                  <a:off x="11565234" y="3366104"/>
                  <a:ext cx="178186" cy="215444"/>
                </a:xfrm>
                <a:prstGeom prst="rect">
                  <a:avLst/>
                </a:prstGeom>
                <a:no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srgbClr val="000000"/>
                            </a:solidFill>
                            <a:effectLst/>
                            <a:uLnTx/>
                            <a:uFillTx/>
                            <a:latin typeface="Cambria Math"/>
                          </a:rPr>
                          <m:t>𝑑</m:t>
                        </m:r>
                      </m:oMath>
                    </m:oMathPara>
                  </a14:m>
                  <a:endParaRPr lang="en-US" sz="1400" noProof="0" dirty="0"/>
                </a:p>
              </p:txBody>
            </p:sp>
          </mc:Choice>
          <mc:Fallback xmlns="">
            <p:sp>
              <p:nvSpPr>
                <p:cNvPr id="52" name="Textfeld 51">
                  <a:extLst>
                    <a:ext uri="{FF2B5EF4-FFF2-40B4-BE49-F238E27FC236}">
                      <a16:creationId xmlns:a16="http://schemas.microsoft.com/office/drawing/2014/main" id="{C4A925E0-ACF7-00D2-4E4F-3ED6D9A8CD69}"/>
                    </a:ext>
                  </a:extLst>
                </p:cNvPr>
                <p:cNvSpPr txBox="1">
                  <a:spLocks noRot="1" noChangeAspect="1" noMove="1" noResize="1" noEditPoints="1" noAdjustHandles="1" noChangeArrowheads="1" noChangeShapeType="1" noTextEdit="1"/>
                </p:cNvSpPr>
                <p:nvPr/>
              </p:nvSpPr>
              <p:spPr>
                <a:xfrm>
                  <a:off x="11565234" y="3366104"/>
                  <a:ext cx="178186" cy="215444"/>
                </a:xfrm>
                <a:prstGeom prst="rect">
                  <a:avLst/>
                </a:prstGeom>
                <a:blipFill>
                  <a:blip r:embed="rId5"/>
                  <a:stretch>
                    <a:fillRect l="-13793" r="-17241" b="-8333"/>
                  </a:stretch>
                </a:blipFill>
              </p:spPr>
              <p:txBody>
                <a:bodyPr/>
                <a:lstStyle/>
                <a:p>
                  <a:r>
                    <a:rPr lang="LID4096">
                      <a:noFill/>
                    </a:rPr>
                    <a:t> </a:t>
                  </a:r>
                </a:p>
              </p:txBody>
            </p:sp>
          </mc:Fallback>
        </mc:AlternateContent>
      </p:grpSp>
      <p:sp>
        <p:nvSpPr>
          <p:cNvPr id="64" name="Content Placeholder 4">
            <a:extLst>
              <a:ext uri="{FF2B5EF4-FFF2-40B4-BE49-F238E27FC236}">
                <a16:creationId xmlns:a16="http://schemas.microsoft.com/office/drawing/2014/main" id="{73235C01-AE01-9174-EA6F-6F43EFE9277B}"/>
              </a:ext>
            </a:extLst>
          </p:cNvPr>
          <p:cNvSpPr txBox="1">
            <a:spLocks/>
          </p:cNvSpPr>
          <p:nvPr/>
        </p:nvSpPr>
        <p:spPr>
          <a:xfrm>
            <a:off x="5439359" y="3894867"/>
            <a:ext cx="2493624" cy="538919"/>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i="1" noProof="0" dirty="0">
                <a:solidFill>
                  <a:srgbClr val="0071BC"/>
                </a:solidFill>
              </a:rPr>
              <a:t>Sherman equation: emission from a finite layer</a:t>
            </a:r>
          </a:p>
        </p:txBody>
      </p:sp>
      <p:sp>
        <p:nvSpPr>
          <p:cNvPr id="13" name="Date Placeholder 6">
            <a:extLst>
              <a:ext uri="{FF2B5EF4-FFF2-40B4-BE49-F238E27FC236}">
                <a16:creationId xmlns:a16="http://schemas.microsoft.com/office/drawing/2014/main" id="{219A254C-326C-D519-E368-7E2699D860F7}"/>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26" name="Grafik 25" descr="Ein Bild, das Schrift, Grafiken, Screenshot, Logo enthält.&#10;&#10;KI-generierte Inhalte können fehlerhaft sein.">
            <a:extLst>
              <a:ext uri="{FF2B5EF4-FFF2-40B4-BE49-F238E27FC236}">
                <a16:creationId xmlns:a16="http://schemas.microsoft.com/office/drawing/2014/main" id="{30A3856F-2225-B894-AD6F-3762705188D1}"/>
              </a:ext>
            </a:extLst>
          </p:cNvPr>
          <p:cNvPicPr preferRelativeResize="0">
            <a:picLocks/>
          </p:cNvPicPr>
          <p:nvPr/>
        </p:nvPicPr>
        <p:blipFill>
          <a:blip r:embed="rId6"/>
          <a:stretch>
            <a:fillRect/>
          </a:stretch>
        </p:blipFill>
        <p:spPr>
          <a:xfrm>
            <a:off x="9541134" y="305029"/>
            <a:ext cx="972000" cy="468000"/>
          </a:xfrm>
          <a:prstGeom prst="rect">
            <a:avLst/>
          </a:prstGeom>
        </p:spPr>
      </p:pic>
      <p:grpSp>
        <p:nvGrpSpPr>
          <p:cNvPr id="79" name="Gruppieren 78">
            <a:extLst>
              <a:ext uri="{FF2B5EF4-FFF2-40B4-BE49-F238E27FC236}">
                <a16:creationId xmlns:a16="http://schemas.microsoft.com/office/drawing/2014/main" id="{45469C0C-C286-8556-8EDD-0068EE209C35}"/>
              </a:ext>
            </a:extLst>
          </p:cNvPr>
          <p:cNvGrpSpPr/>
          <p:nvPr/>
        </p:nvGrpSpPr>
        <p:grpSpPr>
          <a:xfrm>
            <a:off x="8448410" y="3885593"/>
            <a:ext cx="2825408" cy="2488018"/>
            <a:chOff x="8448410" y="3885593"/>
            <a:chExt cx="2825408" cy="2488018"/>
          </a:xfrm>
        </p:grpSpPr>
        <p:sp>
          <p:nvSpPr>
            <p:cNvPr id="27" name="Zylinder 72">
              <a:extLst>
                <a:ext uri="{FF2B5EF4-FFF2-40B4-BE49-F238E27FC236}">
                  <a16:creationId xmlns:a16="http://schemas.microsoft.com/office/drawing/2014/main" id="{F79F42F8-7890-6B2A-6048-A29F15631070}"/>
                </a:ext>
              </a:extLst>
            </p:cNvPr>
            <p:cNvSpPr/>
            <p:nvPr/>
          </p:nvSpPr>
          <p:spPr bwMode="auto">
            <a:xfrm rot="13476291">
              <a:off x="10518638" y="3886873"/>
              <a:ext cx="348986" cy="943293"/>
            </a:xfrm>
            <a:prstGeom prst="can">
              <a:avLst/>
            </a:prstGeom>
            <a:solidFill>
              <a:srgbClr val="FF0000">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Arial" charset="0"/>
              </a:endParaRPr>
            </a:p>
          </p:txBody>
        </p:sp>
        <p:grpSp>
          <p:nvGrpSpPr>
            <p:cNvPr id="32" name="Gruppieren 31">
              <a:extLst>
                <a:ext uri="{FF2B5EF4-FFF2-40B4-BE49-F238E27FC236}">
                  <a16:creationId xmlns:a16="http://schemas.microsoft.com/office/drawing/2014/main" id="{93C86CB8-FACA-28CF-4BAF-19B63B164E26}"/>
                </a:ext>
              </a:extLst>
            </p:cNvPr>
            <p:cNvGrpSpPr/>
            <p:nvPr/>
          </p:nvGrpSpPr>
          <p:grpSpPr>
            <a:xfrm>
              <a:off x="8448410" y="4637608"/>
              <a:ext cx="2720471" cy="1736003"/>
              <a:chOff x="8448410" y="4498462"/>
              <a:chExt cx="2720471" cy="1736003"/>
            </a:xfrm>
          </p:grpSpPr>
          <p:sp>
            <p:nvSpPr>
              <p:cNvPr id="10" name="Rectangle 5">
                <a:extLst>
                  <a:ext uri="{FF2B5EF4-FFF2-40B4-BE49-F238E27FC236}">
                    <a16:creationId xmlns:a16="http://schemas.microsoft.com/office/drawing/2014/main" id="{B10C7E4E-49CC-A06D-6BDD-4E4E6FBB92BF}"/>
                  </a:ext>
                </a:extLst>
              </p:cNvPr>
              <p:cNvSpPr/>
              <p:nvPr/>
            </p:nvSpPr>
            <p:spPr bwMode="auto">
              <a:xfrm>
                <a:off x="8448410" y="5471194"/>
                <a:ext cx="2720471" cy="763271"/>
              </a:xfrm>
              <a:prstGeom prst="rect">
                <a:avLst/>
              </a:prstGeom>
              <a:gradFill flip="none" rotWithShape="1">
                <a:gsLst>
                  <a:gs pos="0">
                    <a:schemeClr val="bg1">
                      <a:lumMod val="10000"/>
                    </a:schemeClr>
                  </a:gs>
                  <a:gs pos="100000">
                    <a:schemeClr val="bg1">
                      <a:lumMod val="90000"/>
                    </a:schemeClr>
                  </a:gs>
                </a:gsLst>
                <a:lin ang="5400000" scaled="0"/>
                <a:tileRect/>
              </a:gra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19" name="Rectangle 8">
                <a:extLst>
                  <a:ext uri="{FF2B5EF4-FFF2-40B4-BE49-F238E27FC236}">
                    <a16:creationId xmlns:a16="http://schemas.microsoft.com/office/drawing/2014/main" id="{FBFD4392-D08E-309D-863B-9AF16003E4D8}"/>
                  </a:ext>
                </a:extLst>
              </p:cNvPr>
              <p:cNvSpPr/>
              <p:nvPr/>
            </p:nvSpPr>
            <p:spPr bwMode="auto">
              <a:xfrm>
                <a:off x="8448410" y="5094546"/>
                <a:ext cx="2720471" cy="372447"/>
              </a:xfrm>
              <a:prstGeom prst="rect">
                <a:avLst/>
              </a:prstGeom>
              <a:solidFill>
                <a:schemeClr val="tx2">
                  <a:lumMod val="60000"/>
                  <a:lumOff val="40000"/>
                </a:schemeClr>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21" name="Rectangle 12">
                <a:extLst>
                  <a:ext uri="{FF2B5EF4-FFF2-40B4-BE49-F238E27FC236}">
                    <a16:creationId xmlns:a16="http://schemas.microsoft.com/office/drawing/2014/main" id="{300B3BD9-A914-8C19-09C2-ADCC5FBA83F3}"/>
                  </a:ext>
                </a:extLst>
              </p:cNvPr>
              <p:cNvSpPr/>
              <p:nvPr/>
            </p:nvSpPr>
            <p:spPr bwMode="auto">
              <a:xfrm>
                <a:off x="9500913" y="4498462"/>
                <a:ext cx="179125" cy="508847"/>
              </a:xfrm>
              <a:prstGeom prst="rect">
                <a:avLst/>
              </a:prstGeom>
              <a:solidFill>
                <a:srgbClr val="00B050"/>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25" name="Down Arrow 11">
                <a:extLst>
                  <a:ext uri="{FF2B5EF4-FFF2-40B4-BE49-F238E27FC236}">
                    <a16:creationId xmlns:a16="http://schemas.microsoft.com/office/drawing/2014/main" id="{62DD9C54-AEC2-9DAA-F32A-918F7A1C9372}"/>
                  </a:ext>
                </a:extLst>
              </p:cNvPr>
              <p:cNvSpPr/>
              <p:nvPr/>
            </p:nvSpPr>
            <p:spPr bwMode="auto">
              <a:xfrm>
                <a:off x="9406761" y="5004751"/>
                <a:ext cx="366230" cy="720867"/>
              </a:xfrm>
              <a:prstGeom prst="downArrow">
                <a:avLst/>
              </a:prstGeom>
              <a:gradFill>
                <a:gsLst>
                  <a:gs pos="0">
                    <a:srgbClr val="00B050"/>
                  </a:gs>
                  <a:gs pos="100000">
                    <a:schemeClr val="bg1">
                      <a:lumMod val="50000"/>
                    </a:schemeClr>
                  </a:gs>
                </a:gsLst>
                <a:lin ang="5400000" scaled="0"/>
              </a:gra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grpSp>
        <p:sp>
          <p:nvSpPr>
            <p:cNvPr id="31" name="TextBox 9">
              <a:extLst>
                <a:ext uri="{FF2B5EF4-FFF2-40B4-BE49-F238E27FC236}">
                  <a16:creationId xmlns:a16="http://schemas.microsoft.com/office/drawing/2014/main" id="{67AFBD93-7482-FFFC-8892-94F64AB5A25E}"/>
                </a:ext>
              </a:extLst>
            </p:cNvPr>
            <p:cNvSpPr txBox="1"/>
            <p:nvPr/>
          </p:nvSpPr>
          <p:spPr>
            <a:xfrm rot="18937301">
              <a:off x="10193670" y="4316912"/>
              <a:ext cx="1080148" cy="261610"/>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Verdana" pitchFamily="34" charset="0"/>
                  <a:ea typeface="ＭＳ Ｐゴシック" pitchFamily="34" charset="-128"/>
                </a:rPr>
                <a:t>Detector</a:t>
              </a:r>
            </a:p>
          </p:txBody>
        </p:sp>
        <p:grpSp>
          <p:nvGrpSpPr>
            <p:cNvPr id="40" name="Group 41">
              <a:extLst>
                <a:ext uri="{FF2B5EF4-FFF2-40B4-BE49-F238E27FC236}">
                  <a16:creationId xmlns:a16="http://schemas.microsoft.com/office/drawing/2014/main" id="{A1E005B3-C98C-85F6-4A0D-21022485473E}"/>
                </a:ext>
              </a:extLst>
            </p:cNvPr>
            <p:cNvGrpSpPr>
              <a:grpSpLocks noChangeAspect="1"/>
            </p:cNvGrpSpPr>
            <p:nvPr/>
          </p:nvGrpSpPr>
          <p:grpSpPr>
            <a:xfrm>
              <a:off x="8530237" y="3885593"/>
              <a:ext cx="1385204" cy="752064"/>
              <a:chOff x="2008514" y="2216059"/>
              <a:chExt cx="4268818" cy="2317654"/>
            </a:xfrm>
          </p:grpSpPr>
          <p:sp>
            <p:nvSpPr>
              <p:cNvPr id="44" name="Flowchart: Process 42">
                <a:extLst>
                  <a:ext uri="{FF2B5EF4-FFF2-40B4-BE49-F238E27FC236}">
                    <a16:creationId xmlns:a16="http://schemas.microsoft.com/office/drawing/2014/main" id="{CEB53D4B-E79D-2254-EFC9-EF0AACA1F402}"/>
                  </a:ext>
                </a:extLst>
              </p:cNvPr>
              <p:cNvSpPr/>
              <p:nvPr/>
            </p:nvSpPr>
            <p:spPr bwMode="auto">
              <a:xfrm rot="16200000">
                <a:off x="1384149" y="3122816"/>
                <a:ext cx="1656097" cy="108221"/>
              </a:xfrm>
              <a:prstGeom prst="flowChartProcess">
                <a:avLst/>
              </a:prstGeom>
              <a:solidFill>
                <a:schemeClr val="accent1"/>
              </a:solidFill>
              <a:ln w="9525" cap="flat" cmpd="sng" algn="ctr">
                <a:solidFill>
                  <a:schemeClr val="accent2"/>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45" name="Flowchart: Process 43">
                <a:extLst>
                  <a:ext uri="{FF2B5EF4-FFF2-40B4-BE49-F238E27FC236}">
                    <a16:creationId xmlns:a16="http://schemas.microsoft.com/office/drawing/2014/main" id="{638C789F-0ED2-9E3E-3086-E793DDF29C81}"/>
                  </a:ext>
                </a:extLst>
              </p:cNvPr>
              <p:cNvSpPr/>
              <p:nvPr/>
            </p:nvSpPr>
            <p:spPr bwMode="auto">
              <a:xfrm rot="16200000">
                <a:off x="5238221" y="3122817"/>
                <a:ext cx="1656097" cy="108221"/>
              </a:xfrm>
              <a:prstGeom prst="flowChartProcess">
                <a:avLst/>
              </a:prstGeom>
              <a:solidFill>
                <a:schemeClr val="accent1"/>
              </a:solidFill>
              <a:ln w="9525" cap="flat" cmpd="sng" algn="ctr">
                <a:solidFill>
                  <a:schemeClr val="accent2"/>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46" name="Flowchart: Process 44">
                <a:extLst>
                  <a:ext uri="{FF2B5EF4-FFF2-40B4-BE49-F238E27FC236}">
                    <a16:creationId xmlns:a16="http://schemas.microsoft.com/office/drawing/2014/main" id="{B3CC39C6-9248-5DCE-7FE6-19D7B471B16D}"/>
                  </a:ext>
                </a:extLst>
              </p:cNvPr>
              <p:cNvSpPr/>
              <p:nvPr/>
            </p:nvSpPr>
            <p:spPr bwMode="auto">
              <a:xfrm>
                <a:off x="4977352" y="4004977"/>
                <a:ext cx="544458" cy="135488"/>
              </a:xfrm>
              <a:prstGeom prst="flowChartProcess">
                <a:avLst/>
              </a:prstGeom>
              <a:noFill/>
              <a:ln w="9525" cap="flat" cmpd="sng" algn="ctr">
                <a:solidFill>
                  <a:schemeClr val="accent2"/>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47" name="Rectangle 45">
                <a:extLst>
                  <a:ext uri="{FF2B5EF4-FFF2-40B4-BE49-F238E27FC236}">
                    <a16:creationId xmlns:a16="http://schemas.microsoft.com/office/drawing/2014/main" id="{83B9FC02-8971-9177-EE99-537B79670C0C}"/>
                  </a:ext>
                </a:extLst>
              </p:cNvPr>
              <p:cNvSpPr/>
              <p:nvPr/>
            </p:nvSpPr>
            <p:spPr bwMode="auto">
              <a:xfrm>
                <a:off x="2267744" y="2348880"/>
                <a:ext cx="3744416" cy="1656184"/>
              </a:xfrm>
              <a:prstGeom prst="rect">
                <a:avLst/>
              </a:prstGeom>
              <a:solidFill>
                <a:schemeClr val="tx2">
                  <a:lumMod val="20000"/>
                  <a:lumOff val="80000"/>
                </a:schemeClr>
              </a:solidFill>
              <a:ln w="9525" cap="flat" cmpd="sng" algn="ctr">
                <a:solidFill>
                  <a:schemeClr val="accent2"/>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48" name="Rounded Rectangle 46">
                <a:extLst>
                  <a:ext uri="{FF2B5EF4-FFF2-40B4-BE49-F238E27FC236}">
                    <a16:creationId xmlns:a16="http://schemas.microsoft.com/office/drawing/2014/main" id="{2A1B68E5-118B-875B-FD0C-3A5A4B1415E1}"/>
                  </a:ext>
                </a:extLst>
              </p:cNvPr>
              <p:cNvSpPr/>
              <p:nvPr/>
            </p:nvSpPr>
            <p:spPr bwMode="auto">
              <a:xfrm>
                <a:off x="2483768" y="2600908"/>
                <a:ext cx="3312368" cy="1152128"/>
              </a:xfrm>
              <a:prstGeom prst="roundRect">
                <a:avLst/>
              </a:prstGeom>
              <a:solidFill>
                <a:schemeClr val="bg1">
                  <a:lumMod val="90000"/>
                </a:schemeClr>
              </a:solidFill>
              <a:ln w="9525" cap="flat" cmpd="sng" algn="ctr">
                <a:solidFill>
                  <a:schemeClr val="accent2"/>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pic>
            <p:nvPicPr>
              <p:cNvPr id="49" name="Picture 47">
                <a:extLst>
                  <a:ext uri="{FF2B5EF4-FFF2-40B4-BE49-F238E27FC236}">
                    <a16:creationId xmlns:a16="http://schemas.microsoft.com/office/drawing/2014/main" id="{501447D5-C44F-8633-2B91-328C9DE00E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0000"/>
              <a:stretch/>
            </p:blipFill>
            <p:spPr>
              <a:xfrm rot="5400000">
                <a:off x="2278164" y="3053863"/>
                <a:ext cx="657424" cy="246217"/>
              </a:xfrm>
              <a:prstGeom prst="rect">
                <a:avLst/>
              </a:prstGeom>
            </p:spPr>
          </p:pic>
          <p:cxnSp>
            <p:nvCxnSpPr>
              <p:cNvPr id="50" name="Straight Connector 48">
                <a:extLst>
                  <a:ext uri="{FF2B5EF4-FFF2-40B4-BE49-F238E27FC236}">
                    <a16:creationId xmlns:a16="http://schemas.microsoft.com/office/drawing/2014/main" id="{BDD7078D-E651-2160-F108-82950F9F5D1B}"/>
                  </a:ext>
                </a:extLst>
              </p:cNvPr>
              <p:cNvCxnSpPr/>
              <p:nvPr/>
            </p:nvCxnSpPr>
            <p:spPr bwMode="auto">
              <a:xfrm>
                <a:off x="2011842" y="2985904"/>
                <a:ext cx="475253" cy="0"/>
              </a:xfrm>
              <a:prstGeom prst="line">
                <a:avLst/>
              </a:prstGeom>
              <a:solidFill>
                <a:schemeClr val="accent1"/>
              </a:solidFill>
              <a:ln w="12700" cap="flat" cmpd="sng" algn="ctr">
                <a:solidFill>
                  <a:schemeClr val="tx1"/>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49">
                <a:extLst>
                  <a:ext uri="{FF2B5EF4-FFF2-40B4-BE49-F238E27FC236}">
                    <a16:creationId xmlns:a16="http://schemas.microsoft.com/office/drawing/2014/main" id="{D8D772E5-723B-68D3-FE90-32F3ED73E261}"/>
                  </a:ext>
                </a:extLst>
              </p:cNvPr>
              <p:cNvCxnSpPr/>
              <p:nvPr/>
            </p:nvCxnSpPr>
            <p:spPr bwMode="auto">
              <a:xfrm>
                <a:off x="2008514" y="3372232"/>
                <a:ext cx="475253" cy="0"/>
              </a:xfrm>
              <a:prstGeom prst="line">
                <a:avLst/>
              </a:prstGeom>
              <a:solidFill>
                <a:schemeClr val="accent1"/>
              </a:solidFill>
              <a:ln w="12700" cap="flat" cmpd="sng" algn="ctr">
                <a:solidFill>
                  <a:schemeClr val="tx1"/>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Rounded Rectangle 50">
                <a:extLst>
                  <a:ext uri="{FF2B5EF4-FFF2-40B4-BE49-F238E27FC236}">
                    <a16:creationId xmlns:a16="http://schemas.microsoft.com/office/drawing/2014/main" id="{2D687D55-A4EF-9D9B-B5DE-D45F94414DA1}"/>
                  </a:ext>
                </a:extLst>
              </p:cNvPr>
              <p:cNvSpPr/>
              <p:nvPr/>
            </p:nvSpPr>
            <p:spPr bwMode="auto">
              <a:xfrm>
                <a:off x="2483767" y="2595560"/>
                <a:ext cx="3312368" cy="1152128"/>
              </a:xfrm>
              <a:prstGeom prst="roundRect">
                <a:avLst/>
              </a:prstGeom>
              <a:noFill/>
              <a:ln w="9525" cap="flat" cmpd="sng" algn="ctr">
                <a:solidFill>
                  <a:schemeClr val="accent2"/>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54" name="Right Triangle 51">
                <a:extLst>
                  <a:ext uri="{FF2B5EF4-FFF2-40B4-BE49-F238E27FC236}">
                    <a16:creationId xmlns:a16="http://schemas.microsoft.com/office/drawing/2014/main" id="{28418773-17E8-349D-6A74-7EE41F1EE39D}"/>
                  </a:ext>
                </a:extLst>
              </p:cNvPr>
              <p:cNvSpPr/>
              <p:nvPr/>
            </p:nvSpPr>
            <p:spPr bwMode="auto">
              <a:xfrm rot="10800000">
                <a:off x="5036066" y="2816928"/>
                <a:ext cx="432048" cy="720000"/>
              </a:xfrm>
              <a:prstGeom prst="rtTriangle">
                <a:avLst/>
              </a:prstGeom>
              <a:solidFill>
                <a:schemeClr val="accent4">
                  <a:lumMod val="75000"/>
                </a:schemeClr>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cxnSp>
            <p:nvCxnSpPr>
              <p:cNvPr id="55" name="Straight Connector 52">
                <a:extLst>
                  <a:ext uri="{FF2B5EF4-FFF2-40B4-BE49-F238E27FC236}">
                    <a16:creationId xmlns:a16="http://schemas.microsoft.com/office/drawing/2014/main" id="{A2176E74-AF41-E75C-DE0A-796FB9F0B460}"/>
                  </a:ext>
                </a:extLst>
              </p:cNvPr>
              <p:cNvCxnSpPr/>
              <p:nvPr/>
            </p:nvCxnSpPr>
            <p:spPr bwMode="auto">
              <a:xfrm>
                <a:off x="5802079" y="3179068"/>
                <a:ext cx="475253" cy="0"/>
              </a:xfrm>
              <a:prstGeom prst="line">
                <a:avLst/>
              </a:prstGeom>
              <a:solidFill>
                <a:schemeClr val="accent1"/>
              </a:solidFill>
              <a:ln w="12700" cap="flat" cmpd="sng" algn="ctr">
                <a:solidFill>
                  <a:schemeClr val="tx1"/>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Rectangle 53">
                <a:extLst>
                  <a:ext uri="{FF2B5EF4-FFF2-40B4-BE49-F238E27FC236}">
                    <a16:creationId xmlns:a16="http://schemas.microsoft.com/office/drawing/2014/main" id="{88283362-3881-C6F0-165D-25CA40BBFD48}"/>
                  </a:ext>
                </a:extLst>
              </p:cNvPr>
              <p:cNvSpPr/>
              <p:nvPr/>
            </p:nvSpPr>
            <p:spPr bwMode="auto">
              <a:xfrm rot="10800000">
                <a:off x="5467702" y="2816928"/>
                <a:ext cx="432842" cy="720000"/>
              </a:xfrm>
              <a:prstGeom prst="rect">
                <a:avLst/>
              </a:prstGeom>
              <a:solidFill>
                <a:schemeClr val="accent4">
                  <a:lumMod val="75000"/>
                </a:schemeClr>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57" name="Flowchart: Manual Operation 54">
                <a:extLst>
                  <a:ext uri="{FF2B5EF4-FFF2-40B4-BE49-F238E27FC236}">
                    <a16:creationId xmlns:a16="http://schemas.microsoft.com/office/drawing/2014/main" id="{35CB4EDD-3B19-12CE-EF14-8910800EF400}"/>
                  </a:ext>
                </a:extLst>
              </p:cNvPr>
              <p:cNvSpPr/>
              <p:nvPr/>
            </p:nvSpPr>
            <p:spPr bwMode="auto">
              <a:xfrm rot="10800000">
                <a:off x="4927848" y="3758297"/>
                <a:ext cx="648072" cy="246680"/>
              </a:xfrm>
              <a:prstGeom prst="flowChartManualOperation">
                <a:avLst/>
              </a:prstGeom>
              <a:solidFill>
                <a:schemeClr val="bg1"/>
              </a:solidFill>
              <a:ln w="9525" cap="flat" cmpd="sng" algn="ctr">
                <a:solidFill>
                  <a:schemeClr val="accent2"/>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58" name="Rectangle 55">
                <a:extLst>
                  <a:ext uri="{FF2B5EF4-FFF2-40B4-BE49-F238E27FC236}">
                    <a16:creationId xmlns:a16="http://schemas.microsoft.com/office/drawing/2014/main" id="{AEF671FE-4CEB-ED7D-40D6-9CBF557DA367}"/>
                  </a:ext>
                </a:extLst>
              </p:cNvPr>
              <p:cNvSpPr/>
              <p:nvPr/>
            </p:nvSpPr>
            <p:spPr bwMode="auto">
              <a:xfrm>
                <a:off x="5036066" y="3728276"/>
                <a:ext cx="431636" cy="45719"/>
              </a:xfrm>
              <a:prstGeom prst="rect">
                <a:avLst/>
              </a:prstGeom>
              <a:solidFill>
                <a:schemeClr val="accent1"/>
              </a:solidFill>
              <a:ln w="9525" cap="flat" cmpd="sng" algn="ctr">
                <a:solidFill>
                  <a:schemeClr val="accent2"/>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59" name="Flowchart: Process 56">
                <a:extLst>
                  <a:ext uri="{FF2B5EF4-FFF2-40B4-BE49-F238E27FC236}">
                    <a16:creationId xmlns:a16="http://schemas.microsoft.com/office/drawing/2014/main" id="{A37FFA35-F7CE-622F-C4B7-61FEA8540465}"/>
                  </a:ext>
                </a:extLst>
              </p:cNvPr>
              <p:cNvSpPr/>
              <p:nvPr/>
            </p:nvSpPr>
            <p:spPr bwMode="auto">
              <a:xfrm>
                <a:off x="5467700" y="4004977"/>
                <a:ext cx="652680" cy="135488"/>
              </a:xfrm>
              <a:prstGeom prst="flowChartProcess">
                <a:avLst/>
              </a:prstGeom>
              <a:solidFill>
                <a:schemeClr val="accent1"/>
              </a:solidFill>
              <a:ln w="9525" cap="flat" cmpd="sng" algn="ctr">
                <a:solidFill>
                  <a:schemeClr val="accent2"/>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60" name="Flowchart: Process 57">
                <a:extLst>
                  <a:ext uri="{FF2B5EF4-FFF2-40B4-BE49-F238E27FC236}">
                    <a16:creationId xmlns:a16="http://schemas.microsoft.com/office/drawing/2014/main" id="{19668541-0208-ADEA-CBB6-76A562D98011}"/>
                  </a:ext>
                </a:extLst>
              </p:cNvPr>
              <p:cNvSpPr/>
              <p:nvPr/>
            </p:nvSpPr>
            <p:spPr bwMode="auto">
              <a:xfrm>
                <a:off x="2158086" y="4004977"/>
                <a:ext cx="2877982" cy="134386"/>
              </a:xfrm>
              <a:prstGeom prst="flowChartProcess">
                <a:avLst/>
              </a:prstGeom>
              <a:solidFill>
                <a:schemeClr val="accent1"/>
              </a:solidFill>
              <a:ln w="9525" cap="flat" cmpd="sng" algn="ctr">
                <a:solidFill>
                  <a:schemeClr val="accent2"/>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cxnSp>
            <p:nvCxnSpPr>
              <p:cNvPr id="61" name="Straight Arrow Connector 59">
                <a:extLst>
                  <a:ext uri="{FF2B5EF4-FFF2-40B4-BE49-F238E27FC236}">
                    <a16:creationId xmlns:a16="http://schemas.microsoft.com/office/drawing/2014/main" id="{2C94A816-7606-9D0A-D178-2CBF4412AB5E}"/>
                  </a:ext>
                </a:extLst>
              </p:cNvPr>
              <p:cNvCxnSpPr/>
              <p:nvPr/>
            </p:nvCxnSpPr>
            <p:spPr bwMode="auto">
              <a:xfrm>
                <a:off x="2843808" y="3068960"/>
                <a:ext cx="1647801"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Arrow Connector 60">
                <a:extLst>
                  <a:ext uri="{FF2B5EF4-FFF2-40B4-BE49-F238E27FC236}">
                    <a16:creationId xmlns:a16="http://schemas.microsoft.com/office/drawing/2014/main" id="{09644355-9F57-B03B-5110-E05A5F904D59}"/>
                  </a:ext>
                </a:extLst>
              </p:cNvPr>
              <p:cNvCxnSpPr/>
              <p:nvPr/>
            </p:nvCxnSpPr>
            <p:spPr bwMode="auto">
              <a:xfrm>
                <a:off x="2996208" y="3221360"/>
                <a:ext cx="1647801"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Arrow Connector 61">
                <a:extLst>
                  <a:ext uri="{FF2B5EF4-FFF2-40B4-BE49-F238E27FC236}">
                    <a16:creationId xmlns:a16="http://schemas.microsoft.com/office/drawing/2014/main" id="{F2610330-F70A-DED2-E8F0-B6E513881D7F}"/>
                  </a:ext>
                </a:extLst>
              </p:cNvPr>
              <p:cNvCxnSpPr/>
              <p:nvPr/>
            </p:nvCxnSpPr>
            <p:spPr bwMode="auto">
              <a:xfrm>
                <a:off x="3148608" y="3140968"/>
                <a:ext cx="1647801"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2">
                <a:extLst>
                  <a:ext uri="{FF2B5EF4-FFF2-40B4-BE49-F238E27FC236}">
                    <a16:creationId xmlns:a16="http://schemas.microsoft.com/office/drawing/2014/main" id="{9B511B2A-4EDA-1759-EA06-99771046DB7F}"/>
                  </a:ext>
                </a:extLst>
              </p:cNvPr>
              <p:cNvCxnSpPr/>
              <p:nvPr/>
            </p:nvCxnSpPr>
            <p:spPr bwMode="auto">
              <a:xfrm rot="-12660000">
                <a:off x="5249580" y="3023379"/>
                <a:ext cx="0" cy="360000"/>
              </a:xfrm>
              <a:prstGeom prst="line">
                <a:avLst/>
              </a:prstGeom>
              <a:solidFill>
                <a:schemeClr val="accent1"/>
              </a:solidFill>
              <a:ln w="31750" cap="flat" cmpd="sng" algn="ctr">
                <a:solidFill>
                  <a:schemeClr val="accent3">
                    <a:lumMod val="60000"/>
                    <a:lumOff val="40000"/>
                  </a:schemeClr>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Down Arrow 63">
                <a:extLst>
                  <a:ext uri="{FF2B5EF4-FFF2-40B4-BE49-F238E27FC236}">
                    <a16:creationId xmlns:a16="http://schemas.microsoft.com/office/drawing/2014/main" id="{780552AD-14DB-65EE-A6C6-8253BB7E2C35}"/>
                  </a:ext>
                </a:extLst>
              </p:cNvPr>
              <p:cNvSpPr/>
              <p:nvPr/>
            </p:nvSpPr>
            <p:spPr bwMode="auto">
              <a:xfrm rot="21183800">
                <a:off x="5349786" y="3366538"/>
                <a:ext cx="70072" cy="978408"/>
              </a:xfrm>
              <a:prstGeom prst="downArrow">
                <a:avLst/>
              </a:prstGeom>
              <a:solidFill>
                <a:srgbClr val="FFC000"/>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cxnSp>
            <p:nvCxnSpPr>
              <p:cNvPr id="67" name="Straight Arrow Connector 64">
                <a:extLst>
                  <a:ext uri="{FF2B5EF4-FFF2-40B4-BE49-F238E27FC236}">
                    <a16:creationId xmlns:a16="http://schemas.microsoft.com/office/drawing/2014/main" id="{CD2CB97C-0A29-ECCA-B143-67D9352235CC}"/>
                  </a:ext>
                </a:extLst>
              </p:cNvPr>
              <p:cNvCxnSpPr/>
              <p:nvPr/>
            </p:nvCxnSpPr>
            <p:spPr bwMode="auto">
              <a:xfrm>
                <a:off x="3148608" y="3323088"/>
                <a:ext cx="1647801"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TextBox 65">
                <a:extLst>
                  <a:ext uri="{FF2B5EF4-FFF2-40B4-BE49-F238E27FC236}">
                    <a16:creationId xmlns:a16="http://schemas.microsoft.com/office/drawing/2014/main" id="{C06013C1-A32D-C939-B7D3-E6C67B60C1CA}"/>
                  </a:ext>
                </a:extLst>
              </p:cNvPr>
              <p:cNvSpPr txBox="1"/>
              <p:nvPr/>
            </p:nvSpPr>
            <p:spPr>
              <a:xfrm>
                <a:off x="3093181" y="2781079"/>
                <a:ext cx="377026" cy="338554"/>
              </a:xfrm>
              <a:prstGeom prst="rect">
                <a:avLst/>
              </a:prstGeom>
              <a:noFill/>
            </p:spPr>
            <p:txBody>
              <a:bodyPr wrap="none" rtlCol="0">
                <a:spAutoFit/>
              </a:bodyPr>
              <a:lstStyle/>
              <a:p>
                <a:r>
                  <a:rPr lang="en-US" noProof="0" dirty="0"/>
                  <a:t>e</a:t>
                </a:r>
                <a:r>
                  <a:rPr lang="en-US" baseline="30000" noProof="0" dirty="0"/>
                  <a:t>-</a:t>
                </a:r>
              </a:p>
            </p:txBody>
          </p:sp>
          <p:sp>
            <p:nvSpPr>
              <p:cNvPr id="69" name="Down Arrow 66">
                <a:extLst>
                  <a:ext uri="{FF2B5EF4-FFF2-40B4-BE49-F238E27FC236}">
                    <a16:creationId xmlns:a16="http://schemas.microsoft.com/office/drawing/2014/main" id="{BE15AF9E-9727-7EA6-6068-06A2886CA508}"/>
                  </a:ext>
                </a:extLst>
              </p:cNvPr>
              <p:cNvSpPr/>
              <p:nvPr/>
            </p:nvSpPr>
            <p:spPr bwMode="auto">
              <a:xfrm rot="416200" flipH="1">
                <a:off x="5089494" y="3221535"/>
                <a:ext cx="70791" cy="1120299"/>
              </a:xfrm>
              <a:prstGeom prst="downArrow">
                <a:avLst/>
              </a:prstGeom>
              <a:solidFill>
                <a:srgbClr val="FFC000"/>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70" name="Down Arrow 67">
                <a:extLst>
                  <a:ext uri="{FF2B5EF4-FFF2-40B4-BE49-F238E27FC236}">
                    <a16:creationId xmlns:a16="http://schemas.microsoft.com/office/drawing/2014/main" id="{61436A69-CE18-9266-C304-9B2C6B4306A0}"/>
                  </a:ext>
                </a:extLst>
              </p:cNvPr>
              <p:cNvSpPr/>
              <p:nvPr/>
            </p:nvSpPr>
            <p:spPr bwMode="auto">
              <a:xfrm rot="180000" flipH="1">
                <a:off x="5163959" y="3282251"/>
                <a:ext cx="71927" cy="1241275"/>
              </a:xfrm>
              <a:prstGeom prst="downArrow">
                <a:avLst/>
              </a:prstGeom>
              <a:solidFill>
                <a:srgbClr val="FFC000"/>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71" name="Down Arrow 68">
                <a:extLst>
                  <a:ext uri="{FF2B5EF4-FFF2-40B4-BE49-F238E27FC236}">
                    <a16:creationId xmlns:a16="http://schemas.microsoft.com/office/drawing/2014/main" id="{B3121DF6-1E82-C0F0-778E-60662A272A24}"/>
                  </a:ext>
                </a:extLst>
              </p:cNvPr>
              <p:cNvSpPr/>
              <p:nvPr/>
            </p:nvSpPr>
            <p:spPr bwMode="auto">
              <a:xfrm rot="-180000" flipH="1">
                <a:off x="5257730" y="3291947"/>
                <a:ext cx="78405" cy="1241766"/>
              </a:xfrm>
              <a:prstGeom prst="downArrow">
                <a:avLst/>
              </a:prstGeom>
              <a:solidFill>
                <a:srgbClr val="FFC000"/>
              </a:solidFill>
              <a:ln w="9525"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72" name="Flowchart: Process 69">
                <a:extLst>
                  <a:ext uri="{FF2B5EF4-FFF2-40B4-BE49-F238E27FC236}">
                    <a16:creationId xmlns:a16="http://schemas.microsoft.com/office/drawing/2014/main" id="{A53395CF-582A-1A54-DC8D-DBF95956E31B}"/>
                  </a:ext>
                </a:extLst>
              </p:cNvPr>
              <p:cNvSpPr/>
              <p:nvPr/>
            </p:nvSpPr>
            <p:spPr bwMode="auto">
              <a:xfrm>
                <a:off x="2158086" y="2216059"/>
                <a:ext cx="3962293" cy="134386"/>
              </a:xfrm>
              <a:prstGeom prst="flowChartProcess">
                <a:avLst/>
              </a:prstGeom>
              <a:solidFill>
                <a:schemeClr val="accent1"/>
              </a:solidFill>
              <a:ln w="9525" cap="flat" cmpd="sng" algn="ctr">
                <a:solidFill>
                  <a:schemeClr val="accent2"/>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grpSp>
      </p:grpSp>
      <p:sp>
        <p:nvSpPr>
          <p:cNvPr id="22" name="Right Arrow 13">
            <a:extLst>
              <a:ext uri="{FF2B5EF4-FFF2-40B4-BE49-F238E27FC236}">
                <a16:creationId xmlns:a16="http://schemas.microsoft.com/office/drawing/2014/main" id="{F4F8F841-8F96-A533-28B7-A1EFC08354A5}"/>
              </a:ext>
            </a:extLst>
          </p:cNvPr>
          <p:cNvSpPr/>
          <p:nvPr/>
        </p:nvSpPr>
        <p:spPr bwMode="auto">
          <a:xfrm rot="18699415">
            <a:off x="9606579" y="5064370"/>
            <a:ext cx="679190" cy="173628"/>
          </a:xfrm>
          <a:prstGeom prst="rightArrow">
            <a:avLst>
              <a:gd name="adj1" fmla="val 22611"/>
              <a:gd name="adj2" fmla="val 66738"/>
            </a:avLst>
          </a:prstGeom>
          <a:solidFill>
            <a:schemeClr val="tx2">
              <a:lumMod val="60000"/>
              <a:lumOff val="40000"/>
            </a:schemeClr>
          </a:solidFill>
          <a:ln w="9525" cap="flat" cmpd="sng" algn="ctr">
            <a:solidFill>
              <a:schemeClr val="bg1"/>
            </a:solidFill>
            <a:prstDash val="solid"/>
            <a:round/>
            <a:headEnd type="none" w="med" len="med"/>
            <a:tailEnd type="none" w="lg" len="med"/>
          </a:ln>
          <a:effectLst>
            <a:outerShdw sx="115000" sy="115000" algn="ctr" rotWithShape="0">
              <a:srgbClr val="00FAFF"/>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
        <p:nvSpPr>
          <p:cNvPr id="24" name="Right Arrow 19">
            <a:extLst>
              <a:ext uri="{FF2B5EF4-FFF2-40B4-BE49-F238E27FC236}">
                <a16:creationId xmlns:a16="http://schemas.microsoft.com/office/drawing/2014/main" id="{F5178647-1A33-94ED-024A-B813A90ADA16}"/>
              </a:ext>
            </a:extLst>
          </p:cNvPr>
          <p:cNvSpPr/>
          <p:nvPr/>
        </p:nvSpPr>
        <p:spPr bwMode="auto">
          <a:xfrm rot="18699415">
            <a:off x="9605678" y="5300790"/>
            <a:ext cx="909961" cy="148568"/>
          </a:xfrm>
          <a:prstGeom prst="rightArrow">
            <a:avLst>
              <a:gd name="adj1" fmla="val 22611"/>
              <a:gd name="adj2" fmla="val 66738"/>
            </a:avLst>
          </a:prstGeom>
          <a:solidFill>
            <a:schemeClr val="bg1">
              <a:lumMod val="50000"/>
            </a:schemeClr>
          </a:solidFill>
          <a:ln w="9525" cap="flat" cmpd="sng" algn="ctr">
            <a:solidFill>
              <a:schemeClr val="bg1"/>
            </a:solidFill>
            <a:prstDash val="solid"/>
            <a:round/>
            <a:headEnd type="none" w="med" len="med"/>
            <a:tailEnd type="none" w="lg" len="med"/>
          </a:ln>
          <a:effectLst>
            <a:outerShdw sx="115000" sy="115000" algn="ctr" rotWithShape="0">
              <a:schemeClr val="accent6"/>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noProof="0" dirty="0">
              <a:ln>
                <a:noFill/>
              </a:ln>
              <a:solidFill>
                <a:schemeClr val="tx1"/>
              </a:solidFill>
              <a:effectLst/>
              <a:latin typeface="Verdana" pitchFamily="34" charset="0"/>
              <a:ea typeface="ＭＳ Ｐゴシック" pitchFamily="34" charset="-128"/>
            </a:endParaRPr>
          </a:p>
        </p:txBody>
      </p:sp>
    </p:spTree>
    <p:extLst>
      <p:ext uri="{BB962C8B-B14F-4D97-AF65-F5344CB8AC3E}">
        <p14:creationId xmlns:p14="http://schemas.microsoft.com/office/powerpoint/2010/main" val="39448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4" grpId="0"/>
      <p:bldP spid="8" grpId="0"/>
      <p:bldP spid="64" grpId="0"/>
      <p:bldP spid="2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E2A9C-2DBA-3671-7952-2A004231B008}"/>
            </a:ext>
          </a:extLst>
        </p:cNvPr>
        <p:cNvGrpSpPr/>
        <p:nvPr/>
      </p:nvGrpSpPr>
      <p:grpSpPr>
        <a:xfrm>
          <a:off x="0" y="0"/>
          <a:ext cx="0" cy="0"/>
          <a:chOff x="0" y="0"/>
          <a:chExt cx="0" cy="0"/>
        </a:xfrm>
      </p:grpSpPr>
      <p:sp>
        <p:nvSpPr>
          <p:cNvPr id="31" name="Content Placeholder 8">
            <a:extLst>
              <a:ext uri="{FF2B5EF4-FFF2-40B4-BE49-F238E27FC236}">
                <a16:creationId xmlns:a16="http://schemas.microsoft.com/office/drawing/2014/main" id="{68C90699-0F8A-4394-68BA-90D5568E74DC}"/>
              </a:ext>
            </a:extLst>
          </p:cNvPr>
          <p:cNvSpPr>
            <a:spLocks noGrp="1"/>
          </p:cNvSpPr>
          <p:nvPr>
            <p:ph sz="quarter" idx="30"/>
          </p:nvPr>
        </p:nvSpPr>
        <p:spPr>
          <a:xfrm>
            <a:off x="388937" y="1387358"/>
            <a:ext cx="3484562" cy="1344917"/>
          </a:xfrm>
        </p:spPr>
        <p:txBody>
          <a:bodyPr tIns="0"/>
          <a:lstStyle/>
          <a:p>
            <a:r>
              <a:rPr lang="en-US" noProof="0" dirty="0"/>
              <a:t>Two X-ray fluorescence analyzers with different measurement capabilities were used to develop a technique for rapid control of thickness and homogeneity of GO without the use of vacuum.</a:t>
            </a:r>
          </a:p>
        </p:txBody>
      </p:sp>
      <p:sp>
        <p:nvSpPr>
          <p:cNvPr id="2" name="Text Placeholder 1">
            <a:extLst>
              <a:ext uri="{FF2B5EF4-FFF2-40B4-BE49-F238E27FC236}">
                <a16:creationId xmlns:a16="http://schemas.microsoft.com/office/drawing/2014/main" id="{E260A219-F9F0-8549-9E3F-04FD5C0EA11B}"/>
              </a:ext>
            </a:extLst>
          </p:cNvPr>
          <p:cNvSpPr>
            <a:spLocks noGrp="1"/>
          </p:cNvSpPr>
          <p:nvPr>
            <p:ph type="body" sz="quarter" idx="20"/>
          </p:nvPr>
        </p:nvSpPr>
        <p:spPr>
          <a:xfrm>
            <a:off x="515939" y="296863"/>
            <a:ext cx="9420224" cy="134652"/>
          </a:xfrm>
        </p:spPr>
        <p:txBody>
          <a:bodyPr/>
          <a:lstStyle/>
          <a:p>
            <a:r>
              <a:rPr lang="en-US" noProof="0" dirty="0"/>
              <a:t>Quality Control of Graphite Optics</a:t>
            </a:r>
          </a:p>
        </p:txBody>
      </p:sp>
      <p:sp>
        <p:nvSpPr>
          <p:cNvPr id="3" name="Title 2">
            <a:extLst>
              <a:ext uri="{FF2B5EF4-FFF2-40B4-BE49-F238E27FC236}">
                <a16:creationId xmlns:a16="http://schemas.microsoft.com/office/drawing/2014/main" id="{13DBAD5F-5223-2790-B6D0-75FED2A7106C}"/>
              </a:ext>
            </a:extLst>
          </p:cNvPr>
          <p:cNvSpPr>
            <a:spLocks noGrp="1"/>
          </p:cNvSpPr>
          <p:nvPr>
            <p:ph type="title"/>
          </p:nvPr>
        </p:nvSpPr>
        <p:spPr>
          <a:xfrm>
            <a:off x="515938" y="838033"/>
            <a:ext cx="9420225" cy="332399"/>
          </a:xfrm>
        </p:spPr>
        <p:txBody>
          <a:bodyPr/>
          <a:lstStyle/>
          <a:p>
            <a:r>
              <a:rPr lang="en-US" noProof="0" dirty="0"/>
              <a:t>X-ray Instruments used for Graphite Foil Thickness Measurements</a:t>
            </a:r>
          </a:p>
        </p:txBody>
      </p:sp>
      <p:sp>
        <p:nvSpPr>
          <p:cNvPr id="4" name="Content Placeholder 3">
            <a:extLst>
              <a:ext uri="{FF2B5EF4-FFF2-40B4-BE49-F238E27FC236}">
                <a16:creationId xmlns:a16="http://schemas.microsoft.com/office/drawing/2014/main" id="{63710B4E-78B6-BC34-9F8D-FC9243FDCA81}"/>
              </a:ext>
            </a:extLst>
          </p:cNvPr>
          <p:cNvSpPr>
            <a:spLocks noGrp="1"/>
          </p:cNvSpPr>
          <p:nvPr>
            <p:ph sz="quarter" idx="21"/>
          </p:nvPr>
        </p:nvSpPr>
        <p:spPr>
          <a:xfrm>
            <a:off x="1063224" y="6217272"/>
            <a:ext cx="1603857" cy="332400"/>
          </a:xfrm>
        </p:spPr>
        <p:txBody>
          <a:bodyPr/>
          <a:lstStyle/>
          <a:p>
            <a:pPr marL="0" indent="0">
              <a:buNone/>
            </a:pPr>
            <a:r>
              <a:rPr lang="en-US" sz="1600" b="0" noProof="0" dirty="0">
                <a:solidFill>
                  <a:srgbClr val="0071BC"/>
                </a:solidFill>
                <a:latin typeface="+mj-lt"/>
              </a:rPr>
              <a:t>M1 MISTRAL</a:t>
            </a:r>
          </a:p>
        </p:txBody>
      </p:sp>
      <p:sp>
        <p:nvSpPr>
          <p:cNvPr id="7" name="Slide Number Placeholder 6">
            <a:extLst>
              <a:ext uri="{FF2B5EF4-FFF2-40B4-BE49-F238E27FC236}">
                <a16:creationId xmlns:a16="http://schemas.microsoft.com/office/drawing/2014/main" id="{1E2AAD65-5B62-2A76-2B14-C9929ADEA287}"/>
              </a:ext>
            </a:extLst>
          </p:cNvPr>
          <p:cNvSpPr>
            <a:spLocks noGrp="1"/>
          </p:cNvSpPr>
          <p:nvPr>
            <p:ph type="sldNum" sz="quarter" idx="4"/>
          </p:nvPr>
        </p:nvSpPr>
        <p:spPr>
          <a:xfrm>
            <a:off x="11384280" y="6611112"/>
            <a:ext cx="291782" cy="128016"/>
          </a:xfrm>
        </p:spPr>
        <p:txBody>
          <a:bodyPr/>
          <a:lstStyle/>
          <a:p>
            <a:fld id="{A520213A-032B-FE42-940A-86A4C9AC44D3}" type="slidenum">
              <a:rPr lang="en-US" noProof="0" smtClean="0"/>
              <a:pPr/>
              <a:t>6</a:t>
            </a:fld>
            <a:endParaRPr lang="en-US" noProof="0" dirty="0"/>
          </a:p>
        </p:txBody>
      </p:sp>
      <p:sp>
        <p:nvSpPr>
          <p:cNvPr id="8" name="Footer Placeholder 7">
            <a:extLst>
              <a:ext uri="{FF2B5EF4-FFF2-40B4-BE49-F238E27FC236}">
                <a16:creationId xmlns:a16="http://schemas.microsoft.com/office/drawing/2014/main" id="{0824BF97-5E18-5E84-6997-C279E35FF264}"/>
              </a:ext>
            </a:extLst>
          </p:cNvPr>
          <p:cNvSpPr>
            <a:spLocks noGrp="1"/>
          </p:cNvSpPr>
          <p:nvPr>
            <p:ph type="ftr" sz="quarter" idx="3"/>
          </p:nvPr>
        </p:nvSpPr>
        <p:spPr>
          <a:xfrm>
            <a:off x="4351338" y="6611112"/>
            <a:ext cx="5925232" cy="128016"/>
          </a:xfrm>
        </p:spPr>
        <p:txBody>
          <a:bodyPr/>
          <a:lstStyle/>
          <a:p>
            <a:r>
              <a:rPr lang="en-US" noProof="0" dirty="0"/>
              <a:t>Innovation with Integrity</a:t>
            </a:r>
          </a:p>
        </p:txBody>
      </p:sp>
      <p:graphicFrame>
        <p:nvGraphicFramePr>
          <p:cNvPr id="23" name="Tabelle 22">
            <a:extLst>
              <a:ext uri="{FF2B5EF4-FFF2-40B4-BE49-F238E27FC236}">
                <a16:creationId xmlns:a16="http://schemas.microsoft.com/office/drawing/2014/main" id="{25BD8E32-65B7-7387-2795-2295733EA648}"/>
              </a:ext>
            </a:extLst>
          </p:cNvPr>
          <p:cNvGraphicFramePr>
            <a:graphicFrameLocks noGrp="1"/>
          </p:cNvGraphicFramePr>
          <p:nvPr>
            <p:extLst>
              <p:ext uri="{D42A27DB-BD31-4B8C-83A1-F6EECF244321}">
                <p14:modId xmlns:p14="http://schemas.microsoft.com/office/powerpoint/2010/main" val="158015813"/>
              </p:ext>
            </p:extLst>
          </p:nvPr>
        </p:nvGraphicFramePr>
        <p:xfrm>
          <a:off x="4019825" y="1516836"/>
          <a:ext cx="7956000" cy="4918320"/>
        </p:xfrm>
        <a:graphic>
          <a:graphicData uri="http://schemas.openxmlformats.org/drawingml/2006/table">
            <a:tbl>
              <a:tblPr firstRow="1" firstCol="1">
                <a:tableStyleId>{8799B23B-EC83-4686-B30A-512413B5E67A}</a:tableStyleId>
              </a:tblPr>
              <a:tblGrid>
                <a:gridCol w="1814445">
                  <a:extLst>
                    <a:ext uri="{9D8B030D-6E8A-4147-A177-3AD203B41FA5}">
                      <a16:colId xmlns:a16="http://schemas.microsoft.com/office/drawing/2014/main" val="3056953832"/>
                    </a:ext>
                  </a:extLst>
                </a:gridCol>
                <a:gridCol w="2912165">
                  <a:extLst>
                    <a:ext uri="{9D8B030D-6E8A-4147-A177-3AD203B41FA5}">
                      <a16:colId xmlns:a16="http://schemas.microsoft.com/office/drawing/2014/main" val="1845346171"/>
                    </a:ext>
                  </a:extLst>
                </a:gridCol>
                <a:gridCol w="3229390">
                  <a:extLst>
                    <a:ext uri="{9D8B030D-6E8A-4147-A177-3AD203B41FA5}">
                      <a16:colId xmlns:a16="http://schemas.microsoft.com/office/drawing/2014/main" val="2169835392"/>
                    </a:ext>
                  </a:extLst>
                </a:gridCol>
              </a:tblGrid>
              <a:tr h="291420">
                <a:tc>
                  <a:txBody>
                    <a:bodyPr/>
                    <a:lstStyle/>
                    <a:p>
                      <a:endParaRPr lang="en-US" noProof="0" dirty="0">
                        <a:solidFill>
                          <a:srgbClr val="0071BC"/>
                        </a:solidFill>
                      </a:endParaRPr>
                    </a:p>
                  </a:txBody>
                  <a:tcPr marL="36000" marR="36000" marT="36000" marB="36000">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solidFill>
                        <a:srgbClr val="0071BC"/>
                      </a:solidFill>
                      <a:prstDash val="solid"/>
                      <a:round/>
                      <a:headEnd type="none" w="med" len="med"/>
                      <a:tailEnd type="none" w="med" len="med"/>
                    </a:lnT>
                    <a:lnB w="12700" cap="flat" cmpd="sng" algn="ctr">
                      <a:solidFill>
                        <a:srgbClr val="0071BC"/>
                      </a:solidFill>
                      <a:prstDash val="solid"/>
                      <a:round/>
                      <a:headEnd type="none" w="med" len="med"/>
                      <a:tailEnd type="none" w="med" len="med"/>
                    </a:lnB>
                  </a:tcPr>
                </a:tc>
                <a:tc>
                  <a:txBody>
                    <a:bodyPr/>
                    <a:lstStyle/>
                    <a:p>
                      <a:pPr algn="ctr"/>
                      <a:r>
                        <a:rPr lang="en-US" sz="1400" b="0" noProof="0" dirty="0">
                          <a:solidFill>
                            <a:srgbClr val="0071BC"/>
                          </a:solidFill>
                          <a:latin typeface="+mj-lt"/>
                        </a:rPr>
                        <a:t>M1 MISTRAL</a:t>
                      </a:r>
                    </a:p>
                  </a:txBody>
                  <a:tcPr marL="36000" marR="36000" marT="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solidFill>
                        <a:srgbClr val="0071BC"/>
                      </a:solidFill>
                      <a:prstDash val="solid"/>
                      <a:round/>
                      <a:headEnd type="none" w="med" len="med"/>
                      <a:tailEnd type="none" w="med" len="med"/>
                    </a:lnT>
                    <a:lnB w="12700" cap="flat" cmpd="sng" algn="ctr">
                      <a:solidFill>
                        <a:srgbClr val="0071BC"/>
                      </a:solidFill>
                      <a:prstDash val="solid"/>
                      <a:round/>
                      <a:headEnd type="none" w="med" len="med"/>
                      <a:tailEnd type="none" w="med" len="med"/>
                    </a:lnB>
                  </a:tcPr>
                </a:tc>
                <a:tc>
                  <a:txBody>
                    <a:bodyPr/>
                    <a:lstStyle/>
                    <a:p>
                      <a:pPr algn="ctr"/>
                      <a:r>
                        <a:rPr lang="en-US" sz="1400" b="0" noProof="0" dirty="0">
                          <a:solidFill>
                            <a:srgbClr val="0071BC"/>
                          </a:solidFill>
                          <a:latin typeface="+mj-lt"/>
                        </a:rPr>
                        <a:t>M4 TORNADO plus</a:t>
                      </a:r>
                    </a:p>
                  </a:txBody>
                  <a:tcPr marL="36000" marR="36000" marT="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solidFill>
                        <a:srgbClr val="0071BC"/>
                      </a:solidFill>
                      <a:prstDash val="solid"/>
                      <a:round/>
                      <a:headEnd type="none" w="med" len="med"/>
                      <a:tailEnd type="none" w="med" len="med"/>
                    </a:lnT>
                    <a:lnB w="12700" cap="flat" cmpd="sng" algn="ctr">
                      <a:solidFill>
                        <a:srgbClr val="0071BC"/>
                      </a:solidFill>
                      <a:prstDash val="solid"/>
                      <a:round/>
                      <a:headEnd type="none" w="med" len="med"/>
                      <a:tailEnd type="none" w="med" len="med"/>
                    </a:lnB>
                  </a:tcPr>
                </a:tc>
                <a:extLst>
                  <a:ext uri="{0D108BD9-81ED-4DB2-BD59-A6C34878D82A}">
                    <a16:rowId xmlns:a16="http://schemas.microsoft.com/office/drawing/2014/main" val="2890152701"/>
                  </a:ext>
                </a:extLst>
              </a:tr>
              <a:tr h="432000">
                <a:tc>
                  <a:txBody>
                    <a:bodyPr/>
                    <a:lstStyle/>
                    <a:p>
                      <a:r>
                        <a:rPr lang="en-US" sz="1400" b="0" noProof="0" dirty="0">
                          <a:solidFill>
                            <a:srgbClr val="0071BC"/>
                          </a:solidFill>
                          <a:latin typeface="+mj-lt"/>
                        </a:rPr>
                        <a:t>Excitation</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solidFill>
                        <a:srgbClr val="0071BC"/>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Microfocus-X-Ray tube with Rh target and Be window</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solidFill>
                        <a:srgbClr val="0071BC"/>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Flexible excitation through use of up to 2 X-ray tubes and 5 filters</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solidFill>
                        <a:srgbClr val="0071BC"/>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36022128"/>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err="1">
                          <a:solidFill>
                            <a:srgbClr val="0071BC"/>
                          </a:solidFill>
                          <a:latin typeface="+mj-lt"/>
                        </a:rPr>
                        <a:t>Spacial</a:t>
                      </a:r>
                      <a:r>
                        <a:rPr lang="en-US" sz="1400" b="0" noProof="0" dirty="0">
                          <a:solidFill>
                            <a:srgbClr val="0071BC"/>
                          </a:solidFill>
                          <a:latin typeface="+mj-lt"/>
                        </a:rPr>
                        <a:t> resolution</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Collimator changer from 0,1 mm up to 1,5 mm diameter round or slit</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err="1"/>
                        <a:t>Polycapillary</a:t>
                      </a:r>
                      <a:r>
                        <a:rPr lang="en-US" sz="1300" noProof="0" dirty="0"/>
                        <a:t> X-ray optics for spot sizes 25 - 15 </a:t>
                      </a:r>
                      <a:r>
                        <a:rPr lang="en-US" sz="1300" noProof="0" dirty="0" err="1"/>
                        <a:t>μm</a:t>
                      </a:r>
                      <a:r>
                        <a:rPr lang="en-US" sz="1300" noProof="0" dirty="0"/>
                        <a:t> for Mo-K</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77470045"/>
                  </a:ext>
                </a:extLst>
              </a:tr>
              <a:tr h="252000">
                <a:tc>
                  <a:txBody>
                    <a:bodyPr/>
                    <a:lstStyle/>
                    <a:p>
                      <a:r>
                        <a:rPr lang="en-US" sz="1400" b="0" noProof="0" dirty="0">
                          <a:solidFill>
                            <a:srgbClr val="0071BC"/>
                          </a:solidFill>
                          <a:latin typeface="+mj-lt"/>
                        </a:rPr>
                        <a:t>Vacuum</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no vacuum</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down to 2 </a:t>
                      </a:r>
                      <a:r>
                        <a:rPr lang="en-US" sz="1300" noProof="0" dirty="0" err="1"/>
                        <a:t>hPa</a:t>
                      </a:r>
                      <a:endParaRPr lang="en-US" sz="1300" noProof="0" dirty="0"/>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75324034"/>
                  </a:ext>
                </a:extLst>
              </a:tr>
              <a:tr h="252000">
                <a:tc>
                  <a:txBody>
                    <a:bodyPr/>
                    <a:lstStyle/>
                    <a:p>
                      <a:r>
                        <a:rPr lang="en-US" sz="1400" b="0" noProof="0" dirty="0">
                          <a:solidFill>
                            <a:srgbClr val="0071BC"/>
                          </a:solidFill>
                          <a:latin typeface="+mj-lt"/>
                        </a:rPr>
                        <a:t>Detection</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SDD 30 mm²</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SDD 60 mm², optionally 2nd detector</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25429416"/>
                  </a:ext>
                </a:extLst>
              </a:tr>
              <a:tr h="252000">
                <a:tc>
                  <a:txBody>
                    <a:bodyPr/>
                    <a:lstStyle/>
                    <a:p>
                      <a:r>
                        <a:rPr lang="en-US" sz="1400" b="0" spc="-40" baseline="0" noProof="0" dirty="0">
                          <a:solidFill>
                            <a:srgbClr val="0071BC"/>
                          </a:solidFill>
                          <a:latin typeface="+mj-lt"/>
                        </a:rPr>
                        <a:t>Measurable elements</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Element range from Al to U</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Elements from C to U</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7901072"/>
                  </a:ext>
                </a:extLst>
              </a:tr>
              <a:tr h="432000">
                <a:tc>
                  <a:txBody>
                    <a:bodyPr/>
                    <a:lstStyle/>
                    <a:p>
                      <a:r>
                        <a:rPr lang="en-US" sz="1400" b="0" noProof="0" dirty="0">
                          <a:solidFill>
                            <a:srgbClr val="0071BC"/>
                          </a:solidFill>
                          <a:latin typeface="+mj-lt"/>
                        </a:rPr>
                        <a:t>Video</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Top view video camera (30x)</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 2 cameras for sample images in 10x and 100x magnifications</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76294869"/>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solidFill>
                            <a:srgbClr val="0071BC"/>
                          </a:solidFill>
                          <a:latin typeface="+mj-lt"/>
                        </a:rPr>
                        <a:t>Sample positioning</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Easy Load </a:t>
                      </a:r>
                      <a:r>
                        <a:rPr lang="en-US" sz="1300" noProof="0" dirty="0" err="1"/>
                        <a:t>funktion</a:t>
                      </a:r>
                      <a:endParaRPr lang="en-US" sz="1300" noProof="0" dirty="0"/>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spc="-40" baseline="0" noProof="0" dirty="0"/>
                        <a:t>Easy Load function and  overview camera</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10805906"/>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solidFill>
                            <a:srgbClr val="0071BC"/>
                          </a:solidFill>
                          <a:latin typeface="+mj-lt"/>
                        </a:rPr>
                        <a:t>Sample stage</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Programmable X-Y-Z-stage </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err="1"/>
                        <a:t>TurboSpeed</a:t>
                      </a:r>
                      <a:r>
                        <a:rPr lang="en-US" sz="1300" noProof="0" dirty="0"/>
                        <a:t> X-Y-Z stage</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58566497"/>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solidFill>
                            <a:srgbClr val="0071BC"/>
                          </a:solidFill>
                          <a:latin typeface="+mj-lt"/>
                        </a:rPr>
                        <a:t>Working modes</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Single and Multi-point / raster measurements</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Single,  Multi-point, Line scan and Mapping measurements</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89610511"/>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solidFill>
                            <a:srgbClr val="0071BC"/>
                          </a:solidFill>
                          <a:latin typeface="+mj-lt"/>
                        </a:rPr>
                        <a:t>Quantification</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Bulk, liquids, coatings</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Bulk, liquids, coatings</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08349078"/>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err="1">
                          <a:solidFill>
                            <a:srgbClr val="0071BC"/>
                          </a:solidFill>
                          <a:latin typeface="+mj-lt"/>
                        </a:rPr>
                        <a:t>Visualisation</a:t>
                      </a:r>
                      <a:endParaRPr lang="en-US" sz="1400" b="0" noProof="0" dirty="0">
                        <a:solidFill>
                          <a:srgbClr val="0071BC"/>
                        </a:solidFill>
                        <a:latin typeface="+mj-lt"/>
                      </a:endParaRP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Spectra displaying with deconvolution mode, trend lines</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Spectra displaying with deconvolution mode, line scan, </a:t>
                      </a:r>
                      <a:r>
                        <a:rPr lang="en-US" sz="1300" noProof="0" dirty="0" err="1"/>
                        <a:t>QMaps</a:t>
                      </a:r>
                      <a:r>
                        <a:rPr lang="en-US" sz="1300" noProof="0" dirty="0"/>
                        <a:t> </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0873402"/>
                  </a:ext>
                </a:extLst>
              </a:tr>
              <a:tr h="64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solidFill>
                            <a:srgbClr val="0071BC"/>
                          </a:solidFill>
                          <a:latin typeface="+mj-lt"/>
                        </a:rPr>
                        <a:t>Method setup</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Method editor for all kinds of samples</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300" noProof="0" dirty="0"/>
                        <a:t>Direct setup for bulk sample analysis or Method editor for coatings analysis and special calibrations</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98941578"/>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solidFill>
                            <a:srgbClr val="0071BC"/>
                          </a:solidFill>
                          <a:latin typeface="+mj-lt"/>
                        </a:rPr>
                        <a:t>Operation</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1BC"/>
                      </a:solidFill>
                      <a:prstDash val="solid"/>
                      <a:round/>
                      <a:headEnd type="none" w="med" len="med"/>
                      <a:tailEnd type="none" w="med" len="med"/>
                    </a:lnB>
                  </a:tcPr>
                </a:tc>
                <a:tc>
                  <a:txBody>
                    <a:bodyPr/>
                    <a:lstStyle/>
                    <a:p>
                      <a:r>
                        <a:rPr lang="en-US" sz="1300" spc="-40" baseline="0" noProof="0" dirty="0"/>
                        <a:t>Simplified mode with Touch UI optionally</a:t>
                      </a:r>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1BC"/>
                      </a:solidFill>
                      <a:prstDash val="solid"/>
                      <a:round/>
                      <a:headEnd type="none" w="med" len="med"/>
                      <a:tailEnd type="none" w="med" len="med"/>
                    </a:lnB>
                  </a:tcPr>
                </a:tc>
                <a:tc>
                  <a:txBody>
                    <a:bodyPr/>
                    <a:lstStyle/>
                    <a:p>
                      <a:endParaRPr lang="en-US" sz="1300" noProof="0" dirty="0"/>
                    </a:p>
                  </a:txBody>
                  <a:tcPr marL="72000" marR="36000" marT="18000" marB="0" anchor="ctr">
                    <a:lnL w="12700" cap="flat" cmpd="sng" algn="ctr">
                      <a:solidFill>
                        <a:srgbClr val="0071BC"/>
                      </a:solidFill>
                      <a:prstDash val="solid"/>
                      <a:round/>
                      <a:headEnd type="none" w="med" len="med"/>
                      <a:tailEnd type="none" w="med" len="med"/>
                    </a:lnL>
                    <a:lnR w="12700" cap="flat" cmpd="sng" algn="ctr">
                      <a:solidFill>
                        <a:srgbClr val="0071BC"/>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1BC"/>
                      </a:solidFill>
                      <a:prstDash val="solid"/>
                      <a:round/>
                      <a:headEnd type="none" w="med" len="med"/>
                      <a:tailEnd type="none" w="med" len="med"/>
                    </a:lnB>
                  </a:tcPr>
                </a:tc>
                <a:extLst>
                  <a:ext uri="{0D108BD9-81ED-4DB2-BD59-A6C34878D82A}">
                    <a16:rowId xmlns:a16="http://schemas.microsoft.com/office/drawing/2014/main" val="2589216157"/>
                  </a:ext>
                </a:extLst>
              </a:tr>
            </a:tbl>
          </a:graphicData>
        </a:graphic>
      </p:graphicFrame>
      <p:sp>
        <p:nvSpPr>
          <p:cNvPr id="26" name="Content Placeholder 3">
            <a:extLst>
              <a:ext uri="{FF2B5EF4-FFF2-40B4-BE49-F238E27FC236}">
                <a16:creationId xmlns:a16="http://schemas.microsoft.com/office/drawing/2014/main" id="{D6403C54-9E8E-11B2-5203-121A609C38A3}"/>
              </a:ext>
            </a:extLst>
          </p:cNvPr>
          <p:cNvSpPr txBox="1">
            <a:spLocks/>
          </p:cNvSpPr>
          <p:nvPr/>
        </p:nvSpPr>
        <p:spPr>
          <a:xfrm>
            <a:off x="515939" y="4332853"/>
            <a:ext cx="2270392" cy="33240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0" noProof="0" dirty="0">
                <a:solidFill>
                  <a:srgbClr val="0071BC"/>
                </a:solidFill>
                <a:latin typeface="+mj-lt"/>
              </a:rPr>
              <a:t>M4 TORNADO plus</a:t>
            </a:r>
          </a:p>
        </p:txBody>
      </p:sp>
      <p:pic>
        <p:nvPicPr>
          <p:cNvPr id="28" name="Grafik 27" descr="Ein Bild, das Screenshot, Text, Rechteck, Design enthält.&#10;&#10;KI-generierte Inhalte können fehlerhaft sein.">
            <a:extLst>
              <a:ext uri="{FF2B5EF4-FFF2-40B4-BE49-F238E27FC236}">
                <a16:creationId xmlns:a16="http://schemas.microsoft.com/office/drawing/2014/main" id="{FB0F572B-D598-63A7-4B2A-B6173330A0A0}"/>
              </a:ext>
            </a:extLst>
          </p:cNvPr>
          <p:cNvPicPr>
            <a:picLocks noChangeAspect="1"/>
          </p:cNvPicPr>
          <p:nvPr/>
        </p:nvPicPr>
        <p:blipFill>
          <a:blip r:embed="rId3"/>
          <a:stretch>
            <a:fillRect/>
          </a:stretch>
        </p:blipFill>
        <p:spPr>
          <a:xfrm>
            <a:off x="216174" y="2642674"/>
            <a:ext cx="3510999" cy="1786607"/>
          </a:xfrm>
          <a:prstGeom prst="rect">
            <a:avLst/>
          </a:prstGeom>
        </p:spPr>
      </p:pic>
      <p:pic>
        <p:nvPicPr>
          <p:cNvPr id="30" name="Grafik 29" descr="Ein Bild, das Drucker, Bankautomat, Im Haus, Design enthält.&#10;&#10;KI-generierte Inhalte können fehlerhaft sein.">
            <a:extLst>
              <a:ext uri="{FF2B5EF4-FFF2-40B4-BE49-F238E27FC236}">
                <a16:creationId xmlns:a16="http://schemas.microsoft.com/office/drawing/2014/main" id="{3A00DC89-934E-74A2-8DAC-73DD739F1C52}"/>
              </a:ext>
            </a:extLst>
          </p:cNvPr>
          <p:cNvPicPr>
            <a:picLocks noChangeAspect="1"/>
          </p:cNvPicPr>
          <p:nvPr/>
        </p:nvPicPr>
        <p:blipFill>
          <a:blip r:embed="rId4"/>
          <a:stretch>
            <a:fillRect/>
          </a:stretch>
        </p:blipFill>
        <p:spPr>
          <a:xfrm>
            <a:off x="492397" y="4766331"/>
            <a:ext cx="2643808" cy="1559445"/>
          </a:xfrm>
          <a:prstGeom prst="rect">
            <a:avLst/>
          </a:prstGeom>
        </p:spPr>
      </p:pic>
      <p:sp>
        <p:nvSpPr>
          <p:cNvPr id="5" name="Date Placeholder 6">
            <a:extLst>
              <a:ext uri="{FF2B5EF4-FFF2-40B4-BE49-F238E27FC236}">
                <a16:creationId xmlns:a16="http://schemas.microsoft.com/office/drawing/2014/main" id="{5381CD7F-76E9-E384-28A4-FBF375E15CC2}"/>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9" name="Grafik 8" descr="Ein Bild, das Schrift, Grafiken, Screenshot, Logo enthält.&#10;&#10;KI-generierte Inhalte können fehlerhaft sein.">
            <a:extLst>
              <a:ext uri="{FF2B5EF4-FFF2-40B4-BE49-F238E27FC236}">
                <a16:creationId xmlns:a16="http://schemas.microsoft.com/office/drawing/2014/main" id="{8E454DC7-258C-4E1A-7C86-DB68C8CCCA4E}"/>
              </a:ext>
            </a:extLst>
          </p:cNvPr>
          <p:cNvPicPr preferRelativeResize="0">
            <a:picLocks/>
          </p:cNvPicPr>
          <p:nvPr/>
        </p:nvPicPr>
        <p:blipFill>
          <a:blip r:embed="rId5"/>
          <a:stretch>
            <a:fillRect/>
          </a:stretch>
        </p:blipFill>
        <p:spPr>
          <a:xfrm>
            <a:off x="9541134" y="305029"/>
            <a:ext cx="972000" cy="468000"/>
          </a:xfrm>
          <a:prstGeom prst="rect">
            <a:avLst/>
          </a:prstGeom>
        </p:spPr>
      </p:pic>
    </p:spTree>
    <p:extLst>
      <p:ext uri="{BB962C8B-B14F-4D97-AF65-F5344CB8AC3E}">
        <p14:creationId xmlns:p14="http://schemas.microsoft.com/office/powerpoint/2010/main" val="3777043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3819E-EE03-9E5C-B214-1E8AB629A47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F854927-DB85-B62F-5FF5-0869C1EB4FE2}"/>
              </a:ext>
            </a:extLst>
          </p:cNvPr>
          <p:cNvSpPr>
            <a:spLocks noGrp="1"/>
          </p:cNvSpPr>
          <p:nvPr>
            <p:ph type="body" sz="quarter" idx="20"/>
          </p:nvPr>
        </p:nvSpPr>
        <p:spPr>
          <a:xfrm>
            <a:off x="515939" y="296863"/>
            <a:ext cx="9420224" cy="134652"/>
          </a:xfrm>
        </p:spPr>
        <p:txBody>
          <a:bodyPr/>
          <a:lstStyle/>
          <a:p>
            <a:r>
              <a:rPr lang="en-US" noProof="0" dirty="0"/>
              <a:t>Measurements of Carbon Layer Thickness: Methodological Approach</a:t>
            </a:r>
          </a:p>
        </p:txBody>
      </p:sp>
      <p:sp>
        <p:nvSpPr>
          <p:cNvPr id="3" name="Title 2">
            <a:extLst>
              <a:ext uri="{FF2B5EF4-FFF2-40B4-BE49-F238E27FC236}">
                <a16:creationId xmlns:a16="http://schemas.microsoft.com/office/drawing/2014/main" id="{064AE994-F773-CA0D-A3BC-95A44C21FB0D}"/>
              </a:ext>
            </a:extLst>
          </p:cNvPr>
          <p:cNvSpPr>
            <a:spLocks noGrp="1"/>
          </p:cNvSpPr>
          <p:nvPr>
            <p:ph type="title"/>
          </p:nvPr>
        </p:nvSpPr>
        <p:spPr>
          <a:xfrm>
            <a:off x="515938" y="505635"/>
            <a:ext cx="9420225" cy="664797"/>
          </a:xfrm>
        </p:spPr>
        <p:txBody>
          <a:bodyPr/>
          <a:lstStyle/>
          <a:p>
            <a:r>
              <a:rPr lang="en-US" noProof="0" dirty="0"/>
              <a:t>Quantification Methods for X-ray Spectra:</a:t>
            </a:r>
            <a:br>
              <a:rPr lang="en-US" noProof="0" dirty="0"/>
            </a:br>
            <a:r>
              <a:rPr lang="en-US" noProof="0" dirty="0"/>
              <a:t>Advantages and Limitations</a:t>
            </a:r>
          </a:p>
        </p:txBody>
      </p:sp>
      <p:sp>
        <p:nvSpPr>
          <p:cNvPr id="6" name="Slide Number Placeholder 5">
            <a:extLst>
              <a:ext uri="{FF2B5EF4-FFF2-40B4-BE49-F238E27FC236}">
                <a16:creationId xmlns:a16="http://schemas.microsoft.com/office/drawing/2014/main" id="{56329D83-92AD-CFEB-FA10-2AC894F3ADB4}"/>
              </a:ext>
            </a:extLst>
          </p:cNvPr>
          <p:cNvSpPr>
            <a:spLocks noGrp="1"/>
          </p:cNvSpPr>
          <p:nvPr>
            <p:ph type="sldNum" sz="quarter" idx="4"/>
          </p:nvPr>
        </p:nvSpPr>
        <p:spPr>
          <a:xfrm>
            <a:off x="11384280" y="6611112"/>
            <a:ext cx="291782" cy="128016"/>
          </a:xfrm>
        </p:spPr>
        <p:txBody>
          <a:bodyPr/>
          <a:lstStyle/>
          <a:p>
            <a:fld id="{A520213A-032B-FE42-940A-86A4C9AC44D3}" type="slidenum">
              <a:rPr lang="en-US" noProof="0" smtClean="0"/>
              <a:pPr/>
              <a:t>7</a:t>
            </a:fld>
            <a:endParaRPr lang="en-US" noProof="0" dirty="0"/>
          </a:p>
        </p:txBody>
      </p:sp>
      <p:sp>
        <p:nvSpPr>
          <p:cNvPr id="7" name="Footer Placeholder 6">
            <a:extLst>
              <a:ext uri="{FF2B5EF4-FFF2-40B4-BE49-F238E27FC236}">
                <a16:creationId xmlns:a16="http://schemas.microsoft.com/office/drawing/2014/main" id="{FC078181-C70D-D13E-F113-0549936C311A}"/>
              </a:ext>
            </a:extLst>
          </p:cNvPr>
          <p:cNvSpPr>
            <a:spLocks noGrp="1"/>
          </p:cNvSpPr>
          <p:nvPr>
            <p:ph type="ftr" sz="quarter" idx="3"/>
          </p:nvPr>
        </p:nvSpPr>
        <p:spPr>
          <a:xfrm>
            <a:off x="4351338" y="6611112"/>
            <a:ext cx="5925232" cy="128016"/>
          </a:xfrm>
        </p:spPr>
        <p:txBody>
          <a:bodyPr/>
          <a:lstStyle/>
          <a:p>
            <a:r>
              <a:rPr lang="en-US" noProof="0" dirty="0"/>
              <a:t>Innovation with Integrity</a:t>
            </a:r>
          </a:p>
        </p:txBody>
      </p:sp>
      <p:sp>
        <p:nvSpPr>
          <p:cNvPr id="23" name="Textfeld 22">
            <a:extLst>
              <a:ext uri="{FF2B5EF4-FFF2-40B4-BE49-F238E27FC236}">
                <a16:creationId xmlns:a16="http://schemas.microsoft.com/office/drawing/2014/main" id="{0D674D93-C086-B7B3-E9EA-E14CBC345D16}"/>
              </a:ext>
            </a:extLst>
          </p:cNvPr>
          <p:cNvSpPr txBox="1"/>
          <p:nvPr/>
        </p:nvSpPr>
        <p:spPr>
          <a:xfrm>
            <a:off x="279440" y="1377078"/>
            <a:ext cx="11359279" cy="1400383"/>
          </a:xfrm>
          <a:prstGeom prst="rect">
            <a:avLst/>
          </a:prstGeom>
          <a:noFill/>
        </p:spPr>
        <p:txBody>
          <a:bodyPr wrap="square">
            <a:spAutoFit/>
          </a:bodyPr>
          <a:lstStyle/>
          <a:p>
            <a:pPr marL="342900" indent="-342900" defTabSz="266700">
              <a:spcBef>
                <a:spcPct val="20000"/>
              </a:spcBef>
              <a:spcAft>
                <a:spcPts val="600"/>
              </a:spcAft>
              <a:buClr>
                <a:schemeClr val="accent2"/>
              </a:buClr>
              <a:buSzPct val="100000"/>
              <a:buFont typeface="Wingdings" panose="05000000000000000000" pitchFamily="2" charset="2"/>
              <a:buChar char="§"/>
            </a:pPr>
            <a:r>
              <a:rPr lang="en-US" sz="1600" noProof="0" dirty="0">
                <a:latin typeface="+mj-lt"/>
                <a:ea typeface="Roboto Light" charset="0"/>
              </a:rPr>
              <a:t>Emission mode</a:t>
            </a:r>
            <a:r>
              <a:rPr lang="en-US" sz="1600" noProof="0" dirty="0">
                <a:ea typeface="Roboto Light" charset="0"/>
              </a:rPr>
              <a:t>, using </a:t>
            </a:r>
            <a:r>
              <a:rPr lang="en-US" sz="1600" dirty="0">
                <a:ea typeface="Roboto Light" charset="0"/>
              </a:rPr>
              <a:t>the </a:t>
            </a:r>
            <a:r>
              <a:rPr lang="en-US" sz="1600" noProof="0" dirty="0">
                <a:ea typeface="Roboto Light" charset="0"/>
              </a:rPr>
              <a:t>layer element fluorescence lines for calculation of layer thickness and composition:</a:t>
            </a:r>
          </a:p>
          <a:p>
            <a:pPr marL="828675" lvl="2" indent="-285750" defTabSz="266700">
              <a:buClr>
                <a:schemeClr val="accent2"/>
              </a:buClr>
              <a:buSzPct val="100000"/>
              <a:buFont typeface="Roboto Light" panose="02000000000000000000" pitchFamily="2" charset="0"/>
              <a:buChar char="—"/>
            </a:pPr>
            <a:r>
              <a:rPr lang="en-US" sz="1600" noProof="0" dirty="0">
                <a:ea typeface="Roboto Light" charset="0"/>
              </a:rPr>
              <a:t>direct information, no additional element/lines measurements are necessary</a:t>
            </a:r>
          </a:p>
          <a:p>
            <a:pPr marL="828675" lvl="2" indent="-285750" defTabSz="266700">
              <a:buClr>
                <a:schemeClr val="accent2"/>
              </a:buClr>
              <a:buSzPct val="100000"/>
              <a:buFont typeface="Roboto Light" panose="02000000000000000000" pitchFamily="2" charset="0"/>
              <a:buChar char="—"/>
            </a:pPr>
            <a:r>
              <a:rPr lang="en-US" sz="1600" noProof="0" dirty="0">
                <a:ea typeface="Roboto Light" charset="0"/>
              </a:rPr>
              <a:t>in consideration of secondary excitation effects </a:t>
            </a:r>
          </a:p>
          <a:p>
            <a:pPr marL="828675" lvl="2" indent="-285750" defTabSz="266700">
              <a:buClr>
                <a:schemeClr val="accent2"/>
              </a:buClr>
              <a:buSzPct val="100000"/>
              <a:buFont typeface="Roboto Light" panose="02000000000000000000" pitchFamily="2" charset="0"/>
              <a:buChar char="—"/>
            </a:pPr>
            <a:r>
              <a:rPr lang="en-US" sz="1600" noProof="0" dirty="0">
                <a:ea typeface="Roboto Light" charset="0"/>
              </a:rPr>
              <a:t>physical limitation of the information depth due to self-absorption depends on the element and selected emission lines, for Carbon Ka line it is appr. 2 µm in the used measurement geometry</a:t>
            </a:r>
          </a:p>
        </p:txBody>
      </p:sp>
      <p:sp>
        <p:nvSpPr>
          <p:cNvPr id="30" name="Rectangle 3">
            <a:extLst>
              <a:ext uri="{FF2B5EF4-FFF2-40B4-BE49-F238E27FC236}">
                <a16:creationId xmlns:a16="http://schemas.microsoft.com/office/drawing/2014/main" id="{E69C3378-E283-934A-F760-B771501E0EDA}"/>
              </a:ext>
            </a:extLst>
          </p:cNvPr>
          <p:cNvSpPr txBox="1">
            <a:spLocks noChangeArrowheads="1"/>
          </p:cNvSpPr>
          <p:nvPr/>
        </p:nvSpPr>
        <p:spPr>
          <a:xfrm>
            <a:off x="282129" y="2866219"/>
            <a:ext cx="6915465" cy="2342165"/>
          </a:xfrm>
          <a:prstGeom prst="rect">
            <a:avLst/>
          </a:prstGeom>
        </p:spPr>
        <p:txBody>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266700">
              <a:lnSpc>
                <a:spcPct val="100000"/>
              </a:lnSpc>
              <a:spcBef>
                <a:spcPct val="20000"/>
              </a:spcBef>
              <a:spcAft>
                <a:spcPts val="600"/>
              </a:spcAft>
            </a:pPr>
            <a:r>
              <a:rPr lang="en-US" sz="1600" noProof="0" dirty="0">
                <a:latin typeface="+mj-lt"/>
              </a:rPr>
              <a:t>Absorption mode</a:t>
            </a:r>
            <a:r>
              <a:rPr lang="en-US" sz="1600" noProof="0" dirty="0"/>
              <a:t>, using the substrate element emission lines for calculation of layer thickness:</a:t>
            </a:r>
          </a:p>
          <a:p>
            <a:pPr marL="828675" lvl="2" indent="-285750" defTabSz="266700">
              <a:lnSpc>
                <a:spcPct val="100000"/>
              </a:lnSpc>
              <a:spcAft>
                <a:spcPts val="0"/>
              </a:spcAft>
              <a:buFont typeface="Roboto Light" panose="02000000000000000000" pitchFamily="2" charset="0"/>
              <a:buChar char="—"/>
            </a:pPr>
            <a:r>
              <a:rPr lang="en-US" sz="1600" noProof="0" dirty="0"/>
              <a:t>if the emission lines of layer element can not be measured, for example were absorbed by the medium</a:t>
            </a:r>
          </a:p>
          <a:p>
            <a:pPr marL="828675" lvl="2" indent="-285750" defTabSz="266700">
              <a:lnSpc>
                <a:spcPct val="100000"/>
              </a:lnSpc>
              <a:spcAft>
                <a:spcPts val="0"/>
              </a:spcAft>
              <a:buFont typeface="Roboto Light" panose="02000000000000000000" pitchFamily="2" charset="0"/>
              <a:buChar char="—"/>
            </a:pPr>
            <a:r>
              <a:rPr lang="en-US" sz="1600" noProof="0" dirty="0"/>
              <a:t>the stability of the thickness calculation in emission mode is decreased in the saturation region or affected by other factors, for example by secondary excitation or by line overlap</a:t>
            </a:r>
          </a:p>
          <a:p>
            <a:pPr marL="828675" lvl="2" indent="-285750" defTabSz="266700">
              <a:lnSpc>
                <a:spcPct val="100000"/>
              </a:lnSpc>
              <a:spcAft>
                <a:spcPts val="0"/>
              </a:spcAft>
              <a:buFont typeface="Roboto Light" panose="02000000000000000000" pitchFamily="2" charset="0"/>
              <a:buChar char="—"/>
            </a:pPr>
            <a:r>
              <a:rPr lang="en-US" sz="1600" noProof="0" dirty="0"/>
              <a:t>physical limitation of the information depth due to absorption of the substrate signal in the coating</a:t>
            </a:r>
          </a:p>
        </p:txBody>
      </p:sp>
      <p:sp>
        <p:nvSpPr>
          <p:cNvPr id="33" name="Rectangle 3">
            <a:extLst>
              <a:ext uri="{FF2B5EF4-FFF2-40B4-BE49-F238E27FC236}">
                <a16:creationId xmlns:a16="http://schemas.microsoft.com/office/drawing/2014/main" id="{1EEC5015-219A-F363-0454-A0CC00BB4E99}"/>
              </a:ext>
            </a:extLst>
          </p:cNvPr>
          <p:cNvSpPr txBox="1">
            <a:spLocks noChangeArrowheads="1"/>
          </p:cNvSpPr>
          <p:nvPr/>
        </p:nvSpPr>
        <p:spPr>
          <a:xfrm>
            <a:off x="307101" y="5325422"/>
            <a:ext cx="7475237" cy="1144952"/>
          </a:xfrm>
          <a:prstGeom prst="rect">
            <a:avLst/>
          </a:prstGeom>
        </p:spPr>
        <p:txBody>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266700">
              <a:lnSpc>
                <a:spcPct val="100000"/>
              </a:lnSpc>
              <a:spcBef>
                <a:spcPct val="20000"/>
              </a:spcBef>
              <a:spcAft>
                <a:spcPts val="600"/>
              </a:spcAft>
            </a:pPr>
            <a:r>
              <a:rPr lang="en-US" sz="1600" noProof="0" dirty="0">
                <a:latin typeface="+mj-lt"/>
              </a:rPr>
              <a:t>Relative mode</a:t>
            </a:r>
            <a:r>
              <a:rPr lang="en-US" sz="1600" noProof="0" dirty="0"/>
              <a:t>, using the layer to substrate element emission lines ratio:</a:t>
            </a:r>
          </a:p>
          <a:p>
            <a:pPr marL="828675" lvl="2" indent="-285750" defTabSz="266700">
              <a:lnSpc>
                <a:spcPct val="100000"/>
              </a:lnSpc>
              <a:spcAft>
                <a:spcPts val="0"/>
              </a:spcAft>
              <a:buFont typeface="Roboto Light" panose="02000000000000000000" pitchFamily="2" charset="0"/>
              <a:buChar char="—"/>
            </a:pPr>
            <a:r>
              <a:rPr lang="en-US" sz="1600" noProof="0" dirty="0"/>
              <a:t>stabilizes the coating thickness calculation</a:t>
            </a:r>
          </a:p>
          <a:p>
            <a:pPr marL="828675" lvl="2" indent="-285750" defTabSz="266700">
              <a:lnSpc>
                <a:spcPct val="100000"/>
              </a:lnSpc>
              <a:spcAft>
                <a:spcPts val="0"/>
              </a:spcAft>
              <a:buFont typeface="Roboto Light" panose="02000000000000000000" pitchFamily="2" charset="0"/>
              <a:buChar char="—"/>
            </a:pPr>
            <a:r>
              <a:rPr lang="en-US" sz="1600" noProof="0" dirty="0"/>
              <a:t>advantageous if both coating and substrate emission lines are measurable</a:t>
            </a:r>
          </a:p>
        </p:txBody>
      </p:sp>
      <p:grpSp>
        <p:nvGrpSpPr>
          <p:cNvPr id="4" name="Gruppieren 3">
            <a:extLst>
              <a:ext uri="{FF2B5EF4-FFF2-40B4-BE49-F238E27FC236}">
                <a16:creationId xmlns:a16="http://schemas.microsoft.com/office/drawing/2014/main" id="{FB68749B-7829-DCF2-CE36-CC631AFEC557}"/>
              </a:ext>
            </a:extLst>
          </p:cNvPr>
          <p:cNvGrpSpPr/>
          <p:nvPr/>
        </p:nvGrpSpPr>
        <p:grpSpPr>
          <a:xfrm>
            <a:off x="7285383" y="3180522"/>
            <a:ext cx="4544976" cy="2644477"/>
            <a:chOff x="456361" y="1911643"/>
            <a:chExt cx="4364490" cy="2308324"/>
          </a:xfrm>
        </p:grpSpPr>
        <p:pic>
          <p:nvPicPr>
            <p:cNvPr id="8" name="Picture 22">
              <a:extLst>
                <a:ext uri="{FF2B5EF4-FFF2-40B4-BE49-F238E27FC236}">
                  <a16:creationId xmlns:a16="http://schemas.microsoft.com/office/drawing/2014/main" id="{93FEF2E4-AAF8-56A6-5787-9F8E61AB747E}"/>
                </a:ext>
              </a:extLst>
            </p:cNvPr>
            <p:cNvPicPr>
              <a:picLocks noChangeAspect="1"/>
            </p:cNvPicPr>
            <p:nvPr/>
          </p:nvPicPr>
          <p:blipFill>
            <a:blip r:embed="rId3">
              <a:lum bright="-20000" contrast="40000"/>
            </a:blip>
            <a:stretch>
              <a:fillRect/>
            </a:stretch>
          </p:blipFill>
          <p:spPr>
            <a:xfrm>
              <a:off x="761882" y="1911643"/>
              <a:ext cx="4058969" cy="2063539"/>
            </a:xfrm>
            <a:prstGeom prst="rect">
              <a:avLst/>
            </a:prstGeom>
          </p:spPr>
        </p:pic>
        <p:sp>
          <p:nvSpPr>
            <p:cNvPr id="9" name="TextBox 4">
              <a:extLst>
                <a:ext uri="{FF2B5EF4-FFF2-40B4-BE49-F238E27FC236}">
                  <a16:creationId xmlns:a16="http://schemas.microsoft.com/office/drawing/2014/main" id="{21F873C5-579A-5EFA-36D4-1ECC206354C0}"/>
                </a:ext>
              </a:extLst>
            </p:cNvPr>
            <p:cNvSpPr txBox="1"/>
            <p:nvPr/>
          </p:nvSpPr>
          <p:spPr>
            <a:xfrm>
              <a:off x="761882" y="3928420"/>
              <a:ext cx="4056484" cy="291547"/>
            </a:xfrm>
            <a:prstGeom prst="rect">
              <a:avLst/>
            </a:prstGeom>
            <a:noFill/>
          </p:spPr>
          <p:txBody>
            <a:bodyPr wrap="square" rtlCol="0">
              <a:spAutoFit/>
            </a:bodyPr>
            <a:lstStyle/>
            <a:p>
              <a:pPr algn="ctr"/>
              <a:r>
                <a:rPr lang="en-US" sz="1200" noProof="0" dirty="0"/>
                <a:t>Layer thickness </a:t>
              </a:r>
              <a:r>
                <a:rPr lang="en-US" sz="1200" noProof="0" dirty="0">
                  <a:sym typeface="Wingdings" panose="05000000000000000000" pitchFamily="2" charset="2"/>
                </a:rPr>
                <a:t></a:t>
              </a:r>
              <a:endParaRPr lang="en-US" sz="1200" noProof="0" dirty="0"/>
            </a:p>
          </p:txBody>
        </p:sp>
        <p:sp>
          <p:nvSpPr>
            <p:cNvPr id="10" name="TextBox 9">
              <a:extLst>
                <a:ext uri="{FF2B5EF4-FFF2-40B4-BE49-F238E27FC236}">
                  <a16:creationId xmlns:a16="http://schemas.microsoft.com/office/drawing/2014/main" id="{8925A885-58C2-8536-6205-402F7B95D6BA}"/>
                </a:ext>
              </a:extLst>
            </p:cNvPr>
            <p:cNvSpPr txBox="1"/>
            <p:nvPr/>
          </p:nvSpPr>
          <p:spPr>
            <a:xfrm rot="16200000">
              <a:off x="-409292" y="2777298"/>
              <a:ext cx="2066022" cy="334715"/>
            </a:xfrm>
            <a:prstGeom prst="rect">
              <a:avLst/>
            </a:prstGeom>
            <a:noFill/>
          </p:spPr>
          <p:txBody>
            <a:bodyPr wrap="square" rtlCol="0">
              <a:spAutoFit/>
            </a:bodyPr>
            <a:lstStyle/>
            <a:p>
              <a:pPr algn="ctr"/>
              <a:r>
                <a:rPr lang="en-US" sz="1200" noProof="0" dirty="0"/>
                <a:t>rel. intensity</a:t>
              </a:r>
            </a:p>
          </p:txBody>
        </p:sp>
      </p:grpSp>
      <p:sp>
        <p:nvSpPr>
          <p:cNvPr id="11" name="TextBox 2">
            <a:extLst>
              <a:ext uri="{FF2B5EF4-FFF2-40B4-BE49-F238E27FC236}">
                <a16:creationId xmlns:a16="http://schemas.microsoft.com/office/drawing/2014/main" id="{D0AC31FD-283F-37A3-1460-47C7F556156A}"/>
              </a:ext>
            </a:extLst>
          </p:cNvPr>
          <p:cNvSpPr txBox="1"/>
          <p:nvPr/>
        </p:nvSpPr>
        <p:spPr>
          <a:xfrm>
            <a:off x="8668142" y="3529613"/>
            <a:ext cx="3018188" cy="276999"/>
          </a:xfrm>
          <a:prstGeom prst="rect">
            <a:avLst/>
          </a:prstGeom>
          <a:noFill/>
        </p:spPr>
        <p:txBody>
          <a:bodyPr wrap="square" rtlCol="0">
            <a:spAutoFit/>
          </a:bodyPr>
          <a:lstStyle/>
          <a:p>
            <a:pPr algn="r"/>
            <a:r>
              <a:rPr lang="en-US" sz="1200" b="1" noProof="0" dirty="0">
                <a:solidFill>
                  <a:srgbClr val="FF9933"/>
                </a:solidFill>
              </a:rPr>
              <a:t>Layer fluorescence</a:t>
            </a:r>
          </a:p>
        </p:txBody>
      </p:sp>
      <p:sp>
        <p:nvSpPr>
          <p:cNvPr id="12" name="TextBox 15">
            <a:extLst>
              <a:ext uri="{FF2B5EF4-FFF2-40B4-BE49-F238E27FC236}">
                <a16:creationId xmlns:a16="http://schemas.microsoft.com/office/drawing/2014/main" id="{97A5FC2F-6227-6117-BFDA-4C7BBFC11E89}"/>
              </a:ext>
            </a:extLst>
          </p:cNvPr>
          <p:cNvSpPr txBox="1"/>
          <p:nvPr/>
        </p:nvSpPr>
        <p:spPr>
          <a:xfrm>
            <a:off x="10208472" y="4932777"/>
            <a:ext cx="1477858" cy="276999"/>
          </a:xfrm>
          <a:prstGeom prst="rect">
            <a:avLst/>
          </a:prstGeom>
          <a:noFill/>
        </p:spPr>
        <p:txBody>
          <a:bodyPr wrap="square" rtlCol="0">
            <a:spAutoFit/>
          </a:bodyPr>
          <a:lstStyle/>
          <a:p>
            <a:pPr algn="r"/>
            <a:r>
              <a:rPr lang="en-US" sz="1200" b="1" noProof="0" dirty="0">
                <a:solidFill>
                  <a:srgbClr val="00B0F0"/>
                </a:solidFill>
              </a:rPr>
              <a:t>Base fluorescence</a:t>
            </a:r>
            <a:endParaRPr lang="en-US" sz="1200" b="1" noProof="0" dirty="0"/>
          </a:p>
        </p:txBody>
      </p:sp>
      <p:sp>
        <p:nvSpPr>
          <p:cNvPr id="13" name="Date Placeholder 6">
            <a:extLst>
              <a:ext uri="{FF2B5EF4-FFF2-40B4-BE49-F238E27FC236}">
                <a16:creationId xmlns:a16="http://schemas.microsoft.com/office/drawing/2014/main" id="{C853FA57-1FBC-EE84-B763-F993406A90ED}"/>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14" name="Grafik 13" descr="Ein Bild, das Schrift, Grafiken, Screenshot, Logo enthält.&#10;&#10;KI-generierte Inhalte können fehlerhaft sein.">
            <a:extLst>
              <a:ext uri="{FF2B5EF4-FFF2-40B4-BE49-F238E27FC236}">
                <a16:creationId xmlns:a16="http://schemas.microsoft.com/office/drawing/2014/main" id="{7AA61E0C-4873-CFDE-DADA-193086B4336D}"/>
              </a:ext>
            </a:extLst>
          </p:cNvPr>
          <p:cNvPicPr preferRelativeResize="0">
            <a:picLocks/>
          </p:cNvPicPr>
          <p:nvPr/>
        </p:nvPicPr>
        <p:blipFill>
          <a:blip r:embed="rId4"/>
          <a:stretch>
            <a:fillRect/>
          </a:stretch>
        </p:blipFill>
        <p:spPr>
          <a:xfrm>
            <a:off x="9541134" y="305029"/>
            <a:ext cx="972000" cy="468000"/>
          </a:xfrm>
          <a:prstGeom prst="rect">
            <a:avLst/>
          </a:prstGeom>
        </p:spPr>
      </p:pic>
    </p:spTree>
    <p:extLst>
      <p:ext uri="{BB962C8B-B14F-4D97-AF65-F5344CB8AC3E}">
        <p14:creationId xmlns:p14="http://schemas.microsoft.com/office/powerpoint/2010/main" val="40274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P spid="33"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0FDBB-689E-AD1B-38EC-EA0BF9CC5A4A}"/>
            </a:ext>
          </a:extLst>
        </p:cNvPr>
        <p:cNvGrpSpPr/>
        <p:nvPr/>
      </p:nvGrpSpPr>
      <p:grpSpPr>
        <a:xfrm>
          <a:off x="0" y="0"/>
          <a:ext cx="0" cy="0"/>
          <a:chOff x="0" y="0"/>
          <a:chExt cx="0" cy="0"/>
        </a:xfrm>
      </p:grpSpPr>
      <p:grpSp>
        <p:nvGrpSpPr>
          <p:cNvPr id="26" name="Gruppieren 25">
            <a:extLst>
              <a:ext uri="{FF2B5EF4-FFF2-40B4-BE49-F238E27FC236}">
                <a16:creationId xmlns:a16="http://schemas.microsoft.com/office/drawing/2014/main" id="{F29F0EF3-8998-142A-E570-EB1759845725}"/>
              </a:ext>
            </a:extLst>
          </p:cNvPr>
          <p:cNvGrpSpPr/>
          <p:nvPr/>
        </p:nvGrpSpPr>
        <p:grpSpPr>
          <a:xfrm>
            <a:off x="394970" y="2780073"/>
            <a:ext cx="5773042" cy="2616786"/>
            <a:chOff x="680720" y="3056298"/>
            <a:chExt cx="5773042" cy="2659878"/>
          </a:xfrm>
        </p:grpSpPr>
        <p:pic>
          <p:nvPicPr>
            <p:cNvPr id="24" name="Grafik 23">
              <a:extLst>
                <a:ext uri="{FF2B5EF4-FFF2-40B4-BE49-F238E27FC236}">
                  <a16:creationId xmlns:a16="http://schemas.microsoft.com/office/drawing/2014/main" id="{CBCCDE11-3279-9B7C-AE8B-5B5ED5994972}"/>
                </a:ext>
              </a:extLst>
            </p:cNvPr>
            <p:cNvPicPr>
              <a:picLocks noChangeAspect="1"/>
            </p:cNvPicPr>
            <p:nvPr/>
          </p:nvPicPr>
          <p:blipFill>
            <a:blip r:embed="rId3"/>
            <a:stretch>
              <a:fillRect/>
            </a:stretch>
          </p:blipFill>
          <p:spPr>
            <a:xfrm>
              <a:off x="680720" y="3056298"/>
              <a:ext cx="5773042" cy="2659878"/>
            </a:xfrm>
            <a:prstGeom prst="rect">
              <a:avLst/>
            </a:prstGeom>
          </p:spPr>
        </p:pic>
        <p:sp>
          <p:nvSpPr>
            <p:cNvPr id="16" name="Textfeld 15">
              <a:extLst>
                <a:ext uri="{FF2B5EF4-FFF2-40B4-BE49-F238E27FC236}">
                  <a16:creationId xmlns:a16="http://schemas.microsoft.com/office/drawing/2014/main" id="{BBB18999-2308-6831-E587-71EE20FF7037}"/>
                </a:ext>
              </a:extLst>
            </p:cNvPr>
            <p:cNvSpPr txBox="1"/>
            <p:nvPr/>
          </p:nvSpPr>
          <p:spPr>
            <a:xfrm>
              <a:off x="1036102" y="4437435"/>
              <a:ext cx="210014"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C00000"/>
                  </a:solidFill>
                  <a:latin typeface="+mj-lt"/>
                </a:rPr>
                <a:t>Si</a:t>
              </a:r>
            </a:p>
          </p:txBody>
        </p:sp>
        <p:sp>
          <p:nvSpPr>
            <p:cNvPr id="18" name="Textfeld 17">
              <a:extLst>
                <a:ext uri="{FF2B5EF4-FFF2-40B4-BE49-F238E27FC236}">
                  <a16:creationId xmlns:a16="http://schemas.microsoft.com/office/drawing/2014/main" id="{8D86F0F2-A85B-71BB-1214-37C692BF29BF}"/>
                </a:ext>
              </a:extLst>
            </p:cNvPr>
            <p:cNvSpPr txBox="1"/>
            <p:nvPr/>
          </p:nvSpPr>
          <p:spPr>
            <a:xfrm>
              <a:off x="1869347" y="4428155"/>
              <a:ext cx="210014"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00C49F"/>
                  </a:solidFill>
                  <a:latin typeface="+mj-lt"/>
                </a:rPr>
                <a:t>Ca</a:t>
              </a:r>
            </a:p>
          </p:txBody>
        </p:sp>
        <p:sp>
          <p:nvSpPr>
            <p:cNvPr id="19" name="Textfeld 18">
              <a:extLst>
                <a:ext uri="{FF2B5EF4-FFF2-40B4-BE49-F238E27FC236}">
                  <a16:creationId xmlns:a16="http://schemas.microsoft.com/office/drawing/2014/main" id="{8C08CD5E-F539-0873-07E8-D332C8927827}"/>
                </a:ext>
              </a:extLst>
            </p:cNvPr>
            <p:cNvSpPr txBox="1"/>
            <p:nvPr/>
          </p:nvSpPr>
          <p:spPr>
            <a:xfrm>
              <a:off x="4876782" y="3431999"/>
              <a:ext cx="223381" cy="216931"/>
            </a:xfrm>
            <a:prstGeom prst="rect">
              <a:avLst/>
            </a:prstGeom>
            <a:noFill/>
            <a:ln>
              <a:noFill/>
            </a:ln>
          </p:spPr>
          <p:txBody>
            <a:bodyPr vert="horz" wrap="none" lIns="0" tIns="0" rIns="0" bIns="0" rtlCol="0">
              <a:noAutofit/>
            </a:bodyPr>
            <a:lstStyle/>
            <a:p>
              <a:pPr marL="0" indent="0" algn="l">
                <a:buNone/>
              </a:pPr>
              <a:r>
                <a:rPr lang="en-US" sz="1400" b="1" noProof="0" dirty="0">
                  <a:solidFill>
                    <a:srgbClr val="FFC000"/>
                  </a:solidFill>
                  <a:latin typeface="+mj-lt"/>
                </a:rPr>
                <a:t>As</a:t>
              </a:r>
            </a:p>
          </p:txBody>
        </p:sp>
      </p:grpSp>
      <p:grpSp>
        <p:nvGrpSpPr>
          <p:cNvPr id="59" name="Gruppieren 58">
            <a:extLst>
              <a:ext uri="{FF2B5EF4-FFF2-40B4-BE49-F238E27FC236}">
                <a16:creationId xmlns:a16="http://schemas.microsoft.com/office/drawing/2014/main" id="{CD791E5B-ED39-EBC5-D72A-2A91706B60E6}"/>
              </a:ext>
            </a:extLst>
          </p:cNvPr>
          <p:cNvGrpSpPr/>
          <p:nvPr/>
        </p:nvGrpSpPr>
        <p:grpSpPr>
          <a:xfrm>
            <a:off x="5761091" y="2183550"/>
            <a:ext cx="5754277" cy="2871741"/>
            <a:chOff x="5761091" y="2183550"/>
            <a:chExt cx="5754277" cy="2871741"/>
          </a:xfrm>
        </p:grpSpPr>
        <p:pic>
          <p:nvPicPr>
            <p:cNvPr id="21" name="Grafik 20">
              <a:extLst>
                <a:ext uri="{FF2B5EF4-FFF2-40B4-BE49-F238E27FC236}">
                  <a16:creationId xmlns:a16="http://schemas.microsoft.com/office/drawing/2014/main" id="{83CF6EEC-2649-02A8-3438-4E45046AB347}"/>
                </a:ext>
              </a:extLst>
            </p:cNvPr>
            <p:cNvPicPr>
              <a:picLocks noChangeAspect="1"/>
            </p:cNvPicPr>
            <p:nvPr/>
          </p:nvPicPr>
          <p:blipFill>
            <a:blip r:embed="rId4"/>
            <a:stretch>
              <a:fillRect/>
            </a:stretch>
          </p:blipFill>
          <p:spPr>
            <a:xfrm>
              <a:off x="5761091" y="2183550"/>
              <a:ext cx="5754277" cy="2871741"/>
            </a:xfrm>
            <a:prstGeom prst="rect">
              <a:avLst/>
            </a:prstGeom>
          </p:spPr>
        </p:pic>
        <p:sp>
          <p:nvSpPr>
            <p:cNvPr id="29" name="Textfeld 28">
              <a:extLst>
                <a:ext uri="{FF2B5EF4-FFF2-40B4-BE49-F238E27FC236}">
                  <a16:creationId xmlns:a16="http://schemas.microsoft.com/office/drawing/2014/main" id="{148A569B-2177-0D28-2472-5EF0CD118F1F}"/>
                </a:ext>
              </a:extLst>
            </p:cNvPr>
            <p:cNvSpPr txBox="1"/>
            <p:nvPr/>
          </p:nvSpPr>
          <p:spPr>
            <a:xfrm>
              <a:off x="6440039" y="2257174"/>
              <a:ext cx="210014" cy="241863"/>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C00000"/>
                  </a:solidFill>
                  <a:latin typeface="+mj-lt"/>
                </a:rPr>
                <a:t>Si</a:t>
              </a:r>
            </a:p>
          </p:txBody>
        </p:sp>
        <p:sp>
          <p:nvSpPr>
            <p:cNvPr id="30" name="Textfeld 29">
              <a:extLst>
                <a:ext uri="{FF2B5EF4-FFF2-40B4-BE49-F238E27FC236}">
                  <a16:creationId xmlns:a16="http://schemas.microsoft.com/office/drawing/2014/main" id="{2D1E33FB-8796-EB6F-1874-74804740227E}"/>
                </a:ext>
              </a:extLst>
            </p:cNvPr>
            <p:cNvSpPr txBox="1"/>
            <p:nvPr/>
          </p:nvSpPr>
          <p:spPr>
            <a:xfrm>
              <a:off x="6867159" y="3563919"/>
              <a:ext cx="210014" cy="241863"/>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00C49F"/>
                  </a:solidFill>
                  <a:latin typeface="+mj-lt"/>
                </a:rPr>
                <a:t>Ca</a:t>
              </a:r>
            </a:p>
          </p:txBody>
        </p:sp>
        <p:sp>
          <p:nvSpPr>
            <p:cNvPr id="31" name="Textfeld 30">
              <a:extLst>
                <a:ext uri="{FF2B5EF4-FFF2-40B4-BE49-F238E27FC236}">
                  <a16:creationId xmlns:a16="http://schemas.microsoft.com/office/drawing/2014/main" id="{5A533241-F5B1-AB6A-C539-B0BD5E969642}"/>
                </a:ext>
              </a:extLst>
            </p:cNvPr>
            <p:cNvSpPr txBox="1"/>
            <p:nvPr/>
          </p:nvSpPr>
          <p:spPr>
            <a:xfrm>
              <a:off x="6752935" y="3672369"/>
              <a:ext cx="108844" cy="250799"/>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chemeClr val="accent2"/>
                  </a:solidFill>
                  <a:latin typeface="+mj-lt"/>
                </a:rPr>
                <a:t>K</a:t>
              </a:r>
            </a:p>
          </p:txBody>
        </p:sp>
        <p:sp>
          <p:nvSpPr>
            <p:cNvPr id="32" name="Textfeld 31">
              <a:extLst>
                <a:ext uri="{FF2B5EF4-FFF2-40B4-BE49-F238E27FC236}">
                  <a16:creationId xmlns:a16="http://schemas.microsoft.com/office/drawing/2014/main" id="{E07ED9EB-3F46-F57D-8F74-DFD6A060FD66}"/>
                </a:ext>
              </a:extLst>
            </p:cNvPr>
            <p:cNvSpPr txBox="1"/>
            <p:nvPr/>
          </p:nvSpPr>
          <p:spPr>
            <a:xfrm>
              <a:off x="8641914" y="3642204"/>
              <a:ext cx="223381" cy="247931"/>
            </a:xfrm>
            <a:prstGeom prst="rect">
              <a:avLst/>
            </a:prstGeom>
            <a:solidFill>
              <a:schemeClr val="bg1"/>
            </a:solidFill>
            <a:ln>
              <a:noFill/>
            </a:ln>
          </p:spPr>
          <p:txBody>
            <a:bodyPr vert="horz" wrap="none" lIns="0" tIns="0" rIns="0" bIns="0" rtlCol="0">
              <a:noAutofit/>
            </a:bodyPr>
            <a:lstStyle/>
            <a:p>
              <a:pPr marL="0" indent="0" algn="l">
                <a:buNone/>
              </a:pPr>
              <a:r>
                <a:rPr lang="en-US" sz="1400" b="1" noProof="0" dirty="0">
                  <a:solidFill>
                    <a:srgbClr val="FFC000"/>
                  </a:solidFill>
                  <a:latin typeface="+mj-lt"/>
                </a:rPr>
                <a:t>As</a:t>
              </a:r>
            </a:p>
          </p:txBody>
        </p:sp>
      </p:grpSp>
      <p:sp>
        <p:nvSpPr>
          <p:cNvPr id="2" name="Text Placeholder 1">
            <a:extLst>
              <a:ext uri="{FF2B5EF4-FFF2-40B4-BE49-F238E27FC236}">
                <a16:creationId xmlns:a16="http://schemas.microsoft.com/office/drawing/2014/main" id="{E7175E02-FBF9-B9B9-EBB1-C71C97437BEF}"/>
              </a:ext>
            </a:extLst>
          </p:cNvPr>
          <p:cNvSpPr>
            <a:spLocks noGrp="1"/>
          </p:cNvSpPr>
          <p:nvPr>
            <p:ph type="body" sz="quarter" idx="20"/>
          </p:nvPr>
        </p:nvSpPr>
        <p:spPr>
          <a:xfrm>
            <a:off x="515939" y="296863"/>
            <a:ext cx="9420224" cy="134652"/>
          </a:xfrm>
        </p:spPr>
        <p:txBody>
          <a:bodyPr/>
          <a:lstStyle/>
          <a:p>
            <a:r>
              <a:rPr lang="en-US" noProof="0" dirty="0"/>
              <a:t>Measurements of Carbon Layer Thickness: Methodological Approach</a:t>
            </a:r>
          </a:p>
        </p:txBody>
      </p:sp>
      <p:sp>
        <p:nvSpPr>
          <p:cNvPr id="3" name="Title 2">
            <a:extLst>
              <a:ext uri="{FF2B5EF4-FFF2-40B4-BE49-F238E27FC236}">
                <a16:creationId xmlns:a16="http://schemas.microsoft.com/office/drawing/2014/main" id="{ABEB726A-90D3-79B4-1DE5-6D3263D5E38D}"/>
              </a:ext>
            </a:extLst>
          </p:cNvPr>
          <p:cNvSpPr>
            <a:spLocks noGrp="1"/>
          </p:cNvSpPr>
          <p:nvPr>
            <p:ph type="title"/>
          </p:nvPr>
        </p:nvSpPr>
        <p:spPr>
          <a:xfrm>
            <a:off x="515938" y="505635"/>
            <a:ext cx="9420225" cy="664797"/>
          </a:xfrm>
        </p:spPr>
        <p:txBody>
          <a:bodyPr/>
          <a:lstStyle/>
          <a:p>
            <a:r>
              <a:rPr lang="en-US" noProof="0" dirty="0"/>
              <a:t>Typical X-ray Spectra of a Graphite Optics:</a:t>
            </a:r>
            <a:br>
              <a:rPr lang="en-US" noProof="0" dirty="0"/>
            </a:br>
            <a:r>
              <a:rPr lang="en-US" noProof="0" dirty="0"/>
              <a:t>Selection of Analytical Lines and Quantification Methods</a:t>
            </a:r>
          </a:p>
        </p:txBody>
      </p:sp>
      <p:sp>
        <p:nvSpPr>
          <p:cNvPr id="4" name="Content Placeholder 3">
            <a:extLst>
              <a:ext uri="{FF2B5EF4-FFF2-40B4-BE49-F238E27FC236}">
                <a16:creationId xmlns:a16="http://schemas.microsoft.com/office/drawing/2014/main" id="{AAF3159B-BF58-77DF-F856-41A5173A0704}"/>
              </a:ext>
            </a:extLst>
          </p:cNvPr>
          <p:cNvSpPr>
            <a:spLocks noGrp="1"/>
          </p:cNvSpPr>
          <p:nvPr>
            <p:ph sz="quarter" idx="21"/>
          </p:nvPr>
        </p:nvSpPr>
        <p:spPr>
          <a:xfrm>
            <a:off x="658812" y="1337893"/>
            <a:ext cx="5379747" cy="1532307"/>
          </a:xfrm>
        </p:spPr>
        <p:txBody>
          <a:bodyPr/>
          <a:lstStyle/>
          <a:p>
            <a:pPr marL="0" indent="0">
              <a:spcAft>
                <a:spcPts val="600"/>
              </a:spcAft>
              <a:buNone/>
            </a:pPr>
            <a:r>
              <a:rPr lang="en-US" noProof="0" dirty="0"/>
              <a:t>The selection of the analytical line for measurement of the GO thickness depends on different factors:</a:t>
            </a:r>
          </a:p>
          <a:p>
            <a:pPr>
              <a:spcAft>
                <a:spcPts val="400"/>
              </a:spcAft>
            </a:pPr>
            <a:r>
              <a:rPr lang="en-US" noProof="0" dirty="0"/>
              <a:t>Absorption in the transmission medium:</a:t>
            </a:r>
          </a:p>
          <a:p>
            <a:pPr lvl="1">
              <a:buFont typeface="Arial" panose="020B0604020202020204" pitchFamily="34" charset="0"/>
              <a:buChar char="•"/>
            </a:pPr>
            <a:r>
              <a:rPr lang="en-US" noProof="0" dirty="0"/>
              <a:t>Thin coatings need vacuum</a:t>
            </a:r>
          </a:p>
        </p:txBody>
      </p:sp>
      <p:sp>
        <p:nvSpPr>
          <p:cNvPr id="7" name="Slide Number Placeholder 6">
            <a:extLst>
              <a:ext uri="{FF2B5EF4-FFF2-40B4-BE49-F238E27FC236}">
                <a16:creationId xmlns:a16="http://schemas.microsoft.com/office/drawing/2014/main" id="{294D610D-E8DD-EE1F-03C9-8C83CD65C266}"/>
              </a:ext>
            </a:extLst>
          </p:cNvPr>
          <p:cNvSpPr>
            <a:spLocks noGrp="1"/>
          </p:cNvSpPr>
          <p:nvPr>
            <p:ph type="sldNum" sz="quarter" idx="4"/>
          </p:nvPr>
        </p:nvSpPr>
        <p:spPr>
          <a:xfrm>
            <a:off x="11384280" y="6611112"/>
            <a:ext cx="291782" cy="128016"/>
          </a:xfrm>
        </p:spPr>
        <p:txBody>
          <a:bodyPr/>
          <a:lstStyle/>
          <a:p>
            <a:fld id="{A520213A-032B-FE42-940A-86A4C9AC44D3}" type="slidenum">
              <a:rPr lang="en-US" noProof="0" smtClean="0"/>
              <a:pPr/>
              <a:t>8</a:t>
            </a:fld>
            <a:endParaRPr lang="en-US" noProof="0" dirty="0"/>
          </a:p>
        </p:txBody>
      </p:sp>
      <p:sp>
        <p:nvSpPr>
          <p:cNvPr id="8" name="Footer Placeholder 7">
            <a:extLst>
              <a:ext uri="{FF2B5EF4-FFF2-40B4-BE49-F238E27FC236}">
                <a16:creationId xmlns:a16="http://schemas.microsoft.com/office/drawing/2014/main" id="{0E46D6C3-8026-152D-44DF-DB6E718AFCC1}"/>
              </a:ext>
            </a:extLst>
          </p:cNvPr>
          <p:cNvSpPr>
            <a:spLocks noGrp="1"/>
          </p:cNvSpPr>
          <p:nvPr>
            <p:ph type="ftr" sz="quarter" idx="3"/>
          </p:nvPr>
        </p:nvSpPr>
        <p:spPr>
          <a:xfrm>
            <a:off x="4351338" y="6611112"/>
            <a:ext cx="5925232" cy="128016"/>
          </a:xfrm>
        </p:spPr>
        <p:txBody>
          <a:bodyPr/>
          <a:lstStyle/>
          <a:p>
            <a:r>
              <a:rPr lang="en-US" noProof="0" dirty="0"/>
              <a:t>Innovation with Integrity</a:t>
            </a:r>
          </a:p>
        </p:txBody>
      </p:sp>
      <p:sp>
        <p:nvSpPr>
          <p:cNvPr id="11" name="Content Placeholder 10">
            <a:extLst>
              <a:ext uri="{FF2B5EF4-FFF2-40B4-BE49-F238E27FC236}">
                <a16:creationId xmlns:a16="http://schemas.microsoft.com/office/drawing/2014/main" id="{5A8E083B-7F90-8915-3F25-DE6FD30D7977}"/>
              </a:ext>
            </a:extLst>
          </p:cNvPr>
          <p:cNvSpPr>
            <a:spLocks noGrp="1"/>
          </p:cNvSpPr>
          <p:nvPr>
            <p:ph sz="quarter" idx="31"/>
          </p:nvPr>
        </p:nvSpPr>
        <p:spPr>
          <a:xfrm>
            <a:off x="6621246" y="5129459"/>
            <a:ext cx="5162523" cy="1126968"/>
          </a:xfrm>
        </p:spPr>
        <p:txBody>
          <a:bodyPr tIns="0"/>
          <a:lstStyle/>
          <a:p>
            <a:pPr>
              <a:spcAft>
                <a:spcPts val="0"/>
              </a:spcAft>
            </a:pPr>
            <a:r>
              <a:rPr lang="en-US" i="1" noProof="0" dirty="0">
                <a:solidFill>
                  <a:srgbClr val="0071BC"/>
                </a:solidFill>
              </a:rPr>
              <a:t>Spectrum of GO on a glass substrate measured on M4 TORNADO in vacuum. Carbon emission line is easily detectable, it can be used approximately up to 2 µm. For thicker Carbon layers the absorption of some line of substrate elements should be used. </a:t>
            </a:r>
          </a:p>
        </p:txBody>
      </p:sp>
      <p:sp>
        <p:nvSpPr>
          <p:cNvPr id="12" name="Textfeld 11">
            <a:extLst>
              <a:ext uri="{FF2B5EF4-FFF2-40B4-BE49-F238E27FC236}">
                <a16:creationId xmlns:a16="http://schemas.microsoft.com/office/drawing/2014/main" id="{BAE45933-EA34-5B53-0A7F-FFCA3D88F04F}"/>
              </a:ext>
            </a:extLst>
          </p:cNvPr>
          <p:cNvSpPr txBox="1"/>
          <p:nvPr/>
        </p:nvSpPr>
        <p:spPr>
          <a:xfrm>
            <a:off x="1225550" y="3962400"/>
            <a:ext cx="914400" cy="914400"/>
          </a:xfrm>
          <a:prstGeom prst="rect">
            <a:avLst/>
          </a:prstGeom>
        </p:spPr>
        <p:txBody>
          <a:bodyPr vert="horz" wrap="none" lIns="0" tIns="0" rIns="0" bIns="0" rtlCol="0">
            <a:noAutofit/>
          </a:bodyPr>
          <a:lstStyle/>
          <a:p>
            <a:pPr marL="0" indent="0" algn="l">
              <a:buNone/>
            </a:pPr>
            <a:endParaRPr lang="en-US" noProof="0" dirty="0"/>
          </a:p>
        </p:txBody>
      </p:sp>
      <p:sp>
        <p:nvSpPr>
          <p:cNvPr id="13" name="Textfeld 12">
            <a:extLst>
              <a:ext uri="{FF2B5EF4-FFF2-40B4-BE49-F238E27FC236}">
                <a16:creationId xmlns:a16="http://schemas.microsoft.com/office/drawing/2014/main" id="{126FB162-0431-5598-5614-A6AC393BFBAF}"/>
              </a:ext>
            </a:extLst>
          </p:cNvPr>
          <p:cNvSpPr txBox="1"/>
          <p:nvPr/>
        </p:nvSpPr>
        <p:spPr>
          <a:xfrm>
            <a:off x="5638800" y="2974975"/>
            <a:ext cx="914400" cy="914400"/>
          </a:xfrm>
          <a:prstGeom prst="rect">
            <a:avLst/>
          </a:prstGeom>
        </p:spPr>
        <p:txBody>
          <a:bodyPr vert="horz" wrap="square" lIns="0" tIns="0" rIns="0" bIns="0" rtlCol="0">
            <a:noAutofit/>
          </a:bodyPr>
          <a:lstStyle/>
          <a:p>
            <a:pPr marL="0" indent="0" algn="l">
              <a:buNone/>
            </a:pPr>
            <a:endParaRPr lang="en-US" noProof="0" dirty="0"/>
          </a:p>
        </p:txBody>
      </p:sp>
      <p:sp>
        <p:nvSpPr>
          <p:cNvPr id="14" name="Textfeld 13">
            <a:extLst>
              <a:ext uri="{FF2B5EF4-FFF2-40B4-BE49-F238E27FC236}">
                <a16:creationId xmlns:a16="http://schemas.microsoft.com/office/drawing/2014/main" id="{091C2B7C-0B84-38A4-5B93-D5D683CEF0F1}"/>
              </a:ext>
            </a:extLst>
          </p:cNvPr>
          <p:cNvSpPr txBox="1"/>
          <p:nvPr/>
        </p:nvSpPr>
        <p:spPr>
          <a:xfrm>
            <a:off x="1371600" y="3803650"/>
            <a:ext cx="444500" cy="273050"/>
          </a:xfrm>
          <a:prstGeom prst="rect">
            <a:avLst/>
          </a:prstGeom>
        </p:spPr>
        <p:txBody>
          <a:bodyPr vert="horz" wrap="none" lIns="0" tIns="0" rIns="0" bIns="0" rtlCol="0">
            <a:noAutofit/>
          </a:bodyPr>
          <a:lstStyle/>
          <a:p>
            <a:pPr marL="0" indent="0" algn="l">
              <a:buNone/>
            </a:pPr>
            <a:endParaRPr lang="en-US" sz="1400" noProof="0" dirty="0"/>
          </a:p>
        </p:txBody>
      </p:sp>
      <p:sp>
        <p:nvSpPr>
          <p:cNvPr id="15" name="Textfeld 14">
            <a:extLst>
              <a:ext uri="{FF2B5EF4-FFF2-40B4-BE49-F238E27FC236}">
                <a16:creationId xmlns:a16="http://schemas.microsoft.com/office/drawing/2014/main" id="{1AF79922-515C-3C26-0C25-94045F166466}"/>
              </a:ext>
            </a:extLst>
          </p:cNvPr>
          <p:cNvSpPr txBox="1"/>
          <p:nvPr/>
        </p:nvSpPr>
        <p:spPr>
          <a:xfrm>
            <a:off x="1371600" y="3803650"/>
            <a:ext cx="914400" cy="914400"/>
          </a:xfrm>
          <a:prstGeom prst="rect">
            <a:avLst/>
          </a:prstGeom>
        </p:spPr>
        <p:txBody>
          <a:bodyPr vert="horz" wrap="none" lIns="0" tIns="0" rIns="0" bIns="0" rtlCol="0">
            <a:noAutofit/>
          </a:bodyPr>
          <a:lstStyle/>
          <a:p>
            <a:pPr marL="0" indent="0" algn="l">
              <a:buNone/>
            </a:pPr>
            <a:endParaRPr lang="en-US" sz="1600" noProof="0" dirty="0"/>
          </a:p>
        </p:txBody>
      </p:sp>
      <p:grpSp>
        <p:nvGrpSpPr>
          <p:cNvPr id="60" name="Gruppieren 59">
            <a:extLst>
              <a:ext uri="{FF2B5EF4-FFF2-40B4-BE49-F238E27FC236}">
                <a16:creationId xmlns:a16="http://schemas.microsoft.com/office/drawing/2014/main" id="{7AAA405F-DA43-05BA-464A-800B141D0DAB}"/>
              </a:ext>
            </a:extLst>
          </p:cNvPr>
          <p:cNvGrpSpPr/>
          <p:nvPr/>
        </p:nvGrpSpPr>
        <p:grpSpPr>
          <a:xfrm>
            <a:off x="5956300" y="1577587"/>
            <a:ext cx="5729466" cy="3326182"/>
            <a:chOff x="5956300" y="1577587"/>
            <a:chExt cx="5729466" cy="3326182"/>
          </a:xfrm>
        </p:grpSpPr>
        <p:pic>
          <p:nvPicPr>
            <p:cNvPr id="23" name="Grafik 22">
              <a:extLst>
                <a:ext uri="{FF2B5EF4-FFF2-40B4-BE49-F238E27FC236}">
                  <a16:creationId xmlns:a16="http://schemas.microsoft.com/office/drawing/2014/main" id="{5C04A06F-D482-22C0-9BD1-044B0452F084}"/>
                </a:ext>
              </a:extLst>
            </p:cNvPr>
            <p:cNvPicPr>
              <a:picLocks noChangeAspect="1"/>
            </p:cNvPicPr>
            <p:nvPr/>
          </p:nvPicPr>
          <p:blipFill>
            <a:blip r:embed="rId5"/>
            <a:stretch>
              <a:fillRect/>
            </a:stretch>
          </p:blipFill>
          <p:spPr>
            <a:xfrm>
              <a:off x="8568020" y="1577587"/>
              <a:ext cx="3117746" cy="1860445"/>
            </a:xfrm>
            <a:prstGeom prst="rect">
              <a:avLst/>
            </a:prstGeom>
          </p:spPr>
        </p:pic>
        <p:cxnSp>
          <p:nvCxnSpPr>
            <p:cNvPr id="22" name="Gerader Verbinder 21">
              <a:extLst>
                <a:ext uri="{FF2B5EF4-FFF2-40B4-BE49-F238E27FC236}">
                  <a16:creationId xmlns:a16="http://schemas.microsoft.com/office/drawing/2014/main" id="{67D467DE-F4C2-59CC-B1BA-0A33EE14FEB4}"/>
                </a:ext>
              </a:extLst>
            </p:cNvPr>
            <p:cNvCxnSpPr>
              <a:cxnSpLocks/>
            </p:cNvCxnSpPr>
            <p:nvPr/>
          </p:nvCxnSpPr>
          <p:spPr>
            <a:xfrm flipV="1">
              <a:off x="5956300" y="3438032"/>
              <a:ext cx="2611720" cy="141493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68E625B-DA47-BE4F-2B59-E7C165144F5C}"/>
                </a:ext>
              </a:extLst>
            </p:cNvPr>
            <p:cNvCxnSpPr>
              <a:cxnSpLocks/>
            </p:cNvCxnSpPr>
            <p:nvPr/>
          </p:nvCxnSpPr>
          <p:spPr>
            <a:xfrm flipV="1">
              <a:off x="6432550" y="3438032"/>
              <a:ext cx="5253216" cy="146573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78A97372-A81F-0657-D3BB-C86FB82EA8C3}"/>
                </a:ext>
              </a:extLst>
            </p:cNvPr>
            <p:cNvSpPr txBox="1"/>
            <p:nvPr/>
          </p:nvSpPr>
          <p:spPr>
            <a:xfrm>
              <a:off x="10694539" y="1672797"/>
              <a:ext cx="210014" cy="241863"/>
            </a:xfrm>
            <a:prstGeom prst="rect">
              <a:avLst/>
            </a:prstGeom>
            <a:noFill/>
          </p:spPr>
          <p:txBody>
            <a:bodyPr vert="horz" wrap="none" lIns="0" tIns="0" rIns="0" bIns="0" rtlCol="0">
              <a:noAutofit/>
            </a:bodyPr>
            <a:lstStyle/>
            <a:p>
              <a:pPr marL="0" indent="0" algn="l">
                <a:buNone/>
              </a:pPr>
              <a:r>
                <a:rPr lang="en-US" sz="1400" b="1" noProof="0" dirty="0">
                  <a:solidFill>
                    <a:srgbClr val="FFFF00"/>
                  </a:solidFill>
                  <a:latin typeface="+mj-lt"/>
                </a:rPr>
                <a:t>Si</a:t>
              </a:r>
            </a:p>
          </p:txBody>
        </p:sp>
        <p:sp>
          <p:nvSpPr>
            <p:cNvPr id="34" name="Textfeld 33">
              <a:extLst>
                <a:ext uri="{FF2B5EF4-FFF2-40B4-BE49-F238E27FC236}">
                  <a16:creationId xmlns:a16="http://schemas.microsoft.com/office/drawing/2014/main" id="{C07F826B-765E-EFFC-40B5-081B95F8F7EC}"/>
                </a:ext>
              </a:extLst>
            </p:cNvPr>
            <p:cNvSpPr txBox="1"/>
            <p:nvPr/>
          </p:nvSpPr>
          <p:spPr>
            <a:xfrm>
              <a:off x="8849144" y="2186482"/>
              <a:ext cx="210014" cy="224558"/>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00B050"/>
                  </a:solidFill>
                  <a:latin typeface="+mj-lt"/>
                </a:rPr>
                <a:t>C</a:t>
              </a:r>
            </a:p>
          </p:txBody>
        </p:sp>
        <p:sp>
          <p:nvSpPr>
            <p:cNvPr id="35" name="Textfeld 34">
              <a:extLst>
                <a:ext uri="{FF2B5EF4-FFF2-40B4-BE49-F238E27FC236}">
                  <a16:creationId xmlns:a16="http://schemas.microsoft.com/office/drawing/2014/main" id="{30BE26A1-A07D-AD9E-FCA0-41BA1A6D3EB3}"/>
                </a:ext>
              </a:extLst>
            </p:cNvPr>
            <p:cNvSpPr txBox="1"/>
            <p:nvPr/>
          </p:nvSpPr>
          <p:spPr>
            <a:xfrm>
              <a:off x="10389739" y="1858446"/>
              <a:ext cx="210014" cy="241863"/>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chemeClr val="accent2"/>
                  </a:solidFill>
                  <a:latin typeface="+mj-lt"/>
                </a:rPr>
                <a:t>Al</a:t>
              </a:r>
            </a:p>
          </p:txBody>
        </p:sp>
        <p:sp>
          <p:nvSpPr>
            <p:cNvPr id="36" name="Textfeld 35">
              <a:extLst>
                <a:ext uri="{FF2B5EF4-FFF2-40B4-BE49-F238E27FC236}">
                  <a16:creationId xmlns:a16="http://schemas.microsoft.com/office/drawing/2014/main" id="{F6435629-FA37-E1FF-3033-0EFE931905CE}"/>
                </a:ext>
              </a:extLst>
            </p:cNvPr>
            <p:cNvSpPr txBox="1"/>
            <p:nvPr/>
          </p:nvSpPr>
          <p:spPr>
            <a:xfrm>
              <a:off x="10042910" y="1860364"/>
              <a:ext cx="210014" cy="241863"/>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chemeClr val="accent6"/>
                  </a:solidFill>
                  <a:latin typeface="+mj-lt"/>
                </a:rPr>
                <a:t>Mg</a:t>
              </a:r>
            </a:p>
          </p:txBody>
        </p:sp>
        <p:sp>
          <p:nvSpPr>
            <p:cNvPr id="37" name="Textfeld 36">
              <a:extLst>
                <a:ext uri="{FF2B5EF4-FFF2-40B4-BE49-F238E27FC236}">
                  <a16:creationId xmlns:a16="http://schemas.microsoft.com/office/drawing/2014/main" id="{ED0FA2F3-0B2C-5021-7581-45BC2B2B20BD}"/>
                </a:ext>
              </a:extLst>
            </p:cNvPr>
            <p:cNvSpPr txBox="1"/>
            <p:nvPr/>
          </p:nvSpPr>
          <p:spPr>
            <a:xfrm>
              <a:off x="9697684" y="2015311"/>
              <a:ext cx="210014" cy="241863"/>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C00000"/>
                  </a:solidFill>
                  <a:latin typeface="+mj-lt"/>
                </a:rPr>
                <a:t>Na</a:t>
              </a:r>
            </a:p>
          </p:txBody>
        </p:sp>
      </p:grpSp>
      <p:sp>
        <p:nvSpPr>
          <p:cNvPr id="40" name="Textfeld 39">
            <a:extLst>
              <a:ext uri="{FF2B5EF4-FFF2-40B4-BE49-F238E27FC236}">
                <a16:creationId xmlns:a16="http://schemas.microsoft.com/office/drawing/2014/main" id="{071FB993-499B-9606-9BB0-E9E60B0874E4}"/>
              </a:ext>
            </a:extLst>
          </p:cNvPr>
          <p:cNvSpPr txBox="1"/>
          <p:nvPr/>
        </p:nvSpPr>
        <p:spPr>
          <a:xfrm>
            <a:off x="2836327" y="3246810"/>
            <a:ext cx="210014"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C00000"/>
                </a:solidFill>
                <a:latin typeface="+mj-lt"/>
              </a:rPr>
              <a:t>Si</a:t>
            </a:r>
          </a:p>
        </p:txBody>
      </p:sp>
      <p:sp>
        <p:nvSpPr>
          <p:cNvPr id="53" name="Content Placeholder 9">
            <a:extLst>
              <a:ext uri="{FF2B5EF4-FFF2-40B4-BE49-F238E27FC236}">
                <a16:creationId xmlns:a16="http://schemas.microsoft.com/office/drawing/2014/main" id="{099BE429-B607-4EF9-93CB-5F9B4C927F5B}"/>
              </a:ext>
            </a:extLst>
          </p:cNvPr>
          <p:cNvSpPr txBox="1">
            <a:spLocks/>
          </p:cNvSpPr>
          <p:nvPr/>
        </p:nvSpPr>
        <p:spPr>
          <a:xfrm>
            <a:off x="252432" y="5437309"/>
            <a:ext cx="5318323" cy="1114303"/>
          </a:xfrm>
          <a:prstGeom prst="rect">
            <a:avLst/>
          </a:prstGeom>
        </p:spPr>
        <p:txBody>
          <a:bodyPr tIns="0"/>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300"/>
              </a:spcAft>
              <a:buNone/>
            </a:pPr>
            <a:r>
              <a:rPr lang="en-US" sz="1400" i="1" noProof="0" dirty="0">
                <a:solidFill>
                  <a:srgbClr val="0071BC"/>
                </a:solidFill>
              </a:rPr>
              <a:t>M1 MISTRAL measurements in air, spectra: </a:t>
            </a:r>
          </a:p>
          <a:p>
            <a:pPr marL="0" indent="0">
              <a:lnSpc>
                <a:spcPct val="100000"/>
              </a:lnSpc>
              <a:spcAft>
                <a:spcPts val="0"/>
              </a:spcAft>
              <a:buNone/>
            </a:pPr>
            <a:r>
              <a:rPr lang="en-US" sz="1400" i="1" noProof="0" dirty="0">
                <a:solidFill>
                  <a:srgbClr val="0071BC"/>
                </a:solidFill>
                <a:latin typeface="+mj-lt"/>
              </a:rPr>
              <a:t>Yellow </a:t>
            </a:r>
            <a:r>
              <a:rPr lang="en-US" sz="1400" i="1" noProof="0" dirty="0">
                <a:solidFill>
                  <a:srgbClr val="0071BC"/>
                </a:solidFill>
              </a:rPr>
              <a:t>– of the glass substrate without coating; </a:t>
            </a:r>
          </a:p>
          <a:p>
            <a:pPr marL="0" indent="0">
              <a:lnSpc>
                <a:spcPct val="100000"/>
              </a:lnSpc>
              <a:spcAft>
                <a:spcPts val="0"/>
              </a:spcAft>
              <a:buNone/>
            </a:pPr>
            <a:r>
              <a:rPr lang="en-US" sz="1400" i="1" noProof="0" dirty="0">
                <a:solidFill>
                  <a:srgbClr val="0071BC"/>
                </a:solidFill>
                <a:latin typeface="+mj-lt"/>
              </a:rPr>
              <a:t>Blue </a:t>
            </a:r>
            <a:r>
              <a:rPr lang="en-US" sz="1400" i="1" noProof="0" dirty="0">
                <a:solidFill>
                  <a:srgbClr val="0071BC"/>
                </a:solidFill>
              </a:rPr>
              <a:t>– of the Graphite foil approx. 2 µm on a glass substrate. </a:t>
            </a:r>
          </a:p>
          <a:p>
            <a:pPr marL="0" indent="0">
              <a:lnSpc>
                <a:spcPct val="100000"/>
              </a:lnSpc>
              <a:spcAft>
                <a:spcPts val="0"/>
              </a:spcAft>
              <a:buNone/>
            </a:pPr>
            <a:r>
              <a:rPr lang="en-US" sz="1400" i="1" noProof="0" dirty="0">
                <a:solidFill>
                  <a:srgbClr val="0071BC"/>
                </a:solidFill>
              </a:rPr>
              <a:t>Carbon emission line is not detectable, but Si K line is very sensitive for thin absorbing Carbon layers.</a:t>
            </a:r>
          </a:p>
          <a:p>
            <a:pPr marL="0" indent="0">
              <a:lnSpc>
                <a:spcPct val="100000"/>
              </a:lnSpc>
              <a:spcAft>
                <a:spcPts val="0"/>
              </a:spcAft>
              <a:buNone/>
            </a:pPr>
            <a:r>
              <a:rPr lang="en-US" sz="1400" i="1" noProof="0" dirty="0">
                <a:solidFill>
                  <a:srgbClr val="0071BC"/>
                </a:solidFill>
              </a:rPr>
              <a:t> </a:t>
            </a:r>
            <a:r>
              <a:rPr lang="en-US" sz="1400" i="1" noProof="0" dirty="0">
                <a:solidFill>
                  <a:srgbClr val="0071BC"/>
                </a:solidFill>
                <a:latin typeface="+mj-lt"/>
              </a:rPr>
              <a:t> </a:t>
            </a:r>
          </a:p>
        </p:txBody>
      </p:sp>
      <p:grpSp>
        <p:nvGrpSpPr>
          <p:cNvPr id="58" name="Gruppieren 57">
            <a:extLst>
              <a:ext uri="{FF2B5EF4-FFF2-40B4-BE49-F238E27FC236}">
                <a16:creationId xmlns:a16="http://schemas.microsoft.com/office/drawing/2014/main" id="{20B95BC0-4573-1CA4-DA0A-E60C279AE9B9}"/>
              </a:ext>
            </a:extLst>
          </p:cNvPr>
          <p:cNvGrpSpPr/>
          <p:nvPr/>
        </p:nvGrpSpPr>
        <p:grpSpPr>
          <a:xfrm>
            <a:off x="676458" y="3036479"/>
            <a:ext cx="2601198" cy="2248780"/>
            <a:chOff x="676458" y="3036479"/>
            <a:chExt cx="2601198" cy="2248780"/>
          </a:xfrm>
        </p:grpSpPr>
        <p:grpSp>
          <p:nvGrpSpPr>
            <p:cNvPr id="54" name="Gruppieren 53">
              <a:extLst>
                <a:ext uri="{FF2B5EF4-FFF2-40B4-BE49-F238E27FC236}">
                  <a16:creationId xmlns:a16="http://schemas.microsoft.com/office/drawing/2014/main" id="{1C993DF1-0B03-E2B3-4A5B-E61735626728}"/>
                </a:ext>
              </a:extLst>
            </p:cNvPr>
            <p:cNvGrpSpPr/>
            <p:nvPr/>
          </p:nvGrpSpPr>
          <p:grpSpPr>
            <a:xfrm>
              <a:off x="676458" y="3036479"/>
              <a:ext cx="2601198" cy="2248780"/>
              <a:chOff x="962208" y="3312704"/>
              <a:chExt cx="2601198" cy="2285812"/>
            </a:xfrm>
          </p:grpSpPr>
          <p:pic>
            <p:nvPicPr>
              <p:cNvPr id="39" name="Grafik 38">
                <a:extLst>
                  <a:ext uri="{FF2B5EF4-FFF2-40B4-BE49-F238E27FC236}">
                    <a16:creationId xmlns:a16="http://schemas.microsoft.com/office/drawing/2014/main" id="{06CE652D-8E52-F2B3-BCE4-4B28D4F547D7}"/>
                  </a:ext>
                </a:extLst>
              </p:cNvPr>
              <p:cNvPicPr>
                <a:picLocks noChangeAspect="1"/>
              </p:cNvPicPr>
              <p:nvPr/>
            </p:nvPicPr>
            <p:blipFill>
              <a:blip r:embed="rId6"/>
              <a:srcRect t="31544" r="25731" b="-1"/>
              <a:stretch/>
            </p:blipFill>
            <p:spPr>
              <a:xfrm>
                <a:off x="2298816" y="3312704"/>
                <a:ext cx="1264590" cy="1457715"/>
              </a:xfrm>
              <a:prstGeom prst="rect">
                <a:avLst/>
              </a:prstGeom>
            </p:spPr>
          </p:pic>
          <p:cxnSp>
            <p:nvCxnSpPr>
              <p:cNvPr id="41" name="Gerader Verbinder 40">
                <a:extLst>
                  <a:ext uri="{FF2B5EF4-FFF2-40B4-BE49-F238E27FC236}">
                    <a16:creationId xmlns:a16="http://schemas.microsoft.com/office/drawing/2014/main" id="{02E73FAB-2CA4-356C-834D-073F5EB34081}"/>
                  </a:ext>
                </a:extLst>
              </p:cNvPr>
              <p:cNvCxnSpPr>
                <a:cxnSpLocks/>
              </p:cNvCxnSpPr>
              <p:nvPr/>
            </p:nvCxnSpPr>
            <p:spPr>
              <a:xfrm flipV="1">
                <a:off x="962208" y="4737534"/>
                <a:ext cx="1336608" cy="86098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086563C4-08B7-8D41-A5CD-66B6E757D1EC}"/>
                  </a:ext>
                </a:extLst>
              </p:cNvPr>
              <p:cNvCxnSpPr>
                <a:cxnSpLocks/>
              </p:cNvCxnSpPr>
              <p:nvPr/>
            </p:nvCxnSpPr>
            <p:spPr>
              <a:xfrm flipV="1">
                <a:off x="1308076" y="4770419"/>
                <a:ext cx="2231938" cy="78295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sp>
          <p:nvSpPr>
            <p:cNvPr id="57" name="Textfeld 56">
              <a:extLst>
                <a:ext uri="{FF2B5EF4-FFF2-40B4-BE49-F238E27FC236}">
                  <a16:creationId xmlns:a16="http://schemas.microsoft.com/office/drawing/2014/main" id="{1BA3E3D1-3779-6DBA-24EA-97730AF00AF6}"/>
                </a:ext>
              </a:extLst>
            </p:cNvPr>
            <p:cNvSpPr txBox="1"/>
            <p:nvPr/>
          </p:nvSpPr>
          <p:spPr>
            <a:xfrm>
              <a:off x="2798227" y="3110135"/>
              <a:ext cx="210014" cy="208194"/>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C00000"/>
                  </a:solidFill>
                  <a:latin typeface="+mj-lt"/>
                </a:rPr>
                <a:t>Si</a:t>
              </a:r>
            </a:p>
          </p:txBody>
        </p:sp>
      </p:grpSp>
      <p:sp>
        <p:nvSpPr>
          <p:cNvPr id="5" name="Date Placeholder 6">
            <a:extLst>
              <a:ext uri="{FF2B5EF4-FFF2-40B4-BE49-F238E27FC236}">
                <a16:creationId xmlns:a16="http://schemas.microsoft.com/office/drawing/2014/main" id="{DD6514A1-7EE5-C423-B299-9430E0C3D3D9}"/>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9" name="Grafik 8" descr="Ein Bild, das Schrift, Grafiken, Screenshot, Logo enthält.&#10;&#10;KI-generierte Inhalte können fehlerhaft sein.">
            <a:extLst>
              <a:ext uri="{FF2B5EF4-FFF2-40B4-BE49-F238E27FC236}">
                <a16:creationId xmlns:a16="http://schemas.microsoft.com/office/drawing/2014/main" id="{CFF1BACB-6FAF-C401-7C2E-C722CC98112B}"/>
              </a:ext>
            </a:extLst>
          </p:cNvPr>
          <p:cNvPicPr preferRelativeResize="0">
            <a:picLocks/>
          </p:cNvPicPr>
          <p:nvPr/>
        </p:nvPicPr>
        <p:blipFill>
          <a:blip r:embed="rId7"/>
          <a:stretch>
            <a:fillRect/>
          </a:stretch>
        </p:blipFill>
        <p:spPr>
          <a:xfrm>
            <a:off x="9541134" y="305029"/>
            <a:ext cx="972000" cy="468000"/>
          </a:xfrm>
          <a:prstGeom prst="rect">
            <a:avLst/>
          </a:prstGeom>
        </p:spPr>
      </p:pic>
    </p:spTree>
    <p:extLst>
      <p:ext uri="{BB962C8B-B14F-4D97-AF65-F5344CB8AC3E}">
        <p14:creationId xmlns:p14="http://schemas.microsoft.com/office/powerpoint/2010/main" val="412715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677B3F-1534-4493-A513-640E2F1AA12F}"/>
              </a:ext>
            </a:extLst>
          </p:cNvPr>
          <p:cNvSpPr>
            <a:spLocks noGrp="1"/>
          </p:cNvSpPr>
          <p:nvPr>
            <p:ph type="body" sz="quarter" idx="20"/>
          </p:nvPr>
        </p:nvSpPr>
        <p:spPr/>
        <p:txBody>
          <a:bodyPr/>
          <a:lstStyle/>
          <a:p>
            <a:r>
              <a:rPr lang="en-US" noProof="0" dirty="0"/>
              <a:t>Measurements of Carbon Layer Thickness: Methodological Approach</a:t>
            </a:r>
          </a:p>
        </p:txBody>
      </p:sp>
      <p:sp>
        <p:nvSpPr>
          <p:cNvPr id="3" name="Title 2">
            <a:extLst>
              <a:ext uri="{FF2B5EF4-FFF2-40B4-BE49-F238E27FC236}">
                <a16:creationId xmlns:a16="http://schemas.microsoft.com/office/drawing/2014/main" id="{CC1CAF98-4625-4BCD-AC04-EC5B486E11E2}"/>
              </a:ext>
            </a:extLst>
          </p:cNvPr>
          <p:cNvSpPr>
            <a:spLocks noGrp="1"/>
          </p:cNvSpPr>
          <p:nvPr>
            <p:ph type="title"/>
          </p:nvPr>
        </p:nvSpPr>
        <p:spPr>
          <a:xfrm>
            <a:off x="515938" y="515909"/>
            <a:ext cx="9420225" cy="664797"/>
          </a:xfrm>
        </p:spPr>
        <p:txBody>
          <a:bodyPr/>
          <a:lstStyle/>
          <a:p>
            <a:r>
              <a:rPr lang="en-US" noProof="0" dirty="0"/>
              <a:t>Selection of Analytical Lines :</a:t>
            </a:r>
            <a:br>
              <a:rPr lang="en-US" noProof="0" dirty="0"/>
            </a:br>
            <a:r>
              <a:rPr lang="en-US" noProof="0" dirty="0"/>
              <a:t>Foil 30 µm on Glass</a:t>
            </a:r>
          </a:p>
        </p:txBody>
      </p:sp>
      <p:sp>
        <p:nvSpPr>
          <p:cNvPr id="4" name="Content Placeholder 3">
            <a:extLst>
              <a:ext uri="{FF2B5EF4-FFF2-40B4-BE49-F238E27FC236}">
                <a16:creationId xmlns:a16="http://schemas.microsoft.com/office/drawing/2014/main" id="{ED400892-B35D-400A-9514-F83750BA6607}"/>
              </a:ext>
            </a:extLst>
          </p:cNvPr>
          <p:cNvSpPr>
            <a:spLocks noGrp="1"/>
          </p:cNvSpPr>
          <p:nvPr>
            <p:ph sz="quarter" idx="21"/>
          </p:nvPr>
        </p:nvSpPr>
        <p:spPr>
          <a:xfrm>
            <a:off x="6997807" y="1345281"/>
            <a:ext cx="4757289" cy="1595632"/>
          </a:xfrm>
        </p:spPr>
        <p:txBody>
          <a:bodyPr/>
          <a:lstStyle/>
          <a:p>
            <a:r>
              <a:rPr lang="en-US" noProof="0" dirty="0"/>
              <a:t>Sensitivities of different lines for the coating thickness variation should be considered depending:</a:t>
            </a:r>
          </a:p>
          <a:p>
            <a:pPr lvl="1">
              <a:buFont typeface="Arial" panose="020B0604020202020204" pitchFamily="34" charset="0"/>
              <a:buChar char="•"/>
            </a:pPr>
            <a:r>
              <a:rPr lang="en-US" noProof="0" dirty="0">
                <a:latin typeface="+mj-lt"/>
              </a:rPr>
              <a:t>on the selected coating thickness range </a:t>
            </a:r>
          </a:p>
        </p:txBody>
      </p:sp>
      <p:sp>
        <p:nvSpPr>
          <p:cNvPr id="8" name="Slide Number Placeholder 7">
            <a:extLst>
              <a:ext uri="{FF2B5EF4-FFF2-40B4-BE49-F238E27FC236}">
                <a16:creationId xmlns:a16="http://schemas.microsoft.com/office/drawing/2014/main" id="{E977BA3E-C8F4-4249-B797-5500442B1344}"/>
              </a:ext>
            </a:extLst>
          </p:cNvPr>
          <p:cNvSpPr>
            <a:spLocks noGrp="1"/>
          </p:cNvSpPr>
          <p:nvPr>
            <p:ph type="sldNum" sz="quarter" idx="4"/>
          </p:nvPr>
        </p:nvSpPr>
        <p:spPr/>
        <p:txBody>
          <a:bodyPr/>
          <a:lstStyle/>
          <a:p>
            <a:fld id="{A520213A-032B-FE42-940A-86A4C9AC44D3}" type="slidenum">
              <a:rPr lang="en-US" noProof="0" smtClean="0"/>
              <a:pPr/>
              <a:t>9</a:t>
            </a:fld>
            <a:endParaRPr lang="en-US" noProof="0" dirty="0"/>
          </a:p>
        </p:txBody>
      </p:sp>
      <p:sp>
        <p:nvSpPr>
          <p:cNvPr id="9" name="Footer Placeholder 8">
            <a:extLst>
              <a:ext uri="{FF2B5EF4-FFF2-40B4-BE49-F238E27FC236}">
                <a16:creationId xmlns:a16="http://schemas.microsoft.com/office/drawing/2014/main" id="{9B4ADA9B-4752-4931-BEBA-2FE863EFCDD1}"/>
              </a:ext>
            </a:extLst>
          </p:cNvPr>
          <p:cNvSpPr>
            <a:spLocks noGrp="1"/>
          </p:cNvSpPr>
          <p:nvPr>
            <p:ph type="ftr" sz="quarter" idx="3"/>
          </p:nvPr>
        </p:nvSpPr>
        <p:spPr/>
        <p:txBody>
          <a:bodyPr/>
          <a:lstStyle/>
          <a:p>
            <a:r>
              <a:rPr lang="en-US" noProof="0" dirty="0"/>
              <a:t>Innovation with Integrity</a:t>
            </a:r>
          </a:p>
        </p:txBody>
      </p:sp>
      <p:graphicFrame>
        <p:nvGraphicFramePr>
          <p:cNvPr id="11" name="Diagramm 10">
            <a:extLst>
              <a:ext uri="{FF2B5EF4-FFF2-40B4-BE49-F238E27FC236}">
                <a16:creationId xmlns:a16="http://schemas.microsoft.com/office/drawing/2014/main" id="{7BDF798A-94E4-F1D0-5D0E-9A64272A3B19}"/>
              </a:ext>
            </a:extLst>
          </p:cNvPr>
          <p:cNvGraphicFramePr>
            <a:graphicFrameLocks/>
          </p:cNvGraphicFramePr>
          <p:nvPr>
            <p:extLst>
              <p:ext uri="{D42A27DB-BD31-4B8C-83A1-F6EECF244321}">
                <p14:modId xmlns:p14="http://schemas.microsoft.com/office/powerpoint/2010/main" val="2428078618"/>
              </p:ext>
            </p:extLst>
          </p:nvPr>
        </p:nvGraphicFramePr>
        <p:xfrm>
          <a:off x="140676" y="1351720"/>
          <a:ext cx="3688929" cy="24561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elle 11">
            <a:extLst>
              <a:ext uri="{FF2B5EF4-FFF2-40B4-BE49-F238E27FC236}">
                <a16:creationId xmlns:a16="http://schemas.microsoft.com/office/drawing/2014/main" id="{C2FE9E09-2F41-DDA4-D5D6-70A80B9D702A}"/>
              </a:ext>
            </a:extLst>
          </p:cNvPr>
          <p:cNvGraphicFramePr>
            <a:graphicFrameLocks noGrp="1"/>
          </p:cNvGraphicFramePr>
          <p:nvPr>
            <p:extLst>
              <p:ext uri="{D42A27DB-BD31-4B8C-83A1-F6EECF244321}">
                <p14:modId xmlns:p14="http://schemas.microsoft.com/office/powerpoint/2010/main" val="2668996725"/>
              </p:ext>
            </p:extLst>
          </p:nvPr>
        </p:nvGraphicFramePr>
        <p:xfrm>
          <a:off x="7855430" y="3352684"/>
          <a:ext cx="3840510" cy="1711241"/>
        </p:xfrm>
        <a:graphic>
          <a:graphicData uri="http://schemas.openxmlformats.org/drawingml/2006/table">
            <a:tbl>
              <a:tblPr firstRow="1" firstCol="1">
                <a:tableStyleId>{00A15C55-8517-42AA-B614-E9B94910E393}</a:tableStyleId>
              </a:tblPr>
              <a:tblGrid>
                <a:gridCol w="1375607">
                  <a:extLst>
                    <a:ext uri="{9D8B030D-6E8A-4147-A177-3AD203B41FA5}">
                      <a16:colId xmlns:a16="http://schemas.microsoft.com/office/drawing/2014/main" val="1617313805"/>
                    </a:ext>
                  </a:extLst>
                </a:gridCol>
                <a:gridCol w="1184733">
                  <a:extLst>
                    <a:ext uri="{9D8B030D-6E8A-4147-A177-3AD203B41FA5}">
                      <a16:colId xmlns:a16="http://schemas.microsoft.com/office/drawing/2014/main" val="2757203601"/>
                    </a:ext>
                  </a:extLst>
                </a:gridCol>
                <a:gridCol w="1280170">
                  <a:extLst>
                    <a:ext uri="{9D8B030D-6E8A-4147-A177-3AD203B41FA5}">
                      <a16:colId xmlns:a16="http://schemas.microsoft.com/office/drawing/2014/main" val="1036912309"/>
                    </a:ext>
                  </a:extLst>
                </a:gridCol>
              </a:tblGrid>
              <a:tr h="233364">
                <a:tc>
                  <a:txBody>
                    <a:bodyPr/>
                    <a:lstStyle/>
                    <a:p>
                      <a:endParaRPr lang="en-US" sz="1600" noProof="0" dirty="0"/>
                    </a:p>
                  </a:txBody>
                  <a:tcPr marL="36000" marR="36000" marT="0" marB="0" anchor="ctr">
                    <a:noFill/>
                  </a:tcPr>
                </a:tc>
                <a:tc>
                  <a:txBody>
                    <a:bodyPr/>
                    <a:lstStyle/>
                    <a:p>
                      <a:r>
                        <a:rPr lang="en-US" sz="1600" noProof="0" dirty="0"/>
                        <a:t>Micrometer</a:t>
                      </a:r>
                    </a:p>
                  </a:txBody>
                  <a:tcPr marL="36000" marR="36000" marT="0" marB="0" anchor="ctr">
                    <a:solidFill>
                      <a:srgbClr val="0070C0"/>
                    </a:solidFill>
                  </a:tcPr>
                </a:tc>
                <a:tc>
                  <a:txBody>
                    <a:bodyPr/>
                    <a:lstStyle/>
                    <a:p>
                      <a:r>
                        <a:rPr lang="en-US" sz="1600" noProof="0" dirty="0"/>
                        <a:t>M1 MISTRAL</a:t>
                      </a:r>
                    </a:p>
                  </a:txBody>
                  <a:tcPr marL="36000" marR="36000" marT="0" marB="0" anchor="ctr">
                    <a:solidFill>
                      <a:srgbClr val="0070C0"/>
                    </a:solidFill>
                  </a:tcPr>
                </a:tc>
                <a:extLst>
                  <a:ext uri="{0D108BD9-81ED-4DB2-BD59-A6C34878D82A}">
                    <a16:rowId xmlns:a16="http://schemas.microsoft.com/office/drawing/2014/main" val="3711204922"/>
                  </a:ext>
                </a:extLst>
              </a:tr>
              <a:tr h="233364">
                <a:tc>
                  <a:txBody>
                    <a:bodyPr/>
                    <a:lstStyle/>
                    <a:p>
                      <a:r>
                        <a:rPr lang="en-US" sz="1600" noProof="0" dirty="0"/>
                        <a:t>Average, µm</a:t>
                      </a:r>
                    </a:p>
                  </a:txBody>
                  <a:tcPr marL="36000" marR="36000" marT="0" marB="0" anchor="ctr">
                    <a:solidFill>
                      <a:srgbClr val="0070C0"/>
                    </a:solidFill>
                  </a:tcPr>
                </a:tc>
                <a:tc>
                  <a:txBody>
                    <a:bodyPr/>
                    <a:lstStyle/>
                    <a:p>
                      <a:pPr algn="ctr"/>
                      <a:r>
                        <a:rPr lang="en-US" sz="1200" noProof="0" dirty="0"/>
                        <a:t>30</a:t>
                      </a:r>
                    </a:p>
                  </a:txBody>
                  <a:tcPr marL="36000" marR="36000" marT="0" marB="0" anchor="ctr"/>
                </a:tc>
                <a:tc>
                  <a:txBody>
                    <a:bodyPr/>
                    <a:lstStyle/>
                    <a:p>
                      <a:pPr algn="ctr"/>
                      <a:r>
                        <a:rPr lang="en-US" sz="1200" noProof="0" dirty="0"/>
                        <a:t>31.7</a:t>
                      </a:r>
                    </a:p>
                  </a:txBody>
                  <a:tcPr marL="36000" marR="36000" marT="0" marB="0" anchor="ctr"/>
                </a:tc>
                <a:extLst>
                  <a:ext uri="{0D108BD9-81ED-4DB2-BD59-A6C34878D82A}">
                    <a16:rowId xmlns:a16="http://schemas.microsoft.com/office/drawing/2014/main" val="3606332806"/>
                  </a:ext>
                </a:extLst>
              </a:tr>
              <a:tr h="248201">
                <a:tc>
                  <a:txBody>
                    <a:bodyPr/>
                    <a:lstStyle/>
                    <a:p>
                      <a:r>
                        <a:rPr lang="en-US" sz="1600" noProof="0" dirty="0" err="1"/>
                        <a:t>StD</a:t>
                      </a:r>
                      <a:r>
                        <a:rPr lang="en-US" sz="1600" noProof="0" dirty="0"/>
                        <a:t>, µm</a:t>
                      </a:r>
                    </a:p>
                  </a:txBody>
                  <a:tcPr marL="36000" marR="36000" marT="0" marB="0" anchor="ctr">
                    <a:solidFill>
                      <a:srgbClr val="0070C0"/>
                    </a:solidFill>
                  </a:tcPr>
                </a:tc>
                <a:tc>
                  <a:txBody>
                    <a:bodyPr/>
                    <a:lstStyle/>
                    <a:p>
                      <a:pPr algn="ctr"/>
                      <a:endParaRPr lang="en-US" sz="1200" noProof="0" dirty="0"/>
                    </a:p>
                  </a:txBody>
                  <a:tcPr marL="36000" marR="36000" marT="0" marB="0" anchor="ctr"/>
                </a:tc>
                <a:tc>
                  <a:txBody>
                    <a:bodyPr/>
                    <a:lstStyle/>
                    <a:p>
                      <a:pPr algn="ctr"/>
                      <a:r>
                        <a:rPr lang="en-US" sz="1200" noProof="0" dirty="0"/>
                        <a:t>5.0</a:t>
                      </a:r>
                    </a:p>
                  </a:txBody>
                  <a:tcPr marL="36000" marR="36000" marT="0" marB="0" anchor="ctr"/>
                </a:tc>
                <a:extLst>
                  <a:ext uri="{0D108BD9-81ED-4DB2-BD59-A6C34878D82A}">
                    <a16:rowId xmlns:a16="http://schemas.microsoft.com/office/drawing/2014/main" val="2235226045"/>
                  </a:ext>
                </a:extLst>
              </a:tr>
              <a:tr h="233364">
                <a:tc>
                  <a:txBody>
                    <a:bodyPr/>
                    <a:lstStyle/>
                    <a:p>
                      <a:r>
                        <a:rPr lang="en-US" sz="1600" noProof="0" dirty="0"/>
                        <a:t>Variation</a:t>
                      </a:r>
                      <a:r>
                        <a:rPr lang="en-US" sz="1600" noProof="0" dirty="0">
                          <a:sym typeface="Symbol" panose="05050102010706020507" pitchFamily="18" charset="2"/>
                        </a:rPr>
                        <a:t>, %</a:t>
                      </a:r>
                      <a:endParaRPr lang="en-US" sz="1600" noProof="0" dirty="0"/>
                    </a:p>
                  </a:txBody>
                  <a:tcPr marL="36000" marR="36000" marT="0" marB="0" anchor="ctr">
                    <a:solidFill>
                      <a:srgbClr val="0070C0"/>
                    </a:solidFill>
                  </a:tcPr>
                </a:tc>
                <a:tc>
                  <a:txBody>
                    <a:bodyPr/>
                    <a:lstStyle/>
                    <a:p>
                      <a:pPr algn="ctr"/>
                      <a:endParaRPr lang="en-US" sz="1200" noProof="0" dirty="0"/>
                    </a:p>
                  </a:txBody>
                  <a:tcPr marL="36000" marR="36000" marT="0" marB="0" anchor="ctr"/>
                </a:tc>
                <a:tc>
                  <a:txBody>
                    <a:bodyPr/>
                    <a:lstStyle/>
                    <a:p>
                      <a:pPr algn="ctr"/>
                      <a:r>
                        <a:rPr lang="en-US" sz="1200" noProof="0" dirty="0"/>
                        <a:t>15.9</a:t>
                      </a:r>
                    </a:p>
                  </a:txBody>
                  <a:tcPr marL="36000" marR="36000" marT="0" marB="0" anchor="ctr"/>
                </a:tc>
                <a:extLst>
                  <a:ext uri="{0D108BD9-81ED-4DB2-BD59-A6C34878D82A}">
                    <a16:rowId xmlns:a16="http://schemas.microsoft.com/office/drawing/2014/main" val="1658582273"/>
                  </a:ext>
                </a:extLst>
              </a:tr>
              <a:tr h="233364">
                <a:tc>
                  <a:txBody>
                    <a:bodyPr/>
                    <a:lstStyle/>
                    <a:p>
                      <a:r>
                        <a:rPr lang="en-US" sz="1600" noProof="0" dirty="0"/>
                        <a:t>Minimum, µm</a:t>
                      </a:r>
                    </a:p>
                  </a:txBody>
                  <a:tcPr marL="36000" marR="36000" marT="0" marB="0" anchor="ctr">
                    <a:solidFill>
                      <a:srgbClr val="0070C0"/>
                    </a:solidFill>
                  </a:tcPr>
                </a:tc>
                <a:tc>
                  <a:txBody>
                    <a:bodyPr/>
                    <a:lstStyle/>
                    <a:p>
                      <a:pPr algn="ctr"/>
                      <a:r>
                        <a:rPr lang="en-US" sz="1200" noProof="0" dirty="0"/>
                        <a:t>25</a:t>
                      </a:r>
                    </a:p>
                  </a:txBody>
                  <a:tcPr marL="36000" marR="36000" marT="0" marB="0" anchor="ctr"/>
                </a:tc>
                <a:tc>
                  <a:txBody>
                    <a:bodyPr/>
                    <a:lstStyle/>
                    <a:p>
                      <a:pPr algn="ctr"/>
                      <a:r>
                        <a:rPr lang="en-US" sz="1200" noProof="0" dirty="0"/>
                        <a:t>26.9</a:t>
                      </a:r>
                    </a:p>
                  </a:txBody>
                  <a:tcPr marL="36000" marR="36000" marT="0" marB="0" anchor="ctr"/>
                </a:tc>
                <a:extLst>
                  <a:ext uri="{0D108BD9-81ED-4DB2-BD59-A6C34878D82A}">
                    <a16:rowId xmlns:a16="http://schemas.microsoft.com/office/drawing/2014/main" val="3009178558"/>
                  </a:ext>
                </a:extLst>
              </a:tr>
              <a:tr h="233364">
                <a:tc>
                  <a:txBody>
                    <a:bodyPr/>
                    <a:lstStyle/>
                    <a:p>
                      <a:r>
                        <a:rPr lang="en-US" sz="1600" noProof="0" dirty="0"/>
                        <a:t>Maximum, µm</a:t>
                      </a:r>
                    </a:p>
                  </a:txBody>
                  <a:tcPr marL="36000" marR="36000" marT="0" marB="0" anchor="ctr">
                    <a:solidFill>
                      <a:srgbClr val="0070C0"/>
                    </a:solidFill>
                  </a:tcPr>
                </a:tc>
                <a:tc>
                  <a:txBody>
                    <a:bodyPr/>
                    <a:lstStyle/>
                    <a:p>
                      <a:pPr algn="ctr"/>
                      <a:r>
                        <a:rPr lang="en-US" sz="1200" noProof="0" dirty="0"/>
                        <a:t>38</a:t>
                      </a:r>
                    </a:p>
                  </a:txBody>
                  <a:tcPr marL="36000" marR="36000" marT="0" marB="0" anchor="ctr"/>
                </a:tc>
                <a:tc>
                  <a:txBody>
                    <a:bodyPr/>
                    <a:lstStyle/>
                    <a:p>
                      <a:pPr algn="ctr"/>
                      <a:r>
                        <a:rPr lang="en-US" sz="1200" noProof="0" dirty="0"/>
                        <a:t>47.3</a:t>
                      </a:r>
                    </a:p>
                  </a:txBody>
                  <a:tcPr marL="36000" marR="36000" marT="0" marB="0" anchor="ctr"/>
                </a:tc>
                <a:extLst>
                  <a:ext uri="{0D108BD9-81ED-4DB2-BD59-A6C34878D82A}">
                    <a16:rowId xmlns:a16="http://schemas.microsoft.com/office/drawing/2014/main" val="724761071"/>
                  </a:ext>
                </a:extLst>
              </a:tr>
              <a:tr h="233364">
                <a:tc>
                  <a:txBody>
                    <a:bodyPr/>
                    <a:lstStyle/>
                    <a:p>
                      <a:r>
                        <a:rPr lang="en-US" sz="1600" noProof="0" dirty="0"/>
                        <a:t>Range, %</a:t>
                      </a:r>
                    </a:p>
                  </a:txBody>
                  <a:tcPr marL="36000" marR="36000" marT="0" marB="0" anchor="ctr">
                    <a:solidFill>
                      <a:srgbClr val="0070C0"/>
                    </a:solidFill>
                  </a:tcPr>
                </a:tc>
                <a:tc>
                  <a:txBody>
                    <a:bodyPr/>
                    <a:lstStyle/>
                    <a:p>
                      <a:pPr algn="ctr"/>
                      <a:r>
                        <a:rPr lang="en-US" sz="1200" noProof="0" dirty="0"/>
                        <a:t>43.3</a:t>
                      </a:r>
                    </a:p>
                  </a:txBody>
                  <a:tcPr marL="36000" marR="36000" marT="0" marB="0" anchor="ctr"/>
                </a:tc>
                <a:tc>
                  <a:txBody>
                    <a:bodyPr/>
                    <a:lstStyle/>
                    <a:p>
                      <a:pPr algn="ctr"/>
                      <a:r>
                        <a:rPr lang="en-US" sz="1200" noProof="0" dirty="0"/>
                        <a:t>64.5</a:t>
                      </a:r>
                    </a:p>
                  </a:txBody>
                  <a:tcPr marL="36000" marR="36000" marT="0" marB="0" anchor="ctr"/>
                </a:tc>
                <a:extLst>
                  <a:ext uri="{0D108BD9-81ED-4DB2-BD59-A6C34878D82A}">
                    <a16:rowId xmlns:a16="http://schemas.microsoft.com/office/drawing/2014/main" val="2985695199"/>
                  </a:ext>
                </a:extLst>
              </a:tr>
            </a:tbl>
          </a:graphicData>
        </a:graphic>
      </p:graphicFrame>
      <p:sp>
        <p:nvSpPr>
          <p:cNvPr id="5" name="Content Placeholder 9">
            <a:extLst>
              <a:ext uri="{FF2B5EF4-FFF2-40B4-BE49-F238E27FC236}">
                <a16:creationId xmlns:a16="http://schemas.microsoft.com/office/drawing/2014/main" id="{0ABCA69A-55C0-D8E3-0219-D07385FAC082}"/>
              </a:ext>
            </a:extLst>
          </p:cNvPr>
          <p:cNvSpPr txBox="1">
            <a:spLocks/>
          </p:cNvSpPr>
          <p:nvPr/>
        </p:nvSpPr>
        <p:spPr>
          <a:xfrm>
            <a:off x="9217499" y="2832653"/>
            <a:ext cx="2537598" cy="542093"/>
          </a:xfrm>
          <a:prstGeom prst="rect">
            <a:avLst/>
          </a:prstGeom>
        </p:spPr>
        <p:txBody>
          <a:bodyPr tIns="0"/>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0"/>
              </a:spcAft>
              <a:buNone/>
            </a:pPr>
            <a:r>
              <a:rPr lang="en-US" sz="1600" i="1" noProof="0" dirty="0">
                <a:solidFill>
                  <a:srgbClr val="0071BC"/>
                </a:solidFill>
              </a:rPr>
              <a:t>Measurement statistics: averaging over the surface</a:t>
            </a:r>
          </a:p>
        </p:txBody>
      </p:sp>
      <p:sp>
        <p:nvSpPr>
          <p:cNvPr id="19" name="Content Placeholder 3">
            <a:extLst>
              <a:ext uri="{FF2B5EF4-FFF2-40B4-BE49-F238E27FC236}">
                <a16:creationId xmlns:a16="http://schemas.microsoft.com/office/drawing/2014/main" id="{83BACFD9-20FB-0CA5-86D9-52B8A59A6833}"/>
              </a:ext>
            </a:extLst>
          </p:cNvPr>
          <p:cNvSpPr txBox="1">
            <a:spLocks/>
          </p:cNvSpPr>
          <p:nvPr/>
        </p:nvSpPr>
        <p:spPr>
          <a:xfrm>
            <a:off x="6683355" y="5279952"/>
            <a:ext cx="5144210" cy="1134197"/>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Aft>
                <a:spcPts val="0"/>
              </a:spcAft>
              <a:buNone/>
            </a:pPr>
            <a:r>
              <a:rPr lang="en-US" sz="1600" i="1" noProof="0" dirty="0">
                <a:solidFill>
                  <a:srgbClr val="0071BC"/>
                </a:solidFill>
              </a:rPr>
              <a:t>M1 Mistral measurements with the collimator 1.5 mm on the glass substrate compared with the measurements with a mechanical micrometer at the same 7 x 4 points. </a:t>
            </a:r>
          </a:p>
          <a:p>
            <a:pPr marL="0" indent="0">
              <a:lnSpc>
                <a:spcPct val="114000"/>
              </a:lnSpc>
              <a:spcAft>
                <a:spcPts val="0"/>
              </a:spcAft>
              <a:buNone/>
            </a:pPr>
            <a:r>
              <a:rPr lang="en-US" sz="1600" i="1" noProof="0" dirty="0"/>
              <a:t>Measured surface is approx. </a:t>
            </a:r>
            <a:r>
              <a:rPr lang="en-US" sz="1600" i="1" noProof="0" dirty="0">
                <a:solidFill>
                  <a:srgbClr val="0071BC"/>
                </a:solidFill>
              </a:rPr>
              <a:t>27 mm x 10 mm</a:t>
            </a:r>
          </a:p>
        </p:txBody>
      </p:sp>
      <p:graphicFrame>
        <p:nvGraphicFramePr>
          <p:cNvPr id="17" name="Diagramm 16">
            <a:extLst>
              <a:ext uri="{FF2B5EF4-FFF2-40B4-BE49-F238E27FC236}">
                <a16:creationId xmlns:a16="http://schemas.microsoft.com/office/drawing/2014/main" id="{6D9FF768-9997-4913-8A1D-FFC01BB4BD65}"/>
              </a:ext>
            </a:extLst>
          </p:cNvPr>
          <p:cNvGraphicFramePr>
            <a:graphicFrameLocks/>
          </p:cNvGraphicFramePr>
          <p:nvPr>
            <p:extLst>
              <p:ext uri="{D42A27DB-BD31-4B8C-83A1-F6EECF244321}">
                <p14:modId xmlns:p14="http://schemas.microsoft.com/office/powerpoint/2010/main" val="1168478995"/>
              </p:ext>
            </p:extLst>
          </p:nvPr>
        </p:nvGraphicFramePr>
        <p:xfrm>
          <a:off x="3508046" y="1351720"/>
          <a:ext cx="3401180" cy="2474846"/>
        </p:xfrm>
        <a:graphic>
          <a:graphicData uri="http://schemas.openxmlformats.org/drawingml/2006/chart">
            <c:chart xmlns:c="http://schemas.openxmlformats.org/drawingml/2006/chart" xmlns:r="http://schemas.openxmlformats.org/officeDocument/2006/relationships" r:id="rId4"/>
          </a:graphicData>
        </a:graphic>
      </p:graphicFrame>
      <p:grpSp>
        <p:nvGrpSpPr>
          <p:cNvPr id="29" name="Gruppieren 28">
            <a:extLst>
              <a:ext uri="{FF2B5EF4-FFF2-40B4-BE49-F238E27FC236}">
                <a16:creationId xmlns:a16="http://schemas.microsoft.com/office/drawing/2014/main" id="{88FDA990-F824-EF12-9BBC-B418D929C0F8}"/>
              </a:ext>
            </a:extLst>
          </p:cNvPr>
          <p:cNvGrpSpPr/>
          <p:nvPr/>
        </p:nvGrpSpPr>
        <p:grpSpPr>
          <a:xfrm>
            <a:off x="585988" y="3190463"/>
            <a:ext cx="7048759" cy="3283320"/>
            <a:chOff x="585988" y="3190463"/>
            <a:chExt cx="7048759" cy="3283320"/>
          </a:xfrm>
        </p:grpSpPr>
        <p:grpSp>
          <p:nvGrpSpPr>
            <p:cNvPr id="21" name="Gruppieren 20">
              <a:extLst>
                <a:ext uri="{FF2B5EF4-FFF2-40B4-BE49-F238E27FC236}">
                  <a16:creationId xmlns:a16="http://schemas.microsoft.com/office/drawing/2014/main" id="{215D4B21-3123-77D7-F5E7-B143AB49DCFE}"/>
                </a:ext>
              </a:extLst>
            </p:cNvPr>
            <p:cNvGrpSpPr/>
            <p:nvPr/>
          </p:nvGrpSpPr>
          <p:grpSpPr>
            <a:xfrm>
              <a:off x="585988" y="3528390"/>
              <a:ext cx="5692222" cy="2945393"/>
              <a:chOff x="456781" y="3528390"/>
              <a:chExt cx="5692222" cy="2945393"/>
            </a:xfrm>
          </p:grpSpPr>
          <p:pic>
            <p:nvPicPr>
              <p:cNvPr id="16" name="Grafik 15">
                <a:extLst>
                  <a:ext uri="{FF2B5EF4-FFF2-40B4-BE49-F238E27FC236}">
                    <a16:creationId xmlns:a16="http://schemas.microsoft.com/office/drawing/2014/main" id="{E5DA2B52-7DF9-E4F6-D1AF-CDB56AE3A6D4}"/>
                  </a:ext>
                </a:extLst>
              </p:cNvPr>
              <p:cNvPicPr>
                <a:picLocks noChangeAspect="1"/>
              </p:cNvPicPr>
              <p:nvPr/>
            </p:nvPicPr>
            <p:blipFill>
              <a:blip r:embed="rId5"/>
              <a:stretch>
                <a:fillRect/>
              </a:stretch>
            </p:blipFill>
            <p:spPr>
              <a:xfrm>
                <a:off x="456781" y="3528390"/>
                <a:ext cx="5692222" cy="2945393"/>
              </a:xfrm>
              <a:prstGeom prst="rect">
                <a:avLst/>
              </a:prstGeom>
            </p:spPr>
          </p:pic>
          <p:sp>
            <p:nvSpPr>
              <p:cNvPr id="6" name="Textfeld 5">
                <a:extLst>
                  <a:ext uri="{FF2B5EF4-FFF2-40B4-BE49-F238E27FC236}">
                    <a16:creationId xmlns:a16="http://schemas.microsoft.com/office/drawing/2014/main" id="{5F7DCE4B-134E-FECE-3273-E5DC65D4BB47}"/>
                  </a:ext>
                </a:extLst>
              </p:cNvPr>
              <p:cNvSpPr txBox="1"/>
              <p:nvPr/>
            </p:nvSpPr>
            <p:spPr>
              <a:xfrm>
                <a:off x="1080417" y="4185318"/>
                <a:ext cx="210014"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00C49F"/>
                    </a:solidFill>
                    <a:latin typeface="+mj-lt"/>
                  </a:rPr>
                  <a:t>Ca</a:t>
                </a:r>
              </a:p>
            </p:txBody>
          </p:sp>
          <p:sp>
            <p:nvSpPr>
              <p:cNvPr id="13" name="Textfeld 12">
                <a:extLst>
                  <a:ext uri="{FF2B5EF4-FFF2-40B4-BE49-F238E27FC236}">
                    <a16:creationId xmlns:a16="http://schemas.microsoft.com/office/drawing/2014/main" id="{7E4A6BBE-DC04-9425-37EA-0F835893E472}"/>
                  </a:ext>
                </a:extLst>
              </p:cNvPr>
              <p:cNvSpPr txBox="1"/>
              <p:nvPr/>
            </p:nvSpPr>
            <p:spPr>
              <a:xfrm>
                <a:off x="2551718" y="4422599"/>
                <a:ext cx="223381" cy="216931"/>
              </a:xfrm>
              <a:prstGeom prst="rect">
                <a:avLst/>
              </a:prstGeom>
              <a:noFill/>
              <a:ln>
                <a:noFill/>
              </a:ln>
            </p:spPr>
            <p:txBody>
              <a:bodyPr vert="horz" wrap="none" lIns="0" tIns="0" rIns="0" bIns="0" rtlCol="0">
                <a:noAutofit/>
              </a:bodyPr>
              <a:lstStyle/>
              <a:p>
                <a:pPr marL="0" indent="0" algn="l">
                  <a:buNone/>
                </a:pPr>
                <a:r>
                  <a:rPr lang="en-US" sz="1400" b="1" noProof="0" dirty="0">
                    <a:solidFill>
                      <a:srgbClr val="FFC000"/>
                    </a:solidFill>
                    <a:latin typeface="+mj-lt"/>
                  </a:rPr>
                  <a:t>As</a:t>
                </a:r>
              </a:p>
            </p:txBody>
          </p:sp>
          <p:sp>
            <p:nvSpPr>
              <p:cNvPr id="15" name="Textfeld 14">
                <a:extLst>
                  <a:ext uri="{FF2B5EF4-FFF2-40B4-BE49-F238E27FC236}">
                    <a16:creationId xmlns:a16="http://schemas.microsoft.com/office/drawing/2014/main" id="{A8F4AB1B-85D7-D50A-2FE6-D53B7ED83C37}"/>
                  </a:ext>
                </a:extLst>
              </p:cNvPr>
              <p:cNvSpPr txBox="1"/>
              <p:nvPr/>
            </p:nvSpPr>
            <p:spPr>
              <a:xfrm>
                <a:off x="800336" y="5023529"/>
                <a:ext cx="210014"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C00000"/>
                    </a:solidFill>
                    <a:latin typeface="+mj-lt"/>
                  </a:rPr>
                  <a:t>Si</a:t>
                </a:r>
              </a:p>
            </p:txBody>
          </p:sp>
        </p:grpSp>
        <p:grpSp>
          <p:nvGrpSpPr>
            <p:cNvPr id="20" name="Gruppieren 19">
              <a:extLst>
                <a:ext uri="{FF2B5EF4-FFF2-40B4-BE49-F238E27FC236}">
                  <a16:creationId xmlns:a16="http://schemas.microsoft.com/office/drawing/2014/main" id="{C5C4A020-1439-0514-4622-8F059C962389}"/>
                </a:ext>
              </a:extLst>
            </p:cNvPr>
            <p:cNvGrpSpPr/>
            <p:nvPr/>
          </p:nvGrpSpPr>
          <p:grpSpPr>
            <a:xfrm>
              <a:off x="5510815" y="3190463"/>
              <a:ext cx="2123932" cy="1940659"/>
              <a:chOff x="5411425" y="3279914"/>
              <a:chExt cx="2123932" cy="1940659"/>
            </a:xfrm>
          </p:grpSpPr>
          <p:pic>
            <p:nvPicPr>
              <p:cNvPr id="14" name="Grafik 13">
                <a:extLst>
                  <a:ext uri="{FF2B5EF4-FFF2-40B4-BE49-F238E27FC236}">
                    <a16:creationId xmlns:a16="http://schemas.microsoft.com/office/drawing/2014/main" id="{E33E3CB2-1E4E-019F-2976-A66509384F10}"/>
                  </a:ext>
                </a:extLst>
              </p:cNvPr>
              <p:cNvPicPr>
                <a:picLocks noChangeAspect="1"/>
              </p:cNvPicPr>
              <p:nvPr/>
            </p:nvPicPr>
            <p:blipFill>
              <a:blip r:embed="rId6"/>
              <a:stretch>
                <a:fillRect/>
              </a:stretch>
            </p:blipFill>
            <p:spPr>
              <a:xfrm>
                <a:off x="5411425" y="3279914"/>
                <a:ext cx="2123932" cy="1940659"/>
              </a:xfrm>
              <a:prstGeom prst="rect">
                <a:avLst/>
              </a:prstGeom>
              <a:ln>
                <a:solidFill>
                  <a:schemeClr val="bg1">
                    <a:lumMod val="65000"/>
                  </a:schemeClr>
                </a:solidFill>
              </a:ln>
            </p:spPr>
          </p:pic>
          <p:sp>
            <p:nvSpPr>
              <p:cNvPr id="10" name="Textfeld 9">
                <a:extLst>
                  <a:ext uri="{FF2B5EF4-FFF2-40B4-BE49-F238E27FC236}">
                    <a16:creationId xmlns:a16="http://schemas.microsoft.com/office/drawing/2014/main" id="{6A8EE41B-AA54-53CF-6342-10FC5850C676}"/>
                  </a:ext>
                </a:extLst>
              </p:cNvPr>
              <p:cNvSpPr txBox="1"/>
              <p:nvPr/>
            </p:nvSpPr>
            <p:spPr>
              <a:xfrm>
                <a:off x="6583965" y="3983538"/>
                <a:ext cx="210014"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00C49F"/>
                    </a:solidFill>
                    <a:latin typeface="+mj-lt"/>
                  </a:rPr>
                  <a:t>Ca</a:t>
                </a:r>
              </a:p>
            </p:txBody>
          </p:sp>
          <p:sp>
            <p:nvSpPr>
              <p:cNvPr id="18" name="Textfeld 17">
                <a:extLst>
                  <a:ext uri="{FF2B5EF4-FFF2-40B4-BE49-F238E27FC236}">
                    <a16:creationId xmlns:a16="http://schemas.microsoft.com/office/drawing/2014/main" id="{60B31BF1-525E-6295-82FF-95731D43D44F}"/>
                  </a:ext>
                </a:extLst>
              </p:cNvPr>
              <p:cNvSpPr txBox="1"/>
              <p:nvPr/>
            </p:nvSpPr>
            <p:spPr>
              <a:xfrm>
                <a:off x="5516504" y="4323231"/>
                <a:ext cx="210014" cy="211622"/>
              </a:xfrm>
              <a:prstGeom prst="rect">
                <a:avLst/>
              </a:prstGeom>
              <a:solidFill>
                <a:schemeClr val="bg1"/>
              </a:solidFill>
            </p:spPr>
            <p:txBody>
              <a:bodyPr vert="horz" wrap="none" lIns="0" tIns="0" rIns="0" bIns="0" rtlCol="0">
                <a:noAutofit/>
              </a:bodyPr>
              <a:lstStyle/>
              <a:p>
                <a:pPr marL="0" indent="0" algn="l">
                  <a:buNone/>
                </a:pPr>
                <a:r>
                  <a:rPr lang="en-US" sz="1400" b="1" noProof="0" dirty="0">
                    <a:solidFill>
                      <a:srgbClr val="C00000"/>
                    </a:solidFill>
                    <a:latin typeface="+mj-lt"/>
                  </a:rPr>
                  <a:t>Si</a:t>
                </a:r>
              </a:p>
            </p:txBody>
          </p:sp>
        </p:grpSp>
        <p:cxnSp>
          <p:nvCxnSpPr>
            <p:cNvPr id="22" name="Gerader Verbinder 21">
              <a:extLst>
                <a:ext uri="{FF2B5EF4-FFF2-40B4-BE49-F238E27FC236}">
                  <a16:creationId xmlns:a16="http://schemas.microsoft.com/office/drawing/2014/main" id="{68A64D3D-2503-BBC7-00FF-09F85080F6BB}"/>
                </a:ext>
              </a:extLst>
            </p:cNvPr>
            <p:cNvCxnSpPr>
              <a:cxnSpLocks/>
            </p:cNvCxnSpPr>
            <p:nvPr/>
          </p:nvCxnSpPr>
          <p:spPr>
            <a:xfrm flipV="1">
              <a:off x="815009" y="5117742"/>
              <a:ext cx="4695806" cy="123462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1BAAFB74-1F9E-C79F-384D-6539A6E9B351}"/>
                </a:ext>
              </a:extLst>
            </p:cNvPr>
            <p:cNvCxnSpPr>
              <a:cxnSpLocks/>
            </p:cNvCxnSpPr>
            <p:nvPr/>
          </p:nvCxnSpPr>
          <p:spPr>
            <a:xfrm flipV="1">
              <a:off x="1699591" y="5131122"/>
              <a:ext cx="5935156" cy="122124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sp>
        <p:nvSpPr>
          <p:cNvPr id="24" name="Date Placeholder 6">
            <a:extLst>
              <a:ext uri="{FF2B5EF4-FFF2-40B4-BE49-F238E27FC236}">
                <a16:creationId xmlns:a16="http://schemas.microsoft.com/office/drawing/2014/main" id="{7D28378A-D125-1337-E897-1192DC32922F}"/>
              </a:ext>
            </a:extLst>
          </p:cNvPr>
          <p:cNvSpPr>
            <a:spLocks noGrp="1"/>
          </p:cNvSpPr>
          <p:nvPr>
            <p:ph type="dt" sz="half" idx="2"/>
          </p:nvPr>
        </p:nvSpPr>
        <p:spPr>
          <a:xfrm>
            <a:off x="10340579" y="6611112"/>
            <a:ext cx="979694" cy="128016"/>
          </a:xfrm>
        </p:spPr>
        <p:txBody>
          <a:bodyPr/>
          <a:lstStyle/>
          <a:p>
            <a:fld id="{84F6A2A5-11C2-4D36-B87D-A9CBEB57BB8F}" type="datetime3">
              <a:rPr lang="en-US" noProof="0" smtClean="0"/>
              <a:t>15 June 2025</a:t>
            </a:fld>
            <a:endParaRPr lang="en-US" noProof="0" dirty="0"/>
          </a:p>
        </p:txBody>
      </p:sp>
      <p:pic>
        <p:nvPicPr>
          <p:cNvPr id="25" name="Grafik 24" descr="Ein Bild, das Schrift, Grafiken, Screenshot, Logo enthält.&#10;&#10;KI-generierte Inhalte können fehlerhaft sein.">
            <a:extLst>
              <a:ext uri="{FF2B5EF4-FFF2-40B4-BE49-F238E27FC236}">
                <a16:creationId xmlns:a16="http://schemas.microsoft.com/office/drawing/2014/main" id="{453FD8DA-E3C4-62EE-301B-38613208729B}"/>
              </a:ext>
            </a:extLst>
          </p:cNvPr>
          <p:cNvPicPr preferRelativeResize="0">
            <a:picLocks/>
          </p:cNvPicPr>
          <p:nvPr/>
        </p:nvPicPr>
        <p:blipFill>
          <a:blip r:embed="rId7"/>
          <a:stretch>
            <a:fillRect/>
          </a:stretch>
        </p:blipFill>
        <p:spPr>
          <a:xfrm>
            <a:off x="9541134" y="305029"/>
            <a:ext cx="972000" cy="468000"/>
          </a:xfrm>
          <a:prstGeom prst="rect">
            <a:avLst/>
          </a:prstGeom>
        </p:spPr>
      </p:pic>
    </p:spTree>
    <p:extLst>
      <p:ext uri="{BB962C8B-B14F-4D97-AF65-F5344CB8AC3E}">
        <p14:creationId xmlns:p14="http://schemas.microsoft.com/office/powerpoint/2010/main" val="2048648277"/>
      </p:ext>
    </p:extLst>
  </p:cSld>
  <p:clrMapOvr>
    <a:masterClrMapping/>
  </p:clrMapOvr>
</p:sld>
</file>

<file path=ppt/theme/theme1.xml><?xml version="1.0" encoding="utf-8"?>
<a:theme xmlns:a="http://schemas.openxmlformats.org/drawingml/2006/main" name="Bruker">
  <a:themeElements>
    <a:clrScheme name="Bruker">
      <a:dk1>
        <a:srgbClr val="313331"/>
      </a:dk1>
      <a:lt1>
        <a:srgbClr val="FFFFFF"/>
      </a:lt1>
      <a:dk2>
        <a:srgbClr val="054169"/>
      </a:dk2>
      <a:lt2>
        <a:srgbClr val="E5F1F8"/>
      </a:lt2>
      <a:accent1>
        <a:srgbClr val="054169"/>
      </a:accent1>
      <a:accent2>
        <a:srgbClr val="008DEB"/>
      </a:accent2>
      <a:accent3>
        <a:srgbClr val="A0A0A0"/>
      </a:accent3>
      <a:accent4>
        <a:srgbClr val="737373"/>
      </a:accent4>
      <a:accent5>
        <a:srgbClr val="DCDCDC"/>
      </a:accent5>
      <a:accent6>
        <a:srgbClr val="FF9300"/>
      </a:accent6>
      <a:hlink>
        <a:srgbClr val="008DEB"/>
      </a:hlink>
      <a:folHlink>
        <a:srgbClr val="008DEB"/>
      </a:folHlink>
    </a:clrScheme>
    <a:fontScheme name="Bruker">
      <a:majorFont>
        <a:latin typeface="Robot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oAutofit/>
      </a:bodyPr>
      <a:lstStyle>
        <a:defPPr marL="0" indent="0" algn="l">
          <a:buNone/>
          <a:defRPr dirty="0" err="1" smtClean="0"/>
        </a:defPPr>
      </a:lstStyle>
    </a:txDef>
  </a:objectDefaults>
  <a:extraClrSchemeLst>
    <a:extraClrScheme>
      <a:clrScheme name="Bruker">
        <a:dk1>
          <a:srgbClr val="313331"/>
        </a:dk1>
        <a:lt1>
          <a:srgbClr val="FFFFFF"/>
        </a:lt1>
        <a:dk2>
          <a:srgbClr val="054169"/>
        </a:dk2>
        <a:lt2>
          <a:srgbClr val="E5F1F8"/>
        </a:lt2>
        <a:accent1>
          <a:srgbClr val="054169"/>
        </a:accent1>
        <a:accent2>
          <a:srgbClr val="008DEB"/>
        </a:accent2>
        <a:accent3>
          <a:srgbClr val="A0A0A0"/>
        </a:accent3>
        <a:accent4>
          <a:srgbClr val="737373"/>
        </a:accent4>
        <a:accent5>
          <a:srgbClr val="DCDCDC"/>
        </a:accent5>
        <a:accent6>
          <a:srgbClr val="FF9300"/>
        </a:accent6>
        <a:hlink>
          <a:srgbClr val="008DEB"/>
        </a:hlink>
        <a:folHlink>
          <a:srgbClr val="008DEB"/>
        </a:folHlink>
      </a:clrScheme>
    </a:extraClrScheme>
  </a:extraClrSchemeLst>
  <a:custClrLst>
    <a:custClr name="Bruker Ocean">
      <a:srgbClr val="0071BC"/>
    </a:custClr>
    <a:custClr name="Bruker Red">
      <a:srgbClr val="FF0011"/>
    </a:custClr>
    <a:custClr name="Bruker Green">
      <a:srgbClr val="AFC800"/>
    </a:custClr>
  </a:custClrLst>
  <a:extLst>
    <a:ext uri="{05A4C25C-085E-4340-85A3-A5531E510DB2}">
      <thm15:themeFamily xmlns:thm15="http://schemas.microsoft.com/office/thememl/2012/main" name="Presentation9" id="{8E8DE27F-D8A1-4A5F-8DD2-ECDF80F14A70}" vid="{D2F2FB27-6DF4-49BA-9502-351D8B31DC4B}"/>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6B0ACDB8E9D3B4793AD94E885BC5990" ma:contentTypeVersion="6" ma:contentTypeDescription="Ein neues Dokument erstellen." ma:contentTypeScope="" ma:versionID="db84a9bebceecd7011a3ee92e414fb19">
  <xsd:schema xmlns:xsd="http://www.w3.org/2001/XMLSchema" xmlns:xs="http://www.w3.org/2001/XMLSchema" xmlns:p="http://schemas.microsoft.com/office/2006/metadata/properties" xmlns:ns2="ac5a794e-6d3a-4ca4-9654-1772ecf58338" xmlns:ns3="44f379c3-1c8f-4e4a-b122-31c251d3afd8" targetNamespace="http://schemas.microsoft.com/office/2006/metadata/properties" ma:root="true" ma:fieldsID="36701f264adfaa719d52b4467e614e82" ns2:_="" ns3:_="">
    <xsd:import namespace="ac5a794e-6d3a-4ca4-9654-1772ecf58338"/>
    <xsd:import namespace="44f379c3-1c8f-4e4a-b122-31c251d3afd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a794e-6d3a-4ca4-9654-1772ecf583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f379c3-1c8f-4e4a-b122-31c251d3afd8"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9748FD-6931-4AA0-8F62-775FF775A8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5a794e-6d3a-4ca4-9654-1772ecf58338"/>
    <ds:schemaRef ds:uri="44f379c3-1c8f-4e4a-b122-31c251d3af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805961-08B7-4304-A72D-C91AB81D139B}">
  <ds:schemaRefs>
    <ds:schemaRef ds:uri="http://schemas.microsoft.com/sharepoint/v3/contenttype/forms"/>
  </ds:schemaRefs>
</ds:datastoreItem>
</file>

<file path=customXml/itemProps3.xml><?xml version="1.0" encoding="utf-8"?>
<ds:datastoreItem xmlns:ds="http://schemas.openxmlformats.org/officeDocument/2006/customXml" ds:itemID="{CBCCC0D8-1458-4D3F-B1D7-6B9369882A50}">
  <ds:schemaRefs>
    <ds:schemaRef ds:uri="http://purl.org/dc/terms/"/>
    <ds:schemaRef ds:uri="http://purl.org/dc/elements/1.1/"/>
    <ds:schemaRef ds:uri="http://www.w3.org/XML/1998/namespace"/>
    <ds:schemaRef ds:uri="ac5a794e-6d3a-4ca4-9654-1772ecf58338"/>
    <ds:schemaRef ds:uri="http://schemas.microsoft.com/office/2006/documentManagement/types"/>
    <ds:schemaRef ds:uri="http://schemas.microsoft.com/office/2006/metadata/properties"/>
    <ds:schemaRef ds:uri="44f379c3-1c8f-4e4a-b122-31c251d3afd8"/>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Bruker PowerPoint</Template>
  <TotalTime>0</TotalTime>
  <Words>4127</Words>
  <Application>Microsoft Office PowerPoint</Application>
  <PresentationFormat>Breitbild</PresentationFormat>
  <Paragraphs>576</Paragraphs>
  <Slides>21</Slides>
  <Notes>20</Notes>
  <HiddenSlides>2</HiddenSlides>
  <MMClips>0</MMClips>
  <ScaleCrop>false</ScaleCrop>
  <HeadingPairs>
    <vt:vector size="6" baseType="variant">
      <vt:variant>
        <vt:lpstr>Verwendete Schriftarten</vt:lpstr>
      </vt:variant>
      <vt:variant>
        <vt:i4>12</vt:i4>
      </vt:variant>
      <vt:variant>
        <vt:lpstr>Design</vt:lpstr>
      </vt:variant>
      <vt:variant>
        <vt:i4>2</vt:i4>
      </vt:variant>
      <vt:variant>
        <vt:lpstr>Folientitel</vt:lpstr>
      </vt:variant>
      <vt:variant>
        <vt:i4>21</vt:i4>
      </vt:variant>
    </vt:vector>
  </HeadingPairs>
  <TitlesOfParts>
    <vt:vector size="35" baseType="lpstr">
      <vt:lpstr>Wingdings</vt:lpstr>
      <vt:lpstr>Aptos Display</vt:lpstr>
      <vt:lpstr>Symbol</vt:lpstr>
      <vt:lpstr>Roboto</vt:lpstr>
      <vt:lpstr>Calibri</vt:lpstr>
      <vt:lpstr>Cambria Math</vt:lpstr>
      <vt:lpstr>Verdana</vt:lpstr>
      <vt:lpstr>Tw Cen MT</vt:lpstr>
      <vt:lpstr>Aptos</vt:lpstr>
      <vt:lpstr>Roboto Light</vt:lpstr>
      <vt:lpstr>Arial</vt:lpstr>
      <vt:lpstr>Roboto Medium</vt:lpstr>
      <vt:lpstr>Bruker</vt:lpstr>
      <vt:lpstr>Benutzerdefiniertes Design</vt:lpstr>
      <vt:lpstr>The hidden becomes apparent: Measurements of Carbon Layer Thickness in Air</vt:lpstr>
      <vt:lpstr>Measurements of Carbon Layer Thickness  with X-Ray Fluorescence in Air </vt:lpstr>
      <vt:lpstr>Examples of Graphite Optics produced by Optigraph GmbH</vt:lpstr>
      <vt:lpstr>X-Ray Fluorescence as a Method for Controlling of GO Thickness</vt:lpstr>
      <vt:lpstr>Thickness Determination Using X-ray Spectra of Coated Samples: Emission versus Absorption</vt:lpstr>
      <vt:lpstr>X-ray Instruments used for Graphite Foil Thickness Measurements</vt:lpstr>
      <vt:lpstr>Quantification Methods for X-ray Spectra: Advantages and Limitations</vt:lpstr>
      <vt:lpstr>Typical X-ray Spectra of a Graphite Optics: Selection of Analytical Lines and Quantification Methods</vt:lpstr>
      <vt:lpstr>Selection of Analytical Lines : Foil 30 µm on Glass</vt:lpstr>
      <vt:lpstr>Selection of Analytical Lines : Foil 50 µm on Glass</vt:lpstr>
      <vt:lpstr>Selection of Analytical Lines : Foil 50 µm on Aluminum Alloy and Copper</vt:lpstr>
      <vt:lpstr>Selection of Analytical Lines : Foil 50 µm on Different Substrates</vt:lpstr>
      <vt:lpstr>Selection of Analytical Lines : Foil 100 µm on Aluminum Alloy and Copper</vt:lpstr>
      <vt:lpstr>X-Ray Measurements of Carbon Coating Thickness in Air: Calibration Samples</vt:lpstr>
      <vt:lpstr>Calibration Samples: Raster Measurements on the Samples 1.8 µm and 18.75 µm</vt:lpstr>
      <vt:lpstr>Example of the Instrument Calibration: Graphite Foils on Glass (Si Ka)</vt:lpstr>
      <vt:lpstr>Example of the Instrument Calibration: Graphite Foiles on Copper (Cu Ka)</vt:lpstr>
      <vt:lpstr>Some Practical Examples: Measurement on the Foil 4 on Glass </vt:lpstr>
      <vt:lpstr>Some Practical Examples: Mapping on the Foil 5 on Glass, M1 MISTRAL vs. M4 TORNADO</vt:lpstr>
      <vt:lpstr>Summary</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Blokhina, Elena</dc:creator>
  <cp:lastModifiedBy>Blokhina, Elena</cp:lastModifiedBy>
  <cp:revision>166</cp:revision>
  <dcterms:created xsi:type="dcterms:W3CDTF">2025-05-14T12:47:28Z</dcterms:created>
  <dcterms:modified xsi:type="dcterms:W3CDTF">2025-06-15T21:55:36Z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0x010100A6B0ACDB8E9D3B4793AD94E885BC5990</vt:lpwstr>
  </property>
  <property fmtid="{D5CDD505-2E9C-101B-9397-08002B2CF9AE}" pid="3" name="MSIP_Label_c62f7822-6f62-4076-898c-e776a1ec3415_Enabled">
    <vt:lpwstr>true</vt:lpwstr>
  </property>
  <property fmtid="{D5CDD505-2E9C-101B-9397-08002B2CF9AE}" pid="4" name="MSIP_Label_c62f7822-6f62-4076-898c-e776a1ec3415_SetDate">
    <vt:lpwstr>2025-05-14T13:02:56Z</vt:lpwstr>
  </property>
  <property fmtid="{D5CDD505-2E9C-101B-9397-08002B2CF9AE}" pid="5" name="MSIP_Label_c62f7822-6f62-4076-898c-e776a1ec3415_Method">
    <vt:lpwstr>Privileged</vt:lpwstr>
  </property>
  <property fmtid="{D5CDD505-2E9C-101B-9397-08002B2CF9AE}" pid="6" name="MSIP_Label_c62f7822-6f62-4076-898c-e776a1ec3415_Name">
    <vt:lpwstr>Public</vt:lpwstr>
  </property>
  <property fmtid="{D5CDD505-2E9C-101B-9397-08002B2CF9AE}" pid="7" name="MSIP_Label_c62f7822-6f62-4076-898c-e776a1ec3415_SiteId">
    <vt:lpwstr>375ce1b8-8db1-479b-a12c-06fa9d2a2eaf</vt:lpwstr>
  </property>
  <property fmtid="{D5CDD505-2E9C-101B-9397-08002B2CF9AE}" pid="8" name="MSIP_Label_c62f7822-6f62-4076-898c-e776a1ec3415_ActionId">
    <vt:lpwstr>de541423-777a-4ae1-9583-a75a4daca231</vt:lpwstr>
  </property>
  <property fmtid="{D5CDD505-2E9C-101B-9397-08002B2CF9AE}" pid="9" name="MSIP_Label_c62f7822-6f62-4076-898c-e776a1ec3415_ContentBits">
    <vt:lpwstr>0</vt:lpwstr>
  </property>
  <property fmtid="{D5CDD505-2E9C-101B-9397-08002B2CF9AE}" pid="10" name="MSIP_Label_c62f7822-6f62-4076-898c-e776a1ec3415_Tag">
    <vt:lpwstr>10, 0, 1, 1</vt:lpwstr>
  </property>
</Properties>
</file>