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147" r:id="rId4"/>
  </p:sldMasterIdLst>
  <p:notesMasterIdLst>
    <p:notesMasterId r:id="rId39"/>
  </p:notesMasterIdLst>
  <p:sldIdLst>
    <p:sldId id="256" r:id="rId5"/>
    <p:sldId id="458" r:id="rId6"/>
    <p:sldId id="382" r:id="rId7"/>
    <p:sldId id="463" r:id="rId8"/>
    <p:sldId id="462" r:id="rId9"/>
    <p:sldId id="467" r:id="rId10"/>
    <p:sldId id="466" r:id="rId11"/>
    <p:sldId id="464" r:id="rId12"/>
    <p:sldId id="469" r:id="rId13"/>
    <p:sldId id="481" r:id="rId14"/>
    <p:sldId id="378" r:id="rId15"/>
    <p:sldId id="380" r:id="rId16"/>
    <p:sldId id="349" r:id="rId17"/>
    <p:sldId id="474" r:id="rId18"/>
    <p:sldId id="471" r:id="rId19"/>
    <p:sldId id="388" r:id="rId20"/>
    <p:sldId id="344" r:id="rId21"/>
    <p:sldId id="401" r:id="rId22"/>
    <p:sldId id="407" r:id="rId23"/>
    <p:sldId id="482" r:id="rId24"/>
    <p:sldId id="478" r:id="rId25"/>
    <p:sldId id="456" r:id="rId26"/>
    <p:sldId id="484" r:id="rId27"/>
    <p:sldId id="485" r:id="rId28"/>
    <p:sldId id="443" r:id="rId29"/>
    <p:sldId id="483" r:id="rId30"/>
    <p:sldId id="440" r:id="rId31"/>
    <p:sldId id="347" r:id="rId32"/>
    <p:sldId id="457" r:id="rId33"/>
    <p:sldId id="472" r:id="rId34"/>
    <p:sldId id="421" r:id="rId35"/>
    <p:sldId id="395" r:id="rId36"/>
    <p:sldId id="396" r:id="rId37"/>
    <p:sldId id="397" r:id="rId38"/>
  </p:sldIdLst>
  <p:sldSz cx="12192000" cy="6858000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Perpetua" panose="02020502060401020303" pitchFamily="18" charset="0"/>
      <p:regular r:id="rId41"/>
      <p:bold r:id="rId42"/>
      <p:italic r:id="rId43"/>
      <p:boldItalic r:id="rId44"/>
    </p:embeddedFont>
    <p:embeddedFont>
      <p:font typeface="Tw Cen MT" panose="020B0602020104020603" pitchFamily="34" charset="0"/>
      <p:regular r:id="rId45"/>
      <p:bold r:id="rId46"/>
      <p:italic r:id="rId47"/>
      <p:boldItalic r:id="rId48"/>
    </p:embeddedFont>
    <p:embeddedFont>
      <p:font typeface="Tw Cen MT" panose="020B0602020104020603" pitchFamily="34" charset="0"/>
      <p:regular r:id="rId45"/>
      <p:bold r:id="rId46"/>
      <p:italic r:id="rId47"/>
      <p:boldItalic r:id="rId48"/>
    </p:embeddedFont>
    <p:embeddedFont>
      <p:font typeface="Wingdings 2" panose="05020102010507070707" pitchFamily="18" charset="2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F0F6"/>
    <a:srgbClr val="EBAE03"/>
    <a:srgbClr val="EDEEE6"/>
    <a:srgbClr val="6779FD"/>
    <a:srgbClr val="94B6D2"/>
    <a:srgbClr val="FFFF99"/>
    <a:srgbClr val="FFFF00"/>
    <a:srgbClr val="FFFFCC"/>
    <a:srgbClr val="DDF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548FB-BB13-A7D0-5CE6-91E1CE40D423}" v="2363" dt="2025-06-16T18:57:01.149"/>
    <p1510:client id="{60B4712D-CD8B-971F-E783-72B5FEF1786E}" v="995" dt="2025-06-17T16:42:00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0" autoAdjust="0"/>
    <p:restoredTop sz="97070" autoAdjust="0"/>
  </p:normalViewPr>
  <p:slideViewPr>
    <p:cSldViewPr snapToGrid="0">
      <p:cViewPr varScale="1">
        <p:scale>
          <a:sx n="78" d="100"/>
          <a:sy n="78" d="100"/>
        </p:scale>
        <p:origin x="72" y="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el Makek" userId="S::mmakek.phy@pmf.hr::5fabbb98-72a6-4842-97c6-a984d6b401a5" providerId="AD" clId="Web-{143548FB-BB13-A7D0-5CE6-91E1CE40D423}"/>
    <pc:docChg chg="addSld delSld modSld sldOrd">
      <pc:chgData name="Mihael Makek" userId="S::mmakek.phy@pmf.hr::5fabbb98-72a6-4842-97c6-a984d6b401a5" providerId="AD" clId="Web-{143548FB-BB13-A7D0-5CE6-91E1CE40D423}" dt="2025-06-16T18:57:01.149" v="1997"/>
      <pc:docMkLst>
        <pc:docMk/>
      </pc:docMkLst>
      <pc:sldChg chg="modSp">
        <pc:chgData name="Mihael Makek" userId="S::mmakek.phy@pmf.hr::5fabbb98-72a6-4842-97c6-a984d6b401a5" providerId="AD" clId="Web-{143548FB-BB13-A7D0-5CE6-91E1CE40D423}" dt="2025-06-16T13:25:51.867" v="45" actId="20577"/>
        <pc:sldMkLst>
          <pc:docMk/>
          <pc:sldMk cId="0" sldId="256"/>
        </pc:sldMkLst>
        <pc:spChg chg="mod">
          <ac:chgData name="Mihael Makek" userId="S::mmakek.phy@pmf.hr::5fabbb98-72a6-4842-97c6-a984d6b401a5" providerId="AD" clId="Web-{143548FB-BB13-A7D0-5CE6-91E1CE40D423}" dt="2025-06-16T13:25:45.398" v="42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hael Makek" userId="S::mmakek.phy@pmf.hr::5fabbb98-72a6-4842-97c6-a984d6b401a5" providerId="AD" clId="Web-{143548FB-BB13-A7D0-5CE6-91E1CE40D423}" dt="2025-06-16T13:25:51.867" v="4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Mihael Makek" userId="S::mmakek.phy@pmf.hr::5fabbb98-72a6-4842-97c6-a984d6b401a5" providerId="AD" clId="Web-{143548FB-BB13-A7D0-5CE6-91E1CE40D423}" dt="2025-06-16T14:52:06.993" v="763" actId="20577"/>
        <pc:sldMkLst>
          <pc:docMk/>
          <pc:sldMk cId="0" sldId="347"/>
        </pc:sldMkLst>
        <pc:spChg chg="mod">
          <ac:chgData name="Mihael Makek" userId="S::mmakek.phy@pmf.hr::5fabbb98-72a6-4842-97c6-a984d6b401a5" providerId="AD" clId="Web-{143548FB-BB13-A7D0-5CE6-91E1CE40D423}" dt="2025-06-16T14:52:06.993" v="763" actId="20577"/>
          <ac:spMkLst>
            <pc:docMk/>
            <pc:sldMk cId="0" sldId="347"/>
            <ac:spMk id="2" creationId="{00000000-0000-0000-0000-000000000000}"/>
          </ac:spMkLst>
        </pc:spChg>
      </pc:sldChg>
      <pc:sldChg chg="modSp">
        <pc:chgData name="Mihael Makek" userId="S::mmakek.phy@pmf.hr::5fabbb98-72a6-4842-97c6-a984d6b401a5" providerId="AD" clId="Web-{143548FB-BB13-A7D0-5CE6-91E1CE40D423}" dt="2025-06-16T13:58:26.301" v="344" actId="1076"/>
        <pc:sldMkLst>
          <pc:docMk/>
          <pc:sldMk cId="0" sldId="349"/>
        </pc:sldMkLst>
        <pc:spChg chg="mod">
          <ac:chgData name="Mihael Makek" userId="S::mmakek.phy@pmf.hr::5fabbb98-72a6-4842-97c6-a984d6b401a5" providerId="AD" clId="Web-{143548FB-BB13-A7D0-5CE6-91E1CE40D423}" dt="2025-06-16T13:58:16.567" v="340" actId="20577"/>
          <ac:spMkLst>
            <pc:docMk/>
            <pc:sldMk cId="0" sldId="349"/>
            <ac:spMk id="3" creationId="{00000000-0000-0000-0000-000000000000}"/>
          </ac:spMkLst>
        </pc:spChg>
        <pc:spChg chg="mod">
          <ac:chgData name="Mihael Makek" userId="S::mmakek.phy@pmf.hr::5fabbb98-72a6-4842-97c6-a984d6b401a5" providerId="AD" clId="Web-{143548FB-BB13-A7D0-5CE6-91E1CE40D423}" dt="2025-06-16T13:58:26.301" v="344" actId="1076"/>
          <ac:spMkLst>
            <pc:docMk/>
            <pc:sldMk cId="0" sldId="349"/>
            <ac:spMk id="16" creationId="{E3C38B01-A3E3-FEA9-4F75-7F02E0C74DB3}"/>
          </ac:spMkLst>
        </pc:spChg>
      </pc:sldChg>
      <pc:sldChg chg="modSp">
        <pc:chgData name="Mihael Makek" userId="S::mmakek.phy@pmf.hr::5fabbb98-72a6-4842-97c6-a984d6b401a5" providerId="AD" clId="Web-{143548FB-BB13-A7D0-5CE6-91E1CE40D423}" dt="2025-06-16T13:52:37.369" v="324" actId="20577"/>
        <pc:sldMkLst>
          <pc:docMk/>
          <pc:sldMk cId="1431621362" sldId="378"/>
        </pc:sldMkLst>
        <pc:spChg chg="mod">
          <ac:chgData name="Mihael Makek" userId="S::mmakek.phy@pmf.hr::5fabbb98-72a6-4842-97c6-a984d6b401a5" providerId="AD" clId="Web-{143548FB-BB13-A7D0-5CE6-91E1CE40D423}" dt="2025-06-16T13:51:46.742" v="298" actId="20577"/>
          <ac:spMkLst>
            <pc:docMk/>
            <pc:sldMk cId="1431621362" sldId="378"/>
            <ac:spMk id="2" creationId="{2BB6A794-99E8-832D-032C-F9B2E9E45BE0}"/>
          </ac:spMkLst>
        </pc:spChg>
        <pc:spChg chg="mod">
          <ac:chgData name="Mihael Makek" userId="S::mmakek.phy@pmf.hr::5fabbb98-72a6-4842-97c6-a984d6b401a5" providerId="AD" clId="Web-{143548FB-BB13-A7D0-5CE6-91E1CE40D423}" dt="2025-06-16T13:52:37.369" v="324" actId="20577"/>
          <ac:spMkLst>
            <pc:docMk/>
            <pc:sldMk cId="1431621362" sldId="378"/>
            <ac:spMk id="3" creationId="{DF949454-795B-7E75-51EA-0D91632E0F8A}"/>
          </ac:spMkLst>
        </pc:spChg>
      </pc:sldChg>
      <pc:sldChg chg="modSp">
        <pc:chgData name="Mihael Makek" userId="S::mmakek.phy@pmf.hr::5fabbb98-72a6-4842-97c6-a984d6b401a5" providerId="AD" clId="Web-{143548FB-BB13-A7D0-5CE6-91E1CE40D423}" dt="2025-06-16T13:55:49.312" v="332" actId="14100"/>
        <pc:sldMkLst>
          <pc:docMk/>
          <pc:sldMk cId="1100192620" sldId="380"/>
        </pc:sldMkLst>
        <pc:spChg chg="mod">
          <ac:chgData name="Mihael Makek" userId="S::mmakek.phy@pmf.hr::5fabbb98-72a6-4842-97c6-a984d6b401a5" providerId="AD" clId="Web-{143548FB-BB13-A7D0-5CE6-91E1CE40D423}" dt="2025-06-16T13:55:39.984" v="330" actId="20577"/>
          <ac:spMkLst>
            <pc:docMk/>
            <pc:sldMk cId="1100192620" sldId="380"/>
            <ac:spMk id="3" creationId="{9E9E0AB8-F75F-C42D-678A-A24F89686040}"/>
          </ac:spMkLst>
        </pc:spChg>
        <pc:picChg chg="mod">
          <ac:chgData name="Mihael Makek" userId="S::mmakek.phy@pmf.hr::5fabbb98-72a6-4842-97c6-a984d6b401a5" providerId="AD" clId="Web-{143548FB-BB13-A7D0-5CE6-91E1CE40D423}" dt="2025-06-16T13:55:40.921" v="331" actId="1076"/>
          <ac:picMkLst>
            <pc:docMk/>
            <pc:sldMk cId="1100192620" sldId="380"/>
            <ac:picMk id="12" creationId="{A2761A10-7156-FAD7-CB39-B76DB691F146}"/>
          </ac:picMkLst>
        </pc:picChg>
        <pc:cxnChg chg="mod">
          <ac:chgData name="Mihael Makek" userId="S::mmakek.phy@pmf.hr::5fabbb98-72a6-4842-97c6-a984d6b401a5" providerId="AD" clId="Web-{143548FB-BB13-A7D0-5CE6-91E1CE40D423}" dt="2025-06-16T13:55:49.312" v="332" actId="14100"/>
          <ac:cxnSpMkLst>
            <pc:docMk/>
            <pc:sldMk cId="1100192620" sldId="380"/>
            <ac:cxnSpMk id="14" creationId="{11BC0875-0FD3-FA16-F9AA-A9485021080A}"/>
          </ac:cxnSpMkLst>
        </pc:cxnChg>
      </pc:sldChg>
      <pc:sldChg chg="modSp">
        <pc:chgData name="Mihael Makek" userId="S::mmakek.phy@pmf.hr::5fabbb98-72a6-4842-97c6-a984d6b401a5" providerId="AD" clId="Web-{143548FB-BB13-A7D0-5CE6-91E1CE40D423}" dt="2025-06-16T13:38:31.374" v="209" actId="20577"/>
        <pc:sldMkLst>
          <pc:docMk/>
          <pc:sldMk cId="0" sldId="382"/>
        </pc:sldMkLst>
        <pc:spChg chg="mod">
          <ac:chgData name="Mihael Makek" userId="S::mmakek.phy@pmf.hr::5fabbb98-72a6-4842-97c6-a984d6b401a5" providerId="AD" clId="Web-{143548FB-BB13-A7D0-5CE6-91E1CE40D423}" dt="2025-06-16T13:38:31.374" v="209" actId="20577"/>
          <ac:spMkLst>
            <pc:docMk/>
            <pc:sldMk cId="0" sldId="382"/>
            <ac:spMk id="3" creationId="{00000000-0000-0000-0000-000000000000}"/>
          </ac:spMkLst>
        </pc:spChg>
        <pc:spChg chg="mod">
          <ac:chgData name="Mihael Makek" userId="S::mmakek.phy@pmf.hr::5fabbb98-72a6-4842-97c6-a984d6b401a5" providerId="AD" clId="Web-{143548FB-BB13-A7D0-5CE6-91E1CE40D423}" dt="2025-06-16T13:32:00.941" v="168" actId="20577"/>
          <ac:spMkLst>
            <pc:docMk/>
            <pc:sldMk cId="0" sldId="382"/>
            <ac:spMk id="4" creationId="{6A707C80-C53B-379B-990A-9D5F1A3C2EF1}"/>
          </ac:spMkLst>
        </pc:spChg>
      </pc:sldChg>
      <pc:sldChg chg="addSp delSp modSp addAnim delAnim modAnim">
        <pc:chgData name="Mihael Makek" userId="S::mmakek.phy@pmf.hr::5fabbb98-72a6-4842-97c6-a984d6b401a5" providerId="AD" clId="Web-{143548FB-BB13-A7D0-5CE6-91E1CE40D423}" dt="2025-06-16T14:22:34.424" v="487" actId="14100"/>
        <pc:sldMkLst>
          <pc:docMk/>
          <pc:sldMk cId="2578339548" sldId="401"/>
        </pc:sldMkLst>
        <pc:spChg chg="add mod">
          <ac:chgData name="Mihael Makek" userId="S::mmakek.phy@pmf.hr::5fabbb98-72a6-4842-97c6-a984d6b401a5" providerId="AD" clId="Web-{143548FB-BB13-A7D0-5CE6-91E1CE40D423}" dt="2025-06-16T14:20:13.169" v="483" actId="1076"/>
          <ac:spMkLst>
            <pc:docMk/>
            <pc:sldMk cId="2578339548" sldId="401"/>
            <ac:spMk id="8" creationId="{F6E0BE59-925C-898D-F723-74CD5B8F6C6D}"/>
          </ac:spMkLst>
        </pc:spChg>
        <pc:spChg chg="del mod">
          <ac:chgData name="Mihael Makek" userId="S::mmakek.phy@pmf.hr::5fabbb98-72a6-4842-97c6-a984d6b401a5" providerId="AD" clId="Web-{143548FB-BB13-A7D0-5CE6-91E1CE40D423}" dt="2025-06-16T14:19:37.778" v="476"/>
          <ac:spMkLst>
            <pc:docMk/>
            <pc:sldMk cId="2578339548" sldId="401"/>
            <ac:spMk id="345" creationId="{6ACE7A27-8803-BE30-3540-EA1DCA25D3C1}"/>
          </ac:spMkLst>
        </pc:spChg>
        <pc:picChg chg="add mod">
          <ac:chgData name="Mihael Makek" userId="S::mmakek.phy@pmf.hr::5fabbb98-72a6-4842-97c6-a984d6b401a5" providerId="AD" clId="Web-{143548FB-BB13-A7D0-5CE6-91E1CE40D423}" dt="2025-06-16T14:22:34.424" v="487" actId="14100"/>
          <ac:picMkLst>
            <pc:docMk/>
            <pc:sldMk cId="2578339548" sldId="401"/>
            <ac:picMk id="5" creationId="{8646B319-0223-6D35-4172-E89F60219730}"/>
          </ac:picMkLst>
        </pc:picChg>
      </pc:sldChg>
      <pc:sldChg chg="addSp delSp modSp addAnim delAnim modAnim">
        <pc:chgData name="Mihael Makek" userId="S::mmakek.phy@pmf.hr::5fabbb98-72a6-4842-97c6-a984d6b401a5" providerId="AD" clId="Web-{143548FB-BB13-A7D0-5CE6-91E1CE40D423}" dt="2025-06-16T14:34:23.664" v="618" actId="20577"/>
        <pc:sldMkLst>
          <pc:docMk/>
          <pc:sldMk cId="2844370581" sldId="407"/>
        </pc:sldMkLst>
        <pc:spChg chg="mod">
          <ac:chgData name="Mihael Makek" userId="S::mmakek.phy@pmf.hr::5fabbb98-72a6-4842-97c6-a984d6b401a5" providerId="AD" clId="Web-{143548FB-BB13-A7D0-5CE6-91E1CE40D423}" dt="2025-06-16T14:34:23.664" v="618" actId="20577"/>
          <ac:spMkLst>
            <pc:docMk/>
            <pc:sldMk cId="2844370581" sldId="407"/>
            <ac:spMk id="2" creationId="{49035179-FF61-2160-AE7A-707EF3484B94}"/>
          </ac:spMkLst>
        </pc:spChg>
        <pc:spChg chg="mod">
          <ac:chgData name="Mihael Makek" userId="S::mmakek.phy@pmf.hr::5fabbb98-72a6-4842-97c6-a984d6b401a5" providerId="AD" clId="Web-{143548FB-BB13-A7D0-5CE6-91E1CE40D423}" dt="2025-06-16T14:33:06.177" v="600" actId="20577"/>
          <ac:spMkLst>
            <pc:docMk/>
            <pc:sldMk cId="2844370581" sldId="407"/>
            <ac:spMk id="3" creationId="{3C9D8FCA-0B95-D415-AFAA-E0E7276BFB77}"/>
          </ac:spMkLst>
        </pc:spChg>
        <pc:spChg chg="del mod">
          <ac:chgData name="Mihael Makek" userId="S::mmakek.phy@pmf.hr::5fabbb98-72a6-4842-97c6-a984d6b401a5" providerId="AD" clId="Web-{143548FB-BB13-A7D0-5CE6-91E1CE40D423}" dt="2025-06-16T14:31:52.019" v="590"/>
          <ac:spMkLst>
            <pc:docMk/>
            <pc:sldMk cId="2844370581" sldId="407"/>
            <ac:spMk id="8" creationId="{3ACBFD3C-844C-CBA3-63E5-2F90657160B2}"/>
          </ac:spMkLst>
        </pc:spChg>
        <pc:spChg chg="add mod">
          <ac:chgData name="Mihael Makek" userId="S::mmakek.phy@pmf.hr::5fabbb98-72a6-4842-97c6-a984d6b401a5" providerId="AD" clId="Web-{143548FB-BB13-A7D0-5CE6-91E1CE40D423}" dt="2025-06-16T14:33:21.443" v="605" actId="14100"/>
          <ac:spMkLst>
            <pc:docMk/>
            <pc:sldMk cId="2844370581" sldId="407"/>
            <ac:spMk id="14" creationId="{CB8B5499-F9FB-8299-AC17-4E7AB58FAC5E}"/>
          </ac:spMkLst>
        </pc:spChg>
        <pc:picChg chg="del">
          <ac:chgData name="Mihael Makek" userId="S::mmakek.phy@pmf.hr::5fabbb98-72a6-4842-97c6-a984d6b401a5" providerId="AD" clId="Web-{143548FB-BB13-A7D0-5CE6-91E1CE40D423}" dt="2025-06-16T14:31:54.175" v="591"/>
          <ac:picMkLst>
            <pc:docMk/>
            <pc:sldMk cId="2844370581" sldId="407"/>
            <ac:picMk id="7" creationId="{EC92924B-984B-A7FF-D94C-D439CE0BD327}"/>
          </ac:picMkLst>
        </pc:picChg>
        <pc:picChg chg="del">
          <ac:chgData name="Mihael Makek" userId="S::mmakek.phy@pmf.hr::5fabbb98-72a6-4842-97c6-a984d6b401a5" providerId="AD" clId="Web-{143548FB-BB13-A7D0-5CE6-91E1CE40D423}" dt="2025-06-16T14:31:46.253" v="588"/>
          <ac:picMkLst>
            <pc:docMk/>
            <pc:sldMk cId="2844370581" sldId="407"/>
            <ac:picMk id="9" creationId="{67370E52-9890-F061-40FD-4C4E26B4E98B}"/>
          </ac:picMkLst>
        </pc:picChg>
        <pc:picChg chg="del">
          <ac:chgData name="Mihael Makek" userId="S::mmakek.phy@pmf.hr::5fabbb98-72a6-4842-97c6-a984d6b401a5" providerId="AD" clId="Web-{143548FB-BB13-A7D0-5CE6-91E1CE40D423}" dt="2025-06-16T14:31:44.581" v="587"/>
          <ac:picMkLst>
            <pc:docMk/>
            <pc:sldMk cId="2844370581" sldId="407"/>
            <ac:picMk id="10" creationId="{44B37646-6209-A735-6B48-C3C192D882F1}"/>
          </ac:picMkLst>
        </pc:picChg>
        <pc:picChg chg="del">
          <ac:chgData name="Mihael Makek" userId="S::mmakek.phy@pmf.hr::5fabbb98-72a6-4842-97c6-a984d6b401a5" providerId="AD" clId="Web-{143548FB-BB13-A7D0-5CE6-91E1CE40D423}" dt="2025-06-16T14:32:14.894" v="593"/>
          <ac:picMkLst>
            <pc:docMk/>
            <pc:sldMk cId="2844370581" sldId="407"/>
            <ac:picMk id="11" creationId="{1409B545-D0E8-B9BA-A83E-E734B336435C}"/>
          </ac:picMkLst>
        </pc:picChg>
        <pc:picChg chg="mod">
          <ac:chgData name="Mihael Makek" userId="S::mmakek.phy@pmf.hr::5fabbb98-72a6-4842-97c6-a984d6b401a5" providerId="AD" clId="Web-{143548FB-BB13-A7D0-5CE6-91E1CE40D423}" dt="2025-06-16T14:32:51.833" v="598" actId="14100"/>
          <ac:picMkLst>
            <pc:docMk/>
            <pc:sldMk cId="2844370581" sldId="407"/>
            <ac:picMk id="13" creationId="{D4663471-B661-30FB-ACB7-25546F30AF38}"/>
          </ac:picMkLst>
        </pc:picChg>
      </pc:sldChg>
      <pc:sldChg chg="modSp">
        <pc:chgData name="Mihael Makek" userId="S::mmakek.phy@pmf.hr::5fabbb98-72a6-4842-97c6-a984d6b401a5" providerId="AD" clId="Web-{143548FB-BB13-A7D0-5CE6-91E1CE40D423}" dt="2025-06-16T18:56:20.163" v="1993" actId="14100"/>
        <pc:sldMkLst>
          <pc:docMk/>
          <pc:sldMk cId="2708563951" sldId="440"/>
        </pc:sldMkLst>
        <pc:spChg chg="mod">
          <ac:chgData name="Mihael Makek" userId="S::mmakek.phy@pmf.hr::5fabbb98-72a6-4842-97c6-a984d6b401a5" providerId="AD" clId="Web-{143548FB-BB13-A7D0-5CE6-91E1CE40D423}" dt="2025-06-16T15:37:58.738" v="1087" actId="20577"/>
          <ac:spMkLst>
            <pc:docMk/>
            <pc:sldMk cId="2708563951" sldId="440"/>
            <ac:spMk id="2" creationId="{18025217-9E43-F4BF-32D5-AA33FACD8C8A}"/>
          </ac:spMkLst>
        </pc:spChg>
        <pc:spChg chg="mod">
          <ac:chgData name="Mihael Makek" userId="S::mmakek.phy@pmf.hr::5fabbb98-72a6-4842-97c6-a984d6b401a5" providerId="AD" clId="Web-{143548FB-BB13-A7D0-5CE6-91E1CE40D423}" dt="2025-06-16T18:56:20.163" v="1993" actId="14100"/>
          <ac:spMkLst>
            <pc:docMk/>
            <pc:sldMk cId="2708563951" sldId="440"/>
            <ac:spMk id="3" creationId="{DA3BBF92-ED29-56DE-F3B7-CB3BA4F61F55}"/>
          </ac:spMkLst>
        </pc:spChg>
      </pc:sldChg>
      <pc:sldChg chg="addSp delSp modSp ord addAnim delAnim">
        <pc:chgData name="Mihael Makek" userId="S::mmakek.phy@pmf.hr::5fabbb98-72a6-4842-97c6-a984d6b401a5" providerId="AD" clId="Web-{143548FB-BB13-A7D0-5CE6-91E1CE40D423}" dt="2025-06-16T18:02:16.449" v="1259" actId="20577"/>
        <pc:sldMkLst>
          <pc:docMk/>
          <pc:sldMk cId="1114417421" sldId="443"/>
        </pc:sldMkLst>
        <pc:spChg chg="mod">
          <ac:chgData name="Mihael Makek" userId="S::mmakek.phy@pmf.hr::5fabbb98-72a6-4842-97c6-a984d6b401a5" providerId="AD" clId="Web-{143548FB-BB13-A7D0-5CE6-91E1CE40D423}" dt="2025-06-16T18:02:16.449" v="1259" actId="20577"/>
          <ac:spMkLst>
            <pc:docMk/>
            <pc:sldMk cId="1114417421" sldId="443"/>
            <ac:spMk id="2" creationId="{889CD514-4D2A-EF32-8A10-31F90FE65A5D}"/>
          </ac:spMkLst>
        </pc:spChg>
        <pc:spChg chg="add del mod">
          <ac:chgData name="Mihael Makek" userId="S::mmakek.phy@pmf.hr::5fabbb98-72a6-4842-97c6-a984d6b401a5" providerId="AD" clId="Web-{143548FB-BB13-A7D0-5CE6-91E1CE40D423}" dt="2025-06-16T17:42:29.146" v="1119"/>
          <ac:spMkLst>
            <pc:docMk/>
            <pc:sldMk cId="1114417421" sldId="443"/>
            <ac:spMk id="13" creationId="{B871BB63-C919-23A7-AF9A-212AD9E4D8B7}"/>
          </ac:spMkLst>
        </pc:spChg>
        <pc:spChg chg="add del mod ord">
          <ac:chgData name="Mihael Makek" userId="S::mmakek.phy@pmf.hr::5fabbb98-72a6-4842-97c6-a984d6b401a5" providerId="AD" clId="Web-{143548FB-BB13-A7D0-5CE6-91E1CE40D423}" dt="2025-06-16T17:54:18.262" v="1135"/>
          <ac:spMkLst>
            <pc:docMk/>
            <pc:sldMk cId="1114417421" sldId="443"/>
            <ac:spMk id="17" creationId="{7D32A634-BD94-ED08-4844-8C22473FD118}"/>
          </ac:spMkLst>
        </pc:spChg>
        <pc:picChg chg="add del mod">
          <ac:chgData name="Mihael Makek" userId="S::mmakek.phy@pmf.hr::5fabbb98-72a6-4842-97c6-a984d6b401a5" providerId="AD" clId="Web-{143548FB-BB13-A7D0-5CE6-91E1CE40D423}" dt="2025-06-16T15:45:03.847" v="1109"/>
          <ac:picMkLst>
            <pc:docMk/>
            <pc:sldMk cId="1114417421" sldId="443"/>
            <ac:picMk id="6" creationId="{207EC0C2-6BDC-FEF9-04E2-C499469A58DD}"/>
          </ac:picMkLst>
        </pc:picChg>
        <pc:picChg chg="add del mod modCrop">
          <ac:chgData name="Mihael Makek" userId="S::mmakek.phy@pmf.hr::5fabbb98-72a6-4842-97c6-a984d6b401a5" providerId="AD" clId="Web-{143548FB-BB13-A7D0-5CE6-91E1CE40D423}" dt="2025-06-16T17:52:20.383" v="1133"/>
          <ac:picMkLst>
            <pc:docMk/>
            <pc:sldMk cId="1114417421" sldId="443"/>
            <ac:picMk id="6" creationId="{43EAEA6B-D21D-1B4F-836A-2C7DE7771CD8}"/>
          </ac:picMkLst>
        </pc:picChg>
        <pc:picChg chg="add del">
          <ac:chgData name="Mihael Makek" userId="S::mmakek.phy@pmf.hr::5fabbb98-72a6-4842-97c6-a984d6b401a5" providerId="AD" clId="Web-{143548FB-BB13-A7D0-5CE6-91E1CE40D423}" dt="2025-06-16T17:42:51.772" v="1125"/>
          <ac:picMkLst>
            <pc:docMk/>
            <pc:sldMk cId="1114417421" sldId="443"/>
            <ac:picMk id="12" creationId="{EA6501D8-EEB1-936D-8E58-C38BE4A4583C}"/>
          </ac:picMkLst>
        </pc:picChg>
        <pc:picChg chg="del mod">
          <ac:chgData name="Mihael Makek" userId="S::mmakek.phy@pmf.hr::5fabbb98-72a6-4842-97c6-a984d6b401a5" providerId="AD" clId="Web-{143548FB-BB13-A7D0-5CE6-91E1CE40D423}" dt="2025-06-16T17:52:24.492" v="1134"/>
          <ac:picMkLst>
            <pc:docMk/>
            <pc:sldMk cId="1114417421" sldId="443"/>
            <ac:picMk id="14" creationId="{AD023EB0-514B-A063-285C-C76913C9DD47}"/>
          </ac:picMkLst>
        </pc:picChg>
        <pc:picChg chg="mod">
          <ac:chgData name="Mihael Makek" userId="S::mmakek.phy@pmf.hr::5fabbb98-72a6-4842-97c6-a984d6b401a5" providerId="AD" clId="Web-{143548FB-BB13-A7D0-5CE6-91E1CE40D423}" dt="2025-06-16T17:56:36.141" v="1162" actId="14100"/>
          <ac:picMkLst>
            <pc:docMk/>
            <pc:sldMk cId="1114417421" sldId="443"/>
            <ac:picMk id="16" creationId="{0DC9F1D4-A776-DE81-4986-FD20DA0A1534}"/>
          </ac:picMkLst>
        </pc:picChg>
        <pc:picChg chg="mod">
          <ac:chgData name="Mihael Makek" userId="S::mmakek.phy@pmf.hr::5fabbb98-72a6-4842-97c6-a984d6b401a5" providerId="AD" clId="Web-{143548FB-BB13-A7D0-5CE6-91E1CE40D423}" dt="2025-06-16T17:56:24.156" v="1159" actId="1076"/>
          <ac:picMkLst>
            <pc:docMk/>
            <pc:sldMk cId="1114417421" sldId="443"/>
            <ac:picMk id="18" creationId="{F418ED92-1326-830A-ECB9-96B3AAE1D496}"/>
          </ac:picMkLst>
        </pc:picChg>
        <pc:picChg chg="add mod ord modCrop">
          <ac:chgData name="Mihael Makek" userId="S::mmakek.phy@pmf.hr::5fabbb98-72a6-4842-97c6-a984d6b401a5" providerId="AD" clId="Web-{143548FB-BB13-A7D0-5CE6-91E1CE40D423}" dt="2025-06-16T17:55:07.669" v="1148" actId="1076"/>
          <ac:picMkLst>
            <pc:docMk/>
            <pc:sldMk cId="1114417421" sldId="443"/>
            <ac:picMk id="23" creationId="{C944B302-6637-61AE-4800-F34FD4B228AA}"/>
          </ac:picMkLst>
        </pc:picChg>
        <pc:picChg chg="add mod modCrop">
          <ac:chgData name="Mihael Makek" userId="S::mmakek.phy@pmf.hr::5fabbb98-72a6-4842-97c6-a984d6b401a5" providerId="AD" clId="Web-{143548FB-BB13-A7D0-5CE6-91E1CE40D423}" dt="2025-06-16T17:57:05.579" v="1166" actId="1076"/>
          <ac:picMkLst>
            <pc:docMk/>
            <pc:sldMk cId="1114417421" sldId="443"/>
            <ac:picMk id="24" creationId="{950F060F-B66B-71BA-B84D-EEE79B436B47}"/>
          </ac:picMkLst>
        </pc:picChg>
      </pc:sldChg>
      <pc:sldChg chg="del ord">
        <pc:chgData name="Mihael Makek" userId="S::mmakek.phy@pmf.hr::5fabbb98-72a6-4842-97c6-a984d6b401a5" providerId="AD" clId="Web-{143548FB-BB13-A7D0-5CE6-91E1CE40D423}" dt="2025-06-16T18:57:01.149" v="1997"/>
        <pc:sldMkLst>
          <pc:docMk/>
          <pc:sldMk cId="168000996" sldId="448"/>
        </pc:sldMkLst>
      </pc:sldChg>
      <pc:sldChg chg="addSp delSp modSp">
        <pc:chgData name="Mihael Makek" userId="S::mmakek.phy@pmf.hr::5fabbb98-72a6-4842-97c6-a984d6b401a5" providerId="AD" clId="Web-{143548FB-BB13-A7D0-5CE6-91E1CE40D423}" dt="2025-06-16T18:55:09.536" v="1992" actId="1076"/>
        <pc:sldMkLst>
          <pc:docMk/>
          <pc:sldMk cId="1266945625" sldId="456"/>
        </pc:sldMkLst>
        <pc:spChg chg="mod">
          <ac:chgData name="Mihael Makek" userId="S::mmakek.phy@pmf.hr::5fabbb98-72a6-4842-97c6-a984d6b401a5" providerId="AD" clId="Web-{143548FB-BB13-A7D0-5CE6-91E1CE40D423}" dt="2025-06-16T14:38:41.672" v="695" actId="20577"/>
          <ac:spMkLst>
            <pc:docMk/>
            <pc:sldMk cId="1266945625" sldId="456"/>
            <ac:spMk id="2" creationId="{5822EED5-E62B-441E-7946-74C984A2B84D}"/>
          </ac:spMkLst>
        </pc:spChg>
        <pc:spChg chg="mod">
          <ac:chgData name="Mihael Makek" userId="S::mmakek.phy@pmf.hr::5fabbb98-72a6-4842-97c6-a984d6b401a5" providerId="AD" clId="Web-{143548FB-BB13-A7D0-5CE6-91E1CE40D423}" dt="2025-06-16T18:40:02.353" v="1717" actId="20577"/>
          <ac:spMkLst>
            <pc:docMk/>
            <pc:sldMk cId="1266945625" sldId="456"/>
            <ac:spMk id="3" creationId="{25745C40-D27D-DB5D-541A-D76C55244BB5}"/>
          </ac:spMkLst>
        </pc:spChg>
        <pc:spChg chg="add del mod">
          <ac:chgData name="Mihael Makek" userId="S::mmakek.phy@pmf.hr::5fabbb98-72a6-4842-97c6-a984d6b401a5" providerId="AD" clId="Web-{143548FB-BB13-A7D0-5CE6-91E1CE40D423}" dt="2025-06-16T18:47:02.287" v="1829"/>
          <ac:spMkLst>
            <pc:docMk/>
            <pc:sldMk cId="1266945625" sldId="456"/>
            <ac:spMk id="8" creationId="{2B3EF7D1-C466-9202-6ECA-AACF31B7ACDE}"/>
          </ac:spMkLst>
        </pc:spChg>
        <pc:spChg chg="add">
          <ac:chgData name="Mihael Makek" userId="S::mmakek.phy@pmf.hr::5fabbb98-72a6-4842-97c6-a984d6b401a5" providerId="AD" clId="Web-{143548FB-BB13-A7D0-5CE6-91E1CE40D423}" dt="2025-06-16T18:42:14.044" v="1743"/>
          <ac:spMkLst>
            <pc:docMk/>
            <pc:sldMk cId="1266945625" sldId="456"/>
            <ac:spMk id="27" creationId="{4C6B1CDC-2F2E-A002-94C7-EBDF6DC92BCD}"/>
          </ac:spMkLst>
        </pc:spChg>
        <pc:grpChg chg="add mod">
          <ac:chgData name="Mihael Makek" userId="S::mmakek.phy@pmf.hr::5fabbb98-72a6-4842-97c6-a984d6b401a5" providerId="AD" clId="Web-{143548FB-BB13-A7D0-5CE6-91E1CE40D423}" dt="2025-06-16T18:41:44.262" v="1740" actId="1076"/>
          <ac:grpSpMkLst>
            <pc:docMk/>
            <pc:sldMk cId="1266945625" sldId="456"/>
            <ac:grpSpMk id="14" creationId="{5423ECC3-C037-C0AA-9BDE-E4AFB4EC9E4C}"/>
          </ac:grpSpMkLst>
        </pc:grpChg>
        <pc:grpChg chg="add mod">
          <ac:chgData name="Mihael Makek" userId="S::mmakek.phy@pmf.hr::5fabbb98-72a6-4842-97c6-a984d6b401a5" providerId="AD" clId="Web-{143548FB-BB13-A7D0-5CE6-91E1CE40D423}" dt="2025-06-16T18:41:56.231" v="1741" actId="1076"/>
          <ac:grpSpMkLst>
            <pc:docMk/>
            <pc:sldMk cId="1266945625" sldId="456"/>
            <ac:grpSpMk id="24" creationId="{C1CEA6EF-D239-7CD1-A470-1AB057C5D7A5}"/>
          </ac:grpSpMkLst>
        </pc:grpChg>
        <pc:picChg chg="mod">
          <ac:chgData name="Mihael Makek" userId="S::mmakek.phy@pmf.hr::5fabbb98-72a6-4842-97c6-a984d6b401a5" providerId="AD" clId="Web-{143548FB-BB13-A7D0-5CE6-91E1CE40D423}" dt="2025-06-16T18:41:37.434" v="1739" actId="1076"/>
          <ac:picMkLst>
            <pc:docMk/>
            <pc:sldMk cId="1266945625" sldId="456"/>
            <ac:picMk id="10" creationId="{5707D9AB-0B59-F7B0-8266-863D13C60414}"/>
          </ac:picMkLst>
        </pc:picChg>
        <pc:picChg chg="mod ord">
          <ac:chgData name="Mihael Makek" userId="S::mmakek.phy@pmf.hr::5fabbb98-72a6-4842-97c6-a984d6b401a5" providerId="AD" clId="Web-{143548FB-BB13-A7D0-5CE6-91E1CE40D423}" dt="2025-06-16T18:55:09.536" v="1992" actId="1076"/>
          <ac:picMkLst>
            <pc:docMk/>
            <pc:sldMk cId="1266945625" sldId="456"/>
            <ac:picMk id="23" creationId="{F436077A-01B3-E819-C214-63DC15C4F7E4}"/>
          </ac:picMkLst>
        </pc:picChg>
      </pc:sldChg>
      <pc:sldChg chg="modSp">
        <pc:chgData name="Mihael Makek" userId="S::mmakek.phy@pmf.hr::5fabbb98-72a6-4842-97c6-a984d6b401a5" providerId="AD" clId="Web-{143548FB-BB13-A7D0-5CE6-91E1CE40D423}" dt="2025-06-16T13:29:32.717" v="156" actId="20577"/>
        <pc:sldMkLst>
          <pc:docMk/>
          <pc:sldMk cId="874454844" sldId="458"/>
        </pc:sldMkLst>
        <pc:spChg chg="mod">
          <ac:chgData name="Mihael Makek" userId="S::mmakek.phy@pmf.hr::5fabbb98-72a6-4842-97c6-a984d6b401a5" providerId="AD" clId="Web-{143548FB-BB13-A7D0-5CE6-91E1CE40D423}" dt="2025-06-16T13:27:02.150" v="51" actId="20577"/>
          <ac:spMkLst>
            <pc:docMk/>
            <pc:sldMk cId="874454844" sldId="458"/>
            <ac:spMk id="2" creationId="{EB448D4C-EE56-0288-2126-26A313AEBB53}"/>
          </ac:spMkLst>
        </pc:spChg>
        <pc:spChg chg="mod">
          <ac:chgData name="Mihael Makek" userId="S::mmakek.phy@pmf.hr::5fabbb98-72a6-4842-97c6-a984d6b401a5" providerId="AD" clId="Web-{143548FB-BB13-A7D0-5CE6-91E1CE40D423}" dt="2025-06-16T13:29:32.717" v="156" actId="20577"/>
          <ac:spMkLst>
            <pc:docMk/>
            <pc:sldMk cId="874454844" sldId="458"/>
            <ac:spMk id="3" creationId="{6B991FA7-3047-FC9F-3AC2-80C13C098111}"/>
          </ac:spMkLst>
        </pc:spChg>
        <pc:spChg chg="mod">
          <ac:chgData name="Mihael Makek" userId="S::mmakek.phy@pmf.hr::5fabbb98-72a6-4842-97c6-a984d6b401a5" providerId="AD" clId="Web-{143548FB-BB13-A7D0-5CE6-91E1CE40D423}" dt="2025-06-16T13:27:21.479" v="57" actId="20577"/>
          <ac:spMkLst>
            <pc:docMk/>
            <pc:sldMk cId="874454844" sldId="458"/>
            <ac:spMk id="5" creationId="{19D96625-2BE9-618E-552D-12EC2CE66A39}"/>
          </ac:spMkLst>
        </pc:spChg>
      </pc:sldChg>
      <pc:sldChg chg="del ord">
        <pc:chgData name="Mihael Makek" userId="S::mmakek.phy@pmf.hr::5fabbb98-72a6-4842-97c6-a984d6b401a5" providerId="AD" clId="Web-{143548FB-BB13-A7D0-5CE6-91E1CE40D423}" dt="2025-06-16T18:56:49.133" v="1994"/>
        <pc:sldMkLst>
          <pc:docMk/>
          <pc:sldMk cId="2945793745" sldId="459"/>
        </pc:sldMkLst>
      </pc:sldChg>
      <pc:sldChg chg="modSp">
        <pc:chgData name="Mihael Makek" userId="S::mmakek.phy@pmf.hr::5fabbb98-72a6-4842-97c6-a984d6b401a5" providerId="AD" clId="Web-{143548FB-BB13-A7D0-5CE6-91E1CE40D423}" dt="2025-06-16T13:39:17.970" v="218" actId="20577"/>
        <pc:sldMkLst>
          <pc:docMk/>
          <pc:sldMk cId="2574607684" sldId="462"/>
        </pc:sldMkLst>
        <pc:spChg chg="mod">
          <ac:chgData name="Mihael Makek" userId="S::mmakek.phy@pmf.hr::5fabbb98-72a6-4842-97c6-a984d6b401a5" providerId="AD" clId="Web-{143548FB-BB13-A7D0-5CE6-91E1CE40D423}" dt="2025-06-16T13:39:17.970" v="218" actId="20577"/>
          <ac:spMkLst>
            <pc:docMk/>
            <pc:sldMk cId="2574607684" sldId="462"/>
            <ac:spMk id="2" creationId="{EB448D4C-EE56-0288-2126-26A313AEBB53}"/>
          </ac:spMkLst>
        </pc:spChg>
        <pc:spChg chg="mod">
          <ac:chgData name="Mihael Makek" userId="S::mmakek.phy@pmf.hr::5fabbb98-72a6-4842-97c6-a984d6b401a5" providerId="AD" clId="Web-{143548FB-BB13-A7D0-5CE6-91E1CE40D423}" dt="2025-06-16T13:39:14.032" v="211" actId="20577"/>
          <ac:spMkLst>
            <pc:docMk/>
            <pc:sldMk cId="2574607684" sldId="462"/>
            <ac:spMk id="3" creationId="{6B991FA7-3047-FC9F-3AC2-80C13C098111}"/>
          </ac:spMkLst>
        </pc:spChg>
      </pc:sldChg>
      <pc:sldChg chg="modSp">
        <pc:chgData name="Mihael Makek" userId="S::mmakek.phy@pmf.hr::5fabbb98-72a6-4842-97c6-a984d6b401a5" providerId="AD" clId="Web-{143548FB-BB13-A7D0-5CE6-91E1CE40D423}" dt="2025-06-16T13:32:07.302" v="170" actId="20577"/>
        <pc:sldMkLst>
          <pc:docMk/>
          <pc:sldMk cId="2513304483" sldId="463"/>
        </pc:sldMkLst>
        <pc:spChg chg="mod">
          <ac:chgData name="Mihael Makek" userId="S::mmakek.phy@pmf.hr::5fabbb98-72a6-4842-97c6-a984d6b401a5" providerId="AD" clId="Web-{143548FB-BB13-A7D0-5CE6-91E1CE40D423}" dt="2025-06-16T13:32:07.302" v="170" actId="20577"/>
          <ac:spMkLst>
            <pc:docMk/>
            <pc:sldMk cId="2513304483" sldId="463"/>
            <ac:spMk id="5" creationId="{CFE8A82B-F2F7-C07C-2CF5-8CF917ECA0CD}"/>
          </ac:spMkLst>
        </pc:spChg>
      </pc:sldChg>
      <pc:sldChg chg="modSp">
        <pc:chgData name="Mihael Makek" userId="S::mmakek.phy@pmf.hr::5fabbb98-72a6-4842-97c6-a984d6b401a5" providerId="AD" clId="Web-{143548FB-BB13-A7D0-5CE6-91E1CE40D423}" dt="2025-06-16T13:49:50.754" v="255" actId="20577"/>
        <pc:sldMkLst>
          <pc:docMk/>
          <pc:sldMk cId="289317732" sldId="464"/>
        </pc:sldMkLst>
        <pc:spChg chg="mod">
          <ac:chgData name="Mihael Makek" userId="S::mmakek.phy@pmf.hr::5fabbb98-72a6-4842-97c6-a984d6b401a5" providerId="AD" clId="Web-{143548FB-BB13-A7D0-5CE6-91E1CE40D423}" dt="2025-06-16T13:40:23.612" v="238" actId="20577"/>
          <ac:spMkLst>
            <pc:docMk/>
            <pc:sldMk cId="289317732" sldId="464"/>
            <ac:spMk id="2" creationId="{EB448D4C-EE56-0288-2126-26A313AEBB53}"/>
          </ac:spMkLst>
        </pc:spChg>
        <pc:spChg chg="mod">
          <ac:chgData name="Mihael Makek" userId="S::mmakek.phy@pmf.hr::5fabbb98-72a6-4842-97c6-a984d6b401a5" providerId="AD" clId="Web-{143548FB-BB13-A7D0-5CE6-91E1CE40D423}" dt="2025-06-16T13:49:50.754" v="255" actId="20577"/>
          <ac:spMkLst>
            <pc:docMk/>
            <pc:sldMk cId="289317732" sldId="464"/>
            <ac:spMk id="3" creationId="{6B991FA7-3047-FC9F-3AC2-80C13C098111}"/>
          </ac:spMkLst>
        </pc:spChg>
      </pc:sldChg>
      <pc:sldChg chg="del">
        <pc:chgData name="Mihael Makek" userId="S::mmakek.phy@pmf.hr::5fabbb98-72a6-4842-97c6-a984d6b401a5" providerId="AD" clId="Web-{143548FB-BB13-A7D0-5CE6-91E1CE40D423}" dt="2025-06-16T13:35:21.353" v="172"/>
        <pc:sldMkLst>
          <pc:docMk/>
          <pc:sldMk cId="501887489" sldId="465"/>
        </pc:sldMkLst>
      </pc:sldChg>
      <pc:sldChg chg="modSp">
        <pc:chgData name="Mihael Makek" userId="S::mmakek.phy@pmf.hr::5fabbb98-72a6-4842-97c6-a984d6b401a5" providerId="AD" clId="Web-{143548FB-BB13-A7D0-5CE6-91E1CE40D423}" dt="2025-06-16T13:39:32.329" v="236" actId="20577"/>
        <pc:sldMkLst>
          <pc:docMk/>
          <pc:sldMk cId="518693255" sldId="466"/>
        </pc:sldMkLst>
        <pc:spChg chg="mod">
          <ac:chgData name="Mihael Makek" userId="S::mmakek.phy@pmf.hr::5fabbb98-72a6-4842-97c6-a984d6b401a5" providerId="AD" clId="Web-{143548FB-BB13-A7D0-5CE6-91E1CE40D423}" dt="2025-06-16T13:39:32.329" v="236" actId="20577"/>
          <ac:spMkLst>
            <pc:docMk/>
            <pc:sldMk cId="518693255" sldId="466"/>
            <ac:spMk id="2" creationId="{EB448D4C-EE56-0288-2126-26A313AEBB53}"/>
          </ac:spMkLst>
        </pc:spChg>
      </pc:sldChg>
      <pc:sldChg chg="modSp">
        <pc:chgData name="Mihael Makek" userId="S::mmakek.phy@pmf.hr::5fabbb98-72a6-4842-97c6-a984d6b401a5" providerId="AD" clId="Web-{143548FB-BB13-A7D0-5CE6-91E1CE40D423}" dt="2025-06-16T13:39:26.407" v="227" actId="20577"/>
        <pc:sldMkLst>
          <pc:docMk/>
          <pc:sldMk cId="598711863" sldId="467"/>
        </pc:sldMkLst>
        <pc:spChg chg="mod">
          <ac:chgData name="Mihael Makek" userId="S::mmakek.phy@pmf.hr::5fabbb98-72a6-4842-97c6-a984d6b401a5" providerId="AD" clId="Web-{143548FB-BB13-A7D0-5CE6-91E1CE40D423}" dt="2025-06-16T13:39:26.407" v="227" actId="20577"/>
          <ac:spMkLst>
            <pc:docMk/>
            <pc:sldMk cId="598711863" sldId="467"/>
            <ac:spMk id="2" creationId="{EB448D4C-EE56-0288-2126-26A313AEBB53}"/>
          </ac:spMkLst>
        </pc:spChg>
      </pc:sldChg>
      <pc:sldChg chg="del">
        <pc:chgData name="Mihael Makek" userId="S::mmakek.phy@pmf.hr::5fabbb98-72a6-4842-97c6-a984d6b401a5" providerId="AD" clId="Web-{143548FB-BB13-A7D0-5CE6-91E1CE40D423}" dt="2025-06-16T13:32:18.316" v="171"/>
        <pc:sldMkLst>
          <pc:docMk/>
          <pc:sldMk cId="2240717386" sldId="468"/>
        </pc:sldMkLst>
      </pc:sldChg>
      <pc:sldChg chg="modSp">
        <pc:chgData name="Mihael Makek" userId="S::mmakek.phy@pmf.hr::5fabbb98-72a6-4842-97c6-a984d6b401a5" providerId="AD" clId="Web-{143548FB-BB13-A7D0-5CE6-91E1CE40D423}" dt="2025-06-16T13:49:46.754" v="254" actId="20577"/>
        <pc:sldMkLst>
          <pc:docMk/>
          <pc:sldMk cId="2561981430" sldId="469"/>
        </pc:sldMkLst>
        <pc:spChg chg="mod">
          <ac:chgData name="Mihael Makek" userId="S::mmakek.phy@pmf.hr::5fabbb98-72a6-4842-97c6-a984d6b401a5" providerId="AD" clId="Web-{143548FB-BB13-A7D0-5CE6-91E1CE40D423}" dt="2025-06-16T13:49:46.754" v="254" actId="20577"/>
          <ac:spMkLst>
            <pc:docMk/>
            <pc:sldMk cId="2561981430" sldId="469"/>
            <ac:spMk id="3" creationId="{6B991FA7-3047-FC9F-3AC2-80C13C098111}"/>
          </ac:spMkLst>
        </pc:spChg>
      </pc:sldChg>
      <pc:sldChg chg="ord">
        <pc:chgData name="Mihael Makek" userId="S::mmakek.phy@pmf.hr::5fabbb98-72a6-4842-97c6-a984d6b401a5" providerId="AD" clId="Web-{143548FB-BB13-A7D0-5CE6-91E1CE40D423}" dt="2025-06-16T14:12:05.967" v="471"/>
        <pc:sldMkLst>
          <pc:docMk/>
          <pc:sldMk cId="718060094" sldId="471"/>
        </pc:sldMkLst>
      </pc:sldChg>
      <pc:sldChg chg="addSp modSp addAnim">
        <pc:chgData name="Mihael Makek" userId="S::mmakek.phy@pmf.hr::5fabbb98-72a6-4842-97c6-a984d6b401a5" providerId="AD" clId="Web-{143548FB-BB13-A7D0-5CE6-91E1CE40D423}" dt="2025-06-16T14:09:44.619" v="470"/>
        <pc:sldMkLst>
          <pc:docMk/>
          <pc:sldMk cId="4056514222" sldId="474"/>
        </pc:sldMkLst>
        <pc:spChg chg="mod">
          <ac:chgData name="Mihael Makek" userId="S::mmakek.phy@pmf.hr::5fabbb98-72a6-4842-97c6-a984d6b401a5" providerId="AD" clId="Web-{143548FB-BB13-A7D0-5CE6-91E1CE40D423}" dt="2025-06-16T14:07:06.317" v="440" actId="14100"/>
          <ac:spMkLst>
            <pc:docMk/>
            <pc:sldMk cId="4056514222" sldId="474"/>
            <ac:spMk id="3" creationId="{00000000-0000-0000-0000-000000000000}"/>
          </ac:spMkLst>
        </pc:spChg>
        <pc:spChg chg="add mod">
          <ac:chgData name="Mihael Makek" userId="S::mmakek.phy@pmf.hr::5fabbb98-72a6-4842-97c6-a984d6b401a5" providerId="AD" clId="Web-{143548FB-BB13-A7D0-5CE6-91E1CE40D423}" dt="2025-06-16T14:09:22.837" v="466" actId="20577"/>
          <ac:spMkLst>
            <pc:docMk/>
            <pc:sldMk cId="4056514222" sldId="474"/>
            <ac:spMk id="7" creationId="{FFAF877A-04BE-E4D7-211C-4A7168874E77}"/>
          </ac:spMkLst>
        </pc:spChg>
        <pc:spChg chg="add mod">
          <ac:chgData name="Mihael Makek" userId="S::mmakek.phy@pmf.hr::5fabbb98-72a6-4842-97c6-a984d6b401a5" providerId="AD" clId="Web-{143548FB-BB13-A7D0-5CE6-91E1CE40D423}" dt="2025-06-16T14:08:29.851" v="453" actId="1076"/>
          <ac:spMkLst>
            <pc:docMk/>
            <pc:sldMk cId="4056514222" sldId="474"/>
            <ac:spMk id="8" creationId="{5FBDE0B0-397B-A463-C7B0-3502AEBDE663}"/>
          </ac:spMkLst>
        </pc:spChg>
        <pc:spChg chg="add mod">
          <ac:chgData name="Mihael Makek" userId="S::mmakek.phy@pmf.hr::5fabbb98-72a6-4842-97c6-a984d6b401a5" providerId="AD" clId="Web-{143548FB-BB13-A7D0-5CE6-91E1CE40D423}" dt="2025-06-16T14:09:44.619" v="470"/>
          <ac:spMkLst>
            <pc:docMk/>
            <pc:sldMk cId="4056514222" sldId="474"/>
            <ac:spMk id="11" creationId="{1AAC5390-B938-8A8D-A762-014489945B4F}"/>
          </ac:spMkLst>
        </pc:spChg>
      </pc:sldChg>
      <pc:sldChg chg="del ord">
        <pc:chgData name="Mihael Makek" userId="S::mmakek.phy@pmf.hr::5fabbb98-72a6-4842-97c6-a984d6b401a5" providerId="AD" clId="Web-{143548FB-BB13-A7D0-5CE6-91E1CE40D423}" dt="2025-06-16T18:56:58.024" v="1996"/>
        <pc:sldMkLst>
          <pc:docMk/>
          <pc:sldMk cId="682403694" sldId="475"/>
        </pc:sldMkLst>
      </pc:sldChg>
      <pc:sldChg chg="del">
        <pc:chgData name="Mihael Makek" userId="S::mmakek.phy@pmf.hr::5fabbb98-72a6-4842-97c6-a984d6b401a5" providerId="AD" clId="Web-{143548FB-BB13-A7D0-5CE6-91E1CE40D423}" dt="2025-06-16T14:33:59.163" v="607"/>
        <pc:sldMkLst>
          <pc:docMk/>
          <pc:sldMk cId="3794192656" sldId="476"/>
        </pc:sldMkLst>
      </pc:sldChg>
      <pc:sldChg chg="del">
        <pc:chgData name="Mihael Makek" userId="S::mmakek.phy@pmf.hr::5fabbb98-72a6-4842-97c6-a984d6b401a5" providerId="AD" clId="Web-{143548FB-BB13-A7D0-5CE6-91E1CE40D423}" dt="2025-06-16T14:35:05.540" v="620"/>
        <pc:sldMkLst>
          <pc:docMk/>
          <pc:sldMk cId="4089298137" sldId="477"/>
        </pc:sldMkLst>
      </pc:sldChg>
      <pc:sldChg chg="addSp delSp modSp addAnim delAnim modAnim">
        <pc:chgData name="Mihael Makek" userId="S::mmakek.phy@pmf.hr::5fabbb98-72a6-4842-97c6-a984d6b401a5" providerId="AD" clId="Web-{143548FB-BB13-A7D0-5CE6-91E1CE40D423}" dt="2025-06-16T18:47:56.445" v="1848" actId="14100"/>
        <pc:sldMkLst>
          <pc:docMk/>
          <pc:sldMk cId="2489950470" sldId="478"/>
        </pc:sldMkLst>
        <pc:spChg chg="mod">
          <ac:chgData name="Mihael Makek" userId="S::mmakek.phy@pmf.hr::5fabbb98-72a6-4842-97c6-a984d6b401a5" providerId="AD" clId="Web-{143548FB-BB13-A7D0-5CE6-91E1CE40D423}" dt="2025-06-16T14:37:46.014" v="680" actId="20577"/>
          <ac:spMkLst>
            <pc:docMk/>
            <pc:sldMk cId="2489950470" sldId="478"/>
            <ac:spMk id="2" creationId="{29EF7B14-FCFD-40FD-6A8B-BD3CC8AE5FAC}"/>
          </ac:spMkLst>
        </pc:spChg>
        <pc:spChg chg="mod">
          <ac:chgData name="Mihael Makek" userId="S::mmakek.phy@pmf.hr::5fabbb98-72a6-4842-97c6-a984d6b401a5" providerId="AD" clId="Web-{143548FB-BB13-A7D0-5CE6-91E1CE40D423}" dt="2025-06-16T18:32:34.926" v="1673" actId="1076"/>
          <ac:spMkLst>
            <pc:docMk/>
            <pc:sldMk cId="2489950470" sldId="478"/>
            <ac:spMk id="3" creationId="{382A7517-33FC-E712-239D-E77A9B430541}"/>
          </ac:spMkLst>
        </pc:spChg>
        <pc:spChg chg="del">
          <ac:chgData name="Mihael Makek" userId="S::mmakek.phy@pmf.hr::5fabbb98-72a6-4842-97c6-a984d6b401a5" providerId="AD" clId="Web-{143548FB-BB13-A7D0-5CE6-91E1CE40D423}" dt="2025-06-16T18:14:45.878" v="1428"/>
          <ac:spMkLst>
            <pc:docMk/>
            <pc:sldMk cId="2489950470" sldId="478"/>
            <ac:spMk id="4" creationId="{EC2E1544-788D-0F70-D625-953F0FD74C3C}"/>
          </ac:spMkLst>
        </pc:spChg>
        <pc:spChg chg="mod">
          <ac:chgData name="Mihael Makek" userId="S::mmakek.phy@pmf.hr::5fabbb98-72a6-4842-97c6-a984d6b401a5" providerId="AD" clId="Web-{143548FB-BB13-A7D0-5CE6-91E1CE40D423}" dt="2025-06-16T18:29:10.654" v="1634" actId="1076"/>
          <ac:spMkLst>
            <pc:docMk/>
            <pc:sldMk cId="2489950470" sldId="478"/>
            <ac:spMk id="7" creationId="{1C396083-B2EE-F639-7FF7-5DDE89AD860C}"/>
          </ac:spMkLst>
        </pc:spChg>
        <pc:spChg chg="del ord">
          <ac:chgData name="Mihael Makek" userId="S::mmakek.phy@pmf.hr::5fabbb98-72a6-4842-97c6-a984d6b401a5" providerId="AD" clId="Web-{143548FB-BB13-A7D0-5CE6-91E1CE40D423}" dt="2025-06-16T18:14:12.674" v="1420"/>
          <ac:spMkLst>
            <pc:docMk/>
            <pc:sldMk cId="2489950470" sldId="478"/>
            <ac:spMk id="10" creationId="{08F6BB59-17CF-9CDF-D992-F889AAC0E995}"/>
          </ac:spMkLst>
        </pc:spChg>
        <pc:spChg chg="add del">
          <ac:chgData name="Mihael Makek" userId="S::mmakek.phy@pmf.hr::5fabbb98-72a6-4842-97c6-a984d6b401a5" providerId="AD" clId="Web-{143548FB-BB13-A7D0-5CE6-91E1CE40D423}" dt="2025-06-16T18:25:04.741" v="1560"/>
          <ac:spMkLst>
            <pc:docMk/>
            <pc:sldMk cId="2489950470" sldId="478"/>
            <ac:spMk id="13" creationId="{EE1FBB4F-7EB7-4584-5123-9094C40CACA4}"/>
          </ac:spMkLst>
        </pc:spChg>
        <pc:spChg chg="add mod">
          <ac:chgData name="Mihael Makek" userId="S::mmakek.phy@pmf.hr::5fabbb98-72a6-4842-97c6-a984d6b401a5" providerId="AD" clId="Web-{143548FB-BB13-A7D0-5CE6-91E1CE40D423}" dt="2025-06-16T18:26:06.211" v="1585" actId="1076"/>
          <ac:spMkLst>
            <pc:docMk/>
            <pc:sldMk cId="2489950470" sldId="478"/>
            <ac:spMk id="14" creationId="{603630B6-A927-3F17-B587-251DB2992ECB}"/>
          </ac:spMkLst>
        </pc:spChg>
        <pc:spChg chg="mod">
          <ac:chgData name="Mihael Makek" userId="S::mmakek.phy@pmf.hr::5fabbb98-72a6-4842-97c6-a984d6b401a5" providerId="AD" clId="Web-{143548FB-BB13-A7D0-5CE6-91E1CE40D423}" dt="2025-06-16T18:47:56.445" v="1848" actId="14100"/>
          <ac:spMkLst>
            <pc:docMk/>
            <pc:sldMk cId="2489950470" sldId="478"/>
            <ac:spMk id="15" creationId="{525B5891-965F-7946-18B2-86100D1F146A}"/>
          </ac:spMkLst>
        </pc:spChg>
        <pc:spChg chg="del">
          <ac:chgData name="Mihael Makek" userId="S::mmakek.phy@pmf.hr::5fabbb98-72a6-4842-97c6-a984d6b401a5" providerId="AD" clId="Web-{143548FB-BB13-A7D0-5CE6-91E1CE40D423}" dt="2025-06-16T18:26:11.649" v="1587"/>
          <ac:spMkLst>
            <pc:docMk/>
            <pc:sldMk cId="2489950470" sldId="478"/>
            <ac:spMk id="21" creationId="{940C5A88-70E6-C65C-F93B-3CBE52319BEF}"/>
          </ac:spMkLst>
        </pc:spChg>
        <pc:spChg chg="del">
          <ac:chgData name="Mihael Makek" userId="S::mmakek.phy@pmf.hr::5fabbb98-72a6-4842-97c6-a984d6b401a5" providerId="AD" clId="Web-{143548FB-BB13-A7D0-5CE6-91E1CE40D423}" dt="2025-06-16T18:28:06.418" v="1614"/>
          <ac:spMkLst>
            <pc:docMk/>
            <pc:sldMk cId="2489950470" sldId="478"/>
            <ac:spMk id="26" creationId="{07B09FBA-9E8A-B8AC-95F3-8F3E7E99675E}"/>
          </ac:spMkLst>
        </pc:spChg>
        <pc:spChg chg="mod">
          <ac:chgData name="Mihael Makek" userId="S::mmakek.phy@pmf.hr::5fabbb98-72a6-4842-97c6-a984d6b401a5" providerId="AD" clId="Web-{143548FB-BB13-A7D0-5CE6-91E1CE40D423}" dt="2025-06-16T18:32:14.925" v="1671" actId="20577"/>
          <ac:spMkLst>
            <pc:docMk/>
            <pc:sldMk cId="2489950470" sldId="478"/>
            <ac:spMk id="27" creationId="{19748D8A-8742-8A5F-DAD1-DA85C1DFEC83}"/>
          </ac:spMkLst>
        </pc:spChg>
        <pc:spChg chg="del mod">
          <ac:chgData name="Mihael Makek" userId="S::mmakek.phy@pmf.hr::5fabbb98-72a6-4842-97c6-a984d6b401a5" providerId="AD" clId="Web-{143548FB-BB13-A7D0-5CE6-91E1CE40D423}" dt="2025-06-16T18:28:10.059" v="1615"/>
          <ac:spMkLst>
            <pc:docMk/>
            <pc:sldMk cId="2489950470" sldId="478"/>
            <ac:spMk id="28" creationId="{B840B91A-CB5A-BC1B-2B61-F8FC7C499781}"/>
          </ac:spMkLst>
        </pc:spChg>
        <pc:spChg chg="del">
          <ac:chgData name="Mihael Makek" userId="S::mmakek.phy@pmf.hr::5fabbb98-72a6-4842-97c6-a984d6b401a5" providerId="AD" clId="Web-{143548FB-BB13-A7D0-5CE6-91E1CE40D423}" dt="2025-06-16T18:25:19.835" v="1564"/>
          <ac:spMkLst>
            <pc:docMk/>
            <pc:sldMk cId="2489950470" sldId="478"/>
            <ac:spMk id="29" creationId="{28EAEF43-A5F9-BB7B-E1C0-6C91C12F2C6B}"/>
          </ac:spMkLst>
        </pc:spChg>
        <pc:spChg chg="mod">
          <ac:chgData name="Mihael Makek" userId="S::mmakek.phy@pmf.hr::5fabbb98-72a6-4842-97c6-a984d6b401a5" providerId="AD" clId="Web-{143548FB-BB13-A7D0-5CE6-91E1CE40D423}" dt="2025-06-16T18:30:47.470" v="1651" actId="1076"/>
          <ac:spMkLst>
            <pc:docMk/>
            <pc:sldMk cId="2489950470" sldId="478"/>
            <ac:spMk id="31" creationId="{475DE655-1E6E-8EDB-A3F4-64272F9FE6B5}"/>
          </ac:spMkLst>
        </pc:spChg>
        <pc:spChg chg="mod ord">
          <ac:chgData name="Mihael Makek" userId="S::mmakek.phy@pmf.hr::5fabbb98-72a6-4842-97c6-a984d6b401a5" providerId="AD" clId="Web-{143548FB-BB13-A7D0-5CE6-91E1CE40D423}" dt="2025-06-16T18:30:51.704" v="1652" actId="1076"/>
          <ac:spMkLst>
            <pc:docMk/>
            <pc:sldMk cId="2489950470" sldId="478"/>
            <ac:spMk id="33" creationId="{7FBD0AAE-128F-565D-22DE-27C7B8E7C990}"/>
          </ac:spMkLst>
        </pc:spChg>
        <pc:grpChg chg="mod ord">
          <ac:chgData name="Mihael Makek" userId="S::mmakek.phy@pmf.hr::5fabbb98-72a6-4842-97c6-a984d6b401a5" providerId="AD" clId="Web-{143548FB-BB13-A7D0-5CE6-91E1CE40D423}" dt="2025-06-16T18:36:38.222" v="1690" actId="1076"/>
          <ac:grpSpMkLst>
            <pc:docMk/>
            <pc:sldMk cId="2489950470" sldId="478"/>
            <ac:grpSpMk id="47" creationId="{641205E3-DC49-EB42-6255-FD3A05109B0D}"/>
          </ac:grpSpMkLst>
        </pc:grpChg>
        <pc:grpChg chg="mod">
          <ac:chgData name="Mihael Makek" userId="S::mmakek.phy@pmf.hr::5fabbb98-72a6-4842-97c6-a984d6b401a5" providerId="AD" clId="Web-{143548FB-BB13-A7D0-5CE6-91E1CE40D423}" dt="2025-06-16T18:28:18.528" v="1617" actId="1076"/>
          <ac:grpSpMkLst>
            <pc:docMk/>
            <pc:sldMk cId="2489950470" sldId="478"/>
            <ac:grpSpMk id="49" creationId="{13AC88D4-3AF4-8DB3-7ADD-B002076A38AF}"/>
          </ac:grpSpMkLst>
        </pc:grpChg>
        <pc:picChg chg="add mod ord">
          <ac:chgData name="Mihael Makek" userId="S::mmakek.phy@pmf.hr::5fabbb98-72a6-4842-97c6-a984d6b401a5" providerId="AD" clId="Web-{143548FB-BB13-A7D0-5CE6-91E1CE40D423}" dt="2025-06-16T18:30:37.282" v="1649" actId="1076"/>
          <ac:picMkLst>
            <pc:docMk/>
            <pc:sldMk cId="2489950470" sldId="478"/>
            <ac:picMk id="5" creationId="{F26606A6-F8D8-1E82-AA84-7101F8FCD84B}"/>
          </ac:picMkLst>
        </pc:picChg>
        <pc:picChg chg="add mod">
          <ac:chgData name="Mihael Makek" userId="S::mmakek.phy@pmf.hr::5fabbb98-72a6-4842-97c6-a984d6b401a5" providerId="AD" clId="Web-{143548FB-BB13-A7D0-5CE6-91E1CE40D423}" dt="2025-06-16T18:30:43.548" v="1650" actId="1076"/>
          <ac:picMkLst>
            <pc:docMk/>
            <pc:sldMk cId="2489950470" sldId="478"/>
            <ac:picMk id="8" creationId="{64C1CE7C-4C2A-CADE-05ED-537264D7EA99}"/>
          </ac:picMkLst>
        </pc:picChg>
        <pc:picChg chg="mod">
          <ac:chgData name="Mihael Makek" userId="S::mmakek.phy@pmf.hr::5fabbb98-72a6-4842-97c6-a984d6b401a5" providerId="AD" clId="Web-{143548FB-BB13-A7D0-5CE6-91E1CE40D423}" dt="2025-06-16T18:32:21.441" v="1672" actId="14100"/>
          <ac:picMkLst>
            <pc:docMk/>
            <pc:sldMk cId="2489950470" sldId="478"/>
            <ac:picMk id="9" creationId="{B4984328-69DD-0DCA-93E5-291730A40A15}"/>
          </ac:picMkLst>
        </pc:picChg>
        <pc:picChg chg="add mod modCrop">
          <ac:chgData name="Mihael Makek" userId="S::mmakek.phy@pmf.hr::5fabbb98-72a6-4842-97c6-a984d6b401a5" providerId="AD" clId="Web-{143548FB-BB13-A7D0-5CE6-91E1CE40D423}" dt="2025-06-16T18:32:55.770" v="1675"/>
          <ac:picMkLst>
            <pc:docMk/>
            <pc:sldMk cId="2489950470" sldId="478"/>
            <ac:picMk id="12" creationId="{CB4B5B89-0406-5FD4-A7DD-2CEB06B2F788}"/>
          </ac:picMkLst>
        </pc:picChg>
        <pc:picChg chg="mod ord modCrop">
          <ac:chgData name="Mihael Makek" userId="S::mmakek.phy@pmf.hr::5fabbb98-72a6-4842-97c6-a984d6b401a5" providerId="AD" clId="Web-{143548FB-BB13-A7D0-5CE6-91E1CE40D423}" dt="2025-06-16T18:29:20.858" v="1636" actId="14100"/>
          <ac:picMkLst>
            <pc:docMk/>
            <pc:sldMk cId="2489950470" sldId="478"/>
            <ac:picMk id="16" creationId="{D995D2F6-EF2F-3397-D4DB-90E01B1B4BD8}"/>
          </ac:picMkLst>
        </pc:picChg>
        <pc:cxnChg chg="mod">
          <ac:chgData name="Mihael Makek" userId="S::mmakek.phy@pmf.hr::5fabbb98-72a6-4842-97c6-a984d6b401a5" providerId="AD" clId="Web-{143548FB-BB13-A7D0-5CE6-91E1CE40D423}" dt="2025-06-16T18:26:11.649" v="1587"/>
          <ac:cxnSpMkLst>
            <pc:docMk/>
            <pc:sldMk cId="2489950470" sldId="478"/>
            <ac:cxnSpMk id="40" creationId="{FD582C8A-AA1E-9E29-B11D-BB2E5A8EF54D}"/>
          </ac:cxnSpMkLst>
        </pc:cxnChg>
      </pc:sldChg>
      <pc:sldChg chg="addSp delSp modSp ord">
        <pc:chgData name="Mihael Makek" userId="S::mmakek.phy@pmf.hr::5fabbb98-72a6-4842-97c6-a984d6b401a5" providerId="AD" clId="Web-{143548FB-BB13-A7D0-5CE6-91E1CE40D423}" dt="2025-06-16T18:54:49.051" v="1991" actId="20577"/>
        <pc:sldMkLst>
          <pc:docMk/>
          <pc:sldMk cId="1476752215" sldId="479"/>
        </pc:sldMkLst>
        <pc:spChg chg="mod">
          <ac:chgData name="Mihael Makek" userId="S::mmakek.phy@pmf.hr::5fabbb98-72a6-4842-97c6-a984d6b401a5" providerId="AD" clId="Web-{143548FB-BB13-A7D0-5CE6-91E1CE40D423}" dt="2025-06-16T14:40:56.801" v="701" actId="20577"/>
          <ac:spMkLst>
            <pc:docMk/>
            <pc:sldMk cId="1476752215" sldId="479"/>
            <ac:spMk id="2" creationId="{676672B2-3F8B-2CDE-BED0-DDEE762BD18B}"/>
          </ac:spMkLst>
        </pc:spChg>
        <pc:spChg chg="del mod">
          <ac:chgData name="Mihael Makek" userId="S::mmakek.phy@pmf.hr::5fabbb98-72a6-4842-97c6-a984d6b401a5" providerId="AD" clId="Web-{143548FB-BB13-A7D0-5CE6-91E1CE40D423}" dt="2025-06-16T18:45:20.143" v="1789"/>
          <ac:spMkLst>
            <pc:docMk/>
            <pc:sldMk cId="1476752215" sldId="479"/>
            <ac:spMk id="3" creationId="{78E97112-44A9-D309-1CEB-24BA16DBEECA}"/>
          </ac:spMkLst>
        </pc:spChg>
        <pc:spChg chg="mod">
          <ac:chgData name="Mihael Makek" userId="S::mmakek.phy@pmf.hr::5fabbb98-72a6-4842-97c6-a984d6b401a5" providerId="AD" clId="Web-{143548FB-BB13-A7D0-5CE6-91E1CE40D423}" dt="2025-06-16T18:46:50.037" v="1826" actId="1076"/>
          <ac:spMkLst>
            <pc:docMk/>
            <pc:sldMk cId="1476752215" sldId="479"/>
            <ac:spMk id="4" creationId="{17BD7BC6-8FDB-E5AA-894B-5B12E4D3AC58}"/>
          </ac:spMkLst>
        </pc:spChg>
        <pc:spChg chg="mod">
          <ac:chgData name="Mihael Makek" userId="S::mmakek.phy@pmf.hr::5fabbb98-72a6-4842-97c6-a984d6b401a5" providerId="AD" clId="Web-{143548FB-BB13-A7D0-5CE6-91E1CE40D423}" dt="2025-06-16T18:46:50.052" v="1827" actId="1076"/>
          <ac:spMkLst>
            <pc:docMk/>
            <pc:sldMk cId="1476752215" sldId="479"/>
            <ac:spMk id="8" creationId="{4508B7DE-C646-63B4-3817-2CA90568D333}"/>
          </ac:spMkLst>
        </pc:spChg>
        <pc:spChg chg="add mod">
          <ac:chgData name="Mihael Makek" userId="S::mmakek.phy@pmf.hr::5fabbb98-72a6-4842-97c6-a984d6b401a5" providerId="AD" clId="Web-{143548FB-BB13-A7D0-5CE6-91E1CE40D423}" dt="2025-06-16T18:49:25.385" v="1858" actId="1076"/>
          <ac:spMkLst>
            <pc:docMk/>
            <pc:sldMk cId="1476752215" sldId="479"/>
            <ac:spMk id="10" creationId="{579B67E4-35A1-E529-0E42-D436238BE89B}"/>
          </ac:spMkLst>
        </pc:spChg>
        <pc:spChg chg="add mod">
          <ac:chgData name="Mihael Makek" userId="S::mmakek.phy@pmf.hr::5fabbb98-72a6-4842-97c6-a984d6b401a5" providerId="AD" clId="Web-{143548FB-BB13-A7D0-5CE6-91E1CE40D423}" dt="2025-06-16T18:47:20.303" v="1833" actId="20577"/>
          <ac:spMkLst>
            <pc:docMk/>
            <pc:sldMk cId="1476752215" sldId="479"/>
            <ac:spMk id="23" creationId="{2B3EF7D1-C466-9202-6ECA-AACF31B7ACDE}"/>
          </ac:spMkLst>
        </pc:spChg>
        <pc:spChg chg="add mod">
          <ac:chgData name="Mihael Makek" userId="S::mmakek.phy@pmf.hr::5fabbb98-72a6-4842-97c6-a984d6b401a5" providerId="AD" clId="Web-{143548FB-BB13-A7D0-5CE6-91E1CE40D423}" dt="2025-06-16T18:51:46.530" v="1884" actId="1076"/>
          <ac:spMkLst>
            <pc:docMk/>
            <pc:sldMk cId="1476752215" sldId="479"/>
            <ac:spMk id="29" creationId="{DF6BC57D-CCF1-77A5-5D2F-343FB1CB4FE7}"/>
          </ac:spMkLst>
        </pc:spChg>
        <pc:spChg chg="add mod">
          <ac:chgData name="Mihael Makek" userId="S::mmakek.phy@pmf.hr::5fabbb98-72a6-4842-97c6-a984d6b401a5" providerId="AD" clId="Web-{143548FB-BB13-A7D0-5CE6-91E1CE40D423}" dt="2025-06-16T18:54:49.051" v="1991" actId="20577"/>
          <ac:spMkLst>
            <pc:docMk/>
            <pc:sldMk cId="1476752215" sldId="479"/>
            <ac:spMk id="30" creationId="{E5BC3CC7-B5E7-E0BD-AA9E-B7642513C45C}"/>
          </ac:spMkLst>
        </pc:spChg>
        <pc:grpChg chg="del">
          <ac:chgData name="Mihael Makek" userId="S::mmakek.phy@pmf.hr::5fabbb98-72a6-4842-97c6-a984d6b401a5" providerId="AD" clId="Web-{143548FB-BB13-A7D0-5CE6-91E1CE40D423}" dt="2025-06-16T18:42:31.185" v="1746"/>
          <ac:grpSpMkLst>
            <pc:docMk/>
            <pc:sldMk cId="1476752215" sldId="479"/>
            <ac:grpSpMk id="11" creationId="{BF02144B-B1A3-6A14-10DF-10E7DEBDC1FF}"/>
          </ac:grpSpMkLst>
        </pc:grpChg>
        <pc:grpChg chg="del">
          <ac:chgData name="Mihael Makek" userId="S::mmakek.phy@pmf.hr::5fabbb98-72a6-4842-97c6-a984d6b401a5" providerId="AD" clId="Web-{143548FB-BB13-A7D0-5CE6-91E1CE40D423}" dt="2025-06-16T18:42:31.185" v="1745"/>
          <ac:grpSpMkLst>
            <pc:docMk/>
            <pc:sldMk cId="1476752215" sldId="479"/>
            <ac:grpSpMk id="16" creationId="{489C7657-54C4-F4C1-90CE-12F6866E54FD}"/>
          </ac:grpSpMkLst>
        </pc:grpChg>
        <pc:picChg chg="add mod">
          <ac:chgData name="Mihael Makek" userId="S::mmakek.phy@pmf.hr::5fabbb98-72a6-4842-97c6-a984d6b401a5" providerId="AD" clId="Web-{143548FB-BB13-A7D0-5CE6-91E1CE40D423}" dt="2025-06-16T18:46:54.459" v="1828" actId="1076"/>
          <ac:picMkLst>
            <pc:docMk/>
            <pc:sldMk cId="1476752215" sldId="479"/>
            <ac:picMk id="9" creationId="{6A62CAAC-2BA5-3900-03FB-BB54CA3C9605}"/>
          </ac:picMkLst>
        </pc:picChg>
        <pc:picChg chg="del">
          <ac:chgData name="Mihael Makek" userId="S::mmakek.phy@pmf.hr::5fabbb98-72a6-4842-97c6-a984d6b401a5" providerId="AD" clId="Web-{143548FB-BB13-A7D0-5CE6-91E1CE40D423}" dt="2025-06-16T18:42:28.248" v="1744"/>
          <ac:picMkLst>
            <pc:docMk/>
            <pc:sldMk cId="1476752215" sldId="479"/>
            <ac:picMk id="12" creationId="{2E943000-6E05-0650-8A34-03E77D162FF4}"/>
          </ac:picMkLst>
        </pc:picChg>
        <pc:picChg chg="mod">
          <ac:chgData name="Mihael Makek" userId="S::mmakek.phy@pmf.hr::5fabbb98-72a6-4842-97c6-a984d6b401a5" providerId="AD" clId="Web-{143548FB-BB13-A7D0-5CE6-91E1CE40D423}" dt="2025-06-16T18:53:12.064" v="1925" actId="1076"/>
          <ac:picMkLst>
            <pc:docMk/>
            <pc:sldMk cId="1476752215" sldId="479"/>
            <ac:picMk id="26" creationId="{F4B2A619-8B69-186A-2208-9910E7A5B206}"/>
          </ac:picMkLst>
        </pc:picChg>
        <pc:picChg chg="add mod modCrop">
          <ac:chgData name="Mihael Makek" userId="S::mmakek.phy@pmf.hr::5fabbb98-72a6-4842-97c6-a984d6b401a5" providerId="AD" clId="Web-{143548FB-BB13-A7D0-5CE6-91E1CE40D423}" dt="2025-06-16T18:49:30.448" v="1859" actId="1076"/>
          <ac:picMkLst>
            <pc:docMk/>
            <pc:sldMk cId="1476752215" sldId="479"/>
            <ac:picMk id="28" creationId="{F9F451CC-70D7-8C1F-6DB8-A5B85AD8620F}"/>
          </ac:picMkLst>
        </pc:picChg>
      </pc:sldChg>
      <pc:sldChg chg="del ord">
        <pc:chgData name="Mihael Makek" userId="S::mmakek.phy@pmf.hr::5fabbb98-72a6-4842-97c6-a984d6b401a5" providerId="AD" clId="Web-{143548FB-BB13-A7D0-5CE6-91E1CE40D423}" dt="2025-06-16T18:56:54.602" v="1995"/>
        <pc:sldMkLst>
          <pc:docMk/>
          <pc:sldMk cId="3082505787" sldId="480"/>
        </pc:sldMkLst>
      </pc:sldChg>
      <pc:sldChg chg="modSp add replId">
        <pc:chgData name="Mihael Makek" userId="S::mmakek.phy@pmf.hr::5fabbb98-72a6-4842-97c6-a984d6b401a5" providerId="AD" clId="Web-{143548FB-BB13-A7D0-5CE6-91E1CE40D423}" dt="2025-06-16T13:51:36.133" v="295" actId="20577"/>
        <pc:sldMkLst>
          <pc:docMk/>
          <pc:sldMk cId="3645016638" sldId="481"/>
        </pc:sldMkLst>
        <pc:spChg chg="mod">
          <ac:chgData name="Mihael Makek" userId="S::mmakek.phy@pmf.hr::5fabbb98-72a6-4842-97c6-a984d6b401a5" providerId="AD" clId="Web-{143548FB-BB13-A7D0-5CE6-91E1CE40D423}" dt="2025-06-16T13:51:36.133" v="295" actId="20577"/>
          <ac:spMkLst>
            <pc:docMk/>
            <pc:sldMk cId="3645016638" sldId="481"/>
            <ac:spMk id="3" creationId="{89C1479D-F4A9-96C4-E532-5385B7D168C9}"/>
          </ac:spMkLst>
        </pc:spChg>
      </pc:sldChg>
      <pc:sldChg chg="modSp add replId">
        <pc:chgData name="Mihael Makek" userId="S::mmakek.phy@pmf.hr::5fabbb98-72a6-4842-97c6-a984d6b401a5" providerId="AD" clId="Web-{143548FB-BB13-A7D0-5CE6-91E1CE40D423}" dt="2025-06-16T18:11:16.091" v="1401" actId="20577"/>
        <pc:sldMkLst>
          <pc:docMk/>
          <pc:sldMk cId="475809134" sldId="482"/>
        </pc:sldMkLst>
        <pc:spChg chg="mod">
          <ac:chgData name="Mihael Makek" userId="S::mmakek.phy@pmf.hr::5fabbb98-72a6-4842-97c6-a984d6b401a5" providerId="AD" clId="Web-{143548FB-BB13-A7D0-5CE6-91E1CE40D423}" dt="2025-06-16T18:11:16.091" v="1401" actId="20577"/>
          <ac:spMkLst>
            <pc:docMk/>
            <pc:sldMk cId="475809134" sldId="482"/>
            <ac:spMk id="3" creationId="{DB205DB0-7941-8A62-F52E-A0A27D505A1A}"/>
          </ac:spMkLst>
        </pc:spChg>
      </pc:sldChg>
      <pc:sldChg chg="addSp delSp modSp add replId delAnim">
        <pc:chgData name="Mihael Makek" userId="S::mmakek.phy@pmf.hr::5fabbb98-72a6-4842-97c6-a984d6b401a5" providerId="AD" clId="Web-{143548FB-BB13-A7D0-5CE6-91E1CE40D423}" dt="2025-06-16T18:06:24.519" v="1354" actId="20577"/>
        <pc:sldMkLst>
          <pc:docMk/>
          <pc:sldMk cId="606715821" sldId="483"/>
        </pc:sldMkLst>
        <pc:spChg chg="mod">
          <ac:chgData name="Mihael Makek" userId="S::mmakek.phy@pmf.hr::5fabbb98-72a6-4842-97c6-a984d6b401a5" providerId="AD" clId="Web-{143548FB-BB13-A7D0-5CE6-91E1CE40D423}" dt="2025-06-16T18:03:16.748" v="1266" actId="20577"/>
          <ac:spMkLst>
            <pc:docMk/>
            <pc:sldMk cId="606715821" sldId="483"/>
            <ac:spMk id="2" creationId="{38682B1C-1B68-3482-6EB2-D73C4A91246E}"/>
          </ac:spMkLst>
        </pc:spChg>
        <pc:spChg chg="del">
          <ac:chgData name="Mihael Makek" userId="S::mmakek.phy@pmf.hr::5fabbb98-72a6-4842-97c6-a984d6b401a5" providerId="AD" clId="Web-{143548FB-BB13-A7D0-5CE6-91E1CE40D423}" dt="2025-06-16T15:31:57.366" v="873"/>
          <ac:spMkLst>
            <pc:docMk/>
            <pc:sldMk cId="606715821" sldId="483"/>
            <ac:spMk id="3" creationId="{8F587FBF-D8DA-9E1D-A7EC-25D90857D5BA}"/>
          </ac:spMkLst>
        </pc:spChg>
        <pc:spChg chg="del">
          <ac:chgData name="Mihael Makek" userId="S::mmakek.phy@pmf.hr::5fabbb98-72a6-4842-97c6-a984d6b401a5" providerId="AD" clId="Web-{143548FB-BB13-A7D0-5CE6-91E1CE40D423}" dt="2025-06-16T17:59:27.679" v="1217"/>
          <ac:spMkLst>
            <pc:docMk/>
            <pc:sldMk cId="606715821" sldId="483"/>
            <ac:spMk id="5" creationId="{EB211BF3-2001-F809-836F-144DB9CF8F1D}"/>
          </ac:spMkLst>
        </pc:spChg>
        <pc:spChg chg="add mod">
          <ac:chgData name="Mihael Makek" userId="S::mmakek.phy@pmf.hr::5fabbb98-72a6-4842-97c6-a984d6b401a5" providerId="AD" clId="Web-{143548FB-BB13-A7D0-5CE6-91E1CE40D423}" dt="2025-06-16T17:59:19.350" v="1214" actId="1076"/>
          <ac:spMkLst>
            <pc:docMk/>
            <pc:sldMk cId="606715821" sldId="483"/>
            <ac:spMk id="6" creationId="{8E17E8A6-4C40-9C5E-CB32-8F7C203BF58B}"/>
          </ac:spMkLst>
        </pc:spChg>
        <pc:spChg chg="add mod ord">
          <ac:chgData name="Mihael Makek" userId="S::mmakek.phy@pmf.hr::5fabbb98-72a6-4842-97c6-a984d6b401a5" providerId="AD" clId="Web-{143548FB-BB13-A7D0-5CE6-91E1CE40D423}" dt="2025-06-16T17:58:29.519" v="1191" actId="1076"/>
          <ac:spMkLst>
            <pc:docMk/>
            <pc:sldMk cId="606715821" sldId="483"/>
            <ac:spMk id="7" creationId="{F6AFF8D4-B352-32E9-BD7C-7A6DDB62C464}"/>
          </ac:spMkLst>
        </pc:spChg>
        <pc:spChg chg="mod">
          <ac:chgData name="Mihael Makek" userId="S::mmakek.phy@pmf.hr::5fabbb98-72a6-4842-97c6-a984d6b401a5" providerId="AD" clId="Web-{143548FB-BB13-A7D0-5CE6-91E1CE40D423}" dt="2025-06-16T17:57:34.596" v="1169" actId="1076"/>
          <ac:spMkLst>
            <pc:docMk/>
            <pc:sldMk cId="606715821" sldId="483"/>
            <ac:spMk id="11" creationId="{4CDCEFFC-4A7C-F93C-E18D-A6CFB9526BC8}"/>
          </ac:spMkLst>
        </pc:spChg>
        <pc:spChg chg="add mod">
          <ac:chgData name="Mihael Makek" userId="S::mmakek.phy@pmf.hr::5fabbb98-72a6-4842-97c6-a984d6b401a5" providerId="AD" clId="Web-{143548FB-BB13-A7D0-5CE6-91E1CE40D423}" dt="2025-06-16T18:06:24.519" v="1354" actId="20577"/>
          <ac:spMkLst>
            <pc:docMk/>
            <pc:sldMk cId="606715821" sldId="483"/>
            <ac:spMk id="16" creationId="{EC436B48-467C-EDAB-B859-C2263338ECB8}"/>
          </ac:spMkLst>
        </pc:spChg>
        <pc:spChg chg="del">
          <ac:chgData name="Mihael Makek" userId="S::mmakek.phy@pmf.hr::5fabbb98-72a6-4842-97c6-a984d6b401a5" providerId="AD" clId="Web-{143548FB-BB13-A7D0-5CE6-91E1CE40D423}" dt="2025-06-16T15:32:16.882" v="881"/>
          <ac:spMkLst>
            <pc:docMk/>
            <pc:sldMk cId="606715821" sldId="483"/>
            <ac:spMk id="19" creationId="{81AC6C33-352B-2CD8-4491-4DF527195417}"/>
          </ac:spMkLst>
        </pc:spChg>
        <pc:spChg chg="del">
          <ac:chgData name="Mihael Makek" userId="S::mmakek.phy@pmf.hr::5fabbb98-72a6-4842-97c6-a984d6b401a5" providerId="AD" clId="Web-{143548FB-BB13-A7D0-5CE6-91E1CE40D423}" dt="2025-06-16T15:32:14.585" v="880"/>
          <ac:spMkLst>
            <pc:docMk/>
            <pc:sldMk cId="606715821" sldId="483"/>
            <ac:spMk id="20" creationId="{7D999B8D-6178-089A-6455-812B43EDEDB6}"/>
          </ac:spMkLst>
        </pc:spChg>
        <pc:spChg chg="del">
          <ac:chgData name="Mihael Makek" userId="S::mmakek.phy@pmf.hr::5fabbb98-72a6-4842-97c6-a984d6b401a5" providerId="AD" clId="Web-{143548FB-BB13-A7D0-5CE6-91E1CE40D423}" dt="2025-06-16T15:31:57.366" v="876"/>
          <ac:spMkLst>
            <pc:docMk/>
            <pc:sldMk cId="606715821" sldId="483"/>
            <ac:spMk id="21" creationId="{B5D76062-DD0D-2380-E19D-F49BB9DE0F01}"/>
          </ac:spMkLst>
        </pc:spChg>
        <pc:spChg chg="del">
          <ac:chgData name="Mihael Makek" userId="S::mmakek.phy@pmf.hr::5fabbb98-72a6-4842-97c6-a984d6b401a5" providerId="AD" clId="Web-{143548FB-BB13-A7D0-5CE6-91E1CE40D423}" dt="2025-06-16T15:31:57.366" v="875"/>
          <ac:spMkLst>
            <pc:docMk/>
            <pc:sldMk cId="606715821" sldId="483"/>
            <ac:spMk id="22" creationId="{6AC7A477-AFED-7FFF-70AC-85072BC8A845}"/>
          </ac:spMkLst>
        </pc:spChg>
        <pc:spChg chg="del">
          <ac:chgData name="Mihael Makek" userId="S::mmakek.phy@pmf.hr::5fabbb98-72a6-4842-97c6-a984d6b401a5" providerId="AD" clId="Web-{143548FB-BB13-A7D0-5CE6-91E1CE40D423}" dt="2025-06-16T15:31:57.366" v="874"/>
          <ac:spMkLst>
            <pc:docMk/>
            <pc:sldMk cId="606715821" sldId="483"/>
            <ac:spMk id="27" creationId="{FFB83FEC-A714-32ED-EAD0-3E5E824C7E3C}"/>
          </ac:spMkLst>
        </pc:spChg>
        <pc:picChg chg="add mod modCrop">
          <ac:chgData name="Mihael Makek" userId="S::mmakek.phy@pmf.hr::5fabbb98-72a6-4842-97c6-a984d6b401a5" providerId="AD" clId="Web-{143548FB-BB13-A7D0-5CE6-91E1CE40D423}" dt="2025-06-16T18:00:21.993" v="1224"/>
          <ac:picMkLst>
            <pc:docMk/>
            <pc:sldMk cId="606715821" sldId="483"/>
            <ac:picMk id="10" creationId="{26AA0124-A5DF-61BC-AE20-06EF08B2D02F}"/>
          </ac:picMkLst>
        </pc:picChg>
        <pc:picChg chg="del">
          <ac:chgData name="Mihael Makek" userId="S::mmakek.phy@pmf.hr::5fabbb98-72a6-4842-97c6-a984d6b401a5" providerId="AD" clId="Web-{143548FB-BB13-A7D0-5CE6-91E1CE40D423}" dt="2025-06-16T15:31:47.756" v="872"/>
          <ac:picMkLst>
            <pc:docMk/>
            <pc:sldMk cId="606715821" sldId="483"/>
            <ac:picMk id="10" creationId="{27CEAF18-AABC-C2F8-C142-784763AB94A4}"/>
          </ac:picMkLst>
        </pc:picChg>
        <pc:picChg chg="del">
          <ac:chgData name="Mihael Makek" userId="S::mmakek.phy@pmf.hr::5fabbb98-72a6-4842-97c6-a984d6b401a5" providerId="AD" clId="Web-{143548FB-BB13-A7D0-5CE6-91E1CE40D423}" dt="2025-06-16T15:31:38.443" v="870"/>
          <ac:picMkLst>
            <pc:docMk/>
            <pc:sldMk cId="606715821" sldId="483"/>
            <ac:picMk id="12" creationId="{51ACE891-7EA3-B4A5-14E9-42172352F9C7}"/>
          </ac:picMkLst>
        </pc:picChg>
        <pc:picChg chg="add mod modCrop">
          <ac:chgData name="Mihael Makek" userId="S::mmakek.phy@pmf.hr::5fabbb98-72a6-4842-97c6-a984d6b401a5" providerId="AD" clId="Web-{143548FB-BB13-A7D0-5CE6-91E1CE40D423}" dt="2025-06-16T18:01:06.916" v="1232" actId="14100"/>
          <ac:picMkLst>
            <pc:docMk/>
            <pc:sldMk cId="606715821" sldId="483"/>
            <ac:picMk id="12" creationId="{D6628507-13DF-37DE-C178-107C7C2EA251}"/>
          </ac:picMkLst>
        </pc:picChg>
        <pc:picChg chg="add mod">
          <ac:chgData name="Mihael Makek" userId="S::mmakek.phy@pmf.hr::5fabbb98-72a6-4842-97c6-a984d6b401a5" providerId="AD" clId="Web-{143548FB-BB13-A7D0-5CE6-91E1CE40D423}" dt="2025-06-16T17:58:35.660" v="1192" actId="1076"/>
          <ac:picMkLst>
            <pc:docMk/>
            <pc:sldMk cId="606715821" sldId="483"/>
            <ac:picMk id="13" creationId="{62F08ED9-2CFF-7166-AEED-33563B639C03}"/>
          </ac:picMkLst>
        </pc:picChg>
        <pc:picChg chg="del">
          <ac:chgData name="Mihael Makek" userId="S::mmakek.phy@pmf.hr::5fabbb98-72a6-4842-97c6-a984d6b401a5" providerId="AD" clId="Web-{143548FB-BB13-A7D0-5CE6-91E1CE40D423}" dt="2025-06-16T15:31:40.115" v="871"/>
          <ac:picMkLst>
            <pc:docMk/>
            <pc:sldMk cId="606715821" sldId="483"/>
            <ac:picMk id="14" creationId="{3129B392-FE9D-B4D1-2467-11D37620B88C}"/>
          </ac:picMkLst>
        </pc:picChg>
        <pc:picChg chg="add del mod">
          <ac:chgData name="Mihael Makek" userId="S::mmakek.phy@pmf.hr::5fabbb98-72a6-4842-97c6-a984d6b401a5" providerId="AD" clId="Web-{143548FB-BB13-A7D0-5CE6-91E1CE40D423}" dt="2025-06-16T17:59:19.944" v="1215"/>
          <ac:picMkLst>
            <pc:docMk/>
            <pc:sldMk cId="606715821" sldId="483"/>
            <ac:picMk id="15" creationId="{BC3675E8-D414-6B13-676D-8176595BE4B3}"/>
          </ac:picMkLst>
        </pc:picChg>
        <pc:picChg chg="del">
          <ac:chgData name="Mihael Makek" userId="S::mmakek.phy@pmf.hr::5fabbb98-72a6-4842-97c6-a984d6b401a5" providerId="AD" clId="Web-{143548FB-BB13-A7D0-5CE6-91E1CE40D423}" dt="2025-06-16T15:31:36.803" v="869"/>
          <ac:picMkLst>
            <pc:docMk/>
            <pc:sldMk cId="606715821" sldId="483"/>
            <ac:picMk id="16" creationId="{88C6A635-860E-8CF0-1867-A8B9951E9F7F}"/>
          </ac:picMkLst>
        </pc:picChg>
        <pc:picChg chg="add del mod">
          <ac:chgData name="Mihael Makek" userId="S::mmakek.phy@pmf.hr::5fabbb98-72a6-4842-97c6-a984d6b401a5" providerId="AD" clId="Web-{143548FB-BB13-A7D0-5CE6-91E1CE40D423}" dt="2025-06-16T17:59:20.585" v="1216"/>
          <ac:picMkLst>
            <pc:docMk/>
            <pc:sldMk cId="606715821" sldId="483"/>
            <ac:picMk id="17" creationId="{3E1FB606-34A6-914A-83CA-90D423FF303C}"/>
          </ac:picMkLst>
        </pc:picChg>
        <pc:picChg chg="del">
          <ac:chgData name="Mihael Makek" userId="S::mmakek.phy@pmf.hr::5fabbb98-72a6-4842-97c6-a984d6b401a5" providerId="AD" clId="Web-{143548FB-BB13-A7D0-5CE6-91E1CE40D423}" dt="2025-06-16T15:31:35.115" v="868"/>
          <ac:picMkLst>
            <pc:docMk/>
            <pc:sldMk cId="606715821" sldId="483"/>
            <ac:picMk id="18" creationId="{FFEF141C-5DF6-4974-88D8-46AADA771510}"/>
          </ac:picMkLst>
        </pc:picChg>
      </pc:sldChg>
    </pc:docChg>
  </pc:docChgLst>
  <pc:docChgLst>
    <pc:chgData clId="Web-{60B4712D-CD8B-971F-E783-72B5FEF1786E}"/>
    <pc:docChg chg="modSld">
      <pc:chgData name="" userId="" providerId="" clId="Web-{60B4712D-CD8B-971F-E783-72B5FEF1786E}" dt="2025-06-17T09:40:08.007" v="0" actId="20577"/>
      <pc:docMkLst>
        <pc:docMk/>
      </pc:docMkLst>
      <pc:sldChg chg="modSp">
        <pc:chgData name="" userId="" providerId="" clId="Web-{60B4712D-CD8B-971F-E783-72B5FEF1786E}" dt="2025-06-17T09:40:08.007" v="0" actId="20577"/>
        <pc:sldMkLst>
          <pc:docMk/>
          <pc:sldMk cId="2578339548" sldId="401"/>
        </pc:sldMkLst>
        <pc:spChg chg="mod">
          <ac:chgData name="" userId="" providerId="" clId="Web-{60B4712D-CD8B-971F-E783-72B5FEF1786E}" dt="2025-06-17T09:40:08.007" v="0" actId="20577"/>
          <ac:spMkLst>
            <pc:docMk/>
            <pc:sldMk cId="2578339548" sldId="401"/>
            <ac:spMk id="16" creationId="{3E4A33DB-8981-B2E3-1B76-B6911E0E5A6D}"/>
          </ac:spMkLst>
        </pc:spChg>
      </pc:sldChg>
    </pc:docChg>
  </pc:docChgLst>
  <pc:docChgLst>
    <pc:chgData name="Mihael Makek" userId="S::mmakek.phy@pmf.hr::5fabbb98-72a6-4842-97c6-a984d6b401a5" providerId="AD" clId="Web-{60B4712D-CD8B-971F-E783-72B5FEF1786E}"/>
    <pc:docChg chg="addSld delSld modSld sldOrd">
      <pc:chgData name="Mihael Makek" userId="S::mmakek.phy@pmf.hr::5fabbb98-72a6-4842-97c6-a984d6b401a5" providerId="AD" clId="Web-{60B4712D-CD8B-971F-E783-72B5FEF1786E}" dt="2025-06-17T16:41:59.741" v="854" actId="20577"/>
      <pc:docMkLst>
        <pc:docMk/>
      </pc:docMkLst>
      <pc:sldChg chg="modSp">
        <pc:chgData name="Mihael Makek" userId="S::mmakek.phy@pmf.hr::5fabbb98-72a6-4842-97c6-a984d6b401a5" providerId="AD" clId="Web-{60B4712D-CD8B-971F-E783-72B5FEF1786E}" dt="2025-06-17T09:38:53.535" v="155" actId="20577"/>
        <pc:sldMkLst>
          <pc:docMk/>
          <pc:sldMk cId="0" sldId="344"/>
        </pc:sldMkLst>
        <pc:spChg chg="mod">
          <ac:chgData name="Mihael Makek" userId="S::mmakek.phy@pmf.hr::5fabbb98-72a6-4842-97c6-a984d6b401a5" providerId="AD" clId="Web-{60B4712D-CD8B-971F-E783-72B5FEF1786E}" dt="2025-06-17T09:38:53.535" v="155" actId="20577"/>
          <ac:spMkLst>
            <pc:docMk/>
            <pc:sldMk cId="0" sldId="344"/>
            <ac:spMk id="6" creationId="{4F412F7E-6B66-51EC-BE3B-8673DB498FB6}"/>
          </ac:spMkLst>
        </pc:spChg>
      </pc:sldChg>
      <pc:sldChg chg="modSp modAnim">
        <pc:chgData name="Mihael Makek" userId="S::mmakek.phy@pmf.hr::5fabbb98-72a6-4842-97c6-a984d6b401a5" providerId="AD" clId="Web-{60B4712D-CD8B-971F-E783-72B5FEF1786E}" dt="2025-06-17T09:37:40.267" v="147" actId="20577"/>
        <pc:sldMkLst>
          <pc:docMk/>
          <pc:sldMk cId="0" sldId="349"/>
        </pc:sldMkLst>
        <pc:spChg chg="mod">
          <ac:chgData name="Mihael Makek" userId="S::mmakek.phy@pmf.hr::5fabbb98-72a6-4842-97c6-a984d6b401a5" providerId="AD" clId="Web-{60B4712D-CD8B-971F-E783-72B5FEF1786E}" dt="2025-06-17T09:37:40.267" v="147" actId="20577"/>
          <ac:spMkLst>
            <pc:docMk/>
            <pc:sldMk cId="0" sldId="349"/>
            <ac:spMk id="13" creationId="{847520F5-1774-4495-0A32-A2E4825D31B1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09:37:22.157" v="141" actId="20577"/>
        <pc:sldMkLst>
          <pc:docMk/>
          <pc:sldMk cId="1431621362" sldId="378"/>
        </pc:sldMkLst>
        <pc:spChg chg="mod">
          <ac:chgData name="Mihael Makek" userId="S::mmakek.phy@pmf.hr::5fabbb98-72a6-4842-97c6-a984d6b401a5" providerId="AD" clId="Web-{60B4712D-CD8B-971F-E783-72B5FEF1786E}" dt="2025-06-17T09:34:44.870" v="116" actId="20577"/>
          <ac:spMkLst>
            <pc:docMk/>
            <pc:sldMk cId="1431621362" sldId="378"/>
            <ac:spMk id="3" creationId="{DF949454-795B-7E75-51EA-0D91632E0F8A}"/>
          </ac:spMkLst>
        </pc:spChg>
        <pc:spChg chg="mod">
          <ac:chgData name="Mihael Makek" userId="S::mmakek.phy@pmf.hr::5fabbb98-72a6-4842-97c6-a984d6b401a5" providerId="AD" clId="Web-{60B4712D-CD8B-971F-E783-72B5FEF1786E}" dt="2025-06-17T09:37:22.157" v="141" actId="20577"/>
          <ac:spMkLst>
            <pc:docMk/>
            <pc:sldMk cId="1431621362" sldId="378"/>
            <ac:spMk id="7" creationId="{031EE361-06B3-C3CD-BAF9-B527789E3B67}"/>
          </ac:spMkLst>
        </pc:spChg>
      </pc:sldChg>
      <pc:sldChg chg="delSp modSp">
        <pc:chgData name="Mihael Makek" userId="S::mmakek.phy@pmf.hr::5fabbb98-72a6-4842-97c6-a984d6b401a5" providerId="AD" clId="Web-{60B4712D-CD8B-971F-E783-72B5FEF1786E}" dt="2025-06-17T15:20:39.485" v="829"/>
        <pc:sldMkLst>
          <pc:docMk/>
          <pc:sldMk cId="1100192620" sldId="380"/>
        </pc:sldMkLst>
        <pc:spChg chg="mod">
          <ac:chgData name="Mihael Makek" userId="S::mmakek.phy@pmf.hr::5fabbb98-72a6-4842-97c6-a984d6b401a5" providerId="AD" clId="Web-{60B4712D-CD8B-971F-E783-72B5FEF1786E}" dt="2025-06-17T09:37:28.079" v="143" actId="20577"/>
          <ac:spMkLst>
            <pc:docMk/>
            <pc:sldMk cId="1100192620" sldId="380"/>
            <ac:spMk id="6" creationId="{6DA15A9C-42FB-9A2F-53A8-7E2578F5B413}"/>
          </ac:spMkLst>
        </pc:spChg>
        <pc:grpChg chg="mod">
          <ac:chgData name="Mihael Makek" userId="S::mmakek.phy@pmf.hr::5fabbb98-72a6-4842-97c6-a984d6b401a5" providerId="AD" clId="Web-{60B4712D-CD8B-971F-E783-72B5FEF1786E}" dt="2025-06-17T09:28:59.296" v="90" actId="1076"/>
          <ac:grpSpMkLst>
            <pc:docMk/>
            <pc:sldMk cId="1100192620" sldId="380"/>
            <ac:grpSpMk id="37" creationId="{7CFCCF90-5ACF-D353-321F-65C6BC973C0E}"/>
          </ac:grpSpMkLst>
        </pc:grpChg>
        <pc:picChg chg="mod">
          <ac:chgData name="Mihael Makek" userId="S::mmakek.phy@pmf.hr::5fabbb98-72a6-4842-97c6-a984d6b401a5" providerId="AD" clId="Web-{60B4712D-CD8B-971F-E783-72B5FEF1786E}" dt="2025-06-17T09:29:05.374" v="91" actId="1076"/>
          <ac:picMkLst>
            <pc:docMk/>
            <pc:sldMk cId="1100192620" sldId="380"/>
            <ac:picMk id="5" creationId="{319481D8-0FC9-D648-FC3C-FBEDB6B8C6CD}"/>
          </ac:picMkLst>
        </pc:picChg>
        <pc:picChg chg="del">
          <ac:chgData name="Mihael Makek" userId="S::mmakek.phy@pmf.hr::5fabbb98-72a6-4842-97c6-a984d6b401a5" providerId="AD" clId="Web-{60B4712D-CD8B-971F-E783-72B5FEF1786E}" dt="2025-06-17T09:28:50.655" v="88"/>
          <ac:picMkLst>
            <pc:docMk/>
            <pc:sldMk cId="1100192620" sldId="380"/>
            <ac:picMk id="11" creationId="{97ACA475-E29B-B9E9-CC13-DACF5562549F}"/>
          </ac:picMkLst>
        </pc:picChg>
        <pc:picChg chg="mod">
          <ac:chgData name="Mihael Makek" userId="S::mmakek.phy@pmf.hr::5fabbb98-72a6-4842-97c6-a984d6b401a5" providerId="AD" clId="Web-{60B4712D-CD8B-971F-E783-72B5FEF1786E}" dt="2025-06-17T15:20:39.485" v="829"/>
          <ac:picMkLst>
            <pc:docMk/>
            <pc:sldMk cId="1100192620" sldId="380"/>
            <ac:picMk id="12" creationId="{A2761A10-7156-FAD7-CB39-B76DB691F146}"/>
          </ac:picMkLst>
        </pc:picChg>
      </pc:sldChg>
      <pc:sldChg chg="modSp">
        <pc:chgData name="Mihael Makek" userId="S::mmakek.phy@pmf.hr::5fabbb98-72a6-4842-97c6-a984d6b401a5" providerId="AD" clId="Web-{60B4712D-CD8B-971F-E783-72B5FEF1786E}" dt="2025-06-17T08:10:08.366" v="18" actId="20577"/>
        <pc:sldMkLst>
          <pc:docMk/>
          <pc:sldMk cId="0" sldId="382"/>
        </pc:sldMkLst>
        <pc:spChg chg="mod">
          <ac:chgData name="Mihael Makek" userId="S::mmakek.phy@pmf.hr::5fabbb98-72a6-4842-97c6-a984d6b401a5" providerId="AD" clId="Web-{60B4712D-CD8B-971F-E783-72B5FEF1786E}" dt="2025-06-17T08:10:08.366" v="18" actId="20577"/>
          <ac:spMkLst>
            <pc:docMk/>
            <pc:sldMk cId="0" sldId="382"/>
            <ac:spMk id="3" creationId="{00000000-0000-0000-0000-000000000000}"/>
          </ac:spMkLst>
        </pc:spChg>
      </pc:sldChg>
      <pc:sldChg chg="delSp modSp addAnim delAnim modAnim">
        <pc:chgData name="Mihael Makek" userId="S::mmakek.phy@pmf.hr::5fabbb98-72a6-4842-97c6-a984d6b401a5" providerId="AD" clId="Web-{60B4712D-CD8B-971F-E783-72B5FEF1786E}" dt="2025-06-17T15:26:25.321" v="841"/>
        <pc:sldMkLst>
          <pc:docMk/>
          <pc:sldMk cId="1447014851" sldId="388"/>
        </pc:sldMkLst>
        <pc:spChg chg="del mod">
          <ac:chgData name="Mihael Makek" userId="S::mmakek.phy@pmf.hr::5fabbb98-72a6-4842-97c6-a984d6b401a5" providerId="AD" clId="Web-{60B4712D-CD8B-971F-E783-72B5FEF1786E}" dt="2025-06-17T09:36:35.140" v="126"/>
          <ac:spMkLst>
            <pc:docMk/>
            <pc:sldMk cId="1447014851" sldId="388"/>
            <ac:spMk id="3" creationId="{182E5E1A-E43C-A2D7-93CE-1F2B903FFA93}"/>
          </ac:spMkLst>
        </pc:spChg>
        <pc:spChg chg="del">
          <ac:chgData name="Mihael Makek" userId="S::mmakek.phy@pmf.hr::5fabbb98-72a6-4842-97c6-a984d6b401a5" providerId="AD" clId="Web-{60B4712D-CD8B-971F-E783-72B5FEF1786E}" dt="2025-06-17T09:36:48.515" v="128"/>
          <ac:spMkLst>
            <pc:docMk/>
            <pc:sldMk cId="1447014851" sldId="388"/>
            <ac:spMk id="5" creationId="{52FEC128-FB24-D825-CD9D-1ED956EC9816}"/>
          </ac:spMkLst>
        </pc:spChg>
        <pc:spChg chg="mod">
          <ac:chgData name="Mihael Makek" userId="S::mmakek.phy@pmf.hr::5fabbb98-72a6-4842-97c6-a984d6b401a5" providerId="AD" clId="Web-{60B4712D-CD8B-971F-E783-72B5FEF1786E}" dt="2025-06-17T09:38:43.035" v="153" actId="20577"/>
          <ac:spMkLst>
            <pc:docMk/>
            <pc:sldMk cId="1447014851" sldId="388"/>
            <ac:spMk id="10" creationId="{D17056DE-911F-B611-9349-5FA681DC5A39}"/>
          </ac:spMkLst>
        </pc:spChg>
        <pc:spChg chg="del mod">
          <ac:chgData name="Mihael Makek" userId="S::mmakek.phy@pmf.hr::5fabbb98-72a6-4842-97c6-a984d6b401a5" providerId="AD" clId="Web-{60B4712D-CD8B-971F-E783-72B5FEF1786E}" dt="2025-06-17T09:35:56.951" v="119"/>
          <ac:spMkLst>
            <pc:docMk/>
            <pc:sldMk cId="1447014851" sldId="388"/>
            <ac:spMk id="13" creationId="{5F531B8D-C8A7-BDA3-334B-254EB72D3BFA}"/>
          </ac:spMkLst>
        </pc:spChg>
        <pc:spChg chg="del">
          <ac:chgData name="Mihael Makek" userId="S::mmakek.phy@pmf.hr::5fabbb98-72a6-4842-97c6-a984d6b401a5" providerId="AD" clId="Web-{60B4712D-CD8B-971F-E783-72B5FEF1786E}" dt="2025-06-17T09:36:11.795" v="123"/>
          <ac:spMkLst>
            <pc:docMk/>
            <pc:sldMk cId="1447014851" sldId="388"/>
            <ac:spMk id="14" creationId="{48F2A026-F4A9-1FAA-0CBD-E0B08B3CDC7D}"/>
          </ac:spMkLst>
        </pc:spChg>
        <pc:spChg chg="del">
          <ac:chgData name="Mihael Makek" userId="S::mmakek.phy@pmf.hr::5fabbb98-72a6-4842-97c6-a984d6b401a5" providerId="AD" clId="Web-{60B4712D-CD8B-971F-E783-72B5FEF1786E}" dt="2025-06-17T09:36:11.795" v="122"/>
          <ac:spMkLst>
            <pc:docMk/>
            <pc:sldMk cId="1447014851" sldId="388"/>
            <ac:spMk id="15" creationId="{920C03A3-F2B7-B8D3-15DB-D3FBF026B74A}"/>
          </ac:spMkLst>
        </pc:spChg>
        <pc:spChg chg="del">
          <ac:chgData name="Mihael Makek" userId="S::mmakek.phy@pmf.hr::5fabbb98-72a6-4842-97c6-a984d6b401a5" providerId="AD" clId="Web-{60B4712D-CD8B-971F-E783-72B5FEF1786E}" dt="2025-06-17T09:36:48.515" v="137"/>
          <ac:spMkLst>
            <pc:docMk/>
            <pc:sldMk cId="1447014851" sldId="388"/>
            <ac:spMk id="175" creationId="{1C7CBC79-B62D-128D-4575-77899626DF29}"/>
          </ac:spMkLst>
        </pc:spChg>
        <pc:spChg chg="del">
          <ac:chgData name="Mihael Makek" userId="S::mmakek.phy@pmf.hr::5fabbb98-72a6-4842-97c6-a984d6b401a5" providerId="AD" clId="Web-{60B4712D-CD8B-971F-E783-72B5FEF1786E}" dt="2025-06-17T09:36:48.515" v="136"/>
          <ac:spMkLst>
            <pc:docMk/>
            <pc:sldMk cId="1447014851" sldId="388"/>
            <ac:spMk id="176" creationId="{07A3E0AB-4204-EFD7-95E1-90FE4A65F3A8}"/>
          </ac:spMkLst>
        </pc:spChg>
        <pc:spChg chg="del">
          <ac:chgData name="Mihael Makek" userId="S::mmakek.phy@pmf.hr::5fabbb98-72a6-4842-97c6-a984d6b401a5" providerId="AD" clId="Web-{60B4712D-CD8B-971F-E783-72B5FEF1786E}" dt="2025-06-17T09:36:48.515" v="135"/>
          <ac:spMkLst>
            <pc:docMk/>
            <pc:sldMk cId="1447014851" sldId="388"/>
            <ac:spMk id="177" creationId="{ACCB281B-0FC9-A226-68A4-09E551F4B79F}"/>
          </ac:spMkLst>
        </pc:spChg>
        <pc:spChg chg="del">
          <ac:chgData name="Mihael Makek" userId="S::mmakek.phy@pmf.hr::5fabbb98-72a6-4842-97c6-a984d6b401a5" providerId="AD" clId="Web-{60B4712D-CD8B-971F-E783-72B5FEF1786E}" dt="2025-06-17T09:36:48.515" v="134"/>
          <ac:spMkLst>
            <pc:docMk/>
            <pc:sldMk cId="1447014851" sldId="388"/>
            <ac:spMk id="178" creationId="{A2C9F4CA-7698-9150-4C00-4EFF3C7431A1}"/>
          </ac:spMkLst>
        </pc:spChg>
        <pc:spChg chg="del">
          <ac:chgData name="Mihael Makek" userId="S::mmakek.phy@pmf.hr::5fabbb98-72a6-4842-97c6-a984d6b401a5" providerId="AD" clId="Web-{60B4712D-CD8B-971F-E783-72B5FEF1786E}" dt="2025-06-17T09:36:48.515" v="133"/>
          <ac:spMkLst>
            <pc:docMk/>
            <pc:sldMk cId="1447014851" sldId="388"/>
            <ac:spMk id="179" creationId="{A9AC4C59-AF40-0CE1-92E9-83537E24EFB1}"/>
          </ac:spMkLst>
        </pc:spChg>
        <pc:spChg chg="del">
          <ac:chgData name="Mihael Makek" userId="S::mmakek.phy@pmf.hr::5fabbb98-72a6-4842-97c6-a984d6b401a5" providerId="AD" clId="Web-{60B4712D-CD8B-971F-E783-72B5FEF1786E}" dt="2025-06-17T09:36:48.515" v="132"/>
          <ac:spMkLst>
            <pc:docMk/>
            <pc:sldMk cId="1447014851" sldId="388"/>
            <ac:spMk id="180" creationId="{942A11F4-4F58-548B-C9FA-C28DFC7A7B78}"/>
          </ac:spMkLst>
        </pc:spChg>
        <pc:spChg chg="del">
          <ac:chgData name="Mihael Makek" userId="S::mmakek.phy@pmf.hr::5fabbb98-72a6-4842-97c6-a984d6b401a5" providerId="AD" clId="Web-{60B4712D-CD8B-971F-E783-72B5FEF1786E}" dt="2025-06-17T09:36:48.515" v="131"/>
          <ac:spMkLst>
            <pc:docMk/>
            <pc:sldMk cId="1447014851" sldId="388"/>
            <ac:spMk id="182" creationId="{619578BF-35FF-EACA-6CDF-FF6FA880FFA5}"/>
          </ac:spMkLst>
        </pc:spChg>
        <pc:spChg chg="del">
          <ac:chgData name="Mihael Makek" userId="S::mmakek.phy@pmf.hr::5fabbb98-72a6-4842-97c6-a984d6b401a5" providerId="AD" clId="Web-{60B4712D-CD8B-971F-E783-72B5FEF1786E}" dt="2025-06-17T09:36:48.515" v="130"/>
          <ac:spMkLst>
            <pc:docMk/>
            <pc:sldMk cId="1447014851" sldId="388"/>
            <ac:spMk id="183" creationId="{E41A1E30-38D9-CE89-2C32-76607196D9DC}"/>
          </ac:spMkLst>
        </pc:spChg>
        <pc:spChg chg="del">
          <ac:chgData name="Mihael Makek" userId="S::mmakek.phy@pmf.hr::5fabbb98-72a6-4842-97c6-a984d6b401a5" providerId="AD" clId="Web-{60B4712D-CD8B-971F-E783-72B5FEF1786E}" dt="2025-06-17T09:36:48.515" v="129"/>
          <ac:spMkLst>
            <pc:docMk/>
            <pc:sldMk cId="1447014851" sldId="388"/>
            <ac:spMk id="186" creationId="{87BAA26E-2211-F3E2-B1CE-A241B3B7F36B}"/>
          </ac:spMkLst>
        </pc:spChg>
        <pc:grpChg chg="del">
          <ac:chgData name="Mihael Makek" userId="S::mmakek.phy@pmf.hr::5fabbb98-72a6-4842-97c6-a984d6b401a5" providerId="AD" clId="Web-{60B4712D-CD8B-971F-E783-72B5FEF1786E}" dt="2025-06-17T09:36:48.515" v="138"/>
          <ac:grpSpMkLst>
            <pc:docMk/>
            <pc:sldMk cId="1447014851" sldId="388"/>
            <ac:grpSpMk id="164" creationId="{451B0E1C-2146-8402-3898-D20C85EC029D}"/>
          </ac:grpSpMkLst>
        </pc:grpChg>
        <pc:picChg chg="mod">
          <ac:chgData name="Mihael Makek" userId="S::mmakek.phy@pmf.hr::5fabbb98-72a6-4842-97c6-a984d6b401a5" providerId="AD" clId="Web-{60B4712D-CD8B-971F-E783-72B5FEF1786E}" dt="2025-06-17T09:36:55.406" v="139" actId="1076"/>
          <ac:picMkLst>
            <pc:docMk/>
            <pc:sldMk cId="1447014851" sldId="388"/>
            <ac:picMk id="7" creationId="{D4F05020-949B-971B-F6BE-BEA1FBA81112}"/>
          </ac:picMkLst>
        </pc:picChg>
        <pc:picChg chg="del">
          <ac:chgData name="Mihael Makek" userId="S::mmakek.phy@pmf.hr::5fabbb98-72a6-4842-97c6-a984d6b401a5" providerId="AD" clId="Web-{60B4712D-CD8B-971F-E783-72B5FEF1786E}" dt="2025-06-17T09:35:52.763" v="117"/>
          <ac:picMkLst>
            <pc:docMk/>
            <pc:sldMk cId="1447014851" sldId="388"/>
            <ac:picMk id="16" creationId="{210E9B3D-3099-4612-4474-EA42F02CCE1A}"/>
          </ac:picMkLst>
        </pc:picChg>
        <pc:picChg chg="del">
          <ac:chgData name="Mihael Makek" userId="S::mmakek.phy@pmf.hr::5fabbb98-72a6-4842-97c6-a984d6b401a5" providerId="AD" clId="Web-{60B4712D-CD8B-971F-E783-72B5FEF1786E}" dt="2025-06-17T09:36:03.592" v="120"/>
          <ac:picMkLst>
            <pc:docMk/>
            <pc:sldMk cId="1447014851" sldId="388"/>
            <ac:picMk id="17" creationId="{EBA2F5FF-91DC-CF1A-73E3-CA90DA7FFBD7}"/>
          </ac:picMkLst>
        </pc:picChg>
      </pc:sldChg>
      <pc:sldChg chg="modSp">
        <pc:chgData name="Mihael Makek" userId="S::mmakek.phy@pmf.hr::5fabbb98-72a6-4842-97c6-a984d6b401a5" providerId="AD" clId="Web-{60B4712D-CD8B-971F-E783-72B5FEF1786E}" dt="2025-06-17T09:47:02.145" v="182" actId="20577"/>
        <pc:sldMkLst>
          <pc:docMk/>
          <pc:sldMk cId="3505434690" sldId="395"/>
        </pc:sldMkLst>
        <pc:spChg chg="mod">
          <ac:chgData name="Mihael Makek" userId="S::mmakek.phy@pmf.hr::5fabbb98-72a6-4842-97c6-a984d6b401a5" providerId="AD" clId="Web-{60B4712D-CD8B-971F-E783-72B5FEF1786E}" dt="2025-06-17T09:47:02.145" v="182" actId="20577"/>
          <ac:spMkLst>
            <pc:docMk/>
            <pc:sldMk cId="3505434690" sldId="395"/>
            <ac:spMk id="5" creationId="{02B74B2C-6B97-F1C7-2DD0-7F22D557C39F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09:47:09.489" v="184" actId="20577"/>
        <pc:sldMkLst>
          <pc:docMk/>
          <pc:sldMk cId="3807066366" sldId="396"/>
        </pc:sldMkLst>
        <pc:spChg chg="mod">
          <ac:chgData name="Mihael Makek" userId="S::mmakek.phy@pmf.hr::5fabbb98-72a6-4842-97c6-a984d6b401a5" providerId="AD" clId="Web-{60B4712D-CD8B-971F-E783-72B5FEF1786E}" dt="2025-06-17T09:47:09.489" v="184" actId="20577"/>
          <ac:spMkLst>
            <pc:docMk/>
            <pc:sldMk cId="3807066366" sldId="396"/>
            <ac:spMk id="5" creationId="{4DBFB29F-0271-6ED6-27D4-A06D64FE12CF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09:47:16.645" v="185" actId="20577"/>
        <pc:sldMkLst>
          <pc:docMk/>
          <pc:sldMk cId="1870922559" sldId="397"/>
        </pc:sldMkLst>
        <pc:spChg chg="mod">
          <ac:chgData name="Mihael Makek" userId="S::mmakek.phy@pmf.hr::5fabbb98-72a6-4842-97c6-a984d6b401a5" providerId="AD" clId="Web-{60B4712D-CD8B-971F-E783-72B5FEF1786E}" dt="2025-06-17T09:47:16.645" v="185" actId="20577"/>
          <ac:spMkLst>
            <pc:docMk/>
            <pc:sldMk cId="1870922559" sldId="397"/>
            <ac:spMk id="5" creationId="{96E2822D-889D-0DEC-63C0-1F59963EAAD7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09:39:06.442" v="157" actId="20577"/>
        <pc:sldMkLst>
          <pc:docMk/>
          <pc:sldMk cId="2578339548" sldId="401"/>
        </pc:sldMkLst>
        <pc:spChg chg="mod">
          <ac:chgData name="Mihael Makek" userId="S::mmakek.phy@pmf.hr::5fabbb98-72a6-4842-97c6-a984d6b401a5" providerId="AD" clId="Web-{60B4712D-CD8B-971F-E783-72B5FEF1786E}" dt="2025-06-17T09:39:06.442" v="157" actId="20577"/>
          <ac:spMkLst>
            <pc:docMk/>
            <pc:sldMk cId="2578339548" sldId="401"/>
            <ac:spMk id="16" creationId="{3E4A33DB-8981-B2E3-1B76-B6911E0E5A6D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16:41:59.741" v="854" actId="20577"/>
        <pc:sldMkLst>
          <pc:docMk/>
          <pc:sldMk cId="2844370581" sldId="407"/>
        </pc:sldMkLst>
        <pc:spChg chg="mod">
          <ac:chgData name="Mihael Makek" userId="S::mmakek.phy@pmf.hr::5fabbb98-72a6-4842-97c6-a984d6b401a5" providerId="AD" clId="Web-{60B4712D-CD8B-971F-E783-72B5FEF1786E}" dt="2025-06-17T09:44:48.907" v="161" actId="20577"/>
          <ac:spMkLst>
            <pc:docMk/>
            <pc:sldMk cId="2844370581" sldId="407"/>
            <ac:spMk id="5" creationId="{A3B30FF6-6D98-9B7F-773F-CDDBAE076744}"/>
          </ac:spMkLst>
        </pc:spChg>
        <pc:spChg chg="mod">
          <ac:chgData name="Mihael Makek" userId="S::mmakek.phy@pmf.hr::5fabbb98-72a6-4842-97c6-a984d6b401a5" providerId="AD" clId="Web-{60B4712D-CD8B-971F-E783-72B5FEF1786E}" dt="2025-06-17T16:41:59.741" v="854" actId="20577"/>
          <ac:spMkLst>
            <pc:docMk/>
            <pc:sldMk cId="2844370581" sldId="407"/>
            <ac:spMk id="14" creationId="{CB8B5499-F9FB-8299-AC17-4E7AB58FAC5E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09:46:52.629" v="180" actId="20577"/>
        <pc:sldMkLst>
          <pc:docMk/>
          <pc:sldMk cId="2297021201" sldId="421"/>
        </pc:sldMkLst>
        <pc:spChg chg="mod">
          <ac:chgData name="Mihael Makek" userId="S::mmakek.phy@pmf.hr::5fabbb98-72a6-4842-97c6-a984d6b401a5" providerId="AD" clId="Web-{60B4712D-CD8B-971F-E783-72B5FEF1786E}" dt="2025-06-17T09:46:52.629" v="180" actId="20577"/>
          <ac:spMkLst>
            <pc:docMk/>
            <pc:sldMk cId="2297021201" sldId="421"/>
            <ac:spMk id="7" creationId="{FCF5CAE6-BBD7-A72C-F6CE-5BDBC165550C}"/>
          </ac:spMkLst>
        </pc:spChg>
      </pc:sldChg>
      <pc:sldChg chg="modSp addAnim modAnim">
        <pc:chgData name="Mihael Makek" userId="S::mmakek.phy@pmf.hr::5fabbb98-72a6-4842-97c6-a984d6b401a5" providerId="AD" clId="Web-{60B4712D-CD8B-971F-E783-72B5FEF1786E}" dt="2025-06-17T16:39:35.391" v="850" actId="20577"/>
        <pc:sldMkLst>
          <pc:docMk/>
          <pc:sldMk cId="2708563951" sldId="440"/>
        </pc:sldMkLst>
        <pc:spChg chg="mod">
          <ac:chgData name="Mihael Makek" userId="S::mmakek.phy@pmf.hr::5fabbb98-72a6-4842-97c6-a984d6b401a5" providerId="AD" clId="Web-{60B4712D-CD8B-971F-E783-72B5FEF1786E}" dt="2025-06-17T13:33:35.813" v="620" actId="20577"/>
          <ac:spMkLst>
            <pc:docMk/>
            <pc:sldMk cId="2708563951" sldId="440"/>
            <ac:spMk id="2" creationId="{18025217-9E43-F4BF-32D5-AA33FACD8C8A}"/>
          </ac:spMkLst>
        </pc:spChg>
        <pc:spChg chg="mod">
          <ac:chgData name="Mihael Makek" userId="S::mmakek.phy@pmf.hr::5fabbb98-72a6-4842-97c6-a984d6b401a5" providerId="AD" clId="Web-{60B4712D-CD8B-971F-E783-72B5FEF1786E}" dt="2025-06-17T16:39:35.391" v="850" actId="20577"/>
          <ac:spMkLst>
            <pc:docMk/>
            <pc:sldMk cId="2708563951" sldId="440"/>
            <ac:spMk id="3" creationId="{DA3BBF92-ED29-56DE-F3B7-CB3BA4F61F55}"/>
          </ac:spMkLst>
        </pc:spChg>
        <pc:spChg chg="mod">
          <ac:chgData name="Mihael Makek" userId="S::mmakek.phy@pmf.hr::5fabbb98-72a6-4842-97c6-a984d6b401a5" providerId="AD" clId="Web-{60B4712D-CD8B-971F-E783-72B5FEF1786E}" dt="2025-06-17T09:46:27.269" v="176" actId="20577"/>
          <ac:spMkLst>
            <pc:docMk/>
            <pc:sldMk cId="2708563951" sldId="440"/>
            <ac:spMk id="8" creationId="{44709069-55B0-EEBD-F0D4-36E95D8EB5C7}"/>
          </ac:spMkLst>
        </pc:spChg>
      </pc:sldChg>
      <pc:sldChg chg="delSp modSp addAnim delAnim">
        <pc:chgData name="Mihael Makek" userId="S::mmakek.phy@pmf.hr::5fabbb98-72a6-4842-97c6-a984d6b401a5" providerId="AD" clId="Web-{60B4712D-CD8B-971F-E783-72B5FEF1786E}" dt="2025-06-17T16:39:51.236" v="852" actId="20577"/>
        <pc:sldMkLst>
          <pc:docMk/>
          <pc:sldMk cId="1114417421" sldId="443"/>
        </pc:sldMkLst>
        <pc:spChg chg="mod">
          <ac:chgData name="Mihael Makek" userId="S::mmakek.phy@pmf.hr::5fabbb98-72a6-4842-97c6-a984d6b401a5" providerId="AD" clId="Web-{60B4712D-CD8B-971F-E783-72B5FEF1786E}" dt="2025-06-17T16:39:51.236" v="852" actId="20577"/>
          <ac:spMkLst>
            <pc:docMk/>
            <pc:sldMk cId="1114417421" sldId="443"/>
            <ac:spMk id="2" creationId="{889CD514-4D2A-EF32-8A10-31F90FE65A5D}"/>
          </ac:spMkLst>
        </pc:spChg>
        <pc:spChg chg="mod">
          <ac:chgData name="Mihael Makek" userId="S::mmakek.phy@pmf.hr::5fabbb98-72a6-4842-97c6-a984d6b401a5" providerId="AD" clId="Web-{60B4712D-CD8B-971F-E783-72B5FEF1786E}" dt="2025-06-17T09:46:06.893" v="172" actId="20577"/>
          <ac:spMkLst>
            <pc:docMk/>
            <pc:sldMk cId="1114417421" sldId="443"/>
            <ac:spMk id="4" creationId="{A39956FD-1F55-26E6-9365-5EC07DDEB763}"/>
          </ac:spMkLst>
        </pc:spChg>
        <pc:spChg chg="mod">
          <ac:chgData name="Mihael Makek" userId="S::mmakek.phy@pmf.hr::5fabbb98-72a6-4842-97c6-a984d6b401a5" providerId="AD" clId="Web-{60B4712D-CD8B-971F-E783-72B5FEF1786E}" dt="2025-06-17T11:22:38.040" v="415" actId="1076"/>
          <ac:spMkLst>
            <pc:docMk/>
            <pc:sldMk cId="1114417421" sldId="443"/>
            <ac:spMk id="20" creationId="{C3B53C27-1C26-1C80-231A-EA3D49635A2C}"/>
          </ac:spMkLst>
        </pc:spChg>
        <pc:spChg chg="del">
          <ac:chgData name="Mihael Makek" userId="S::mmakek.phy@pmf.hr::5fabbb98-72a6-4842-97c6-a984d6b401a5" providerId="AD" clId="Web-{60B4712D-CD8B-971F-E783-72B5FEF1786E}" dt="2025-06-17T11:23:49.918" v="418"/>
          <ac:spMkLst>
            <pc:docMk/>
            <pc:sldMk cId="1114417421" sldId="443"/>
            <ac:spMk id="21" creationId="{3A2D2848-92F8-5D69-A166-5E643CDBE2CA}"/>
          </ac:spMkLst>
        </pc:spChg>
        <pc:spChg chg="del">
          <ac:chgData name="Mihael Makek" userId="S::mmakek.phy@pmf.hr::5fabbb98-72a6-4842-97c6-a984d6b401a5" providerId="AD" clId="Web-{60B4712D-CD8B-971F-E783-72B5FEF1786E}" dt="2025-06-17T11:23:55.152" v="419"/>
          <ac:spMkLst>
            <pc:docMk/>
            <pc:sldMk cId="1114417421" sldId="443"/>
            <ac:spMk id="22" creationId="{95F7EA6B-3BF5-362E-1120-C3948C5EE0D7}"/>
          </ac:spMkLst>
        </pc:spChg>
      </pc:sldChg>
      <pc:sldChg chg="addSp delSp modSp addAnim">
        <pc:chgData name="Mihael Makek" userId="S::mmakek.phy@pmf.hr::5fabbb98-72a6-4842-97c6-a984d6b401a5" providerId="AD" clId="Web-{60B4712D-CD8B-971F-E783-72B5FEF1786E}" dt="2025-06-17T11:00:23.513" v="310"/>
        <pc:sldMkLst>
          <pc:docMk/>
          <pc:sldMk cId="1266945625" sldId="456"/>
        </pc:sldMkLst>
        <pc:spChg chg="mod">
          <ac:chgData name="Mihael Makek" userId="S::mmakek.phy@pmf.hr::5fabbb98-72a6-4842-97c6-a984d6b401a5" providerId="AD" clId="Web-{60B4712D-CD8B-971F-E783-72B5FEF1786E}" dt="2025-06-17T10:55:13.581" v="290" actId="1076"/>
          <ac:spMkLst>
            <pc:docMk/>
            <pc:sldMk cId="1266945625" sldId="456"/>
            <ac:spMk id="3" creationId="{25745C40-D27D-DB5D-541A-D76C55244BB5}"/>
          </ac:spMkLst>
        </pc:spChg>
        <pc:spChg chg="mod">
          <ac:chgData name="Mihael Makek" userId="S::mmakek.phy@pmf.hr::5fabbb98-72a6-4842-97c6-a984d6b401a5" providerId="AD" clId="Web-{60B4712D-CD8B-971F-E783-72B5FEF1786E}" dt="2025-06-17T09:45:30.017" v="168" actId="20577"/>
          <ac:spMkLst>
            <pc:docMk/>
            <pc:sldMk cId="1266945625" sldId="456"/>
            <ac:spMk id="5" creationId="{C0E94F2D-6EED-BAF4-7AAA-0EC4F4F4ECF7}"/>
          </ac:spMkLst>
        </pc:spChg>
        <pc:spChg chg="add mod">
          <ac:chgData name="Mihael Makek" userId="S::mmakek.phy@pmf.hr::5fabbb98-72a6-4842-97c6-a984d6b401a5" providerId="AD" clId="Web-{60B4712D-CD8B-971F-E783-72B5FEF1786E}" dt="2025-06-17T10:55:50.847" v="295" actId="1076"/>
          <ac:spMkLst>
            <pc:docMk/>
            <pc:sldMk cId="1266945625" sldId="456"/>
            <ac:spMk id="8" creationId="{2794AAEA-DD8C-7424-5BAD-88C272C3A887}"/>
          </ac:spMkLst>
        </pc:spChg>
        <pc:spChg chg="add mod">
          <ac:chgData name="Mihael Makek" userId="S::mmakek.phy@pmf.hr::5fabbb98-72a6-4842-97c6-a984d6b401a5" providerId="AD" clId="Web-{60B4712D-CD8B-971F-E783-72B5FEF1786E}" dt="2025-06-17T10:59:46.933" v="307" actId="1076"/>
          <ac:spMkLst>
            <pc:docMk/>
            <pc:sldMk cId="1266945625" sldId="456"/>
            <ac:spMk id="9" creationId="{EC92FF0B-695F-9835-948F-93D10BF19F79}"/>
          </ac:spMkLst>
        </pc:spChg>
        <pc:spChg chg="mod">
          <ac:chgData name="Mihael Makek" userId="S::mmakek.phy@pmf.hr::5fabbb98-72a6-4842-97c6-a984d6b401a5" providerId="AD" clId="Web-{60B4712D-CD8B-971F-E783-72B5FEF1786E}" dt="2025-06-17T10:24:37.054" v="282" actId="1076"/>
          <ac:spMkLst>
            <pc:docMk/>
            <pc:sldMk cId="1266945625" sldId="456"/>
            <ac:spMk id="11" creationId="{ECA713AF-3CFE-4C40-EFC3-B27505DC6072}"/>
          </ac:spMkLst>
        </pc:spChg>
        <pc:spChg chg="del">
          <ac:chgData name="Mihael Makek" userId="S::mmakek.phy@pmf.hr::5fabbb98-72a6-4842-97c6-a984d6b401a5" providerId="AD" clId="Web-{60B4712D-CD8B-971F-E783-72B5FEF1786E}" dt="2025-06-17T10:23:52.569" v="271"/>
          <ac:spMkLst>
            <pc:docMk/>
            <pc:sldMk cId="1266945625" sldId="456"/>
            <ac:spMk id="17" creationId="{4EA603E0-8A42-CF3D-4EE6-3F962BB1E8A7}"/>
          </ac:spMkLst>
        </pc:spChg>
        <pc:spChg chg="mod">
          <ac:chgData name="Mihael Makek" userId="S::mmakek.phy@pmf.hr::5fabbb98-72a6-4842-97c6-a984d6b401a5" providerId="AD" clId="Web-{60B4712D-CD8B-971F-E783-72B5FEF1786E}" dt="2025-06-17T10:56:30.771" v="298" actId="1076"/>
          <ac:spMkLst>
            <pc:docMk/>
            <pc:sldMk cId="1266945625" sldId="456"/>
            <ac:spMk id="27" creationId="{4C6B1CDC-2F2E-A002-94C7-EBDF6DC92BCD}"/>
          </ac:spMkLst>
        </pc:spChg>
        <pc:grpChg chg="add mod">
          <ac:chgData name="Mihael Makek" userId="S::mmakek.phy@pmf.hr::5fabbb98-72a6-4842-97c6-a984d6b401a5" providerId="AD" clId="Web-{60B4712D-CD8B-971F-E783-72B5FEF1786E}" dt="2025-06-17T10:59:35.667" v="304" actId="1076"/>
          <ac:grpSpMkLst>
            <pc:docMk/>
            <pc:sldMk cId="1266945625" sldId="456"/>
            <ac:grpSpMk id="4" creationId="{9971DD2E-CCAF-336C-72A9-4978CD635194}"/>
          </ac:grpSpMkLst>
        </pc:grpChg>
        <pc:grpChg chg="mod">
          <ac:chgData name="Mihael Makek" userId="S::mmakek.phy@pmf.hr::5fabbb98-72a6-4842-97c6-a984d6b401a5" providerId="AD" clId="Web-{60B4712D-CD8B-971F-E783-72B5FEF1786E}" dt="2025-06-17T10:59:40.277" v="305" actId="1076"/>
          <ac:grpSpMkLst>
            <pc:docMk/>
            <pc:sldMk cId="1266945625" sldId="456"/>
            <ac:grpSpMk id="14" creationId="{5423ECC3-C037-C0AA-9BDE-E4AFB4EC9E4C}"/>
          </ac:grpSpMkLst>
        </pc:grpChg>
        <pc:grpChg chg="mod">
          <ac:chgData name="Mihael Makek" userId="S::mmakek.phy@pmf.hr::5fabbb98-72a6-4842-97c6-a984d6b401a5" providerId="AD" clId="Web-{60B4712D-CD8B-971F-E783-72B5FEF1786E}" dt="2025-06-17T10:55:50.816" v="294" actId="1076"/>
          <ac:grpSpMkLst>
            <pc:docMk/>
            <pc:sldMk cId="1266945625" sldId="456"/>
            <ac:grpSpMk id="24" creationId="{C1CEA6EF-D239-7CD1-A470-1AB057C5D7A5}"/>
          </ac:grpSpMkLst>
        </pc:grpChg>
        <pc:picChg chg="mod">
          <ac:chgData name="Mihael Makek" userId="S::mmakek.phy@pmf.hr::5fabbb98-72a6-4842-97c6-a984d6b401a5" providerId="AD" clId="Web-{60B4712D-CD8B-971F-E783-72B5FEF1786E}" dt="2025-06-17T10:55:09.127" v="289" actId="1076"/>
          <ac:picMkLst>
            <pc:docMk/>
            <pc:sldMk cId="1266945625" sldId="456"/>
            <ac:picMk id="23" creationId="{F436077A-01B3-E819-C214-63DC15C4F7E4}"/>
          </ac:picMkLst>
        </pc:picChg>
      </pc:sldChg>
      <pc:sldChg chg="addSp modSp addAnim delAnim modAnim">
        <pc:chgData name="Mihael Makek" userId="S::mmakek.phy@pmf.hr::5fabbb98-72a6-4842-97c6-a984d6b401a5" providerId="AD" clId="Web-{60B4712D-CD8B-971F-E783-72B5FEF1786E}" dt="2025-06-17T15:14:14.695" v="817"/>
        <pc:sldMkLst>
          <pc:docMk/>
          <pc:sldMk cId="874454844" sldId="458"/>
        </pc:sldMkLst>
        <pc:spChg chg="mod">
          <ac:chgData name="Mihael Makek" userId="S::mmakek.phy@pmf.hr::5fabbb98-72a6-4842-97c6-a984d6b401a5" providerId="AD" clId="Web-{60B4712D-CD8B-971F-E783-72B5FEF1786E}" dt="2025-06-17T15:09:20.375" v="807" actId="1076"/>
          <ac:spMkLst>
            <pc:docMk/>
            <pc:sldMk cId="874454844" sldId="458"/>
            <ac:spMk id="3" creationId="{6B991FA7-3047-FC9F-3AC2-80C13C098111}"/>
          </ac:spMkLst>
        </pc:spChg>
        <pc:spChg chg="add mod">
          <ac:chgData name="Mihael Makek" userId="S::mmakek.phy@pmf.hr::5fabbb98-72a6-4842-97c6-a984d6b401a5" providerId="AD" clId="Web-{60B4712D-CD8B-971F-E783-72B5FEF1786E}" dt="2025-06-17T15:09:27.766" v="808" actId="1076"/>
          <ac:spMkLst>
            <pc:docMk/>
            <pc:sldMk cId="874454844" sldId="458"/>
            <ac:spMk id="11" creationId="{DDC72A16-8255-28F5-EE00-54439497E2A6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08:11:25.244" v="21" actId="20577"/>
        <pc:sldMkLst>
          <pc:docMk/>
          <pc:sldMk cId="2574607684" sldId="462"/>
        </pc:sldMkLst>
        <pc:spChg chg="mod">
          <ac:chgData name="Mihael Makek" userId="S::mmakek.phy@pmf.hr::5fabbb98-72a6-4842-97c6-a984d6b401a5" providerId="AD" clId="Web-{60B4712D-CD8B-971F-E783-72B5FEF1786E}" dt="2025-06-17T08:11:25.244" v="21" actId="20577"/>
          <ac:spMkLst>
            <pc:docMk/>
            <pc:sldMk cId="2574607684" sldId="462"/>
            <ac:spMk id="5" creationId="{CFE8A82B-F2F7-C07C-2CF5-8CF917ECA0CD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15:19:30.265" v="827" actId="20577"/>
        <pc:sldMkLst>
          <pc:docMk/>
          <pc:sldMk cId="289317732" sldId="464"/>
        </pc:sldMkLst>
        <pc:spChg chg="mod">
          <ac:chgData name="Mihael Makek" userId="S::mmakek.phy@pmf.hr::5fabbb98-72a6-4842-97c6-a984d6b401a5" providerId="AD" clId="Web-{60B4712D-CD8B-971F-E783-72B5FEF1786E}" dt="2025-06-17T15:19:30.265" v="827" actId="20577"/>
          <ac:spMkLst>
            <pc:docMk/>
            <pc:sldMk cId="289317732" sldId="464"/>
            <ac:spMk id="3" creationId="{6B991FA7-3047-FC9F-3AC2-80C13C098111}"/>
          </ac:spMkLst>
        </pc:spChg>
        <pc:spChg chg="mod">
          <ac:chgData name="Mihael Makek" userId="S::mmakek.phy@pmf.hr::5fabbb98-72a6-4842-97c6-a984d6b401a5" providerId="AD" clId="Web-{60B4712D-CD8B-971F-E783-72B5FEF1786E}" dt="2025-06-17T15:06:19.949" v="784" actId="20577"/>
          <ac:spMkLst>
            <pc:docMk/>
            <pc:sldMk cId="289317732" sldId="464"/>
            <ac:spMk id="5" creationId="{CFE8A82B-F2F7-C07C-2CF5-8CF917ECA0CD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15:16:06.135" v="821" actId="20577"/>
        <pc:sldMkLst>
          <pc:docMk/>
          <pc:sldMk cId="518693255" sldId="466"/>
        </pc:sldMkLst>
        <pc:spChg chg="mod">
          <ac:chgData name="Mihael Makek" userId="S::mmakek.phy@pmf.hr::5fabbb98-72a6-4842-97c6-a984d6b401a5" providerId="AD" clId="Web-{60B4712D-CD8B-971F-E783-72B5FEF1786E}" dt="2025-06-17T15:16:06.135" v="821" actId="20577"/>
          <ac:spMkLst>
            <pc:docMk/>
            <pc:sldMk cId="518693255" sldId="466"/>
            <ac:spMk id="3" creationId="{6B991FA7-3047-FC9F-3AC2-80C13C098111}"/>
          </ac:spMkLst>
        </pc:spChg>
        <pc:spChg chg="mod">
          <ac:chgData name="Mihael Makek" userId="S::mmakek.phy@pmf.hr::5fabbb98-72a6-4842-97c6-a984d6b401a5" providerId="AD" clId="Web-{60B4712D-CD8B-971F-E783-72B5FEF1786E}" dt="2025-06-17T15:06:14.184" v="783" actId="20577"/>
          <ac:spMkLst>
            <pc:docMk/>
            <pc:sldMk cId="518693255" sldId="466"/>
            <ac:spMk id="5" creationId="{CFE8A82B-F2F7-C07C-2CF5-8CF917ECA0CD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15:15:52.994" v="819" actId="20577"/>
        <pc:sldMkLst>
          <pc:docMk/>
          <pc:sldMk cId="598711863" sldId="467"/>
        </pc:sldMkLst>
        <pc:spChg chg="mod">
          <ac:chgData name="Mihael Makek" userId="S::mmakek.phy@pmf.hr::5fabbb98-72a6-4842-97c6-a984d6b401a5" providerId="AD" clId="Web-{60B4712D-CD8B-971F-E783-72B5FEF1786E}" dt="2025-06-17T15:15:52.994" v="819" actId="20577"/>
          <ac:spMkLst>
            <pc:docMk/>
            <pc:sldMk cId="598711863" sldId="467"/>
            <ac:spMk id="3" creationId="{6B991FA7-3047-FC9F-3AC2-80C13C098111}"/>
          </ac:spMkLst>
        </pc:spChg>
        <pc:spChg chg="mod">
          <ac:chgData name="Mihael Makek" userId="S::mmakek.phy@pmf.hr::5fabbb98-72a6-4842-97c6-a984d6b401a5" providerId="AD" clId="Web-{60B4712D-CD8B-971F-E783-72B5FEF1786E}" dt="2025-06-17T15:06:05.808" v="782" actId="20577"/>
          <ac:spMkLst>
            <pc:docMk/>
            <pc:sldMk cId="598711863" sldId="467"/>
            <ac:spMk id="5" creationId="{CFE8A82B-F2F7-C07C-2CF5-8CF917ECA0CD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15:06:34.293" v="785" actId="20577"/>
        <pc:sldMkLst>
          <pc:docMk/>
          <pc:sldMk cId="2561981430" sldId="469"/>
        </pc:sldMkLst>
        <pc:spChg chg="mod">
          <ac:chgData name="Mihael Makek" userId="S::mmakek.phy@pmf.hr::5fabbb98-72a6-4842-97c6-a984d6b401a5" providerId="AD" clId="Web-{60B4712D-CD8B-971F-E783-72B5FEF1786E}" dt="2025-06-17T09:22:50.237" v="26" actId="20577"/>
          <ac:spMkLst>
            <pc:docMk/>
            <pc:sldMk cId="2561981430" sldId="469"/>
            <ac:spMk id="3" creationId="{6B991FA7-3047-FC9F-3AC2-80C13C098111}"/>
          </ac:spMkLst>
        </pc:spChg>
        <pc:spChg chg="mod">
          <ac:chgData name="Mihael Makek" userId="S::mmakek.phy@pmf.hr::5fabbb98-72a6-4842-97c6-a984d6b401a5" providerId="AD" clId="Web-{60B4712D-CD8B-971F-E783-72B5FEF1786E}" dt="2025-06-17T15:06:34.293" v="785" actId="20577"/>
          <ac:spMkLst>
            <pc:docMk/>
            <pc:sldMk cId="2561981430" sldId="469"/>
            <ac:spMk id="5" creationId="{CFE8A82B-F2F7-C07C-2CF5-8CF917ECA0CD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09:38:32.878" v="151" actId="20577"/>
        <pc:sldMkLst>
          <pc:docMk/>
          <pc:sldMk cId="718060094" sldId="471"/>
        </pc:sldMkLst>
        <pc:spChg chg="mod">
          <ac:chgData name="Mihael Makek" userId="S::mmakek.phy@pmf.hr::5fabbb98-72a6-4842-97c6-a984d6b401a5" providerId="AD" clId="Web-{60B4712D-CD8B-971F-E783-72B5FEF1786E}" dt="2025-06-17T09:38:32.878" v="151" actId="20577"/>
          <ac:spMkLst>
            <pc:docMk/>
            <pc:sldMk cId="718060094" sldId="471"/>
            <ac:spMk id="5" creationId="{CFE8A82B-F2F7-C07C-2CF5-8CF917ECA0CD}"/>
          </ac:spMkLst>
        </pc:spChg>
      </pc:sldChg>
      <pc:sldChg chg="modSp ord">
        <pc:chgData name="Mihael Makek" userId="S::mmakek.phy@pmf.hr::5fabbb98-72a6-4842-97c6-a984d6b401a5" providerId="AD" clId="Web-{60B4712D-CD8B-971F-E783-72B5FEF1786E}" dt="2025-06-17T09:46:42.691" v="178" actId="20577"/>
        <pc:sldMkLst>
          <pc:docMk/>
          <pc:sldMk cId="3094365025" sldId="472"/>
        </pc:sldMkLst>
        <pc:spChg chg="mod">
          <ac:chgData name="Mihael Makek" userId="S::mmakek.phy@pmf.hr::5fabbb98-72a6-4842-97c6-a984d6b401a5" providerId="AD" clId="Web-{60B4712D-CD8B-971F-E783-72B5FEF1786E}" dt="2025-06-17T09:46:42.691" v="178" actId="20577"/>
          <ac:spMkLst>
            <pc:docMk/>
            <pc:sldMk cId="3094365025" sldId="472"/>
            <ac:spMk id="7" creationId="{179FEFD1-A733-E495-2C59-6C20E3A8CEA8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09:38:25.503" v="149" actId="20577"/>
        <pc:sldMkLst>
          <pc:docMk/>
          <pc:sldMk cId="4056514222" sldId="474"/>
        </pc:sldMkLst>
        <pc:spChg chg="mod">
          <ac:chgData name="Mihael Makek" userId="S::mmakek.phy@pmf.hr::5fabbb98-72a6-4842-97c6-a984d6b401a5" providerId="AD" clId="Web-{60B4712D-CD8B-971F-E783-72B5FEF1786E}" dt="2025-06-17T09:38:25.503" v="149" actId="20577"/>
          <ac:spMkLst>
            <pc:docMk/>
            <pc:sldMk cId="4056514222" sldId="474"/>
            <ac:spMk id="4" creationId="{BC4E1D77-265D-7B80-C6A0-A0AD63AC505E}"/>
          </ac:spMkLst>
        </pc:spChg>
      </pc:sldChg>
      <pc:sldChg chg="addSp modSp addAnim modAnim">
        <pc:chgData name="Mihael Makek" userId="S::mmakek.phy@pmf.hr::5fabbb98-72a6-4842-97c6-a984d6b401a5" providerId="AD" clId="Web-{60B4712D-CD8B-971F-E783-72B5FEF1786E}" dt="2025-06-17T09:51:25.966" v="196"/>
        <pc:sldMkLst>
          <pc:docMk/>
          <pc:sldMk cId="2489950470" sldId="478"/>
        </pc:sldMkLst>
        <pc:spChg chg="mod">
          <ac:chgData name="Mihael Makek" userId="S::mmakek.phy@pmf.hr::5fabbb98-72a6-4842-97c6-a984d6b401a5" providerId="AD" clId="Web-{60B4712D-CD8B-971F-E783-72B5FEF1786E}" dt="2025-06-17T09:45:21.814" v="166" actId="20577"/>
          <ac:spMkLst>
            <pc:docMk/>
            <pc:sldMk cId="2489950470" sldId="478"/>
            <ac:spMk id="6" creationId="{303D9C8C-14EC-72BD-D81F-A31A76E4A83C}"/>
          </ac:spMkLst>
        </pc:spChg>
        <pc:spChg chg="add">
          <ac:chgData name="Mihael Makek" userId="S::mmakek.phy@pmf.hr::5fabbb98-72a6-4842-97c6-a984d6b401a5" providerId="AD" clId="Web-{60B4712D-CD8B-971F-E783-72B5FEF1786E}" dt="2025-06-17T09:51:25.966" v="196"/>
          <ac:spMkLst>
            <pc:docMk/>
            <pc:sldMk cId="2489950470" sldId="478"/>
            <ac:spMk id="10" creationId="{AF89332B-2004-7B7A-79EB-331AAA11E886}"/>
          </ac:spMkLst>
        </pc:spChg>
      </pc:sldChg>
      <pc:sldChg chg="modSp del">
        <pc:chgData name="Mihael Makek" userId="S::mmakek.phy@pmf.hr::5fabbb98-72a6-4842-97c6-a984d6b401a5" providerId="AD" clId="Web-{60B4712D-CD8B-971F-E783-72B5FEF1786E}" dt="2025-06-17T11:16:17.497" v="407"/>
        <pc:sldMkLst>
          <pc:docMk/>
          <pc:sldMk cId="1476752215" sldId="479"/>
        </pc:sldMkLst>
        <pc:spChg chg="mod">
          <ac:chgData name="Mihael Makek" userId="S::mmakek.phy@pmf.hr::5fabbb98-72a6-4842-97c6-a984d6b401a5" providerId="AD" clId="Web-{60B4712D-CD8B-971F-E783-72B5FEF1786E}" dt="2025-06-17T09:45:59.534" v="170" actId="20577"/>
          <ac:spMkLst>
            <pc:docMk/>
            <pc:sldMk cId="1476752215" sldId="479"/>
            <ac:spMk id="5" creationId="{AFD75FF7-5E5D-9FAD-3183-1F386F94BE01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09:23:21.988" v="52" actId="20577"/>
        <pc:sldMkLst>
          <pc:docMk/>
          <pc:sldMk cId="3645016638" sldId="481"/>
        </pc:sldMkLst>
        <pc:spChg chg="mod">
          <ac:chgData name="Mihael Makek" userId="S::mmakek.phy@pmf.hr::5fabbb98-72a6-4842-97c6-a984d6b401a5" providerId="AD" clId="Web-{60B4712D-CD8B-971F-E783-72B5FEF1786E}" dt="2025-06-17T09:23:21.988" v="52" actId="20577"/>
          <ac:spMkLst>
            <pc:docMk/>
            <pc:sldMk cId="3645016638" sldId="481"/>
            <ac:spMk id="3" creationId="{89C1479D-F4A9-96C4-E532-5385B7D168C9}"/>
          </ac:spMkLst>
        </pc:spChg>
      </pc:sldChg>
      <pc:sldChg chg="modSp">
        <pc:chgData name="Mihael Makek" userId="S::mmakek.phy@pmf.hr::5fabbb98-72a6-4842-97c6-a984d6b401a5" providerId="AD" clId="Web-{60B4712D-CD8B-971F-E783-72B5FEF1786E}" dt="2025-06-17T09:44:55.532" v="163" actId="20577"/>
        <pc:sldMkLst>
          <pc:docMk/>
          <pc:sldMk cId="475809134" sldId="482"/>
        </pc:sldMkLst>
        <pc:spChg chg="mod">
          <ac:chgData name="Mihael Makek" userId="S::mmakek.phy@pmf.hr::5fabbb98-72a6-4842-97c6-a984d6b401a5" providerId="AD" clId="Web-{60B4712D-CD8B-971F-E783-72B5FEF1786E}" dt="2025-06-17T09:44:55.532" v="163" actId="20577"/>
          <ac:spMkLst>
            <pc:docMk/>
            <pc:sldMk cId="475809134" sldId="482"/>
            <ac:spMk id="5" creationId="{CDFF56EF-4487-8BC1-594E-00D9BF2937F7}"/>
          </ac:spMkLst>
        </pc:spChg>
      </pc:sldChg>
      <pc:sldChg chg="addSp delSp modSp addAnim">
        <pc:chgData name="Mihael Makek" userId="S::mmakek.phy@pmf.hr::5fabbb98-72a6-4842-97c6-a984d6b401a5" providerId="AD" clId="Web-{60B4712D-CD8B-971F-E783-72B5FEF1786E}" dt="2025-06-17T16:10:06.479" v="847" actId="20577"/>
        <pc:sldMkLst>
          <pc:docMk/>
          <pc:sldMk cId="606715821" sldId="483"/>
        </pc:sldMkLst>
        <pc:spChg chg="mod">
          <ac:chgData name="Mihael Makek" userId="S::mmakek.phy@pmf.hr::5fabbb98-72a6-4842-97c6-a984d6b401a5" providerId="AD" clId="Web-{60B4712D-CD8B-971F-E783-72B5FEF1786E}" dt="2025-06-17T16:10:06.479" v="847" actId="20577"/>
          <ac:spMkLst>
            <pc:docMk/>
            <pc:sldMk cId="606715821" sldId="483"/>
            <ac:spMk id="2" creationId="{38682B1C-1B68-3482-6EB2-D73C4A91246E}"/>
          </ac:spMkLst>
        </pc:spChg>
        <pc:spChg chg="add del">
          <ac:chgData name="Mihael Makek" userId="S::mmakek.phy@pmf.hr::5fabbb98-72a6-4842-97c6-a984d6b401a5" providerId="AD" clId="Web-{60B4712D-CD8B-971F-E783-72B5FEF1786E}" dt="2025-06-17T11:26:41.923" v="422"/>
          <ac:spMkLst>
            <pc:docMk/>
            <pc:sldMk cId="606715821" sldId="483"/>
            <ac:spMk id="3" creationId="{A4A93A71-3E71-355A-8619-ABEFC6A24B48}"/>
          </ac:spMkLst>
        </pc:spChg>
        <pc:spChg chg="mod">
          <ac:chgData name="Mihael Makek" userId="S::mmakek.phy@pmf.hr::5fabbb98-72a6-4842-97c6-a984d6b401a5" providerId="AD" clId="Web-{60B4712D-CD8B-971F-E783-72B5FEF1786E}" dt="2025-06-17T09:46:21.284" v="174" actId="20577"/>
          <ac:spMkLst>
            <pc:docMk/>
            <pc:sldMk cId="606715821" sldId="483"/>
            <ac:spMk id="4" creationId="{6B440AE4-1107-CB2C-3154-EFCF8122331B}"/>
          </ac:spMkLst>
        </pc:spChg>
        <pc:spChg chg="add del">
          <ac:chgData name="Mihael Makek" userId="S::mmakek.phy@pmf.hr::5fabbb98-72a6-4842-97c6-a984d6b401a5" providerId="AD" clId="Web-{60B4712D-CD8B-971F-E783-72B5FEF1786E}" dt="2025-06-17T11:26:57.533" v="424"/>
          <ac:spMkLst>
            <pc:docMk/>
            <pc:sldMk cId="606715821" sldId="483"/>
            <ac:spMk id="5" creationId="{FE683D3D-E0F5-7C82-1055-12BFEDF1BA99}"/>
          </ac:spMkLst>
        </pc:spChg>
        <pc:spChg chg="mod ord">
          <ac:chgData name="Mihael Makek" userId="S::mmakek.phy@pmf.hr::5fabbb98-72a6-4842-97c6-a984d6b401a5" providerId="AD" clId="Web-{60B4712D-CD8B-971F-E783-72B5FEF1786E}" dt="2025-06-17T11:32:12.840" v="472"/>
          <ac:spMkLst>
            <pc:docMk/>
            <pc:sldMk cId="606715821" sldId="483"/>
            <ac:spMk id="6" creationId="{8E17E8A6-4C40-9C5E-CB32-8F7C203BF58B}"/>
          </ac:spMkLst>
        </pc:spChg>
        <pc:spChg chg="mod ord">
          <ac:chgData name="Mihael Makek" userId="S::mmakek.phy@pmf.hr::5fabbb98-72a6-4842-97c6-a984d6b401a5" providerId="AD" clId="Web-{60B4712D-CD8B-971F-E783-72B5FEF1786E}" dt="2025-06-17T11:31:18.839" v="466"/>
          <ac:spMkLst>
            <pc:docMk/>
            <pc:sldMk cId="606715821" sldId="483"/>
            <ac:spMk id="7" creationId="{F6AFF8D4-B352-32E9-BD7C-7A6DDB62C464}"/>
          </ac:spMkLst>
        </pc:spChg>
        <pc:spChg chg="add del">
          <ac:chgData name="Mihael Makek" userId="S::mmakek.phy@pmf.hr::5fabbb98-72a6-4842-97c6-a984d6b401a5" providerId="AD" clId="Web-{60B4712D-CD8B-971F-E783-72B5FEF1786E}" dt="2025-06-17T11:27:07.471" v="426"/>
          <ac:spMkLst>
            <pc:docMk/>
            <pc:sldMk cId="606715821" sldId="483"/>
            <ac:spMk id="14" creationId="{320F30C5-7470-E1D4-5872-F25F3AA14600}"/>
          </ac:spMkLst>
        </pc:spChg>
        <pc:spChg chg="add mod">
          <ac:chgData name="Mihael Makek" userId="S::mmakek.phy@pmf.hr::5fabbb98-72a6-4842-97c6-a984d6b401a5" providerId="AD" clId="Web-{60B4712D-CD8B-971F-E783-72B5FEF1786E}" dt="2025-06-17T15:28:16.245" v="842"/>
          <ac:spMkLst>
            <pc:docMk/>
            <pc:sldMk cId="606715821" sldId="483"/>
            <ac:spMk id="15" creationId="{1C3EA541-C596-56E2-3249-300658E75C00}"/>
          </ac:spMkLst>
        </pc:spChg>
        <pc:spChg chg="mod">
          <ac:chgData name="Mihael Makek" userId="S::mmakek.phy@pmf.hr::5fabbb98-72a6-4842-97c6-a984d6b401a5" providerId="AD" clId="Web-{60B4712D-CD8B-971F-E783-72B5FEF1786E}" dt="2025-06-17T11:36:00.848" v="519" actId="20577"/>
          <ac:spMkLst>
            <pc:docMk/>
            <pc:sldMk cId="606715821" sldId="483"/>
            <ac:spMk id="16" creationId="{EC436B48-467C-EDAB-B859-C2263338ECB8}"/>
          </ac:spMkLst>
        </pc:spChg>
        <pc:picChg chg="mod">
          <ac:chgData name="Mihael Makek" userId="S::mmakek.phy@pmf.hr::5fabbb98-72a6-4842-97c6-a984d6b401a5" providerId="AD" clId="Web-{60B4712D-CD8B-971F-E783-72B5FEF1786E}" dt="2025-06-17T11:29:34.585" v="452" actId="1076"/>
          <ac:picMkLst>
            <pc:docMk/>
            <pc:sldMk cId="606715821" sldId="483"/>
            <ac:picMk id="10" creationId="{26AA0124-A5DF-61BC-AE20-06EF08B2D02F}"/>
          </ac:picMkLst>
        </pc:picChg>
        <pc:picChg chg="mod">
          <ac:chgData name="Mihael Makek" userId="S::mmakek.phy@pmf.hr::5fabbb98-72a6-4842-97c6-a984d6b401a5" providerId="AD" clId="Web-{60B4712D-CD8B-971F-E783-72B5FEF1786E}" dt="2025-06-17T11:29:34.616" v="453" actId="1076"/>
          <ac:picMkLst>
            <pc:docMk/>
            <pc:sldMk cId="606715821" sldId="483"/>
            <ac:picMk id="12" creationId="{D6628507-13DF-37DE-C178-107C7C2EA251}"/>
          </ac:picMkLst>
        </pc:picChg>
        <pc:picChg chg="mod">
          <ac:chgData name="Mihael Makek" userId="S::mmakek.phy@pmf.hr::5fabbb98-72a6-4842-97c6-a984d6b401a5" providerId="AD" clId="Web-{60B4712D-CD8B-971F-E783-72B5FEF1786E}" dt="2025-06-17T11:29:40.507" v="454" actId="1076"/>
          <ac:picMkLst>
            <pc:docMk/>
            <pc:sldMk cId="606715821" sldId="483"/>
            <ac:picMk id="13" creationId="{62F08ED9-2CFF-7166-AEED-33563B639C03}"/>
          </ac:picMkLst>
        </pc:picChg>
      </pc:sldChg>
      <pc:sldChg chg="addSp delSp modSp add replId addAnim delAnim">
        <pc:chgData name="Mihael Makek" userId="S::mmakek.phy@pmf.hr::5fabbb98-72a6-4842-97c6-a984d6b401a5" providerId="AD" clId="Web-{60B4712D-CD8B-971F-E783-72B5FEF1786E}" dt="2025-06-17T15:04:45.791" v="781"/>
        <pc:sldMkLst>
          <pc:docMk/>
          <pc:sldMk cId="3586944025" sldId="484"/>
        </pc:sldMkLst>
        <pc:spChg chg="del">
          <ac:chgData name="Mihael Makek" userId="S::mmakek.phy@pmf.hr::5fabbb98-72a6-4842-97c6-a984d6b401a5" providerId="AD" clId="Web-{60B4712D-CD8B-971F-E783-72B5FEF1786E}" dt="2025-06-17T11:04:14.286" v="327"/>
          <ac:spMkLst>
            <pc:docMk/>
            <pc:sldMk cId="3586944025" sldId="484"/>
            <ac:spMk id="3" creationId="{517A77EB-D2D3-8F68-4203-F025F6E83474}"/>
          </ac:spMkLst>
        </pc:spChg>
        <pc:spChg chg="add">
          <ac:chgData name="Mihael Makek" userId="S::mmakek.phy@pmf.hr::5fabbb98-72a6-4842-97c6-a984d6b401a5" providerId="AD" clId="Web-{60B4712D-CD8B-971F-E783-72B5FEF1786E}" dt="2025-06-17T15:04:45.791" v="781"/>
          <ac:spMkLst>
            <pc:docMk/>
            <pc:sldMk cId="3586944025" sldId="484"/>
            <ac:spMk id="15" creationId="{9ADA99C4-2590-BCFF-6C7F-DD1C2CEF119B}"/>
          </ac:spMkLst>
        </pc:spChg>
        <pc:spChg chg="mod">
          <ac:chgData name="Mihael Makek" userId="S::mmakek.phy@pmf.hr::5fabbb98-72a6-4842-97c6-a984d6b401a5" providerId="AD" clId="Web-{60B4712D-CD8B-971F-E783-72B5FEF1786E}" dt="2025-06-17T11:05:09.491" v="335" actId="1076"/>
          <ac:spMkLst>
            <pc:docMk/>
            <pc:sldMk cId="3586944025" sldId="484"/>
            <ac:spMk id="27" creationId="{08E7BC0D-5345-A0ED-D55A-D832B1E447A4}"/>
          </ac:spMkLst>
        </pc:spChg>
        <pc:spChg chg="add mod">
          <ac:chgData name="Mihael Makek" userId="S::mmakek.phy@pmf.hr::5fabbb98-72a6-4842-97c6-a984d6b401a5" providerId="AD" clId="Web-{60B4712D-CD8B-971F-E783-72B5FEF1786E}" dt="2025-06-17T11:05:45.992" v="341" actId="1076"/>
          <ac:spMkLst>
            <pc:docMk/>
            <pc:sldMk cId="3586944025" sldId="484"/>
            <ac:spMk id="28" creationId="{23844FF0-8FDB-4A51-1FD3-5D1E8459E9F6}"/>
          </ac:spMkLst>
        </pc:spChg>
        <pc:spChg chg="add mod">
          <ac:chgData name="Mihael Makek" userId="S::mmakek.phy@pmf.hr::5fabbb98-72a6-4842-97c6-a984d6b401a5" providerId="AD" clId="Web-{60B4712D-CD8B-971F-E783-72B5FEF1786E}" dt="2025-06-17T11:05:37.007" v="340" actId="1076"/>
          <ac:spMkLst>
            <pc:docMk/>
            <pc:sldMk cId="3586944025" sldId="484"/>
            <ac:spMk id="30" creationId="{679F1914-9EAE-8420-1674-DD64E0697AB7}"/>
          </ac:spMkLst>
        </pc:spChg>
        <pc:spChg chg="add del mod">
          <ac:chgData name="Mihael Makek" userId="S::mmakek.phy@pmf.hr::5fabbb98-72a6-4842-97c6-a984d6b401a5" providerId="AD" clId="Web-{60B4712D-CD8B-971F-E783-72B5FEF1786E}" dt="2025-06-17T15:04:44.338" v="780"/>
          <ac:spMkLst>
            <pc:docMk/>
            <pc:sldMk cId="3586944025" sldId="484"/>
            <ac:spMk id="32" creationId="{C1D8B876-1AD4-D636-D67B-6204D2A5166F}"/>
          </ac:spMkLst>
        </pc:spChg>
        <pc:spChg chg="add mod">
          <ac:chgData name="Mihael Makek" userId="S::mmakek.phy@pmf.hr::5fabbb98-72a6-4842-97c6-a984d6b401a5" providerId="AD" clId="Web-{60B4712D-CD8B-971F-E783-72B5FEF1786E}" dt="2025-06-17T11:07:45.199" v="355" actId="14100"/>
          <ac:spMkLst>
            <pc:docMk/>
            <pc:sldMk cId="3586944025" sldId="484"/>
            <ac:spMk id="34" creationId="{A31FC025-C533-674B-B10B-6D3C7BCD943E}"/>
          </ac:spMkLst>
        </pc:spChg>
        <pc:spChg chg="add del mod">
          <ac:chgData name="Mihael Makek" userId="S::mmakek.phy@pmf.hr::5fabbb98-72a6-4842-97c6-a984d6b401a5" providerId="AD" clId="Web-{60B4712D-CD8B-971F-E783-72B5FEF1786E}" dt="2025-06-17T11:04:19.817" v="328"/>
          <ac:spMkLst>
            <pc:docMk/>
            <pc:sldMk cId="3586944025" sldId="484"/>
            <ac:spMk id="38" creationId="{383EF458-C8CA-9061-E391-C549FBD6BA39}"/>
          </ac:spMkLst>
        </pc:spChg>
        <pc:spChg chg="add">
          <ac:chgData name="Mihael Makek" userId="S::mmakek.phy@pmf.hr::5fabbb98-72a6-4842-97c6-a984d6b401a5" providerId="AD" clId="Web-{60B4712D-CD8B-971F-E783-72B5FEF1786E}" dt="2025-06-17T11:14:36.009" v="404"/>
          <ac:spMkLst>
            <pc:docMk/>
            <pc:sldMk cId="3586944025" sldId="484"/>
            <ac:spMk id="41" creationId="{C1B77B0E-82CA-C018-844C-A9D0266C549D}"/>
          </ac:spMkLst>
        </pc:spChg>
        <pc:grpChg chg="add mod">
          <ac:chgData name="Mihael Makek" userId="S::mmakek.phy@pmf.hr::5fabbb98-72a6-4842-97c6-a984d6b401a5" providerId="AD" clId="Web-{60B4712D-CD8B-971F-E783-72B5FEF1786E}" dt="2025-06-17T11:06:58.166" v="348" actId="1076"/>
          <ac:grpSpMkLst>
            <pc:docMk/>
            <pc:sldMk cId="3586944025" sldId="484"/>
            <ac:grpSpMk id="39" creationId="{4E2B9E25-B1B3-FF8A-DD2E-690FEC730551}"/>
          </ac:grpSpMkLst>
        </pc:grpChg>
        <pc:picChg chg="add mod">
          <ac:chgData name="Mihael Makek" userId="S::mmakek.phy@pmf.hr::5fabbb98-72a6-4842-97c6-a984d6b401a5" providerId="AD" clId="Web-{60B4712D-CD8B-971F-E783-72B5FEF1786E}" dt="2025-06-17T11:05:29.257" v="336" actId="1076"/>
          <ac:picMkLst>
            <pc:docMk/>
            <pc:sldMk cId="3586944025" sldId="484"/>
            <ac:picMk id="17" creationId="{E33CA462-939F-8322-7408-91ED2FFB7231}"/>
          </ac:picMkLst>
        </pc:picChg>
        <pc:picChg chg="del">
          <ac:chgData name="Mihael Makek" userId="S::mmakek.phy@pmf.hr::5fabbb98-72a6-4842-97c6-a984d6b401a5" providerId="AD" clId="Web-{60B4712D-CD8B-971F-E783-72B5FEF1786E}" dt="2025-06-17T11:02:13.297" v="312"/>
          <ac:picMkLst>
            <pc:docMk/>
            <pc:sldMk cId="3586944025" sldId="484"/>
            <ac:picMk id="23" creationId="{A772EAF3-CE59-2902-2827-52B94013042A}"/>
          </ac:picMkLst>
        </pc:picChg>
        <pc:picChg chg="add mod">
          <ac:chgData name="Mihael Makek" userId="S::mmakek.phy@pmf.hr::5fabbb98-72a6-4842-97c6-a984d6b401a5" providerId="AD" clId="Web-{60B4712D-CD8B-971F-E783-72B5FEF1786E}" dt="2025-06-17T11:07:20.620" v="350" actId="1076"/>
          <ac:picMkLst>
            <pc:docMk/>
            <pc:sldMk cId="3586944025" sldId="484"/>
            <ac:picMk id="36" creationId="{4BDB06FF-8C69-D67B-FD8F-84F411151F23}"/>
          </ac:picMkLst>
        </pc:picChg>
      </pc:sldChg>
      <pc:sldChg chg="addSp delSp modSp add replId addAnim delAnim">
        <pc:chgData name="Mihael Makek" userId="S::mmakek.phy@pmf.hr::5fabbb98-72a6-4842-97c6-a984d6b401a5" providerId="AD" clId="Web-{60B4712D-CD8B-971F-E783-72B5FEF1786E}" dt="2025-06-17T14:59:44.237" v="779" actId="20577"/>
        <pc:sldMkLst>
          <pc:docMk/>
          <pc:sldMk cId="2846347110" sldId="485"/>
        </pc:sldMkLst>
        <pc:spChg chg="del">
          <ac:chgData name="Mihael Makek" userId="S::mmakek.phy@pmf.hr::5fabbb98-72a6-4842-97c6-a984d6b401a5" providerId="AD" clId="Web-{60B4712D-CD8B-971F-E783-72B5FEF1786E}" dt="2025-06-17T11:11:13.831" v="360"/>
          <ac:spMkLst>
            <pc:docMk/>
            <pc:sldMk cId="2846347110" sldId="485"/>
            <ac:spMk id="9" creationId="{799A7433-1A62-123D-364C-A016EB9C7BFC}"/>
          </ac:spMkLst>
        </pc:spChg>
        <pc:spChg chg="add mod">
          <ac:chgData name="Mihael Makek" userId="S::mmakek.phy@pmf.hr::5fabbb98-72a6-4842-97c6-a984d6b401a5" providerId="AD" clId="Web-{60B4712D-CD8B-971F-E783-72B5FEF1786E}" dt="2025-06-17T11:11:59.363" v="371" actId="1076"/>
          <ac:spMkLst>
            <pc:docMk/>
            <pc:sldMk cId="2846347110" sldId="485"/>
            <ac:spMk id="26" creationId="{C841BC0B-8224-F581-5389-760E1A58E3F7}"/>
          </ac:spMkLst>
        </pc:spChg>
        <pc:spChg chg="del">
          <ac:chgData name="Mihael Makek" userId="S::mmakek.phy@pmf.hr::5fabbb98-72a6-4842-97c6-a984d6b401a5" providerId="AD" clId="Web-{60B4712D-CD8B-971F-E783-72B5FEF1786E}" dt="2025-06-17T11:11:23.471" v="363"/>
          <ac:spMkLst>
            <pc:docMk/>
            <pc:sldMk cId="2846347110" sldId="485"/>
            <ac:spMk id="27" creationId="{80A5B133-DA3D-80F7-C6C5-55F6C3C9C60F}"/>
          </ac:spMkLst>
        </pc:spChg>
        <pc:spChg chg="add mod">
          <ac:chgData name="Mihael Makek" userId="S::mmakek.phy@pmf.hr::5fabbb98-72a6-4842-97c6-a984d6b401a5" providerId="AD" clId="Web-{60B4712D-CD8B-971F-E783-72B5FEF1786E}" dt="2025-06-17T11:13:57.336" v="402"/>
          <ac:spMkLst>
            <pc:docMk/>
            <pc:sldMk cId="2846347110" sldId="485"/>
            <ac:spMk id="31" creationId="{A4A93A71-3E71-355A-8619-ABEFC6A24B48}"/>
          </ac:spMkLst>
        </pc:spChg>
        <pc:spChg chg="mod">
          <ac:chgData name="Mihael Makek" userId="S::mmakek.phy@pmf.hr::5fabbb98-72a6-4842-97c6-a984d6b401a5" providerId="AD" clId="Web-{60B4712D-CD8B-971F-E783-72B5FEF1786E}" dt="2025-06-17T14:59:44.237" v="779" actId="20577"/>
          <ac:spMkLst>
            <pc:docMk/>
            <pc:sldMk cId="2846347110" sldId="485"/>
            <ac:spMk id="32" creationId="{13E09B83-266C-4EE9-5A31-9E978AC30FE8}"/>
          </ac:spMkLst>
        </pc:spChg>
        <pc:grpChg chg="del">
          <ac:chgData name="Mihael Makek" userId="S::mmakek.phy@pmf.hr::5fabbb98-72a6-4842-97c6-a984d6b401a5" providerId="AD" clId="Web-{60B4712D-CD8B-971F-E783-72B5FEF1786E}" dt="2025-06-17T11:11:19.503" v="362"/>
          <ac:grpSpMkLst>
            <pc:docMk/>
            <pc:sldMk cId="2846347110" sldId="485"/>
            <ac:grpSpMk id="4" creationId="{693B3A4F-3D80-7520-28A8-CC5673E6708B}"/>
          </ac:grpSpMkLst>
        </pc:grpChg>
        <pc:grpChg chg="del">
          <ac:chgData name="Mihael Makek" userId="S::mmakek.phy@pmf.hr::5fabbb98-72a6-4842-97c6-a984d6b401a5" providerId="AD" clId="Web-{60B4712D-CD8B-971F-E783-72B5FEF1786E}" dt="2025-06-17T11:11:16.971" v="361"/>
          <ac:grpSpMkLst>
            <pc:docMk/>
            <pc:sldMk cId="2846347110" sldId="485"/>
            <ac:grpSpMk id="14" creationId="{3B088568-1E12-B7A9-C23F-AB23B15515ED}"/>
          </ac:grpSpMkLst>
        </pc:grpChg>
        <pc:picChg chg="add mod">
          <ac:chgData name="Mihael Makek" userId="S::mmakek.phy@pmf.hr::5fabbb98-72a6-4842-97c6-a984d6b401a5" providerId="AD" clId="Web-{60B4712D-CD8B-971F-E783-72B5FEF1786E}" dt="2025-06-17T11:16:11.371" v="406" actId="1076"/>
          <ac:picMkLst>
            <pc:docMk/>
            <pc:sldMk cId="2846347110" sldId="485"/>
            <ac:picMk id="15" creationId="{5A552225-8685-C963-5EC6-DE22897897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FBEFF-E5C5-4EB8-B2AB-28E6A15861FE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C42BA-4E50-460D-9630-04FD71A5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C42BA-4E50-460D-9630-04FD71A50C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38622-5188-410E-2DF1-6B583E7AC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88CBC3-409B-2987-8962-1E5699768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17A607-C210-5EB9-2778-28E864E99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2E800-DC9C-3C42-8265-DF9105EC9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42BA-4E50-460D-9630-04FD71A50C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0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hr-HR" dirty="0"/>
              <a:t>Split, 2023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10871200" cy="469244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66093D-B34D-BCC8-72A0-FE9585E024F2}"/>
              </a:ext>
            </a:extLst>
          </p:cNvPr>
          <p:cNvCxnSpPr>
            <a:cxnSpLocks/>
          </p:cNvCxnSpPr>
          <p:nvPr userDrawn="1"/>
        </p:nvCxnSpPr>
        <p:spPr>
          <a:xfrm>
            <a:off x="0" y="6425380"/>
            <a:ext cx="12192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A5D35D84-3218-741D-4805-75A1464CB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" y="6465146"/>
            <a:ext cx="28448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/>
              <a:t>26-28 April 2023, Split, Croatia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AC9334C-B98D-D807-B30C-E55CB3BA5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911" y="6464952"/>
            <a:ext cx="546382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 err="1"/>
              <a:t>Positronium</a:t>
            </a:r>
            <a:r>
              <a:rPr lang="hr-HR" dirty="0"/>
              <a:t>: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Quantum</a:t>
            </a:r>
            <a:r>
              <a:rPr lang="hr-HR" dirty="0"/>
              <a:t> </a:t>
            </a:r>
            <a:r>
              <a:rPr lang="hr-HR" dirty="0" err="1"/>
              <a:t>Physics</a:t>
            </a:r>
            <a:r>
              <a:rPr lang="hr-HR" dirty="0"/>
              <a:t> to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Applications</a:t>
            </a:r>
            <a:endParaRPr lang="en-US" dirty="0"/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9C58D6F5-EC46-2444-30C5-50D22BFC1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6465146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FEECC3-7BCE-4B1E-8D55-1AB7430061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23DB583-82BD-7EB6-F665-F73AA88B0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" y="6248401"/>
            <a:ext cx="28448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/>
              <a:t>26-28 April 2023, Split, Croatia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86459F6-2601-7D9D-4C7E-FF2060AF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911" y="6248207"/>
            <a:ext cx="546382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 err="1"/>
              <a:t>Positronium</a:t>
            </a:r>
            <a:r>
              <a:rPr lang="hr-HR" dirty="0"/>
              <a:t>: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Quantum</a:t>
            </a:r>
            <a:r>
              <a:rPr lang="hr-HR" dirty="0"/>
              <a:t> </a:t>
            </a:r>
            <a:r>
              <a:rPr lang="hr-HR" dirty="0" err="1"/>
              <a:t>Physics</a:t>
            </a:r>
            <a:r>
              <a:rPr lang="hr-HR" dirty="0"/>
              <a:t> to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Applications</a:t>
            </a:r>
            <a:endParaRPr lang="en-US" dirty="0"/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D4169C80-6433-3F28-E6F3-DE90C1D12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624840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FEECC3-7BCE-4B1E-8D55-1AB7430061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10871200" cy="469244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" y="6464709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dirty="0"/>
              <a:t>Sydney, 21/6/2022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470400" y="6464515"/>
            <a:ext cx="426720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SiLGaP</a:t>
            </a:r>
            <a:r>
              <a:rPr lang="hr-HR" dirty="0"/>
              <a:t> </a:t>
            </a:r>
            <a:r>
              <a:rPr lang="hr-HR" dirty="0" err="1"/>
              <a:t>project</a:t>
            </a:r>
            <a:endParaRPr lang="en-US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839200" y="64647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FEECC3-7BCE-4B1E-8D55-1AB7430061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66093D-B34D-BCC8-72A0-FE9585E024F2}"/>
              </a:ext>
            </a:extLst>
          </p:cNvPr>
          <p:cNvCxnSpPr>
            <a:cxnSpLocks/>
          </p:cNvCxnSpPr>
          <p:nvPr userDrawn="1"/>
        </p:nvCxnSpPr>
        <p:spPr>
          <a:xfrm>
            <a:off x="0" y="6425380"/>
            <a:ext cx="12192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34866E4-1EC2-E3D9-3651-41177DC9C7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5033" y="6613525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742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259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Date Placeholder 13">
            <a:extLst>
              <a:ext uri="{FF2B5EF4-FFF2-40B4-BE49-F238E27FC236}">
                <a16:creationId xmlns:a16="http://schemas.microsoft.com/office/drawing/2014/main" id="{9AD08F58-D8AF-4B89-A9FD-5DB2C4FE8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" y="6248401"/>
            <a:ext cx="28448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/>
              <a:t>26-28 April 2023, Split, Croatia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46D11B3-1149-AAA8-687C-E0A470E15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911" y="6248207"/>
            <a:ext cx="546382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 err="1"/>
              <a:t>Positronium</a:t>
            </a:r>
            <a:r>
              <a:rPr lang="hr-HR" dirty="0"/>
              <a:t>: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Quantum</a:t>
            </a:r>
            <a:r>
              <a:rPr lang="hr-HR" dirty="0"/>
              <a:t> </a:t>
            </a:r>
            <a:r>
              <a:rPr lang="hr-HR" dirty="0" err="1"/>
              <a:t>Physics</a:t>
            </a:r>
            <a:r>
              <a:rPr lang="hr-HR" dirty="0"/>
              <a:t> to </a:t>
            </a:r>
            <a:r>
              <a:rPr lang="hr-HR" dirty="0" err="1"/>
              <a:t>Medical</a:t>
            </a:r>
            <a:r>
              <a:rPr lang="hr-HR" dirty="0"/>
              <a:t> </a:t>
            </a:r>
            <a:r>
              <a:rPr lang="hr-HR" dirty="0" err="1"/>
              <a:t>Applications</a:t>
            </a:r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57F1C788-A684-B9D0-486B-33A3FA26D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624840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FEECC3-7BCE-4B1E-8D55-1AB7430061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</p:sldLayoutIdLst>
  <p:transition spd="med">
    <p:fade/>
  </p:transition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096" y="664030"/>
            <a:ext cx="8120332" cy="4682959"/>
          </a:xfrm>
        </p:spPr>
        <p:txBody>
          <a:bodyPr vert="horz" lIns="91440" tIns="45720" rIns="91440" bIns="45720" anchor="b">
            <a:normAutofit/>
          </a:bodyPr>
          <a:lstStyle/>
          <a:p>
            <a:pPr algn="ctr"/>
            <a:r>
              <a:rPr lang="en-US" sz="3600" cap="none" dirty="0">
                <a:latin typeface="Aptos Display"/>
              </a:rPr>
              <a:t>Experimental study of </a:t>
            </a:r>
            <a:br>
              <a:rPr lang="en-US" sz="3600" cap="none" dirty="0">
                <a:latin typeface="Aptos Display"/>
              </a:rPr>
            </a:br>
            <a:r>
              <a:rPr lang="en-US" sz="3600" cap="none" dirty="0">
                <a:latin typeface="Aptos Display"/>
              </a:rPr>
              <a:t>Positron Emission Tomography</a:t>
            </a:r>
            <a:br>
              <a:rPr lang="en-US" sz="3600" cap="none" dirty="0">
                <a:latin typeface="Aptos Display"/>
              </a:rPr>
            </a:br>
            <a:r>
              <a:rPr lang="en-US" sz="3600" cap="none" dirty="0">
                <a:latin typeface="Aptos Display"/>
              </a:rPr>
              <a:t>with polarimetric capability</a:t>
            </a:r>
            <a:br>
              <a:rPr lang="en-US" sz="3600" cap="none" dirty="0">
                <a:latin typeface="Aptos Display"/>
              </a:rPr>
            </a:br>
            <a:br>
              <a:rPr lang="hr-HR" b="1" dirty="0">
                <a:latin typeface="Aptos Display"/>
              </a:rPr>
            </a:br>
            <a:r>
              <a:rPr lang="en-US" sz="2700" cap="none" dirty="0">
                <a:solidFill>
                  <a:schemeClr val="tx1"/>
                </a:solidFill>
                <a:latin typeface="Aptos Display"/>
              </a:rPr>
              <a:t>Mihael Makek</a:t>
            </a:r>
            <a:br>
              <a:rPr lang="hr-HR" sz="2200" cap="none" dirty="0">
                <a:latin typeface="Aptos Display"/>
              </a:rPr>
            </a:br>
            <a:r>
              <a:rPr lang="hr-HR" sz="2000" cap="none" dirty="0">
                <a:solidFill>
                  <a:schemeClr val="tx1"/>
                </a:solidFill>
                <a:latin typeface="Aptos Display"/>
              </a:rPr>
              <a:t>Department </a:t>
            </a:r>
            <a:r>
              <a:rPr lang="hr-HR" sz="2000" cap="none" dirty="0" err="1">
                <a:solidFill>
                  <a:schemeClr val="tx1"/>
                </a:solidFill>
                <a:latin typeface="Aptos Display"/>
              </a:rPr>
              <a:t>of</a:t>
            </a:r>
            <a:r>
              <a:rPr lang="hr-HR" sz="2000" cap="none" dirty="0">
                <a:solidFill>
                  <a:schemeClr val="tx1"/>
                </a:solidFill>
                <a:latin typeface="Aptos Display"/>
              </a:rPr>
              <a:t> </a:t>
            </a:r>
            <a:r>
              <a:rPr lang="hr-HR" sz="2000" cap="none" dirty="0" err="1">
                <a:solidFill>
                  <a:schemeClr val="tx1"/>
                </a:solidFill>
                <a:latin typeface="Aptos Display"/>
              </a:rPr>
              <a:t>Physics</a:t>
            </a:r>
            <a:r>
              <a:rPr lang="hr-HR" sz="2000" cap="none" dirty="0">
                <a:solidFill>
                  <a:schemeClr val="tx1"/>
                </a:solidFill>
                <a:latin typeface="Aptos Display"/>
              </a:rPr>
              <a:t>, </a:t>
            </a:r>
            <a:r>
              <a:rPr lang="hr-HR" sz="2000" cap="none" dirty="0" err="1">
                <a:solidFill>
                  <a:schemeClr val="tx1"/>
                </a:solidFill>
                <a:latin typeface="Aptos Display"/>
              </a:rPr>
              <a:t>Faculty</a:t>
            </a:r>
            <a:r>
              <a:rPr lang="hr-HR" sz="2000" cap="none" dirty="0">
                <a:solidFill>
                  <a:schemeClr val="tx1"/>
                </a:solidFill>
                <a:latin typeface="Aptos Display"/>
              </a:rPr>
              <a:t> </a:t>
            </a:r>
            <a:r>
              <a:rPr lang="hr-HR" sz="2000" cap="none" dirty="0" err="1">
                <a:solidFill>
                  <a:schemeClr val="tx1"/>
                </a:solidFill>
                <a:latin typeface="Aptos Display"/>
              </a:rPr>
              <a:t>of</a:t>
            </a:r>
            <a:r>
              <a:rPr lang="hr-HR" sz="2000" cap="none" dirty="0">
                <a:solidFill>
                  <a:schemeClr val="tx1"/>
                </a:solidFill>
                <a:latin typeface="Aptos Display"/>
              </a:rPr>
              <a:t> Science, University </a:t>
            </a:r>
            <a:r>
              <a:rPr lang="hr-HR" sz="2000" cap="none" dirty="0" err="1">
                <a:solidFill>
                  <a:schemeClr val="tx1"/>
                </a:solidFill>
                <a:latin typeface="Aptos Display"/>
              </a:rPr>
              <a:t>of</a:t>
            </a:r>
            <a:r>
              <a:rPr lang="hr-HR" sz="2000" cap="none" dirty="0">
                <a:solidFill>
                  <a:schemeClr val="tx1"/>
                </a:solidFill>
                <a:latin typeface="Aptos Display"/>
              </a:rPr>
              <a:t> Zagreb, Croatia</a:t>
            </a:r>
            <a:br>
              <a:rPr lang="hr-HR" sz="2000" cap="none" dirty="0">
                <a:latin typeface="Aptos Display"/>
              </a:rPr>
            </a:br>
            <a:endParaRPr lang="en-US" cap="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anchor="ctr">
            <a:noAutofit/>
          </a:bodyPr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</a:rPr>
              <a:t>High-precision X-ray Measurements 2025</a:t>
            </a:r>
            <a:br>
              <a:rPr lang="en-US" sz="1800" dirty="0">
                <a:latin typeface="Calibri"/>
                <a:ea typeface="Calibri"/>
                <a:cs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</a:rPr>
              <a:t>16-20 June 2025,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Laboratori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Nazionali</a:t>
            </a:r>
            <a:r>
              <a:rPr lang="en-US" sz="1800" dirty="0">
                <a:latin typeface="Calibri"/>
                <a:ea typeface="Calibri"/>
                <a:cs typeface="Calibri"/>
              </a:rPr>
              <a:t> di Frascati INFN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2" descr="http://upload.wikimedia.org/wikipedia/hr/thumb/d/d2/Unizg-logo-lat.svg/271px-Unizg-logo-lat.svg.png">
            <a:extLst>
              <a:ext uri="{FF2B5EF4-FFF2-40B4-BE49-F238E27FC236}">
                <a16:creationId xmlns:a16="http://schemas.microsoft.com/office/drawing/2014/main" id="{846B7971-4C85-4332-6416-384C590F6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50" y="6084374"/>
            <a:ext cx="621517" cy="621517"/>
          </a:xfrm>
          <a:prstGeom prst="rect">
            <a:avLst/>
          </a:prstGeom>
          <a:noFill/>
        </p:spPr>
      </p:pic>
      <p:pic>
        <p:nvPicPr>
          <p:cNvPr id="6" name="Picture 1" descr="E:\Konferencije\ACHT2016\literatura\pmf.png">
            <a:extLst>
              <a:ext uri="{FF2B5EF4-FFF2-40B4-BE49-F238E27FC236}">
                <a16:creationId xmlns:a16="http://schemas.microsoft.com/office/drawing/2014/main" id="{B4EC1943-B618-6BC0-6732-CE07FE35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66721"/>
          <a:stretch>
            <a:fillRect/>
          </a:stretch>
        </p:blipFill>
        <p:spPr bwMode="auto">
          <a:xfrm>
            <a:off x="2286629" y="6082695"/>
            <a:ext cx="655958" cy="658851"/>
          </a:xfrm>
          <a:prstGeom prst="rect">
            <a:avLst/>
          </a:prstGeom>
          <a:noFill/>
        </p:spPr>
      </p:pic>
      <p:pic>
        <p:nvPicPr>
          <p:cNvPr id="7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F208A2-7855-A14C-6D73-9E8BB3D42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59" y="6062478"/>
            <a:ext cx="1484292" cy="69544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935A6-758E-B8E2-5E91-10787E2A2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1479D-F4A9-96C4-E532-5385B7D168C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 algn="ctr">
              <a:buNone/>
            </a:pPr>
            <a:endParaRPr lang="en-US" sz="3600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3600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4400" dirty="0">
                <a:latin typeface="Calibri"/>
                <a:ea typeface="Calibri"/>
                <a:cs typeface="Calibri"/>
              </a:rPr>
              <a:t>Polarization of annihilation quanta</a:t>
            </a:r>
            <a:endParaRPr lang="en-US" sz="4400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FA069-809A-3869-F04C-1D40A82B1C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hr-HR" dirty="0"/>
              <a:t>26-28 April 2023, Split, Croatia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0461C-D9E0-D570-2C3D-879428FF5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B2AFA-85F6-830A-E2DB-45E3D02A7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8E1151B-46A3-034C-879C-8634A045729F}"/>
              </a:ext>
            </a:extLst>
          </p:cNvPr>
          <p:cNvSpPr txBox="1">
            <a:spLocks/>
          </p:cNvSpPr>
          <p:nvPr/>
        </p:nvSpPr>
        <p:spPr>
          <a:xfrm>
            <a:off x="737094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C15CE9D-51B3-FD34-6830-E9A3EED2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1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A794-99E8-832D-032C-F9B2E9E4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Autofit/>
          </a:bodyPr>
          <a:lstStyle/>
          <a:p>
            <a:r>
              <a:rPr lang="hr-HR" dirty="0" err="1">
                <a:latin typeface="Calibri"/>
                <a:cs typeface="Calibri"/>
              </a:rPr>
              <a:t>Polarization</a:t>
            </a:r>
            <a:r>
              <a:rPr lang="hr-HR" dirty="0">
                <a:latin typeface="Calibri"/>
                <a:cs typeface="Calibri"/>
              </a:rPr>
              <a:t> </a:t>
            </a:r>
            <a:r>
              <a:rPr lang="hr-HR" dirty="0" err="1">
                <a:latin typeface="Calibri"/>
                <a:cs typeface="Calibri"/>
              </a:rPr>
              <a:t>of</a:t>
            </a:r>
            <a:r>
              <a:rPr lang="hr-HR" dirty="0">
                <a:latin typeface="Calibri"/>
                <a:cs typeface="Calibri"/>
              </a:rPr>
              <a:t> </a:t>
            </a:r>
            <a:r>
              <a:rPr lang="hr-HR" dirty="0" err="1">
                <a:latin typeface="Calibri"/>
                <a:cs typeface="Calibri"/>
              </a:rPr>
              <a:t>annihilation</a:t>
            </a:r>
            <a:r>
              <a:rPr lang="hr-HR" dirty="0">
                <a:latin typeface="Calibri"/>
                <a:cs typeface="Calibri"/>
              </a:rPr>
              <a:t> </a:t>
            </a:r>
            <a:r>
              <a:rPr lang="hr-HR" dirty="0" err="1">
                <a:latin typeface="Calibri"/>
                <a:cs typeface="Calibri"/>
              </a:rPr>
              <a:t>quanta</a:t>
            </a:r>
            <a:endParaRPr lang="hr-HR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49454-795B-7E75-51EA-0D91632E0F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718255"/>
            <a:ext cx="10323848" cy="4617320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hr-HR" sz="2400" dirty="0">
                <a:latin typeface="Calibri"/>
                <a:cs typeface="Calibri"/>
              </a:rPr>
              <a:t>In </a:t>
            </a:r>
            <a:r>
              <a:rPr lang="hr-HR" sz="2400" dirty="0" err="1">
                <a:latin typeface="Calibri"/>
                <a:cs typeface="Calibri"/>
              </a:rPr>
              <a:t>positron</a:t>
            </a:r>
            <a:r>
              <a:rPr lang="hr-HR" sz="2400" dirty="0">
                <a:latin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cs typeface="Calibri"/>
              </a:rPr>
              <a:t>annihilation</a:t>
            </a:r>
            <a:r>
              <a:rPr lang="hr-HR" sz="2400" dirty="0">
                <a:latin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cs typeface="Calibri"/>
              </a:rPr>
              <a:t>back</a:t>
            </a:r>
            <a:r>
              <a:rPr lang="hr-HR" sz="2400" dirty="0">
                <a:latin typeface="Calibri"/>
                <a:cs typeface="Calibri"/>
              </a:rPr>
              <a:t>-to-</a:t>
            </a:r>
            <a:r>
              <a:rPr lang="hr-HR" sz="2400" dirty="0" err="1">
                <a:latin typeface="Calibri"/>
                <a:cs typeface="Calibri"/>
              </a:rPr>
              <a:t>back</a:t>
            </a:r>
            <a:r>
              <a:rPr lang="hr-HR" sz="2400" dirty="0">
                <a:latin typeface="Calibri"/>
                <a:cs typeface="Calibri"/>
              </a:rPr>
              <a:t> g</a:t>
            </a:r>
            <a:r>
              <a:rPr lang="en-US" sz="2400" dirty="0">
                <a:latin typeface="Calibri"/>
                <a:cs typeface="Calibri"/>
              </a:rPr>
              <a:t>amma</a:t>
            </a:r>
            <a:r>
              <a:rPr lang="hr-HR" sz="2400" dirty="0">
                <a:latin typeface="Calibri"/>
                <a:cs typeface="Calibri"/>
              </a:rPr>
              <a:t>s</a:t>
            </a:r>
            <a:r>
              <a:rPr lang="en-US" sz="2400" dirty="0">
                <a:latin typeface="Calibri"/>
                <a:cs typeface="Calibri"/>
              </a:rPr>
              <a:t> </a:t>
            </a:r>
            <a:r>
              <a:rPr lang="hr-HR" sz="2400" dirty="0" err="1">
                <a:latin typeface="Calibri"/>
                <a:cs typeface="Calibri"/>
              </a:rPr>
              <a:t>generated</a:t>
            </a:r>
            <a:endParaRPr lang="hr-HR" sz="2400" dirty="0" err="1">
              <a:ea typeface="Calibri"/>
            </a:endParaRPr>
          </a:p>
          <a:p>
            <a:r>
              <a:rPr lang="hr-HR" sz="2400" dirty="0" err="1">
                <a:latin typeface="Calibri"/>
                <a:cs typeface="Calibri"/>
              </a:rPr>
              <a:t>They</a:t>
            </a:r>
            <a:r>
              <a:rPr lang="en-US" sz="2400" dirty="0">
                <a:latin typeface="Calibri"/>
                <a:cs typeface="Calibri"/>
              </a:rPr>
              <a:t> are</a:t>
            </a:r>
            <a:r>
              <a:rPr lang="hr-HR" sz="2400" dirty="0">
                <a:latin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cs typeface="Calibri"/>
              </a:rPr>
              <a:t>entangled</a:t>
            </a:r>
            <a:r>
              <a:rPr lang="hr-HR" sz="2400" dirty="0">
                <a:latin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cs typeface="Calibri"/>
              </a:rPr>
              <a:t>and</a:t>
            </a:r>
            <a:r>
              <a:rPr lang="hr-HR" sz="240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polarized in orthogonal directions</a:t>
            </a:r>
            <a:br>
              <a:rPr lang="en-US" sz="2400" dirty="0">
                <a:latin typeface="Calibri"/>
                <a:ea typeface="Calibri"/>
                <a:cs typeface="Calibri"/>
              </a:rPr>
            </a:br>
            <a:r>
              <a:rPr lang="en-US" sz="1600" i="1" dirty="0">
                <a:solidFill>
                  <a:srgbClr val="C00000"/>
                </a:solidFill>
                <a:latin typeface="Calibri"/>
                <a:cs typeface="Calibri"/>
              </a:rPr>
              <a:t>[P.</a:t>
            </a:r>
            <a:r>
              <a:rPr lang="hr-HR" sz="16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Calibri"/>
                <a:cs typeface="Calibri"/>
              </a:rPr>
              <a:t>Dirac, Proc.</a:t>
            </a:r>
            <a:r>
              <a:rPr lang="hr-HR" sz="16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Calibri"/>
                <a:cs typeface="Calibri"/>
              </a:rPr>
              <a:t>Camb.</a:t>
            </a:r>
            <a:r>
              <a:rPr lang="hr-HR" sz="16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Calibri"/>
                <a:cs typeface="Calibri"/>
              </a:rPr>
              <a:t>Philos.</a:t>
            </a:r>
            <a:r>
              <a:rPr lang="hr-HR" sz="16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Calibri"/>
                <a:cs typeface="Calibri"/>
              </a:rPr>
              <a:t>Soc.</a:t>
            </a:r>
            <a:r>
              <a:rPr lang="hr-HR" sz="16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Calibri"/>
                <a:cs typeface="Calibri"/>
              </a:rPr>
              <a:t>26</a:t>
            </a:r>
            <a:r>
              <a:rPr lang="hr-HR" sz="16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Calibri"/>
                <a:cs typeface="Calibri"/>
              </a:rPr>
              <a:t>(1930)</a:t>
            </a:r>
            <a:r>
              <a:rPr lang="hr-HR" sz="16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Calibri"/>
                <a:cs typeface="Calibri"/>
              </a:rPr>
              <a:t>361; R.</a:t>
            </a:r>
            <a:r>
              <a:rPr lang="hr-HR" sz="16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Calibri"/>
                <a:cs typeface="Calibri"/>
              </a:rPr>
              <a:t>Hanna, Nature</a:t>
            </a:r>
            <a:r>
              <a:rPr lang="hr-HR" sz="16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Calibri"/>
                <a:cs typeface="Calibri"/>
              </a:rPr>
              <a:t>162</a:t>
            </a:r>
            <a:r>
              <a:rPr lang="hr-HR" sz="1600" i="1" dirty="0">
                <a:solidFill>
                  <a:srgbClr val="C00000"/>
                </a:solidFill>
                <a:latin typeface="Calibri"/>
                <a:cs typeface="Calibri"/>
              </a:rPr>
              <a:t>  </a:t>
            </a:r>
            <a:r>
              <a:rPr lang="en-US" sz="1600" i="1" dirty="0">
                <a:solidFill>
                  <a:srgbClr val="C00000"/>
                </a:solidFill>
                <a:latin typeface="Calibri"/>
                <a:cs typeface="Calibri"/>
              </a:rPr>
              <a:t>(1948)</a:t>
            </a:r>
            <a:r>
              <a:rPr lang="hr-HR" sz="16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600" i="1" dirty="0">
                <a:solidFill>
                  <a:srgbClr val="C00000"/>
                </a:solidFill>
                <a:latin typeface="Calibri"/>
                <a:cs typeface="Calibri"/>
              </a:rPr>
              <a:t>332]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hr-HR" sz="2400" dirty="0"/>
          </a:p>
          <a:p>
            <a:pPr marL="457200" indent="-457200">
              <a:buFont typeface="+mj-lt"/>
              <a:buAutoNum type="arabicPeriod"/>
            </a:pPr>
            <a:r>
              <a:rPr lang="hr-HR" sz="2400" b="1" i="1" dirty="0">
                <a:latin typeface="Calibri"/>
                <a:cs typeface="Calibri"/>
              </a:rPr>
              <a:t>How to </a:t>
            </a:r>
            <a:r>
              <a:rPr lang="hr-HR" sz="2400" b="1" i="1" dirty="0" err="1">
                <a:latin typeface="Calibri"/>
                <a:cs typeface="Calibri"/>
              </a:rPr>
              <a:t>measure</a:t>
            </a:r>
            <a:r>
              <a:rPr lang="hr-HR" sz="2400" b="1" i="1" dirty="0">
                <a:latin typeface="Calibri"/>
                <a:cs typeface="Calibri"/>
              </a:rPr>
              <a:t> </a:t>
            </a:r>
            <a:r>
              <a:rPr lang="hr-HR" sz="2400" b="1" i="1" dirty="0" err="1">
                <a:latin typeface="Calibri"/>
                <a:cs typeface="Calibri"/>
              </a:rPr>
              <a:t>polarization</a:t>
            </a:r>
            <a:r>
              <a:rPr lang="hr-HR" sz="2400" b="1" i="1" dirty="0">
                <a:latin typeface="Calibri"/>
                <a:cs typeface="Calibri"/>
              </a:rPr>
              <a:t> </a:t>
            </a:r>
            <a:r>
              <a:rPr lang="hr-HR" sz="2400" b="1" i="1" dirty="0" err="1">
                <a:latin typeface="Calibri"/>
                <a:cs typeface="Calibri"/>
              </a:rPr>
              <a:t>correlations</a:t>
            </a:r>
            <a:r>
              <a:rPr lang="hr-HR" sz="2400" b="1" i="1" dirty="0">
                <a:latin typeface="Calibri"/>
                <a:cs typeface="Calibri"/>
              </a:rPr>
              <a:t>? </a:t>
            </a:r>
            <a:endParaRPr lang="hr-HR" sz="2400" b="1" i="1" dirty="0">
              <a:latin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400" b="1" i="1" dirty="0">
                <a:latin typeface="Calibri"/>
                <a:cs typeface="Calibri"/>
              </a:rPr>
              <a:t>Use </a:t>
            </a:r>
            <a:r>
              <a:rPr lang="hr-HR" sz="2400" b="1" i="1" err="1">
                <a:latin typeface="Calibri"/>
                <a:cs typeface="Calibri"/>
              </a:rPr>
              <a:t>of</a:t>
            </a:r>
            <a:r>
              <a:rPr lang="hr-HR" sz="2400" b="1" i="1" dirty="0">
                <a:latin typeface="Calibri"/>
                <a:cs typeface="Calibri"/>
              </a:rPr>
              <a:t> </a:t>
            </a:r>
            <a:r>
              <a:rPr lang="hr-HR" sz="2400" b="1" i="1" err="1">
                <a:latin typeface="Calibri"/>
                <a:cs typeface="Calibri"/>
              </a:rPr>
              <a:t>polarization</a:t>
            </a:r>
            <a:r>
              <a:rPr lang="hr-HR" sz="2400" b="1" i="1" dirty="0">
                <a:latin typeface="Calibri"/>
                <a:cs typeface="Calibri"/>
              </a:rPr>
              <a:t> </a:t>
            </a:r>
            <a:r>
              <a:rPr lang="hr-HR" sz="2400" b="1" i="1" err="1">
                <a:latin typeface="Calibri"/>
                <a:cs typeface="Calibri"/>
              </a:rPr>
              <a:t>correlations</a:t>
            </a:r>
            <a:r>
              <a:rPr lang="hr-HR" sz="2400" b="1" i="1" dirty="0">
                <a:latin typeface="Calibri"/>
                <a:cs typeface="Calibri"/>
              </a:rPr>
              <a:t> </a:t>
            </a:r>
            <a:r>
              <a:rPr lang="hr-HR" sz="2400" b="1" i="1" err="1">
                <a:latin typeface="Calibri"/>
                <a:cs typeface="Calibri"/>
              </a:rPr>
              <a:t>in</a:t>
            </a:r>
            <a:r>
              <a:rPr lang="hr-HR" sz="2400" b="1" i="1" dirty="0">
                <a:latin typeface="Calibri"/>
                <a:cs typeface="Calibri"/>
              </a:rPr>
              <a:t> PET </a:t>
            </a:r>
            <a:r>
              <a:rPr lang="hr-HR" sz="2400" b="1" i="1" err="1">
                <a:latin typeface="Calibri"/>
                <a:cs typeface="Calibri"/>
              </a:rPr>
              <a:t>imaging</a:t>
            </a:r>
            <a:r>
              <a:rPr lang="hr-HR" sz="2400" b="1" i="1" dirty="0">
                <a:latin typeface="Calibri"/>
                <a:cs typeface="Calibri"/>
              </a:rPr>
              <a:t>?</a:t>
            </a:r>
          </a:p>
          <a:p>
            <a:pPr marL="457200" indent="-457200">
              <a:buAutoNum type="arabicPeriod"/>
            </a:pPr>
            <a:r>
              <a:rPr lang="hr-HR" sz="2400" b="1" i="1" dirty="0" err="1">
                <a:latin typeface="Calibri"/>
                <a:ea typeface="Calibri"/>
                <a:cs typeface="Calibri"/>
              </a:rPr>
              <a:t>Cost-efficient</a:t>
            </a:r>
            <a:r>
              <a:rPr lang="hr-HR" sz="2400" b="1" i="1" dirty="0">
                <a:latin typeface="Calibri"/>
                <a:ea typeface="Calibri"/>
                <a:cs typeface="Calibri"/>
              </a:rPr>
              <a:t> </a:t>
            </a:r>
            <a:r>
              <a:rPr lang="hr-HR" sz="2400" b="1" i="1" dirty="0" err="1">
                <a:latin typeface="Calibri"/>
                <a:ea typeface="Calibri"/>
                <a:cs typeface="Calibri"/>
              </a:rPr>
              <a:t>implementation</a:t>
            </a:r>
            <a:r>
              <a:rPr lang="hr-HR" sz="2400" b="1" i="1" dirty="0">
                <a:latin typeface="Calibri"/>
                <a:ea typeface="Calibri"/>
                <a:cs typeface="Calibri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0B06E1-571A-45C5-CDB0-7AB0D226EB7C}"/>
              </a:ext>
            </a:extLst>
          </p:cNvPr>
          <p:cNvGrpSpPr/>
          <p:nvPr/>
        </p:nvGrpSpPr>
        <p:grpSpPr>
          <a:xfrm>
            <a:off x="3193178" y="3019358"/>
            <a:ext cx="5203214" cy="1517072"/>
            <a:chOff x="2470681" y="2906578"/>
            <a:chExt cx="4635176" cy="1267690"/>
          </a:xfrm>
        </p:grpSpPr>
        <p:pic>
          <p:nvPicPr>
            <p:cNvPr id="11" name="Google Shape;259;p2" descr="Diagram&#10;&#10;Description automatically generated">
              <a:extLst>
                <a:ext uri="{FF2B5EF4-FFF2-40B4-BE49-F238E27FC236}">
                  <a16:creationId xmlns:a16="http://schemas.microsoft.com/office/drawing/2014/main" id="{A36CCA78-3510-1689-DDBF-088781D3AB78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b="39303"/>
            <a:stretch/>
          </p:blipFill>
          <p:spPr>
            <a:xfrm>
              <a:off x="2470681" y="2906578"/>
              <a:ext cx="4437334" cy="1267690"/>
            </a:xfrm>
            <a:prstGeom prst="rect">
              <a:avLst/>
            </a:prstGeom>
            <a:ln>
              <a:solidFill>
                <a:srgbClr val="3465A4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2A9B4A-F2AB-B788-B58C-C7817CD77A58}"/>
                </a:ext>
              </a:extLst>
            </p:cNvPr>
            <p:cNvSpPr txBox="1"/>
            <p:nvPr/>
          </p:nvSpPr>
          <p:spPr>
            <a:xfrm>
              <a:off x="2470681" y="3460173"/>
              <a:ext cx="1342367" cy="30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accent4">
                      <a:lumMod val="50000"/>
                    </a:schemeClr>
                  </a:solidFill>
                  <a:latin typeface="Symbol" panose="05050102010706020507" pitchFamily="18" charset="2"/>
                </a:rPr>
                <a:t>g </a:t>
              </a:r>
              <a:r>
                <a:rPr lang="hr-HR" dirty="0">
                  <a:solidFill>
                    <a:schemeClr val="accent4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(511 </a:t>
              </a:r>
              <a:r>
                <a:rPr lang="hr-HR" dirty="0" err="1">
                  <a:solidFill>
                    <a:schemeClr val="accent4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keV</a:t>
              </a:r>
              <a:r>
                <a:rPr lang="hr-HR" dirty="0">
                  <a:solidFill>
                    <a:schemeClr val="accent4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788693-17D4-060B-6265-E87E692315F2}"/>
                </a:ext>
              </a:extLst>
            </p:cNvPr>
            <p:cNvSpPr txBox="1"/>
            <p:nvPr/>
          </p:nvSpPr>
          <p:spPr>
            <a:xfrm>
              <a:off x="5763490" y="3460173"/>
              <a:ext cx="1342367" cy="30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accent4">
                      <a:lumMod val="50000"/>
                    </a:schemeClr>
                  </a:solidFill>
                  <a:latin typeface="Symbol" panose="05050102010706020507" pitchFamily="18" charset="2"/>
                </a:rPr>
                <a:t>g </a:t>
              </a:r>
              <a:r>
                <a:rPr lang="hr-HR" dirty="0">
                  <a:solidFill>
                    <a:schemeClr val="accent4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(511 </a:t>
              </a:r>
              <a:r>
                <a:rPr lang="hr-HR" dirty="0" err="1">
                  <a:solidFill>
                    <a:schemeClr val="accent4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keV</a:t>
              </a:r>
              <a:r>
                <a:rPr lang="hr-HR" dirty="0">
                  <a:solidFill>
                    <a:schemeClr val="accent4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</a:p>
          </p:txBody>
        </p:sp>
      </p:grp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6EE69DF-91F2-5DAA-C306-B8866C916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714" y="6458423"/>
            <a:ext cx="21336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/>
              <a:t>Krakow, 18-20 </a:t>
            </a:r>
            <a:r>
              <a:rPr lang="hr-HR" dirty="0" err="1"/>
              <a:t>October</a:t>
            </a:r>
            <a:r>
              <a:rPr lang="hr-HR" dirty="0"/>
              <a:t>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EADA7-E8F8-5894-4523-159EA4C98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31EE361-06B3-C3CD-BAF9-B527789E3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911" y="6464952"/>
            <a:ext cx="5463823" cy="365125"/>
          </a:xfrm>
        </p:spPr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A2CB5BF-99E5-7724-CE25-547ECAFBE5F0}"/>
              </a:ext>
            </a:extLst>
          </p:cNvPr>
          <p:cNvSpPr txBox="1">
            <a:spLocks/>
          </p:cNvSpPr>
          <p:nvPr/>
        </p:nvSpPr>
        <p:spPr>
          <a:xfrm>
            <a:off x="325256" y="6468406"/>
            <a:ext cx="296829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2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97F80-0991-E4EF-DB40-AE7DEF4B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hr-HR" dirty="0">
                <a:latin typeface="Calibri"/>
                <a:cs typeface="Calibri"/>
              </a:rPr>
              <a:t>How to </a:t>
            </a:r>
            <a:r>
              <a:rPr lang="hr-HR" dirty="0" err="1">
                <a:latin typeface="Calibri"/>
                <a:cs typeface="Calibri"/>
              </a:rPr>
              <a:t>measure</a:t>
            </a:r>
            <a:r>
              <a:rPr lang="hr-HR" dirty="0">
                <a:latin typeface="Calibri"/>
                <a:cs typeface="Calibri"/>
              </a:rPr>
              <a:t> </a:t>
            </a:r>
            <a:r>
              <a:rPr lang="hr-HR" dirty="0" err="1">
                <a:latin typeface="Calibri"/>
                <a:cs typeface="Calibri"/>
              </a:rPr>
              <a:t>polarization</a:t>
            </a:r>
            <a:r>
              <a:rPr lang="hr-HR" dirty="0">
                <a:latin typeface="Calibri"/>
                <a:cs typeface="Calibri"/>
              </a:rPr>
              <a:t> </a:t>
            </a:r>
            <a:r>
              <a:rPr lang="hr-HR" dirty="0" err="1">
                <a:latin typeface="Calibri"/>
                <a:cs typeface="Calibri"/>
              </a:rPr>
              <a:t>correlations</a:t>
            </a:r>
            <a:endParaRPr lang="hr-HR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0AB8-F75F-C42D-678A-A24F896860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11572"/>
            <a:ext cx="10871200" cy="4621371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hr-HR" sz="2200" dirty="0" err="1"/>
              <a:t>When</a:t>
            </a:r>
            <a:r>
              <a:rPr lang="hr-HR" sz="2200" dirty="0"/>
              <a:t> </a:t>
            </a:r>
            <a:r>
              <a:rPr lang="hr-HR" sz="2200" dirty="0" err="1"/>
              <a:t>both</a:t>
            </a:r>
            <a:r>
              <a:rPr lang="hr-HR" sz="2200" dirty="0"/>
              <a:t> </a:t>
            </a:r>
            <a:r>
              <a:rPr lang="hr-HR" sz="2200" dirty="0" err="1"/>
              <a:t>linarly</a:t>
            </a:r>
            <a:r>
              <a:rPr lang="hr-HR" sz="2200" dirty="0"/>
              <a:t> </a:t>
            </a:r>
            <a:r>
              <a:rPr lang="hr-HR" sz="2200" dirty="0" err="1"/>
              <a:t>polarized</a:t>
            </a:r>
            <a:r>
              <a:rPr lang="hr-HR" sz="2200" dirty="0"/>
              <a:t> </a:t>
            </a:r>
            <a:r>
              <a:rPr lang="hr-HR" sz="2200" dirty="0" err="1"/>
              <a:t>annihilation</a:t>
            </a:r>
            <a:r>
              <a:rPr lang="hr-HR" sz="2200" dirty="0"/>
              <a:t> </a:t>
            </a:r>
            <a:r>
              <a:rPr lang="hr-HR" sz="2200" dirty="0" err="1"/>
              <a:t>photons</a:t>
            </a:r>
            <a:r>
              <a:rPr lang="hr-HR" sz="2200" dirty="0"/>
              <a:t> </a:t>
            </a:r>
            <a:r>
              <a:rPr lang="hr-HR" sz="2200" dirty="0" err="1"/>
              <a:t>undergo</a:t>
            </a:r>
            <a:r>
              <a:rPr lang="hr-HR" sz="2200" dirty="0"/>
              <a:t> </a:t>
            </a:r>
            <a:r>
              <a:rPr lang="hr-HR" sz="2200" dirty="0" err="1"/>
              <a:t>Compton</a:t>
            </a:r>
            <a:r>
              <a:rPr lang="hr-HR" sz="2200" dirty="0"/>
              <a:t> </a:t>
            </a:r>
            <a:r>
              <a:rPr lang="hr-HR" sz="2200" dirty="0" err="1"/>
              <a:t>scattering</a:t>
            </a:r>
            <a:r>
              <a:rPr lang="hr-HR" sz="2200" dirty="0"/>
              <a:t>:</a:t>
            </a:r>
          </a:p>
          <a:p>
            <a:endParaRPr lang="hr-HR" sz="2200" dirty="0"/>
          </a:p>
          <a:p>
            <a:endParaRPr lang="hr-HR" sz="2200" dirty="0"/>
          </a:p>
          <a:p>
            <a:pPr>
              <a:buNone/>
            </a:pPr>
            <a:r>
              <a:rPr lang="hr-HR" sz="2200" dirty="0"/>
              <a:t>  </a:t>
            </a:r>
          </a:p>
          <a:p>
            <a:endParaRPr lang="hr-HR" sz="22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hr-HR" sz="2200" dirty="0">
                <a:latin typeface="Calibri"/>
                <a:cs typeface="Calibri"/>
              </a:rPr>
              <a:t>     </a:t>
            </a:r>
            <a:r>
              <a:rPr lang="hr-HR" sz="2200" dirty="0" err="1">
                <a:latin typeface="Calibri"/>
                <a:cs typeface="Calibri"/>
              </a:rPr>
              <a:t>Visibility</a:t>
            </a:r>
            <a:r>
              <a:rPr lang="hr-HR" sz="2200" dirty="0">
                <a:latin typeface="Calibri"/>
                <a:cs typeface="Calibri"/>
              </a:rPr>
              <a:t>:                                             </a:t>
            </a:r>
            <a:endParaRPr lang="hr-HR" sz="2200" dirty="0"/>
          </a:p>
          <a:p>
            <a:endParaRPr lang="hr-HR" sz="2200" dirty="0">
              <a:latin typeface="Symbol"/>
              <a:cs typeface="Calibri"/>
              <a:sym typeface="Symbol"/>
            </a:endParaRPr>
          </a:p>
          <a:p>
            <a:r>
              <a:rPr lang="hr-HR" sz="2200" dirty="0">
                <a:latin typeface="Symbol"/>
                <a:cs typeface="Calibri"/>
                <a:sym typeface="Symbol"/>
              </a:rPr>
              <a:t>m</a:t>
            </a:r>
            <a:r>
              <a:rPr lang="hr-HR" sz="2200" dirty="0">
                <a:latin typeface="Calibri"/>
                <a:cs typeface="Calibri"/>
              </a:rPr>
              <a:t>=A</a:t>
            </a:r>
            <a:r>
              <a:rPr lang="hr-HR" sz="2200" baseline="-25000" dirty="0">
                <a:latin typeface="Calibri"/>
                <a:cs typeface="Calibri"/>
              </a:rPr>
              <a:t>1</a:t>
            </a:r>
            <a:r>
              <a:rPr lang="hr-HR" sz="2200" dirty="0">
                <a:latin typeface="Calibri"/>
                <a:cs typeface="Calibri"/>
              </a:rPr>
              <a:t>(</a:t>
            </a:r>
            <a:r>
              <a:rPr lang="hr-HR" sz="2200" dirty="0">
                <a:latin typeface="Symbol"/>
                <a:cs typeface="Calibri"/>
                <a:sym typeface="Symbol"/>
              </a:rPr>
              <a:t>q</a:t>
            </a:r>
            <a:r>
              <a:rPr lang="hr-HR" sz="1500" baseline="-25000" dirty="0">
                <a:latin typeface="Calibri"/>
                <a:cs typeface="Calibri"/>
              </a:rPr>
              <a:t>1</a:t>
            </a:r>
            <a:r>
              <a:rPr lang="hr-HR" sz="2200" dirty="0">
                <a:latin typeface="Calibri"/>
                <a:cs typeface="Calibri"/>
              </a:rPr>
              <a:t>) </a:t>
            </a:r>
            <a:r>
              <a:rPr lang="hr-HR" sz="2000" dirty="0">
                <a:latin typeface="Calibri"/>
                <a:cs typeface="Calibri"/>
              </a:rPr>
              <a:t>x</a:t>
            </a:r>
            <a:r>
              <a:rPr lang="hr-HR" sz="2200" dirty="0">
                <a:latin typeface="Calibri"/>
                <a:cs typeface="Calibri"/>
              </a:rPr>
              <a:t> A</a:t>
            </a:r>
            <a:r>
              <a:rPr lang="hr-HR" sz="2200" baseline="-25000" dirty="0">
                <a:latin typeface="Calibri"/>
                <a:cs typeface="Calibri"/>
              </a:rPr>
              <a:t>2</a:t>
            </a:r>
            <a:r>
              <a:rPr lang="hr-HR" sz="2200" dirty="0">
                <a:latin typeface="Calibri"/>
                <a:cs typeface="Calibri"/>
              </a:rPr>
              <a:t>(</a:t>
            </a:r>
            <a:r>
              <a:rPr lang="hr-HR" sz="2200" dirty="0">
                <a:latin typeface="Symbol"/>
                <a:cs typeface="Calibri"/>
                <a:sym typeface="Symbol"/>
              </a:rPr>
              <a:t>q</a:t>
            </a:r>
            <a:r>
              <a:rPr lang="hr-HR" sz="1500" baseline="-25000" dirty="0">
                <a:latin typeface="Calibri"/>
                <a:cs typeface="Calibri"/>
              </a:rPr>
              <a:t>2</a:t>
            </a:r>
            <a:r>
              <a:rPr lang="hr-HR" sz="2200" dirty="0">
                <a:latin typeface="Calibri"/>
                <a:cs typeface="Calibri"/>
              </a:rPr>
              <a:t>) - product of analyzing powers A</a:t>
            </a:r>
            <a:endParaRPr lang="hr-HR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2200" dirty="0" err="1">
                <a:latin typeface="Symbol"/>
                <a:cs typeface="Arial"/>
                <a:sym typeface="Symbol"/>
              </a:rPr>
              <a:t>m</a:t>
            </a:r>
            <a:r>
              <a:rPr lang="en-US" sz="2200" baseline="-25000" dirty="0" err="1">
                <a:latin typeface="Calibri"/>
                <a:cs typeface="Arial"/>
              </a:rPr>
              <a:t>max</a:t>
            </a:r>
            <a:r>
              <a:rPr lang="hr-HR" sz="2200" dirty="0">
                <a:latin typeface="Calibri"/>
                <a:cs typeface="Arial"/>
              </a:rPr>
              <a:t> (</a:t>
            </a:r>
            <a:r>
              <a:rPr lang="hr-HR" sz="1800" dirty="0">
                <a:latin typeface="Calibri"/>
                <a:cs typeface="Arial"/>
              </a:rPr>
              <a:t>for E</a:t>
            </a:r>
            <a:r>
              <a:rPr lang="hr-HR" sz="1800" baseline="-25000" dirty="0">
                <a:latin typeface="Calibri"/>
                <a:cs typeface="Arial"/>
              </a:rPr>
              <a:t>0</a:t>
            </a:r>
            <a:r>
              <a:rPr lang="hr-HR" sz="1800" dirty="0">
                <a:latin typeface="Calibri"/>
                <a:cs typeface="Arial"/>
              </a:rPr>
              <a:t>=511keV</a:t>
            </a:r>
            <a:r>
              <a:rPr lang="hr-HR" sz="2200" dirty="0">
                <a:latin typeface="Calibri"/>
                <a:cs typeface="Arial"/>
              </a:rPr>
              <a:t>) = 0.48 @</a:t>
            </a:r>
            <a:r>
              <a:rPr lang="en-US" sz="2200" dirty="0">
                <a:latin typeface="Calibri"/>
                <a:cs typeface="Arial"/>
              </a:rPr>
              <a:t> </a:t>
            </a:r>
            <a:r>
              <a:rPr lang="hr-HR" sz="2200" dirty="0">
                <a:latin typeface="Symbol"/>
                <a:ea typeface="+mn-lt"/>
                <a:cs typeface="+mn-lt"/>
                <a:sym typeface="Symbol"/>
              </a:rPr>
              <a:t>q</a:t>
            </a:r>
            <a:r>
              <a:rPr lang="en-US" sz="2200" baseline="-25000" dirty="0">
                <a:latin typeface="Calibri"/>
                <a:ea typeface="+mn-lt"/>
                <a:cs typeface="+mn-lt"/>
              </a:rPr>
              <a:t>1</a:t>
            </a:r>
            <a:r>
              <a:rPr lang="en-US" sz="2200" dirty="0">
                <a:latin typeface="Calibri"/>
                <a:ea typeface="+mn-lt"/>
                <a:cs typeface="+mn-lt"/>
              </a:rPr>
              <a:t>= </a:t>
            </a:r>
            <a:r>
              <a:rPr lang="hr-HR" sz="2200" dirty="0">
                <a:latin typeface="Symbol"/>
                <a:ea typeface="+mn-lt"/>
                <a:cs typeface="+mn-lt"/>
                <a:sym typeface="Symbol"/>
              </a:rPr>
              <a:t>q</a:t>
            </a:r>
            <a:r>
              <a:rPr lang="en-US" sz="2200" baseline="-25000" dirty="0">
                <a:latin typeface="Calibri"/>
                <a:ea typeface="+mn-lt"/>
                <a:cs typeface="+mn-lt"/>
              </a:rPr>
              <a:t>2</a:t>
            </a:r>
            <a:r>
              <a:rPr lang="en-US" sz="2200" dirty="0">
                <a:latin typeface="Calibri"/>
                <a:ea typeface="+mn-lt"/>
                <a:cs typeface="+mn-lt"/>
              </a:rPr>
              <a:t>= 81.7</a:t>
            </a:r>
            <a:r>
              <a:rPr lang="en-US" sz="2200" dirty="0">
                <a:latin typeface="Arial"/>
                <a:ea typeface="+mn-lt"/>
                <a:cs typeface="+mn-lt"/>
              </a:rPr>
              <a:t>°</a:t>
            </a:r>
            <a:endParaRPr lang="hr-HR" sz="2200" dirty="0">
              <a:latin typeface="Arial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hr-HR" sz="2200" dirty="0">
                <a:latin typeface="Calibri"/>
                <a:cs typeface="Calibri"/>
              </a:rPr>
              <a:t>In </a:t>
            </a:r>
            <a:r>
              <a:rPr lang="hr-HR" sz="2200" dirty="0" err="1">
                <a:latin typeface="Calibri"/>
                <a:cs typeface="Calibri"/>
              </a:rPr>
              <a:t>experiment</a:t>
            </a:r>
            <a:r>
              <a:rPr lang="hr-HR" sz="2200" dirty="0">
                <a:latin typeface="Calibri"/>
                <a:cs typeface="Calibri"/>
              </a:rPr>
              <a:t> </a:t>
            </a:r>
            <a:r>
              <a:rPr lang="hr-HR" sz="2200" dirty="0" err="1">
                <a:latin typeface="Calibri"/>
                <a:cs typeface="Calibri"/>
              </a:rPr>
              <a:t>reduced</a:t>
            </a:r>
            <a:r>
              <a:rPr lang="hr-HR" sz="2200" dirty="0">
                <a:latin typeface="Calibri"/>
                <a:cs typeface="Calibri"/>
              </a:rPr>
              <a:t> </a:t>
            </a:r>
            <a:r>
              <a:rPr lang="hr-HR" sz="2200" dirty="0" err="1">
                <a:latin typeface="Calibri"/>
                <a:cs typeface="Calibri"/>
              </a:rPr>
              <a:t>due</a:t>
            </a:r>
            <a:r>
              <a:rPr lang="hr-HR" sz="2200" dirty="0">
                <a:latin typeface="Calibri"/>
                <a:cs typeface="Calibri"/>
              </a:rPr>
              <a:t> to </a:t>
            </a:r>
            <a:r>
              <a:rPr lang="hr-HR" sz="2200" dirty="0" err="1">
                <a:latin typeface="Calibri"/>
                <a:cs typeface="Calibri"/>
              </a:rPr>
              <a:t>finite</a:t>
            </a:r>
            <a:r>
              <a:rPr lang="hr-HR" sz="2200" dirty="0">
                <a:latin typeface="Calibri"/>
                <a:cs typeface="Calibri"/>
              </a:rPr>
              <a:t> </a:t>
            </a:r>
            <a:r>
              <a:rPr lang="hr-HR" sz="2200" dirty="0" err="1">
                <a:latin typeface="Calibri"/>
                <a:cs typeface="Calibri"/>
              </a:rPr>
              <a:t>acceptance</a:t>
            </a:r>
            <a:endParaRPr lang="hr-HR" sz="2200" dirty="0">
              <a:latin typeface="Calibri"/>
              <a:cs typeface="Calibri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ADF5CDE-29A7-2F82-789F-468814C6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4377" y="2174483"/>
            <a:ext cx="5976792" cy="6640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FE02557-3772-01C8-9FBB-6D7832A4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0616" y="2742075"/>
            <a:ext cx="2011680" cy="518293"/>
          </a:xfrm>
          <a:prstGeom prst="rect">
            <a:avLst/>
          </a:prstGeom>
          <a:noFill/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CDEA0445-8D73-DEA5-4AF4-C0A54ECEE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21229" y="2192042"/>
            <a:ext cx="1653871" cy="508221"/>
          </a:xfrm>
          <a:prstGeom prst="rect">
            <a:avLst/>
          </a:prstGeom>
          <a:noFill/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A2761A10-7156-FAD7-CB39-B76DB691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2102" y="3689917"/>
            <a:ext cx="3299659" cy="60083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7CFCCF90-5ACF-D353-321F-65C6BC973C0E}"/>
              </a:ext>
            </a:extLst>
          </p:cNvPr>
          <p:cNvGrpSpPr/>
          <p:nvPr/>
        </p:nvGrpSpPr>
        <p:grpSpPr>
          <a:xfrm>
            <a:off x="6908121" y="3198107"/>
            <a:ext cx="4616068" cy="2962976"/>
            <a:chOff x="4993385" y="3047151"/>
            <a:chExt cx="4616068" cy="29629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E040232-AC96-88CA-6FB1-63C4EB988C0B}"/>
                </a:ext>
              </a:extLst>
            </p:cNvPr>
            <p:cNvGrpSpPr/>
            <p:nvPr/>
          </p:nvGrpSpPr>
          <p:grpSpPr>
            <a:xfrm>
              <a:off x="4993385" y="3047151"/>
              <a:ext cx="4616068" cy="2962976"/>
              <a:chOff x="6835965" y="97968"/>
              <a:chExt cx="4616068" cy="2962976"/>
            </a:xfrm>
          </p:grpSpPr>
          <p:pic>
            <p:nvPicPr>
              <p:cNvPr id="28" name="Picture 23" descr="Chart, line chart&#10;&#10;Description automatically generated">
                <a:extLst>
                  <a:ext uri="{FF2B5EF4-FFF2-40B4-BE49-F238E27FC236}">
                    <a16:creationId xmlns:a16="http://schemas.microsoft.com/office/drawing/2014/main" id="{9EBD6E3C-284E-73CB-D266-C6E9CF032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5965" y="97968"/>
                <a:ext cx="4616068" cy="2962233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79B5B4-BC47-50DA-6ED7-550722192A4B}"/>
                  </a:ext>
                </a:extLst>
              </p:cNvPr>
              <p:cNvSpPr txBox="1"/>
              <p:nvPr/>
            </p:nvSpPr>
            <p:spPr>
              <a:xfrm>
                <a:off x="10269607" y="2799334"/>
                <a:ext cx="716973" cy="2616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dirty="0" err="1">
                    <a:ea typeface="+mn-lt"/>
                    <a:cs typeface="+mn-lt"/>
                  </a:rPr>
                  <a:t>Δφ</a:t>
                </a:r>
                <a:r>
                  <a:rPr lang="en-US" sz="1100" dirty="0">
                    <a:ea typeface="+mn-lt"/>
                    <a:cs typeface="+mn-lt"/>
                  </a:rPr>
                  <a:t> (deg)</a:t>
                </a:r>
                <a:endParaRPr lang="en-US" dirty="0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571CA4-0B4F-17C2-0F73-D602D9804360}"/>
                </a:ext>
              </a:extLst>
            </p:cNvPr>
            <p:cNvSpPr txBox="1"/>
            <p:nvPr/>
          </p:nvSpPr>
          <p:spPr>
            <a:xfrm>
              <a:off x="5047571" y="3199199"/>
              <a:ext cx="441895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err="1"/>
                <a:t>a.u</a:t>
              </a:r>
              <a:r>
                <a:rPr lang="en-US" sz="1100" dirty="0"/>
                <a:t>.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FB56B28-CDDC-0DB2-20AB-34487C2EA07A}"/>
              </a:ext>
            </a:extLst>
          </p:cNvPr>
          <p:cNvSpPr txBox="1"/>
          <p:nvPr/>
        </p:nvSpPr>
        <p:spPr>
          <a:xfrm>
            <a:off x="2150990" y="2782102"/>
            <a:ext cx="54516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r-HR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Pryce</a:t>
            </a:r>
            <a:r>
              <a:rPr lang="hr-HR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Ward</a:t>
            </a:r>
            <a:r>
              <a:rPr lang="hr-HR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Nature 160 435; </a:t>
            </a:r>
            <a:r>
              <a:rPr lang="hr-HR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Snyder</a:t>
            </a:r>
            <a:r>
              <a:rPr lang="hr-HR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Pasternak, </a:t>
            </a:r>
            <a:r>
              <a:rPr lang="hr-HR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Hornbostel</a:t>
            </a:r>
            <a:r>
              <a:rPr lang="hr-HR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</a:t>
            </a:r>
            <a:r>
              <a:rPr lang="hr-HR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hr-HR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73 (1948) 440-8]</a:t>
            </a:r>
            <a:endParaRPr lang="hr-HR" sz="14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F3A15E-DA97-FC1D-BA10-994022BFDEF6}"/>
              </a:ext>
            </a:extLst>
          </p:cNvPr>
          <p:cNvSpPr txBox="1"/>
          <p:nvPr/>
        </p:nvSpPr>
        <p:spPr>
          <a:xfrm>
            <a:off x="8243456" y="2237329"/>
            <a:ext cx="86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hr-H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92781B-EB68-A856-E3D2-D0D022BD9120}"/>
              </a:ext>
            </a:extLst>
          </p:cNvPr>
          <p:cNvSpPr/>
          <p:nvPr/>
        </p:nvSpPr>
        <p:spPr>
          <a:xfrm>
            <a:off x="5169229" y="2084927"/>
            <a:ext cx="1335240" cy="85871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BC0875-0FD3-FA16-F9AA-A9485021080A}"/>
              </a:ext>
            </a:extLst>
          </p:cNvPr>
          <p:cNvCxnSpPr>
            <a:cxnSpLocks/>
          </p:cNvCxnSpPr>
          <p:nvPr/>
        </p:nvCxnSpPr>
        <p:spPr>
          <a:xfrm flipH="1">
            <a:off x="4815874" y="2887266"/>
            <a:ext cx="964111" cy="615451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3D2982A-72FD-1E1F-E7F0-4E669DCCD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714" y="6458423"/>
            <a:ext cx="21336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/>
              <a:t>Krakow, 18-20 </a:t>
            </a:r>
            <a:r>
              <a:rPr lang="hr-HR" dirty="0" err="1"/>
              <a:t>October</a:t>
            </a:r>
            <a:r>
              <a:rPr lang="hr-HR" dirty="0"/>
              <a:t> 2023</a:t>
            </a:r>
            <a:endParaRPr lang="en-US" dirty="0"/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E17755DD-08B3-8E86-48B0-63C8D091D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5464" y="646626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FEECC3-7BCE-4B1E-8D55-1AB74300613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colorful rectangular shapes with a red dot&#10;&#10;Description automatically generated">
            <a:extLst>
              <a:ext uri="{FF2B5EF4-FFF2-40B4-BE49-F238E27FC236}">
                <a16:creationId xmlns:a16="http://schemas.microsoft.com/office/drawing/2014/main" id="{319481D8-0FC9-D648-FC3C-FBEDB6B8C6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771" y="3103852"/>
            <a:ext cx="6096000" cy="314325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A15A9C-42FB-9A2F-53A8-7E2578F5B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911" y="6464952"/>
            <a:ext cx="5463823" cy="365125"/>
          </a:xfrm>
        </p:spPr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9349D70-14C7-2C9B-F921-790DAA8D7DEB}"/>
              </a:ext>
            </a:extLst>
          </p:cNvPr>
          <p:cNvSpPr txBox="1">
            <a:spLocks/>
          </p:cNvSpPr>
          <p:nvPr/>
        </p:nvSpPr>
        <p:spPr>
          <a:xfrm>
            <a:off x="325256" y="6468406"/>
            <a:ext cx="296829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667" y="228600"/>
            <a:ext cx="11257566" cy="990600"/>
          </a:xfrm>
        </p:spPr>
        <p:txBody>
          <a:bodyPr vert="horz" lIns="91440" tIns="45720" rIns="91440" bIns="45720" anchor="ctr">
            <a:normAutofit/>
          </a:bodyPr>
          <a:lstStyle/>
          <a:p>
            <a:r>
              <a:rPr lang="hr-HR" sz="4800" err="1">
                <a:latin typeface="Calibri"/>
                <a:cs typeface="Calibri"/>
              </a:rPr>
              <a:t>Polarization</a:t>
            </a:r>
            <a:r>
              <a:rPr lang="hr-HR" sz="4800" dirty="0">
                <a:latin typeface="Calibri"/>
                <a:cs typeface="Calibri"/>
              </a:rPr>
              <a:t> </a:t>
            </a:r>
            <a:r>
              <a:rPr lang="hr-HR" sz="4800" err="1">
                <a:latin typeface="Calibri"/>
                <a:cs typeface="Calibri"/>
              </a:rPr>
              <a:t>correlations</a:t>
            </a:r>
            <a:r>
              <a:rPr lang="hr-HR" sz="4800" dirty="0">
                <a:latin typeface="Calibri"/>
                <a:cs typeface="Calibri"/>
              </a:rPr>
              <a:t> </a:t>
            </a:r>
            <a:r>
              <a:rPr lang="hr-HR" sz="4800" err="1">
                <a:latin typeface="Calibri"/>
                <a:cs typeface="Calibri"/>
              </a:rPr>
              <a:t>in</a:t>
            </a:r>
            <a:r>
              <a:rPr lang="hr-HR" sz="4800" dirty="0">
                <a:latin typeface="Calibri"/>
                <a:cs typeface="Calibri"/>
              </a:rPr>
              <a:t> PET</a:t>
            </a:r>
            <a:endParaRPr lang="hr-HR" sz="4800" dirty="0">
              <a:solidFill>
                <a:srgbClr val="775F55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8815" y="1562670"/>
            <a:ext cx="5535525" cy="4692446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hr-HR" sz="2000" dirty="0" err="1"/>
              <a:t>Potential</a:t>
            </a:r>
            <a:r>
              <a:rPr lang="hr-HR" sz="2000" dirty="0"/>
              <a:t> of polarization correlations for S/B improvement </a:t>
            </a:r>
            <a:r>
              <a:rPr lang="hr-HR" sz="2000" dirty="0" err="1"/>
              <a:t>in</a:t>
            </a:r>
            <a:r>
              <a:rPr lang="hr-HR" sz="2000" dirty="0"/>
              <a:t> PET?</a:t>
            </a:r>
          </a:p>
          <a:p>
            <a:pPr lvl="1"/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polarization</a:t>
            </a:r>
            <a:r>
              <a:rPr lang="hr-HR" sz="1800" dirty="0"/>
              <a:t> correlations are expected only for signal pairs</a:t>
            </a:r>
          </a:p>
          <a:p>
            <a:pPr lvl="1"/>
            <a:r>
              <a:rPr lang="en-US" sz="1800" dirty="0">
                <a:latin typeface="Calibri"/>
                <a:ea typeface="Calibri"/>
                <a:cs typeface="Calibri"/>
              </a:rPr>
              <a:t>D</a:t>
            </a:r>
            <a:r>
              <a:rPr lang="hr-HR" sz="1800" dirty="0">
                <a:latin typeface="Calibri"/>
                <a:ea typeface="Calibri"/>
                <a:cs typeface="Calibri"/>
              </a:rPr>
              <a:t>iscriminate true coi</a:t>
            </a:r>
            <a:r>
              <a:rPr lang="en-US" sz="1800" dirty="0">
                <a:latin typeface="Calibri"/>
                <a:ea typeface="Calibri"/>
                <a:cs typeface="Calibri"/>
              </a:rPr>
              <a:t>n</a:t>
            </a:r>
            <a:r>
              <a:rPr lang="hr-HR" sz="1800" dirty="0">
                <a:latin typeface="Calibri"/>
                <a:ea typeface="Calibri"/>
                <a:cs typeface="Calibri"/>
              </a:rPr>
              <a:t>cidences</a:t>
            </a:r>
            <a:r>
              <a:rPr lang="en-US" sz="1800" dirty="0">
                <a:latin typeface="Calibri"/>
                <a:ea typeface="Calibri"/>
                <a:cs typeface="Calibri"/>
              </a:rPr>
              <a:t> at high rates</a:t>
            </a:r>
            <a:r>
              <a:rPr lang="hr-HR" sz="1800" dirty="0">
                <a:latin typeface="Calibri"/>
                <a:ea typeface="Calibri"/>
                <a:cs typeface="Calibri"/>
              </a:rPr>
              <a:t> - reje</a:t>
            </a:r>
            <a:r>
              <a:rPr lang="en-US" sz="1800" err="1">
                <a:latin typeface="Calibri"/>
                <a:ea typeface="Calibri"/>
                <a:cs typeface="Calibri"/>
              </a:rPr>
              <a:t>ction</a:t>
            </a:r>
            <a:r>
              <a:rPr lang="hr-HR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>
                <a:latin typeface="Calibri"/>
                <a:ea typeface="Calibri"/>
                <a:cs typeface="Calibri"/>
              </a:rPr>
              <a:t>of </a:t>
            </a:r>
            <a:r>
              <a:rPr lang="hr-HR" sz="1800" dirty="0">
                <a:latin typeface="Calibri"/>
                <a:ea typeface="Calibri"/>
                <a:cs typeface="Calibri"/>
              </a:rPr>
              <a:t>false positives, randoms, </a:t>
            </a:r>
            <a:r>
              <a:rPr lang="hr-HR" sz="1800" err="1">
                <a:latin typeface="Calibri"/>
                <a:ea typeface="Calibri"/>
                <a:cs typeface="Calibri"/>
              </a:rPr>
              <a:t>multiple</a:t>
            </a:r>
            <a:r>
              <a:rPr lang="hr-HR" sz="1800" dirty="0">
                <a:latin typeface="Calibri"/>
                <a:ea typeface="Calibri"/>
                <a:cs typeface="Calibri"/>
              </a:rPr>
              <a:t> </a:t>
            </a:r>
            <a:r>
              <a:rPr lang="hr-HR" sz="1800" err="1">
                <a:latin typeface="Calibri"/>
                <a:ea typeface="Calibri"/>
                <a:cs typeface="Calibri"/>
              </a:rPr>
              <a:t>coincidences</a:t>
            </a:r>
            <a:endParaRPr lang="hr-HR" sz="1800" dirty="0" err="1"/>
          </a:p>
          <a:p>
            <a:pPr>
              <a:buClr>
                <a:srgbClr val="DD8047"/>
              </a:buClr>
            </a:pPr>
            <a:endParaRPr lang="hr-HR" dirty="0">
              <a:ea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031BE1-AFC3-E9BF-A10E-2B965CB85358}"/>
              </a:ext>
            </a:extLst>
          </p:cNvPr>
          <p:cNvGrpSpPr/>
          <p:nvPr/>
        </p:nvGrpSpPr>
        <p:grpSpPr>
          <a:xfrm>
            <a:off x="6960235" y="3431695"/>
            <a:ext cx="4083702" cy="2584388"/>
            <a:chOff x="4801850" y="1700603"/>
            <a:chExt cx="4083702" cy="25843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EAC4C7-EC9D-E952-1B38-3699FDAEB0C6}"/>
                </a:ext>
              </a:extLst>
            </p:cNvPr>
            <p:cNvSpPr/>
            <p:nvPr/>
          </p:nvSpPr>
          <p:spPr>
            <a:xfrm>
              <a:off x="4856136" y="2214040"/>
              <a:ext cx="280554" cy="307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8917E2-9066-2639-FC2F-D3BAE3C5748D}"/>
                </a:ext>
              </a:extLst>
            </p:cNvPr>
            <p:cNvGrpSpPr/>
            <p:nvPr/>
          </p:nvGrpSpPr>
          <p:grpSpPr>
            <a:xfrm>
              <a:off x="4801850" y="1700603"/>
              <a:ext cx="4083702" cy="2584388"/>
              <a:chOff x="4993385" y="3047151"/>
              <a:chExt cx="4616068" cy="300561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B37083D-6D63-87C4-1DDE-3BF33998EDB6}"/>
                  </a:ext>
                </a:extLst>
              </p:cNvPr>
              <p:cNvGrpSpPr/>
              <p:nvPr/>
            </p:nvGrpSpPr>
            <p:grpSpPr>
              <a:xfrm>
                <a:off x="4993385" y="3047151"/>
                <a:ext cx="4616068" cy="3005616"/>
                <a:chOff x="6835965" y="97968"/>
                <a:chExt cx="4616068" cy="3005616"/>
              </a:xfrm>
            </p:grpSpPr>
            <p:pic>
              <p:nvPicPr>
                <p:cNvPr id="15" name="Picture 23" descr="Chart, line chart&#10;&#10;Description automatically generated">
                  <a:extLst>
                    <a:ext uri="{FF2B5EF4-FFF2-40B4-BE49-F238E27FC236}">
                      <a16:creationId xmlns:a16="http://schemas.microsoft.com/office/drawing/2014/main" id="{7BE8F168-FB0C-0BB2-59D7-96203E8101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835965" y="97968"/>
                  <a:ext cx="4616068" cy="2962233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52CF13E-4B79-C594-FB99-AE3A60EAE56D}"/>
                    </a:ext>
                  </a:extLst>
                </p:cNvPr>
                <p:cNvSpPr txBox="1"/>
                <p:nvPr/>
              </p:nvSpPr>
              <p:spPr>
                <a:xfrm>
                  <a:off x="10107796" y="2799334"/>
                  <a:ext cx="878785" cy="304250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100" dirty="0" err="1">
                      <a:ea typeface="+mn-lt"/>
                      <a:cs typeface="+mn-lt"/>
                    </a:rPr>
                    <a:t>Δφ</a:t>
                  </a:r>
                  <a:r>
                    <a:rPr lang="en-US" sz="1100" dirty="0">
                      <a:ea typeface="+mn-lt"/>
                      <a:cs typeface="+mn-lt"/>
                    </a:rPr>
                    <a:t> (deg)</a:t>
                  </a:r>
                  <a:endParaRPr lang="en-US" dirty="0"/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43CB2E-17CF-C9D6-A3A2-3344229F6825}"/>
                  </a:ext>
                </a:extLst>
              </p:cNvPr>
              <p:cNvSpPr txBox="1"/>
              <p:nvPr/>
            </p:nvSpPr>
            <p:spPr>
              <a:xfrm>
                <a:off x="5047571" y="3199199"/>
                <a:ext cx="441895" cy="30425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dirty="0" err="1"/>
                  <a:t>a.u</a:t>
                </a:r>
                <a:r>
                  <a:rPr lang="en-US" sz="1100" dirty="0"/>
                  <a:t>.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4F528-C8EB-68D9-4E78-DF6D611F1041}"/>
              </a:ext>
            </a:extLst>
          </p:cNvPr>
          <p:cNvGrpSpPr/>
          <p:nvPr/>
        </p:nvGrpSpPr>
        <p:grpSpPr>
          <a:xfrm>
            <a:off x="7270889" y="2605574"/>
            <a:ext cx="3275048" cy="3294690"/>
            <a:chOff x="5105400" y="1886910"/>
            <a:chExt cx="3275048" cy="3294690"/>
          </a:xfrm>
        </p:grpSpPr>
        <p:sp>
          <p:nvSpPr>
            <p:cNvPr id="27" name="Donut 4">
              <a:extLst>
                <a:ext uri="{FF2B5EF4-FFF2-40B4-BE49-F238E27FC236}">
                  <a16:creationId xmlns:a16="http://schemas.microsoft.com/office/drawing/2014/main" id="{B5673CCA-3605-49D2-F65C-F3B504679E24}"/>
                </a:ext>
              </a:extLst>
            </p:cNvPr>
            <p:cNvSpPr/>
            <p:nvPr/>
          </p:nvSpPr>
          <p:spPr>
            <a:xfrm>
              <a:off x="5105400" y="1886910"/>
              <a:ext cx="3275048" cy="3294690"/>
            </a:xfrm>
            <a:prstGeom prst="donut">
              <a:avLst>
                <a:gd name="adj" fmla="val 7929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3D1DED7F-21A6-4917-B41B-3828AEBC72C0}"/>
                </a:ext>
              </a:extLst>
            </p:cNvPr>
            <p:cNvSpPr/>
            <p:nvPr/>
          </p:nvSpPr>
          <p:spPr>
            <a:xfrm>
              <a:off x="6134099" y="3048001"/>
              <a:ext cx="1028701" cy="1212422"/>
            </a:xfrm>
            <a:custGeom>
              <a:avLst/>
              <a:gdLst>
                <a:gd name="connsiteX0" fmla="*/ 190500 w 933450"/>
                <a:gd name="connsiteY0" fmla="*/ 119304 h 1093601"/>
                <a:gd name="connsiteX1" fmla="*/ 190500 w 933450"/>
                <a:gd name="connsiteY1" fmla="*/ 119304 h 1093601"/>
                <a:gd name="connsiteX2" fmla="*/ 114300 w 933450"/>
                <a:gd name="connsiteY2" fmla="*/ 224079 h 1093601"/>
                <a:gd name="connsiteX3" fmla="*/ 95250 w 933450"/>
                <a:gd name="connsiteY3" fmla="*/ 252654 h 1093601"/>
                <a:gd name="connsiteX4" fmla="*/ 66675 w 933450"/>
                <a:gd name="connsiteY4" fmla="*/ 281229 h 1093601"/>
                <a:gd name="connsiteX5" fmla="*/ 28575 w 933450"/>
                <a:gd name="connsiteY5" fmla="*/ 338379 h 1093601"/>
                <a:gd name="connsiteX6" fmla="*/ 9525 w 933450"/>
                <a:gd name="connsiteY6" fmla="*/ 366954 h 1093601"/>
                <a:gd name="connsiteX7" fmla="*/ 28575 w 933450"/>
                <a:gd name="connsiteY7" fmla="*/ 519354 h 1093601"/>
                <a:gd name="connsiteX8" fmla="*/ 38100 w 933450"/>
                <a:gd name="connsiteY8" fmla="*/ 557454 h 1093601"/>
                <a:gd name="connsiteX9" fmla="*/ 104775 w 933450"/>
                <a:gd name="connsiteY9" fmla="*/ 643179 h 1093601"/>
                <a:gd name="connsiteX10" fmla="*/ 114300 w 933450"/>
                <a:gd name="connsiteY10" fmla="*/ 671754 h 1093601"/>
                <a:gd name="connsiteX11" fmla="*/ 76200 w 933450"/>
                <a:gd name="connsiteY11" fmla="*/ 728904 h 1093601"/>
                <a:gd name="connsiteX12" fmla="*/ 38100 w 933450"/>
                <a:gd name="connsiteY12" fmla="*/ 786054 h 1093601"/>
                <a:gd name="connsiteX13" fmla="*/ 19050 w 933450"/>
                <a:gd name="connsiteY13" fmla="*/ 814629 h 1093601"/>
                <a:gd name="connsiteX14" fmla="*/ 0 w 933450"/>
                <a:gd name="connsiteY14" fmla="*/ 843204 h 1093601"/>
                <a:gd name="connsiteX15" fmla="*/ 19050 w 933450"/>
                <a:gd name="connsiteY15" fmla="*/ 928929 h 1093601"/>
                <a:gd name="connsiteX16" fmla="*/ 47625 w 933450"/>
                <a:gd name="connsiteY16" fmla="*/ 957504 h 1093601"/>
                <a:gd name="connsiteX17" fmla="*/ 104775 w 933450"/>
                <a:gd name="connsiteY17" fmla="*/ 976554 h 1093601"/>
                <a:gd name="connsiteX18" fmla="*/ 247650 w 933450"/>
                <a:gd name="connsiteY18" fmla="*/ 995604 h 1093601"/>
                <a:gd name="connsiteX19" fmla="*/ 371475 w 933450"/>
                <a:gd name="connsiteY19" fmla="*/ 1005129 h 1093601"/>
                <a:gd name="connsiteX20" fmla="*/ 504825 w 933450"/>
                <a:gd name="connsiteY20" fmla="*/ 1024179 h 1093601"/>
                <a:gd name="connsiteX21" fmla="*/ 571500 w 933450"/>
                <a:gd name="connsiteY21" fmla="*/ 1033704 h 1093601"/>
                <a:gd name="connsiteX22" fmla="*/ 676275 w 933450"/>
                <a:gd name="connsiteY22" fmla="*/ 1062279 h 1093601"/>
                <a:gd name="connsiteX23" fmla="*/ 723900 w 933450"/>
                <a:gd name="connsiteY23" fmla="*/ 1081329 h 1093601"/>
                <a:gd name="connsiteX24" fmla="*/ 800100 w 933450"/>
                <a:gd name="connsiteY24" fmla="*/ 1090854 h 1093601"/>
                <a:gd name="connsiteX25" fmla="*/ 895350 w 933450"/>
                <a:gd name="connsiteY25" fmla="*/ 1081329 h 1093601"/>
                <a:gd name="connsiteX26" fmla="*/ 914400 w 933450"/>
                <a:gd name="connsiteY26" fmla="*/ 1043229 h 1093601"/>
                <a:gd name="connsiteX27" fmla="*/ 933450 w 933450"/>
                <a:gd name="connsiteY27" fmla="*/ 967029 h 1093601"/>
                <a:gd name="connsiteX28" fmla="*/ 923925 w 933450"/>
                <a:gd name="connsiteY28" fmla="*/ 814629 h 1093601"/>
                <a:gd name="connsiteX29" fmla="*/ 895350 w 933450"/>
                <a:gd name="connsiteY29" fmla="*/ 709854 h 1093601"/>
                <a:gd name="connsiteX30" fmla="*/ 857250 w 933450"/>
                <a:gd name="connsiteY30" fmla="*/ 662229 h 1093601"/>
                <a:gd name="connsiteX31" fmla="*/ 809625 w 933450"/>
                <a:gd name="connsiteY31" fmla="*/ 605079 h 1093601"/>
                <a:gd name="connsiteX32" fmla="*/ 800100 w 933450"/>
                <a:gd name="connsiteY32" fmla="*/ 576504 h 1093601"/>
                <a:gd name="connsiteX33" fmla="*/ 790575 w 933450"/>
                <a:gd name="connsiteY33" fmla="*/ 538404 h 1093601"/>
                <a:gd name="connsiteX34" fmla="*/ 771525 w 933450"/>
                <a:gd name="connsiteY34" fmla="*/ 481254 h 1093601"/>
                <a:gd name="connsiteX35" fmla="*/ 781050 w 933450"/>
                <a:gd name="connsiteY35" fmla="*/ 300279 h 1093601"/>
                <a:gd name="connsiteX36" fmla="*/ 790575 w 933450"/>
                <a:gd name="connsiteY36" fmla="*/ 271704 h 1093601"/>
                <a:gd name="connsiteX37" fmla="*/ 771525 w 933450"/>
                <a:gd name="connsiteY37" fmla="*/ 138354 h 1093601"/>
                <a:gd name="connsiteX38" fmla="*/ 733425 w 933450"/>
                <a:gd name="connsiteY38" fmla="*/ 81204 h 1093601"/>
                <a:gd name="connsiteX39" fmla="*/ 714375 w 933450"/>
                <a:gd name="connsiteY39" fmla="*/ 52629 h 1093601"/>
                <a:gd name="connsiteX40" fmla="*/ 695325 w 933450"/>
                <a:gd name="connsiteY40" fmla="*/ 24054 h 1093601"/>
                <a:gd name="connsiteX41" fmla="*/ 666750 w 933450"/>
                <a:gd name="connsiteY41" fmla="*/ 14529 h 1093601"/>
                <a:gd name="connsiteX42" fmla="*/ 323850 w 933450"/>
                <a:gd name="connsiteY42" fmla="*/ 33579 h 1093601"/>
                <a:gd name="connsiteX43" fmla="*/ 295275 w 933450"/>
                <a:gd name="connsiteY43" fmla="*/ 43104 h 1093601"/>
                <a:gd name="connsiteX44" fmla="*/ 238125 w 933450"/>
                <a:gd name="connsiteY44" fmla="*/ 81204 h 1093601"/>
                <a:gd name="connsiteX45" fmla="*/ 228600 w 933450"/>
                <a:gd name="connsiteY45" fmla="*/ 109779 h 1093601"/>
                <a:gd name="connsiteX46" fmla="*/ 190500 w 933450"/>
                <a:gd name="connsiteY46" fmla="*/ 119304 h 109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33450" h="1093601">
                  <a:moveTo>
                    <a:pt x="190500" y="119304"/>
                  </a:moveTo>
                  <a:lnTo>
                    <a:pt x="190500" y="119304"/>
                  </a:lnTo>
                  <a:cubicBezTo>
                    <a:pt x="165100" y="154229"/>
                    <a:pt x="138255" y="188147"/>
                    <a:pt x="114300" y="224079"/>
                  </a:cubicBezTo>
                  <a:cubicBezTo>
                    <a:pt x="107950" y="233604"/>
                    <a:pt x="102579" y="243860"/>
                    <a:pt x="95250" y="252654"/>
                  </a:cubicBezTo>
                  <a:cubicBezTo>
                    <a:pt x="86626" y="263002"/>
                    <a:pt x="74945" y="270596"/>
                    <a:pt x="66675" y="281229"/>
                  </a:cubicBezTo>
                  <a:cubicBezTo>
                    <a:pt x="52619" y="299301"/>
                    <a:pt x="41275" y="319329"/>
                    <a:pt x="28575" y="338379"/>
                  </a:cubicBezTo>
                  <a:lnTo>
                    <a:pt x="9525" y="366954"/>
                  </a:lnTo>
                  <a:cubicBezTo>
                    <a:pt x="24728" y="564591"/>
                    <a:pt x="4769" y="436032"/>
                    <a:pt x="28575" y="519354"/>
                  </a:cubicBezTo>
                  <a:cubicBezTo>
                    <a:pt x="32171" y="531941"/>
                    <a:pt x="32246" y="545745"/>
                    <a:pt x="38100" y="557454"/>
                  </a:cubicBezTo>
                  <a:cubicBezTo>
                    <a:pt x="60886" y="603026"/>
                    <a:pt x="73417" y="611821"/>
                    <a:pt x="104775" y="643179"/>
                  </a:cubicBezTo>
                  <a:cubicBezTo>
                    <a:pt x="107950" y="652704"/>
                    <a:pt x="117475" y="662229"/>
                    <a:pt x="114300" y="671754"/>
                  </a:cubicBezTo>
                  <a:cubicBezTo>
                    <a:pt x="107060" y="693474"/>
                    <a:pt x="88900" y="709854"/>
                    <a:pt x="76200" y="728904"/>
                  </a:cubicBezTo>
                  <a:lnTo>
                    <a:pt x="38100" y="786054"/>
                  </a:lnTo>
                  <a:lnTo>
                    <a:pt x="19050" y="814629"/>
                  </a:lnTo>
                  <a:lnTo>
                    <a:pt x="0" y="843204"/>
                  </a:lnTo>
                  <a:cubicBezTo>
                    <a:pt x="1153" y="850119"/>
                    <a:pt x="8629" y="913297"/>
                    <a:pt x="19050" y="928929"/>
                  </a:cubicBezTo>
                  <a:cubicBezTo>
                    <a:pt x="26522" y="940137"/>
                    <a:pt x="35850" y="950962"/>
                    <a:pt x="47625" y="957504"/>
                  </a:cubicBezTo>
                  <a:cubicBezTo>
                    <a:pt x="65178" y="967256"/>
                    <a:pt x="85725" y="970204"/>
                    <a:pt x="104775" y="976554"/>
                  </a:cubicBezTo>
                  <a:cubicBezTo>
                    <a:pt x="151524" y="992137"/>
                    <a:pt x="197810" y="991451"/>
                    <a:pt x="247650" y="995604"/>
                  </a:cubicBezTo>
                  <a:lnTo>
                    <a:pt x="371475" y="1005129"/>
                  </a:lnTo>
                  <a:cubicBezTo>
                    <a:pt x="505383" y="1017302"/>
                    <a:pt x="410936" y="1008531"/>
                    <a:pt x="504825" y="1024179"/>
                  </a:cubicBezTo>
                  <a:cubicBezTo>
                    <a:pt x="526970" y="1027870"/>
                    <a:pt x="549411" y="1029688"/>
                    <a:pt x="571500" y="1033704"/>
                  </a:cubicBezTo>
                  <a:cubicBezTo>
                    <a:pt x="590680" y="1037191"/>
                    <a:pt x="670014" y="1060192"/>
                    <a:pt x="676275" y="1062279"/>
                  </a:cubicBezTo>
                  <a:cubicBezTo>
                    <a:pt x="692495" y="1067686"/>
                    <a:pt x="707240" y="1077484"/>
                    <a:pt x="723900" y="1081329"/>
                  </a:cubicBezTo>
                  <a:cubicBezTo>
                    <a:pt x="748842" y="1087085"/>
                    <a:pt x="774700" y="1087679"/>
                    <a:pt x="800100" y="1090854"/>
                  </a:cubicBezTo>
                  <a:cubicBezTo>
                    <a:pt x="831850" y="1087679"/>
                    <a:pt x="865896" y="1093601"/>
                    <a:pt x="895350" y="1081329"/>
                  </a:cubicBezTo>
                  <a:cubicBezTo>
                    <a:pt x="908457" y="1075868"/>
                    <a:pt x="909910" y="1056699"/>
                    <a:pt x="914400" y="1043229"/>
                  </a:cubicBezTo>
                  <a:cubicBezTo>
                    <a:pt x="922679" y="1018391"/>
                    <a:pt x="933450" y="967029"/>
                    <a:pt x="933450" y="967029"/>
                  </a:cubicBezTo>
                  <a:cubicBezTo>
                    <a:pt x="930275" y="916229"/>
                    <a:pt x="928533" y="865319"/>
                    <a:pt x="923925" y="814629"/>
                  </a:cubicBezTo>
                  <a:cubicBezTo>
                    <a:pt x="920842" y="780718"/>
                    <a:pt x="913381" y="739905"/>
                    <a:pt x="895350" y="709854"/>
                  </a:cubicBezTo>
                  <a:cubicBezTo>
                    <a:pt x="884890" y="692421"/>
                    <a:pt x="869448" y="678493"/>
                    <a:pt x="857250" y="662229"/>
                  </a:cubicBezTo>
                  <a:cubicBezTo>
                    <a:pt x="817467" y="609185"/>
                    <a:pt x="861899" y="657353"/>
                    <a:pt x="809625" y="605079"/>
                  </a:cubicBezTo>
                  <a:cubicBezTo>
                    <a:pt x="806450" y="595554"/>
                    <a:pt x="802858" y="586158"/>
                    <a:pt x="800100" y="576504"/>
                  </a:cubicBezTo>
                  <a:cubicBezTo>
                    <a:pt x="796504" y="563917"/>
                    <a:pt x="794337" y="550943"/>
                    <a:pt x="790575" y="538404"/>
                  </a:cubicBezTo>
                  <a:cubicBezTo>
                    <a:pt x="784805" y="519170"/>
                    <a:pt x="771525" y="481254"/>
                    <a:pt x="771525" y="481254"/>
                  </a:cubicBezTo>
                  <a:cubicBezTo>
                    <a:pt x="774700" y="420929"/>
                    <a:pt x="775581" y="360439"/>
                    <a:pt x="781050" y="300279"/>
                  </a:cubicBezTo>
                  <a:cubicBezTo>
                    <a:pt x="781959" y="290280"/>
                    <a:pt x="790575" y="281744"/>
                    <a:pt x="790575" y="271704"/>
                  </a:cubicBezTo>
                  <a:cubicBezTo>
                    <a:pt x="790575" y="269243"/>
                    <a:pt x="784347" y="163997"/>
                    <a:pt x="771525" y="138354"/>
                  </a:cubicBezTo>
                  <a:cubicBezTo>
                    <a:pt x="761286" y="117876"/>
                    <a:pt x="746125" y="100254"/>
                    <a:pt x="733425" y="81204"/>
                  </a:cubicBezTo>
                  <a:lnTo>
                    <a:pt x="714375" y="52629"/>
                  </a:lnTo>
                  <a:cubicBezTo>
                    <a:pt x="708025" y="43104"/>
                    <a:pt x="706185" y="27674"/>
                    <a:pt x="695325" y="24054"/>
                  </a:cubicBezTo>
                  <a:lnTo>
                    <a:pt x="666750" y="14529"/>
                  </a:lnTo>
                  <a:cubicBezTo>
                    <a:pt x="497859" y="19807"/>
                    <a:pt x="441377" y="0"/>
                    <a:pt x="323850" y="33579"/>
                  </a:cubicBezTo>
                  <a:cubicBezTo>
                    <a:pt x="314196" y="36337"/>
                    <a:pt x="304800" y="39929"/>
                    <a:pt x="295275" y="43104"/>
                  </a:cubicBezTo>
                  <a:lnTo>
                    <a:pt x="238125" y="81204"/>
                  </a:lnTo>
                  <a:cubicBezTo>
                    <a:pt x="229771" y="86773"/>
                    <a:pt x="233766" y="101170"/>
                    <a:pt x="228600" y="109779"/>
                  </a:cubicBezTo>
                  <a:cubicBezTo>
                    <a:pt x="223980" y="117480"/>
                    <a:pt x="196850" y="117717"/>
                    <a:pt x="190500" y="11930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F1D2A0A-137F-3C16-15A3-D83EDCE13096}"/>
                </a:ext>
              </a:extLst>
            </p:cNvPr>
            <p:cNvCxnSpPr/>
            <p:nvPr/>
          </p:nvCxnSpPr>
          <p:spPr>
            <a:xfrm flipH="1" flipV="1">
              <a:off x="5562600" y="2895600"/>
              <a:ext cx="914400" cy="6858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C11B44C-DF09-CF1B-767D-5D2C754B62BB}"/>
                </a:ext>
              </a:extLst>
            </p:cNvPr>
            <p:cNvCxnSpPr/>
            <p:nvPr/>
          </p:nvCxnSpPr>
          <p:spPr>
            <a:xfrm>
              <a:off x="6629400" y="3657600"/>
              <a:ext cx="114300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9AB397E-513A-46B9-D508-7E5FC97C7355}"/>
                </a:ext>
              </a:extLst>
            </p:cNvPr>
            <p:cNvCxnSpPr/>
            <p:nvPr/>
          </p:nvCxnSpPr>
          <p:spPr>
            <a:xfrm flipH="1" flipV="1">
              <a:off x="5410200" y="2590800"/>
              <a:ext cx="228600" cy="15240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C1265F-3B1C-7CCE-E198-B51D5B537476}"/>
                </a:ext>
              </a:extLst>
            </p:cNvPr>
            <p:cNvCxnSpPr/>
            <p:nvPr/>
          </p:nvCxnSpPr>
          <p:spPr>
            <a:xfrm flipH="1" flipV="1">
              <a:off x="5286375" y="2800350"/>
              <a:ext cx="228601" cy="123826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045618B-AAEA-D149-11EC-6D0F1308A6D5}"/>
                </a:ext>
              </a:extLst>
            </p:cNvPr>
            <p:cNvCxnSpPr/>
            <p:nvPr/>
          </p:nvCxnSpPr>
          <p:spPr>
            <a:xfrm flipH="1" flipV="1">
              <a:off x="7867650" y="4362450"/>
              <a:ext cx="209551" cy="13335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2A97E1-2DC3-279B-5CDA-EE102F7E4F66}"/>
                </a:ext>
              </a:extLst>
            </p:cNvPr>
            <p:cNvCxnSpPr>
              <a:stCxn id="27" idx="5"/>
            </p:cNvCxnSpPr>
            <p:nvPr/>
          </p:nvCxnSpPr>
          <p:spPr>
            <a:xfrm flipH="1" flipV="1">
              <a:off x="7715250" y="4533900"/>
              <a:ext cx="185578" cy="16520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2AA80B2-0EC4-42BE-CF4E-43C7B6446571}"/>
                </a:ext>
              </a:extLst>
            </p:cNvPr>
            <p:cNvSpPr/>
            <p:nvPr/>
          </p:nvSpPr>
          <p:spPr>
            <a:xfrm>
              <a:off x="5851603" y="2758559"/>
              <a:ext cx="279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b="1" dirty="0">
                  <a:solidFill>
                    <a:srgbClr val="C00000"/>
                  </a:solidFill>
                  <a:latin typeface="Symbol" pitchFamily="18" charset="2"/>
                  <a:sym typeface="Wingdings" pitchFamily="2" charset="2"/>
                </a:rPr>
                <a:t>g</a:t>
              </a:r>
              <a:endParaRPr lang="hr-HR" b="1" dirty="0">
                <a:solidFill>
                  <a:srgbClr val="C0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753681-4066-0DE2-3948-A6259EC80A0B}"/>
                </a:ext>
              </a:extLst>
            </p:cNvPr>
            <p:cNvSpPr/>
            <p:nvPr/>
          </p:nvSpPr>
          <p:spPr>
            <a:xfrm>
              <a:off x="7413703" y="3825359"/>
              <a:ext cx="279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b="1" dirty="0">
                  <a:solidFill>
                    <a:srgbClr val="C00000"/>
                  </a:solidFill>
                  <a:latin typeface="Symbol" pitchFamily="18" charset="2"/>
                  <a:sym typeface="Wingdings" pitchFamily="2" charset="2"/>
                </a:rPr>
                <a:t>g</a:t>
              </a:r>
              <a:endParaRPr lang="hr-HR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4-Point Star 37">
              <a:extLst>
                <a:ext uri="{FF2B5EF4-FFF2-40B4-BE49-F238E27FC236}">
                  <a16:creationId xmlns:a16="http://schemas.microsoft.com/office/drawing/2014/main" id="{F9EB317B-6DB6-516B-2585-DBD04747B313}"/>
                </a:ext>
              </a:extLst>
            </p:cNvPr>
            <p:cNvSpPr/>
            <p:nvPr/>
          </p:nvSpPr>
          <p:spPr>
            <a:xfrm>
              <a:off x="6496050" y="3543300"/>
              <a:ext cx="161925" cy="15240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493941-7AB2-B3CE-9AF6-DE350248D58B}"/>
                </a:ext>
              </a:extLst>
            </p:cNvPr>
            <p:cNvCxnSpPr/>
            <p:nvPr/>
          </p:nvCxnSpPr>
          <p:spPr>
            <a:xfrm>
              <a:off x="5553075" y="2828925"/>
              <a:ext cx="2238375" cy="1609725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71027C-F017-B1DF-5E3F-50488CD9BFBF}"/>
              </a:ext>
            </a:extLst>
          </p:cNvPr>
          <p:cNvGrpSpPr/>
          <p:nvPr/>
        </p:nvGrpSpPr>
        <p:grpSpPr>
          <a:xfrm>
            <a:off x="7268784" y="2605574"/>
            <a:ext cx="3275048" cy="3294690"/>
            <a:chOff x="5105400" y="1886910"/>
            <a:chExt cx="3275048" cy="3294690"/>
          </a:xfrm>
        </p:grpSpPr>
        <p:sp>
          <p:nvSpPr>
            <p:cNvPr id="40" name="Donut 4">
              <a:extLst>
                <a:ext uri="{FF2B5EF4-FFF2-40B4-BE49-F238E27FC236}">
                  <a16:creationId xmlns:a16="http://schemas.microsoft.com/office/drawing/2014/main" id="{BB9E2C41-08D3-58F2-8789-031BFCC8271F}"/>
                </a:ext>
              </a:extLst>
            </p:cNvPr>
            <p:cNvSpPr/>
            <p:nvPr/>
          </p:nvSpPr>
          <p:spPr>
            <a:xfrm>
              <a:off x="5105400" y="1886910"/>
              <a:ext cx="3275048" cy="3294690"/>
            </a:xfrm>
            <a:prstGeom prst="donut">
              <a:avLst>
                <a:gd name="adj" fmla="val 7929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68894875-57F2-3939-4209-6262B1D17DFF}"/>
                </a:ext>
              </a:extLst>
            </p:cNvPr>
            <p:cNvSpPr/>
            <p:nvPr/>
          </p:nvSpPr>
          <p:spPr>
            <a:xfrm>
              <a:off x="6134099" y="3048001"/>
              <a:ext cx="1028701" cy="1212422"/>
            </a:xfrm>
            <a:custGeom>
              <a:avLst/>
              <a:gdLst>
                <a:gd name="connsiteX0" fmla="*/ 190500 w 933450"/>
                <a:gd name="connsiteY0" fmla="*/ 119304 h 1093601"/>
                <a:gd name="connsiteX1" fmla="*/ 190500 w 933450"/>
                <a:gd name="connsiteY1" fmla="*/ 119304 h 1093601"/>
                <a:gd name="connsiteX2" fmla="*/ 114300 w 933450"/>
                <a:gd name="connsiteY2" fmla="*/ 224079 h 1093601"/>
                <a:gd name="connsiteX3" fmla="*/ 95250 w 933450"/>
                <a:gd name="connsiteY3" fmla="*/ 252654 h 1093601"/>
                <a:gd name="connsiteX4" fmla="*/ 66675 w 933450"/>
                <a:gd name="connsiteY4" fmla="*/ 281229 h 1093601"/>
                <a:gd name="connsiteX5" fmla="*/ 28575 w 933450"/>
                <a:gd name="connsiteY5" fmla="*/ 338379 h 1093601"/>
                <a:gd name="connsiteX6" fmla="*/ 9525 w 933450"/>
                <a:gd name="connsiteY6" fmla="*/ 366954 h 1093601"/>
                <a:gd name="connsiteX7" fmla="*/ 28575 w 933450"/>
                <a:gd name="connsiteY7" fmla="*/ 519354 h 1093601"/>
                <a:gd name="connsiteX8" fmla="*/ 38100 w 933450"/>
                <a:gd name="connsiteY8" fmla="*/ 557454 h 1093601"/>
                <a:gd name="connsiteX9" fmla="*/ 104775 w 933450"/>
                <a:gd name="connsiteY9" fmla="*/ 643179 h 1093601"/>
                <a:gd name="connsiteX10" fmla="*/ 114300 w 933450"/>
                <a:gd name="connsiteY10" fmla="*/ 671754 h 1093601"/>
                <a:gd name="connsiteX11" fmla="*/ 76200 w 933450"/>
                <a:gd name="connsiteY11" fmla="*/ 728904 h 1093601"/>
                <a:gd name="connsiteX12" fmla="*/ 38100 w 933450"/>
                <a:gd name="connsiteY12" fmla="*/ 786054 h 1093601"/>
                <a:gd name="connsiteX13" fmla="*/ 19050 w 933450"/>
                <a:gd name="connsiteY13" fmla="*/ 814629 h 1093601"/>
                <a:gd name="connsiteX14" fmla="*/ 0 w 933450"/>
                <a:gd name="connsiteY14" fmla="*/ 843204 h 1093601"/>
                <a:gd name="connsiteX15" fmla="*/ 19050 w 933450"/>
                <a:gd name="connsiteY15" fmla="*/ 928929 h 1093601"/>
                <a:gd name="connsiteX16" fmla="*/ 47625 w 933450"/>
                <a:gd name="connsiteY16" fmla="*/ 957504 h 1093601"/>
                <a:gd name="connsiteX17" fmla="*/ 104775 w 933450"/>
                <a:gd name="connsiteY17" fmla="*/ 976554 h 1093601"/>
                <a:gd name="connsiteX18" fmla="*/ 247650 w 933450"/>
                <a:gd name="connsiteY18" fmla="*/ 995604 h 1093601"/>
                <a:gd name="connsiteX19" fmla="*/ 371475 w 933450"/>
                <a:gd name="connsiteY19" fmla="*/ 1005129 h 1093601"/>
                <a:gd name="connsiteX20" fmla="*/ 504825 w 933450"/>
                <a:gd name="connsiteY20" fmla="*/ 1024179 h 1093601"/>
                <a:gd name="connsiteX21" fmla="*/ 571500 w 933450"/>
                <a:gd name="connsiteY21" fmla="*/ 1033704 h 1093601"/>
                <a:gd name="connsiteX22" fmla="*/ 676275 w 933450"/>
                <a:gd name="connsiteY22" fmla="*/ 1062279 h 1093601"/>
                <a:gd name="connsiteX23" fmla="*/ 723900 w 933450"/>
                <a:gd name="connsiteY23" fmla="*/ 1081329 h 1093601"/>
                <a:gd name="connsiteX24" fmla="*/ 800100 w 933450"/>
                <a:gd name="connsiteY24" fmla="*/ 1090854 h 1093601"/>
                <a:gd name="connsiteX25" fmla="*/ 895350 w 933450"/>
                <a:gd name="connsiteY25" fmla="*/ 1081329 h 1093601"/>
                <a:gd name="connsiteX26" fmla="*/ 914400 w 933450"/>
                <a:gd name="connsiteY26" fmla="*/ 1043229 h 1093601"/>
                <a:gd name="connsiteX27" fmla="*/ 933450 w 933450"/>
                <a:gd name="connsiteY27" fmla="*/ 967029 h 1093601"/>
                <a:gd name="connsiteX28" fmla="*/ 923925 w 933450"/>
                <a:gd name="connsiteY28" fmla="*/ 814629 h 1093601"/>
                <a:gd name="connsiteX29" fmla="*/ 895350 w 933450"/>
                <a:gd name="connsiteY29" fmla="*/ 709854 h 1093601"/>
                <a:gd name="connsiteX30" fmla="*/ 857250 w 933450"/>
                <a:gd name="connsiteY30" fmla="*/ 662229 h 1093601"/>
                <a:gd name="connsiteX31" fmla="*/ 809625 w 933450"/>
                <a:gd name="connsiteY31" fmla="*/ 605079 h 1093601"/>
                <a:gd name="connsiteX32" fmla="*/ 800100 w 933450"/>
                <a:gd name="connsiteY32" fmla="*/ 576504 h 1093601"/>
                <a:gd name="connsiteX33" fmla="*/ 790575 w 933450"/>
                <a:gd name="connsiteY33" fmla="*/ 538404 h 1093601"/>
                <a:gd name="connsiteX34" fmla="*/ 771525 w 933450"/>
                <a:gd name="connsiteY34" fmla="*/ 481254 h 1093601"/>
                <a:gd name="connsiteX35" fmla="*/ 781050 w 933450"/>
                <a:gd name="connsiteY35" fmla="*/ 300279 h 1093601"/>
                <a:gd name="connsiteX36" fmla="*/ 790575 w 933450"/>
                <a:gd name="connsiteY36" fmla="*/ 271704 h 1093601"/>
                <a:gd name="connsiteX37" fmla="*/ 771525 w 933450"/>
                <a:gd name="connsiteY37" fmla="*/ 138354 h 1093601"/>
                <a:gd name="connsiteX38" fmla="*/ 733425 w 933450"/>
                <a:gd name="connsiteY38" fmla="*/ 81204 h 1093601"/>
                <a:gd name="connsiteX39" fmla="*/ 714375 w 933450"/>
                <a:gd name="connsiteY39" fmla="*/ 52629 h 1093601"/>
                <a:gd name="connsiteX40" fmla="*/ 695325 w 933450"/>
                <a:gd name="connsiteY40" fmla="*/ 24054 h 1093601"/>
                <a:gd name="connsiteX41" fmla="*/ 666750 w 933450"/>
                <a:gd name="connsiteY41" fmla="*/ 14529 h 1093601"/>
                <a:gd name="connsiteX42" fmla="*/ 323850 w 933450"/>
                <a:gd name="connsiteY42" fmla="*/ 33579 h 1093601"/>
                <a:gd name="connsiteX43" fmla="*/ 295275 w 933450"/>
                <a:gd name="connsiteY43" fmla="*/ 43104 h 1093601"/>
                <a:gd name="connsiteX44" fmla="*/ 238125 w 933450"/>
                <a:gd name="connsiteY44" fmla="*/ 81204 h 1093601"/>
                <a:gd name="connsiteX45" fmla="*/ 228600 w 933450"/>
                <a:gd name="connsiteY45" fmla="*/ 109779 h 1093601"/>
                <a:gd name="connsiteX46" fmla="*/ 190500 w 933450"/>
                <a:gd name="connsiteY46" fmla="*/ 119304 h 109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33450" h="1093601">
                  <a:moveTo>
                    <a:pt x="190500" y="119304"/>
                  </a:moveTo>
                  <a:lnTo>
                    <a:pt x="190500" y="119304"/>
                  </a:lnTo>
                  <a:cubicBezTo>
                    <a:pt x="165100" y="154229"/>
                    <a:pt x="138255" y="188147"/>
                    <a:pt x="114300" y="224079"/>
                  </a:cubicBezTo>
                  <a:cubicBezTo>
                    <a:pt x="107950" y="233604"/>
                    <a:pt x="102579" y="243860"/>
                    <a:pt x="95250" y="252654"/>
                  </a:cubicBezTo>
                  <a:cubicBezTo>
                    <a:pt x="86626" y="263002"/>
                    <a:pt x="74945" y="270596"/>
                    <a:pt x="66675" y="281229"/>
                  </a:cubicBezTo>
                  <a:cubicBezTo>
                    <a:pt x="52619" y="299301"/>
                    <a:pt x="41275" y="319329"/>
                    <a:pt x="28575" y="338379"/>
                  </a:cubicBezTo>
                  <a:lnTo>
                    <a:pt x="9525" y="366954"/>
                  </a:lnTo>
                  <a:cubicBezTo>
                    <a:pt x="24728" y="564591"/>
                    <a:pt x="4769" y="436032"/>
                    <a:pt x="28575" y="519354"/>
                  </a:cubicBezTo>
                  <a:cubicBezTo>
                    <a:pt x="32171" y="531941"/>
                    <a:pt x="32246" y="545745"/>
                    <a:pt x="38100" y="557454"/>
                  </a:cubicBezTo>
                  <a:cubicBezTo>
                    <a:pt x="60886" y="603026"/>
                    <a:pt x="73417" y="611821"/>
                    <a:pt x="104775" y="643179"/>
                  </a:cubicBezTo>
                  <a:cubicBezTo>
                    <a:pt x="107950" y="652704"/>
                    <a:pt x="117475" y="662229"/>
                    <a:pt x="114300" y="671754"/>
                  </a:cubicBezTo>
                  <a:cubicBezTo>
                    <a:pt x="107060" y="693474"/>
                    <a:pt x="88900" y="709854"/>
                    <a:pt x="76200" y="728904"/>
                  </a:cubicBezTo>
                  <a:lnTo>
                    <a:pt x="38100" y="786054"/>
                  </a:lnTo>
                  <a:lnTo>
                    <a:pt x="19050" y="814629"/>
                  </a:lnTo>
                  <a:lnTo>
                    <a:pt x="0" y="843204"/>
                  </a:lnTo>
                  <a:cubicBezTo>
                    <a:pt x="1153" y="850119"/>
                    <a:pt x="8629" y="913297"/>
                    <a:pt x="19050" y="928929"/>
                  </a:cubicBezTo>
                  <a:cubicBezTo>
                    <a:pt x="26522" y="940137"/>
                    <a:pt x="35850" y="950962"/>
                    <a:pt x="47625" y="957504"/>
                  </a:cubicBezTo>
                  <a:cubicBezTo>
                    <a:pt x="65178" y="967256"/>
                    <a:pt x="85725" y="970204"/>
                    <a:pt x="104775" y="976554"/>
                  </a:cubicBezTo>
                  <a:cubicBezTo>
                    <a:pt x="151524" y="992137"/>
                    <a:pt x="197810" y="991451"/>
                    <a:pt x="247650" y="995604"/>
                  </a:cubicBezTo>
                  <a:lnTo>
                    <a:pt x="371475" y="1005129"/>
                  </a:lnTo>
                  <a:cubicBezTo>
                    <a:pt x="505383" y="1017302"/>
                    <a:pt x="410936" y="1008531"/>
                    <a:pt x="504825" y="1024179"/>
                  </a:cubicBezTo>
                  <a:cubicBezTo>
                    <a:pt x="526970" y="1027870"/>
                    <a:pt x="549411" y="1029688"/>
                    <a:pt x="571500" y="1033704"/>
                  </a:cubicBezTo>
                  <a:cubicBezTo>
                    <a:pt x="590680" y="1037191"/>
                    <a:pt x="670014" y="1060192"/>
                    <a:pt x="676275" y="1062279"/>
                  </a:cubicBezTo>
                  <a:cubicBezTo>
                    <a:pt x="692495" y="1067686"/>
                    <a:pt x="707240" y="1077484"/>
                    <a:pt x="723900" y="1081329"/>
                  </a:cubicBezTo>
                  <a:cubicBezTo>
                    <a:pt x="748842" y="1087085"/>
                    <a:pt x="774700" y="1087679"/>
                    <a:pt x="800100" y="1090854"/>
                  </a:cubicBezTo>
                  <a:cubicBezTo>
                    <a:pt x="831850" y="1087679"/>
                    <a:pt x="865896" y="1093601"/>
                    <a:pt x="895350" y="1081329"/>
                  </a:cubicBezTo>
                  <a:cubicBezTo>
                    <a:pt x="908457" y="1075868"/>
                    <a:pt x="909910" y="1056699"/>
                    <a:pt x="914400" y="1043229"/>
                  </a:cubicBezTo>
                  <a:cubicBezTo>
                    <a:pt x="922679" y="1018391"/>
                    <a:pt x="933450" y="967029"/>
                    <a:pt x="933450" y="967029"/>
                  </a:cubicBezTo>
                  <a:cubicBezTo>
                    <a:pt x="930275" y="916229"/>
                    <a:pt x="928533" y="865319"/>
                    <a:pt x="923925" y="814629"/>
                  </a:cubicBezTo>
                  <a:cubicBezTo>
                    <a:pt x="920842" y="780718"/>
                    <a:pt x="913381" y="739905"/>
                    <a:pt x="895350" y="709854"/>
                  </a:cubicBezTo>
                  <a:cubicBezTo>
                    <a:pt x="884890" y="692421"/>
                    <a:pt x="869448" y="678493"/>
                    <a:pt x="857250" y="662229"/>
                  </a:cubicBezTo>
                  <a:cubicBezTo>
                    <a:pt x="817467" y="609185"/>
                    <a:pt x="861899" y="657353"/>
                    <a:pt x="809625" y="605079"/>
                  </a:cubicBezTo>
                  <a:cubicBezTo>
                    <a:pt x="806450" y="595554"/>
                    <a:pt x="802858" y="586158"/>
                    <a:pt x="800100" y="576504"/>
                  </a:cubicBezTo>
                  <a:cubicBezTo>
                    <a:pt x="796504" y="563917"/>
                    <a:pt x="794337" y="550943"/>
                    <a:pt x="790575" y="538404"/>
                  </a:cubicBezTo>
                  <a:cubicBezTo>
                    <a:pt x="784805" y="519170"/>
                    <a:pt x="771525" y="481254"/>
                    <a:pt x="771525" y="481254"/>
                  </a:cubicBezTo>
                  <a:cubicBezTo>
                    <a:pt x="774700" y="420929"/>
                    <a:pt x="775581" y="360439"/>
                    <a:pt x="781050" y="300279"/>
                  </a:cubicBezTo>
                  <a:cubicBezTo>
                    <a:pt x="781959" y="290280"/>
                    <a:pt x="790575" y="281744"/>
                    <a:pt x="790575" y="271704"/>
                  </a:cubicBezTo>
                  <a:cubicBezTo>
                    <a:pt x="790575" y="269243"/>
                    <a:pt x="784347" y="163997"/>
                    <a:pt x="771525" y="138354"/>
                  </a:cubicBezTo>
                  <a:cubicBezTo>
                    <a:pt x="761286" y="117876"/>
                    <a:pt x="746125" y="100254"/>
                    <a:pt x="733425" y="81204"/>
                  </a:cubicBezTo>
                  <a:lnTo>
                    <a:pt x="714375" y="52629"/>
                  </a:lnTo>
                  <a:cubicBezTo>
                    <a:pt x="708025" y="43104"/>
                    <a:pt x="706185" y="27674"/>
                    <a:pt x="695325" y="24054"/>
                  </a:cubicBezTo>
                  <a:lnTo>
                    <a:pt x="666750" y="14529"/>
                  </a:lnTo>
                  <a:cubicBezTo>
                    <a:pt x="497859" y="19807"/>
                    <a:pt x="441377" y="0"/>
                    <a:pt x="323850" y="33579"/>
                  </a:cubicBezTo>
                  <a:cubicBezTo>
                    <a:pt x="314196" y="36337"/>
                    <a:pt x="304800" y="39929"/>
                    <a:pt x="295275" y="43104"/>
                  </a:cubicBezTo>
                  <a:lnTo>
                    <a:pt x="238125" y="81204"/>
                  </a:lnTo>
                  <a:cubicBezTo>
                    <a:pt x="229771" y="86773"/>
                    <a:pt x="233766" y="101170"/>
                    <a:pt x="228600" y="109779"/>
                  </a:cubicBezTo>
                  <a:cubicBezTo>
                    <a:pt x="223980" y="117480"/>
                    <a:pt x="196850" y="117717"/>
                    <a:pt x="190500" y="11930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D6FF3B7-B259-925A-7622-8B45174F094B}"/>
                </a:ext>
              </a:extLst>
            </p:cNvPr>
            <p:cNvCxnSpPr>
              <a:stCxn id="41" idx="4"/>
            </p:cNvCxnSpPr>
            <p:nvPr/>
          </p:nvCxnSpPr>
          <p:spPr>
            <a:xfrm flipH="1">
              <a:off x="5372100" y="3359786"/>
              <a:ext cx="835478" cy="26923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39DF7DB-AE7C-614B-E1C7-6594C70FD37A}"/>
                </a:ext>
              </a:extLst>
            </p:cNvPr>
            <p:cNvCxnSpPr/>
            <p:nvPr/>
          </p:nvCxnSpPr>
          <p:spPr>
            <a:xfrm>
              <a:off x="6629400" y="3657600"/>
              <a:ext cx="114300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02122B5-84AC-0CF3-D26B-397C0D0A93FA}"/>
                </a:ext>
              </a:extLst>
            </p:cNvPr>
            <p:cNvCxnSpPr>
              <a:endCxn id="40" idx="2"/>
            </p:cNvCxnSpPr>
            <p:nvPr/>
          </p:nvCxnSpPr>
          <p:spPr>
            <a:xfrm flipH="1">
              <a:off x="5105400" y="3514725"/>
              <a:ext cx="247650" cy="1953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4468557-F6D1-AE26-BADC-96CD394C07B0}"/>
                </a:ext>
              </a:extLst>
            </p:cNvPr>
            <p:cNvCxnSpPr/>
            <p:nvPr/>
          </p:nvCxnSpPr>
          <p:spPr>
            <a:xfrm flipH="1">
              <a:off x="5133975" y="3771900"/>
              <a:ext cx="276225" cy="5715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DB1AA84-837C-679C-A3CD-AF6C920B058E}"/>
                </a:ext>
              </a:extLst>
            </p:cNvPr>
            <p:cNvCxnSpPr/>
            <p:nvPr/>
          </p:nvCxnSpPr>
          <p:spPr>
            <a:xfrm flipH="1" flipV="1">
              <a:off x="7867650" y="4362450"/>
              <a:ext cx="209551" cy="13335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D616B29-83CF-FCE3-7A4B-F3337970EBB2}"/>
                </a:ext>
              </a:extLst>
            </p:cNvPr>
            <p:cNvCxnSpPr>
              <a:stCxn id="40" idx="5"/>
            </p:cNvCxnSpPr>
            <p:nvPr/>
          </p:nvCxnSpPr>
          <p:spPr>
            <a:xfrm flipH="1" flipV="1">
              <a:off x="7715250" y="4533900"/>
              <a:ext cx="185578" cy="16520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5A34A58-6A86-15A9-FDCC-857F24CD9CB3}"/>
                </a:ext>
              </a:extLst>
            </p:cNvPr>
            <p:cNvSpPr/>
            <p:nvPr/>
          </p:nvSpPr>
          <p:spPr>
            <a:xfrm>
              <a:off x="5851603" y="2758559"/>
              <a:ext cx="279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b="1" dirty="0">
                  <a:solidFill>
                    <a:srgbClr val="C00000"/>
                  </a:solidFill>
                  <a:latin typeface="Symbol" pitchFamily="18" charset="2"/>
                  <a:sym typeface="Wingdings" pitchFamily="2" charset="2"/>
                </a:rPr>
                <a:t>g</a:t>
              </a:r>
              <a:endParaRPr lang="hr-HR" b="1" dirty="0">
                <a:solidFill>
                  <a:srgbClr val="C0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CB70462-8E0D-B2FC-639A-10D4BE1DB8E1}"/>
                </a:ext>
              </a:extLst>
            </p:cNvPr>
            <p:cNvSpPr/>
            <p:nvPr/>
          </p:nvSpPr>
          <p:spPr>
            <a:xfrm>
              <a:off x="7413703" y="3825359"/>
              <a:ext cx="279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b="1" dirty="0">
                  <a:solidFill>
                    <a:srgbClr val="C00000"/>
                  </a:solidFill>
                  <a:latin typeface="Symbol" pitchFamily="18" charset="2"/>
                  <a:sym typeface="Wingdings" pitchFamily="2" charset="2"/>
                </a:rPr>
                <a:t>g</a:t>
              </a:r>
              <a:endParaRPr lang="hr-HR" b="1" dirty="0">
                <a:solidFill>
                  <a:srgbClr val="C00000"/>
                </a:solidFill>
              </a:endParaRPr>
            </a:p>
          </p:txBody>
        </p:sp>
        <p:sp>
          <p:nvSpPr>
            <p:cNvPr id="50" name="4-Point Star 37">
              <a:extLst>
                <a:ext uri="{FF2B5EF4-FFF2-40B4-BE49-F238E27FC236}">
                  <a16:creationId xmlns:a16="http://schemas.microsoft.com/office/drawing/2014/main" id="{360F368B-361C-96F5-EBD8-F64D42C4AE66}"/>
                </a:ext>
              </a:extLst>
            </p:cNvPr>
            <p:cNvSpPr/>
            <p:nvPr/>
          </p:nvSpPr>
          <p:spPr>
            <a:xfrm>
              <a:off x="6496050" y="3543300"/>
              <a:ext cx="161925" cy="15240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A5630CF-C4F8-BCBA-48F3-E76CD0EF8581}"/>
                </a:ext>
              </a:extLst>
            </p:cNvPr>
            <p:cNvCxnSpPr>
              <a:endCxn id="41" idx="4"/>
            </p:cNvCxnSpPr>
            <p:nvPr/>
          </p:nvCxnSpPr>
          <p:spPr>
            <a:xfrm flipH="1" flipV="1">
              <a:off x="6207578" y="3359786"/>
              <a:ext cx="231322" cy="16446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91A6B62-22D3-D468-4E61-AF50A454A727}"/>
                </a:ext>
              </a:extLst>
            </p:cNvPr>
            <p:cNvCxnSpPr/>
            <p:nvPr/>
          </p:nvCxnSpPr>
          <p:spPr>
            <a:xfrm>
              <a:off x="5419725" y="3676650"/>
              <a:ext cx="2371725" cy="76200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2378D3-EF15-EF34-D252-EEDB7CB3B449}"/>
                </a:ext>
              </a:extLst>
            </p:cNvPr>
            <p:cNvSpPr txBox="1"/>
            <p:nvPr/>
          </p:nvSpPr>
          <p:spPr>
            <a:xfrm>
              <a:off x="5924550" y="2476500"/>
              <a:ext cx="1190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err="1">
                  <a:latin typeface="Calibri" panose="020F0502020204030204" pitchFamily="34" charset="0"/>
                  <a:cs typeface="Calibri" panose="020F0502020204030204" pitchFamily="34" charset="0"/>
                </a:rPr>
                <a:t>Scatter</a:t>
              </a:r>
              <a:endParaRPr lang="hr-H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D93781-D8F2-4436-BA60-F6E7D3E617C7}"/>
              </a:ext>
            </a:extLst>
          </p:cNvPr>
          <p:cNvGrpSpPr/>
          <p:nvPr/>
        </p:nvGrpSpPr>
        <p:grpSpPr>
          <a:xfrm>
            <a:off x="7286136" y="2614619"/>
            <a:ext cx="3275048" cy="3294690"/>
            <a:chOff x="5105400" y="1886910"/>
            <a:chExt cx="3275048" cy="3294690"/>
          </a:xfrm>
        </p:grpSpPr>
        <p:sp>
          <p:nvSpPr>
            <p:cNvPr id="55" name="Donut 17">
              <a:extLst>
                <a:ext uri="{FF2B5EF4-FFF2-40B4-BE49-F238E27FC236}">
                  <a16:creationId xmlns:a16="http://schemas.microsoft.com/office/drawing/2014/main" id="{9EEBEA21-3398-93D5-6B3C-0F0821AD6863}"/>
                </a:ext>
              </a:extLst>
            </p:cNvPr>
            <p:cNvSpPr/>
            <p:nvPr/>
          </p:nvSpPr>
          <p:spPr>
            <a:xfrm>
              <a:off x="5105400" y="1886910"/>
              <a:ext cx="3275048" cy="3294690"/>
            </a:xfrm>
            <a:prstGeom prst="donut">
              <a:avLst>
                <a:gd name="adj" fmla="val 7929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FCE87C96-0CA8-FC34-3A48-AB60B65D3DD7}"/>
                </a:ext>
              </a:extLst>
            </p:cNvPr>
            <p:cNvSpPr/>
            <p:nvPr/>
          </p:nvSpPr>
          <p:spPr>
            <a:xfrm>
              <a:off x="6134099" y="3048001"/>
              <a:ext cx="1028701" cy="1212422"/>
            </a:xfrm>
            <a:custGeom>
              <a:avLst/>
              <a:gdLst>
                <a:gd name="connsiteX0" fmla="*/ 190500 w 933450"/>
                <a:gd name="connsiteY0" fmla="*/ 119304 h 1093601"/>
                <a:gd name="connsiteX1" fmla="*/ 190500 w 933450"/>
                <a:gd name="connsiteY1" fmla="*/ 119304 h 1093601"/>
                <a:gd name="connsiteX2" fmla="*/ 114300 w 933450"/>
                <a:gd name="connsiteY2" fmla="*/ 224079 h 1093601"/>
                <a:gd name="connsiteX3" fmla="*/ 95250 w 933450"/>
                <a:gd name="connsiteY3" fmla="*/ 252654 h 1093601"/>
                <a:gd name="connsiteX4" fmla="*/ 66675 w 933450"/>
                <a:gd name="connsiteY4" fmla="*/ 281229 h 1093601"/>
                <a:gd name="connsiteX5" fmla="*/ 28575 w 933450"/>
                <a:gd name="connsiteY5" fmla="*/ 338379 h 1093601"/>
                <a:gd name="connsiteX6" fmla="*/ 9525 w 933450"/>
                <a:gd name="connsiteY6" fmla="*/ 366954 h 1093601"/>
                <a:gd name="connsiteX7" fmla="*/ 28575 w 933450"/>
                <a:gd name="connsiteY7" fmla="*/ 519354 h 1093601"/>
                <a:gd name="connsiteX8" fmla="*/ 38100 w 933450"/>
                <a:gd name="connsiteY8" fmla="*/ 557454 h 1093601"/>
                <a:gd name="connsiteX9" fmla="*/ 104775 w 933450"/>
                <a:gd name="connsiteY9" fmla="*/ 643179 h 1093601"/>
                <a:gd name="connsiteX10" fmla="*/ 114300 w 933450"/>
                <a:gd name="connsiteY10" fmla="*/ 671754 h 1093601"/>
                <a:gd name="connsiteX11" fmla="*/ 76200 w 933450"/>
                <a:gd name="connsiteY11" fmla="*/ 728904 h 1093601"/>
                <a:gd name="connsiteX12" fmla="*/ 38100 w 933450"/>
                <a:gd name="connsiteY12" fmla="*/ 786054 h 1093601"/>
                <a:gd name="connsiteX13" fmla="*/ 19050 w 933450"/>
                <a:gd name="connsiteY13" fmla="*/ 814629 h 1093601"/>
                <a:gd name="connsiteX14" fmla="*/ 0 w 933450"/>
                <a:gd name="connsiteY14" fmla="*/ 843204 h 1093601"/>
                <a:gd name="connsiteX15" fmla="*/ 19050 w 933450"/>
                <a:gd name="connsiteY15" fmla="*/ 928929 h 1093601"/>
                <a:gd name="connsiteX16" fmla="*/ 47625 w 933450"/>
                <a:gd name="connsiteY16" fmla="*/ 957504 h 1093601"/>
                <a:gd name="connsiteX17" fmla="*/ 104775 w 933450"/>
                <a:gd name="connsiteY17" fmla="*/ 976554 h 1093601"/>
                <a:gd name="connsiteX18" fmla="*/ 247650 w 933450"/>
                <a:gd name="connsiteY18" fmla="*/ 995604 h 1093601"/>
                <a:gd name="connsiteX19" fmla="*/ 371475 w 933450"/>
                <a:gd name="connsiteY19" fmla="*/ 1005129 h 1093601"/>
                <a:gd name="connsiteX20" fmla="*/ 504825 w 933450"/>
                <a:gd name="connsiteY20" fmla="*/ 1024179 h 1093601"/>
                <a:gd name="connsiteX21" fmla="*/ 571500 w 933450"/>
                <a:gd name="connsiteY21" fmla="*/ 1033704 h 1093601"/>
                <a:gd name="connsiteX22" fmla="*/ 676275 w 933450"/>
                <a:gd name="connsiteY22" fmla="*/ 1062279 h 1093601"/>
                <a:gd name="connsiteX23" fmla="*/ 723900 w 933450"/>
                <a:gd name="connsiteY23" fmla="*/ 1081329 h 1093601"/>
                <a:gd name="connsiteX24" fmla="*/ 800100 w 933450"/>
                <a:gd name="connsiteY24" fmla="*/ 1090854 h 1093601"/>
                <a:gd name="connsiteX25" fmla="*/ 895350 w 933450"/>
                <a:gd name="connsiteY25" fmla="*/ 1081329 h 1093601"/>
                <a:gd name="connsiteX26" fmla="*/ 914400 w 933450"/>
                <a:gd name="connsiteY26" fmla="*/ 1043229 h 1093601"/>
                <a:gd name="connsiteX27" fmla="*/ 933450 w 933450"/>
                <a:gd name="connsiteY27" fmla="*/ 967029 h 1093601"/>
                <a:gd name="connsiteX28" fmla="*/ 923925 w 933450"/>
                <a:gd name="connsiteY28" fmla="*/ 814629 h 1093601"/>
                <a:gd name="connsiteX29" fmla="*/ 895350 w 933450"/>
                <a:gd name="connsiteY29" fmla="*/ 709854 h 1093601"/>
                <a:gd name="connsiteX30" fmla="*/ 857250 w 933450"/>
                <a:gd name="connsiteY30" fmla="*/ 662229 h 1093601"/>
                <a:gd name="connsiteX31" fmla="*/ 809625 w 933450"/>
                <a:gd name="connsiteY31" fmla="*/ 605079 h 1093601"/>
                <a:gd name="connsiteX32" fmla="*/ 800100 w 933450"/>
                <a:gd name="connsiteY32" fmla="*/ 576504 h 1093601"/>
                <a:gd name="connsiteX33" fmla="*/ 790575 w 933450"/>
                <a:gd name="connsiteY33" fmla="*/ 538404 h 1093601"/>
                <a:gd name="connsiteX34" fmla="*/ 771525 w 933450"/>
                <a:gd name="connsiteY34" fmla="*/ 481254 h 1093601"/>
                <a:gd name="connsiteX35" fmla="*/ 781050 w 933450"/>
                <a:gd name="connsiteY35" fmla="*/ 300279 h 1093601"/>
                <a:gd name="connsiteX36" fmla="*/ 790575 w 933450"/>
                <a:gd name="connsiteY36" fmla="*/ 271704 h 1093601"/>
                <a:gd name="connsiteX37" fmla="*/ 771525 w 933450"/>
                <a:gd name="connsiteY37" fmla="*/ 138354 h 1093601"/>
                <a:gd name="connsiteX38" fmla="*/ 733425 w 933450"/>
                <a:gd name="connsiteY38" fmla="*/ 81204 h 1093601"/>
                <a:gd name="connsiteX39" fmla="*/ 714375 w 933450"/>
                <a:gd name="connsiteY39" fmla="*/ 52629 h 1093601"/>
                <a:gd name="connsiteX40" fmla="*/ 695325 w 933450"/>
                <a:gd name="connsiteY40" fmla="*/ 24054 h 1093601"/>
                <a:gd name="connsiteX41" fmla="*/ 666750 w 933450"/>
                <a:gd name="connsiteY41" fmla="*/ 14529 h 1093601"/>
                <a:gd name="connsiteX42" fmla="*/ 323850 w 933450"/>
                <a:gd name="connsiteY42" fmla="*/ 33579 h 1093601"/>
                <a:gd name="connsiteX43" fmla="*/ 295275 w 933450"/>
                <a:gd name="connsiteY43" fmla="*/ 43104 h 1093601"/>
                <a:gd name="connsiteX44" fmla="*/ 238125 w 933450"/>
                <a:gd name="connsiteY44" fmla="*/ 81204 h 1093601"/>
                <a:gd name="connsiteX45" fmla="*/ 228600 w 933450"/>
                <a:gd name="connsiteY45" fmla="*/ 109779 h 1093601"/>
                <a:gd name="connsiteX46" fmla="*/ 190500 w 933450"/>
                <a:gd name="connsiteY46" fmla="*/ 119304 h 109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33450" h="1093601">
                  <a:moveTo>
                    <a:pt x="190500" y="119304"/>
                  </a:moveTo>
                  <a:lnTo>
                    <a:pt x="190500" y="119304"/>
                  </a:lnTo>
                  <a:cubicBezTo>
                    <a:pt x="165100" y="154229"/>
                    <a:pt x="138255" y="188147"/>
                    <a:pt x="114300" y="224079"/>
                  </a:cubicBezTo>
                  <a:cubicBezTo>
                    <a:pt x="107950" y="233604"/>
                    <a:pt x="102579" y="243860"/>
                    <a:pt x="95250" y="252654"/>
                  </a:cubicBezTo>
                  <a:cubicBezTo>
                    <a:pt x="86626" y="263002"/>
                    <a:pt x="74945" y="270596"/>
                    <a:pt x="66675" y="281229"/>
                  </a:cubicBezTo>
                  <a:cubicBezTo>
                    <a:pt x="52619" y="299301"/>
                    <a:pt x="41275" y="319329"/>
                    <a:pt x="28575" y="338379"/>
                  </a:cubicBezTo>
                  <a:lnTo>
                    <a:pt x="9525" y="366954"/>
                  </a:lnTo>
                  <a:cubicBezTo>
                    <a:pt x="24728" y="564591"/>
                    <a:pt x="4769" y="436032"/>
                    <a:pt x="28575" y="519354"/>
                  </a:cubicBezTo>
                  <a:cubicBezTo>
                    <a:pt x="32171" y="531941"/>
                    <a:pt x="32246" y="545745"/>
                    <a:pt x="38100" y="557454"/>
                  </a:cubicBezTo>
                  <a:cubicBezTo>
                    <a:pt x="60886" y="603026"/>
                    <a:pt x="73417" y="611821"/>
                    <a:pt x="104775" y="643179"/>
                  </a:cubicBezTo>
                  <a:cubicBezTo>
                    <a:pt x="107950" y="652704"/>
                    <a:pt x="117475" y="662229"/>
                    <a:pt x="114300" y="671754"/>
                  </a:cubicBezTo>
                  <a:cubicBezTo>
                    <a:pt x="107060" y="693474"/>
                    <a:pt x="88900" y="709854"/>
                    <a:pt x="76200" y="728904"/>
                  </a:cubicBezTo>
                  <a:lnTo>
                    <a:pt x="38100" y="786054"/>
                  </a:lnTo>
                  <a:lnTo>
                    <a:pt x="19050" y="814629"/>
                  </a:lnTo>
                  <a:lnTo>
                    <a:pt x="0" y="843204"/>
                  </a:lnTo>
                  <a:cubicBezTo>
                    <a:pt x="1153" y="850119"/>
                    <a:pt x="8629" y="913297"/>
                    <a:pt x="19050" y="928929"/>
                  </a:cubicBezTo>
                  <a:cubicBezTo>
                    <a:pt x="26522" y="940137"/>
                    <a:pt x="35850" y="950962"/>
                    <a:pt x="47625" y="957504"/>
                  </a:cubicBezTo>
                  <a:cubicBezTo>
                    <a:pt x="65178" y="967256"/>
                    <a:pt x="85725" y="970204"/>
                    <a:pt x="104775" y="976554"/>
                  </a:cubicBezTo>
                  <a:cubicBezTo>
                    <a:pt x="151524" y="992137"/>
                    <a:pt x="197810" y="991451"/>
                    <a:pt x="247650" y="995604"/>
                  </a:cubicBezTo>
                  <a:lnTo>
                    <a:pt x="371475" y="1005129"/>
                  </a:lnTo>
                  <a:cubicBezTo>
                    <a:pt x="505383" y="1017302"/>
                    <a:pt x="410936" y="1008531"/>
                    <a:pt x="504825" y="1024179"/>
                  </a:cubicBezTo>
                  <a:cubicBezTo>
                    <a:pt x="526970" y="1027870"/>
                    <a:pt x="549411" y="1029688"/>
                    <a:pt x="571500" y="1033704"/>
                  </a:cubicBezTo>
                  <a:cubicBezTo>
                    <a:pt x="590680" y="1037191"/>
                    <a:pt x="670014" y="1060192"/>
                    <a:pt x="676275" y="1062279"/>
                  </a:cubicBezTo>
                  <a:cubicBezTo>
                    <a:pt x="692495" y="1067686"/>
                    <a:pt x="707240" y="1077484"/>
                    <a:pt x="723900" y="1081329"/>
                  </a:cubicBezTo>
                  <a:cubicBezTo>
                    <a:pt x="748842" y="1087085"/>
                    <a:pt x="774700" y="1087679"/>
                    <a:pt x="800100" y="1090854"/>
                  </a:cubicBezTo>
                  <a:cubicBezTo>
                    <a:pt x="831850" y="1087679"/>
                    <a:pt x="865896" y="1093601"/>
                    <a:pt x="895350" y="1081329"/>
                  </a:cubicBezTo>
                  <a:cubicBezTo>
                    <a:pt x="908457" y="1075868"/>
                    <a:pt x="909910" y="1056699"/>
                    <a:pt x="914400" y="1043229"/>
                  </a:cubicBezTo>
                  <a:cubicBezTo>
                    <a:pt x="922679" y="1018391"/>
                    <a:pt x="933450" y="967029"/>
                    <a:pt x="933450" y="967029"/>
                  </a:cubicBezTo>
                  <a:cubicBezTo>
                    <a:pt x="930275" y="916229"/>
                    <a:pt x="928533" y="865319"/>
                    <a:pt x="923925" y="814629"/>
                  </a:cubicBezTo>
                  <a:cubicBezTo>
                    <a:pt x="920842" y="780718"/>
                    <a:pt x="913381" y="739905"/>
                    <a:pt x="895350" y="709854"/>
                  </a:cubicBezTo>
                  <a:cubicBezTo>
                    <a:pt x="884890" y="692421"/>
                    <a:pt x="869448" y="678493"/>
                    <a:pt x="857250" y="662229"/>
                  </a:cubicBezTo>
                  <a:cubicBezTo>
                    <a:pt x="817467" y="609185"/>
                    <a:pt x="861899" y="657353"/>
                    <a:pt x="809625" y="605079"/>
                  </a:cubicBezTo>
                  <a:cubicBezTo>
                    <a:pt x="806450" y="595554"/>
                    <a:pt x="802858" y="586158"/>
                    <a:pt x="800100" y="576504"/>
                  </a:cubicBezTo>
                  <a:cubicBezTo>
                    <a:pt x="796504" y="563917"/>
                    <a:pt x="794337" y="550943"/>
                    <a:pt x="790575" y="538404"/>
                  </a:cubicBezTo>
                  <a:cubicBezTo>
                    <a:pt x="784805" y="519170"/>
                    <a:pt x="771525" y="481254"/>
                    <a:pt x="771525" y="481254"/>
                  </a:cubicBezTo>
                  <a:cubicBezTo>
                    <a:pt x="774700" y="420929"/>
                    <a:pt x="775581" y="360439"/>
                    <a:pt x="781050" y="300279"/>
                  </a:cubicBezTo>
                  <a:cubicBezTo>
                    <a:pt x="781959" y="290280"/>
                    <a:pt x="790575" y="281744"/>
                    <a:pt x="790575" y="271704"/>
                  </a:cubicBezTo>
                  <a:cubicBezTo>
                    <a:pt x="790575" y="269243"/>
                    <a:pt x="784347" y="163997"/>
                    <a:pt x="771525" y="138354"/>
                  </a:cubicBezTo>
                  <a:cubicBezTo>
                    <a:pt x="761286" y="117876"/>
                    <a:pt x="746125" y="100254"/>
                    <a:pt x="733425" y="81204"/>
                  </a:cubicBezTo>
                  <a:lnTo>
                    <a:pt x="714375" y="52629"/>
                  </a:lnTo>
                  <a:cubicBezTo>
                    <a:pt x="708025" y="43104"/>
                    <a:pt x="706185" y="27674"/>
                    <a:pt x="695325" y="24054"/>
                  </a:cubicBezTo>
                  <a:lnTo>
                    <a:pt x="666750" y="14529"/>
                  </a:lnTo>
                  <a:cubicBezTo>
                    <a:pt x="497859" y="19807"/>
                    <a:pt x="441377" y="0"/>
                    <a:pt x="323850" y="33579"/>
                  </a:cubicBezTo>
                  <a:cubicBezTo>
                    <a:pt x="314196" y="36337"/>
                    <a:pt x="304800" y="39929"/>
                    <a:pt x="295275" y="43104"/>
                  </a:cubicBezTo>
                  <a:lnTo>
                    <a:pt x="238125" y="81204"/>
                  </a:lnTo>
                  <a:cubicBezTo>
                    <a:pt x="229771" y="86773"/>
                    <a:pt x="233766" y="101170"/>
                    <a:pt x="228600" y="109779"/>
                  </a:cubicBezTo>
                  <a:cubicBezTo>
                    <a:pt x="223980" y="117480"/>
                    <a:pt x="196850" y="117717"/>
                    <a:pt x="190500" y="11930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17AE99C-888A-1855-64BA-BCE228EE6638}"/>
                </a:ext>
              </a:extLst>
            </p:cNvPr>
            <p:cNvCxnSpPr>
              <a:stCxn id="56" idx="4"/>
            </p:cNvCxnSpPr>
            <p:nvPr/>
          </p:nvCxnSpPr>
          <p:spPr>
            <a:xfrm flipH="1" flipV="1">
              <a:off x="5495925" y="2895600"/>
              <a:ext cx="711653" cy="46418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1C025F6-EEA5-6670-3AB5-FDF9D87C312A}"/>
                </a:ext>
              </a:extLst>
            </p:cNvPr>
            <p:cNvCxnSpPr/>
            <p:nvPr/>
          </p:nvCxnSpPr>
          <p:spPr>
            <a:xfrm>
              <a:off x="6629400" y="3657600"/>
              <a:ext cx="114300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4-Point Star 25">
              <a:extLst>
                <a:ext uri="{FF2B5EF4-FFF2-40B4-BE49-F238E27FC236}">
                  <a16:creationId xmlns:a16="http://schemas.microsoft.com/office/drawing/2014/main" id="{4509ED13-3E16-1E18-5CE2-DFAD6A8CCBC1}"/>
                </a:ext>
              </a:extLst>
            </p:cNvPr>
            <p:cNvSpPr/>
            <p:nvPr/>
          </p:nvSpPr>
          <p:spPr>
            <a:xfrm>
              <a:off x="6496050" y="3543300"/>
              <a:ext cx="161925" cy="15240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2741632-9371-41EA-67BC-79B656725176}"/>
                </a:ext>
              </a:extLst>
            </p:cNvPr>
            <p:cNvCxnSpPr>
              <a:endCxn id="56" idx="4"/>
            </p:cNvCxnSpPr>
            <p:nvPr/>
          </p:nvCxnSpPr>
          <p:spPr>
            <a:xfrm flipH="1" flipV="1">
              <a:off x="6207578" y="3359786"/>
              <a:ext cx="231322" cy="16446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41AE9B2-BF7D-E2B2-7775-9EE0A62BB752}"/>
                </a:ext>
              </a:extLst>
            </p:cNvPr>
            <p:cNvCxnSpPr/>
            <p:nvPr/>
          </p:nvCxnSpPr>
          <p:spPr>
            <a:xfrm flipH="1" flipV="1">
              <a:off x="6429375" y="2219325"/>
              <a:ext cx="216354" cy="79756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D08F13C-D648-7529-B050-4FA6F28ABB12}"/>
                </a:ext>
              </a:extLst>
            </p:cNvPr>
            <p:cNvCxnSpPr/>
            <p:nvPr/>
          </p:nvCxnSpPr>
          <p:spPr>
            <a:xfrm>
              <a:off x="6696075" y="3409950"/>
              <a:ext cx="314325" cy="1419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4-Point Star 29">
              <a:extLst>
                <a:ext uri="{FF2B5EF4-FFF2-40B4-BE49-F238E27FC236}">
                  <a16:creationId xmlns:a16="http://schemas.microsoft.com/office/drawing/2014/main" id="{6DAFA96F-570C-3B67-5C3C-E75EC8891386}"/>
                </a:ext>
              </a:extLst>
            </p:cNvPr>
            <p:cNvSpPr/>
            <p:nvPr/>
          </p:nvSpPr>
          <p:spPr>
            <a:xfrm>
              <a:off x="6572250" y="3124200"/>
              <a:ext cx="161925" cy="15240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08539C5-C56B-2292-033E-376FA91C961D}"/>
                </a:ext>
              </a:extLst>
            </p:cNvPr>
            <p:cNvCxnSpPr/>
            <p:nvPr/>
          </p:nvCxnSpPr>
          <p:spPr>
            <a:xfrm>
              <a:off x="5534025" y="2943225"/>
              <a:ext cx="2257425" cy="1495425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96F9357-D7BD-CCDF-2A2D-5BDAEAC9FB3E}"/>
                </a:ext>
              </a:extLst>
            </p:cNvPr>
            <p:cNvCxnSpPr/>
            <p:nvPr/>
          </p:nvCxnSpPr>
          <p:spPr>
            <a:xfrm>
              <a:off x="6448425" y="2257425"/>
              <a:ext cx="1343025" cy="2181225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7DCA398-598A-2BFB-5682-72285B0382E1}"/>
                </a:ext>
              </a:extLst>
            </p:cNvPr>
            <p:cNvCxnSpPr/>
            <p:nvPr/>
          </p:nvCxnSpPr>
          <p:spPr>
            <a:xfrm>
              <a:off x="5543550" y="2962275"/>
              <a:ext cx="1447800" cy="1914525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BC09E5-4492-B813-649A-A4556675B908}"/>
                </a:ext>
              </a:extLst>
            </p:cNvPr>
            <p:cNvCxnSpPr/>
            <p:nvPr/>
          </p:nvCxnSpPr>
          <p:spPr>
            <a:xfrm>
              <a:off x="6410325" y="2238375"/>
              <a:ext cx="571500" cy="260985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70E749A-FE55-427D-FA3B-2C9C1A93ECCB}"/>
                </a:ext>
              </a:extLst>
            </p:cNvPr>
            <p:cNvSpPr txBox="1"/>
            <p:nvPr/>
          </p:nvSpPr>
          <p:spPr>
            <a:xfrm>
              <a:off x="6696075" y="3016886"/>
              <a:ext cx="1443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latin typeface="Calibri" panose="020F0502020204030204" pitchFamily="34" charset="0"/>
                  <a:cs typeface="Calibri" panose="020F0502020204030204" pitchFamily="34" charset="0"/>
                </a:rPr>
                <a:t>Random </a:t>
              </a:r>
              <a:r>
                <a:rPr lang="hr-HR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conicidences</a:t>
              </a:r>
              <a:r>
                <a:rPr lang="hr-HR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0EAB9A5-4D1B-2DCC-F518-F4DD012D1921}"/>
              </a:ext>
            </a:extLst>
          </p:cNvPr>
          <p:cNvSpPr txBox="1"/>
          <p:nvPr/>
        </p:nvSpPr>
        <p:spPr>
          <a:xfrm>
            <a:off x="7701077" y="1624547"/>
            <a:ext cx="2683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Standard event ID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PET:</a:t>
            </a:r>
            <a:b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back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back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coincidence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- 511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b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BB69A0-C528-20B3-7939-82FFDAF3918F}"/>
              </a:ext>
            </a:extLst>
          </p:cNvPr>
          <p:cNvSpPr txBox="1"/>
          <p:nvPr/>
        </p:nvSpPr>
        <p:spPr>
          <a:xfrm>
            <a:off x="7676662" y="2757460"/>
            <a:ext cx="265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Additional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event ID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PET:</a:t>
            </a:r>
            <a:b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38B01-A3E3-FEA9-4F75-7F02E0C74DB3}"/>
              </a:ext>
            </a:extLst>
          </p:cNvPr>
          <p:cNvSpPr txBox="1"/>
          <p:nvPr/>
        </p:nvSpPr>
        <p:spPr>
          <a:xfrm>
            <a:off x="1253746" y="5065755"/>
            <a:ext cx="4446361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[</a:t>
            </a:r>
            <a:r>
              <a:rPr lang="hr-HR" sz="16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Kuncic</a:t>
            </a:r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16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et</a:t>
            </a:r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16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al</a:t>
            </a:r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., NIM A648 (2011),</a:t>
            </a:r>
            <a:br>
              <a:rPr lang="hr-HR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6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McNamara</a:t>
            </a:r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16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et</a:t>
            </a:r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16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al</a:t>
            </a:r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., </a:t>
            </a:r>
            <a:r>
              <a:rPr lang="hr-HR" sz="16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Phys</a:t>
            </a:r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. Med. </a:t>
            </a:r>
            <a:r>
              <a:rPr lang="hr-HR" sz="16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Biol</a:t>
            </a:r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59 (2014), </a:t>
            </a:r>
            <a:br>
              <a:rPr lang="hr-HR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M. </a:t>
            </a:r>
            <a:r>
              <a:rPr lang="hr-HR" sz="16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Toghyani</a:t>
            </a:r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16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et</a:t>
            </a:r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16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al</a:t>
            </a:r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., </a:t>
            </a:r>
            <a:r>
              <a:rPr lang="hr-HR" sz="16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Phys</a:t>
            </a:r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. Med. </a:t>
            </a:r>
            <a:r>
              <a:rPr lang="hr-HR" sz="16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Biol</a:t>
            </a:r>
            <a:r>
              <a:rPr lang="hr-HR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61  5803(2016)]</a:t>
            </a:r>
            <a:r>
              <a:rPr lang="hr-HR" sz="1600" dirty="0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D90974A3-106C-2DE2-D819-0D01E1475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714" y="6458423"/>
            <a:ext cx="21336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/>
              <a:t>Krakow, 18-20 </a:t>
            </a:r>
            <a:r>
              <a:rPr lang="hr-HR" dirty="0" err="1"/>
              <a:t>October</a:t>
            </a:r>
            <a:r>
              <a:rPr lang="hr-HR" dirty="0"/>
              <a:t> 2023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4A848FF-A93F-5FF7-1398-5EC4194FB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5464" y="646626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FEECC3-7BCE-4B1E-8D55-1AB74300613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76201B-69EF-65B2-0005-B2255EEB129A}"/>
              </a:ext>
            </a:extLst>
          </p:cNvPr>
          <p:cNvSpPr/>
          <p:nvPr/>
        </p:nvSpPr>
        <p:spPr>
          <a:xfrm>
            <a:off x="7984901" y="3691943"/>
            <a:ext cx="397098" cy="201768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D39B29-8BB3-DDF6-A4FC-184DAA1D05DF}"/>
              </a:ext>
            </a:extLst>
          </p:cNvPr>
          <p:cNvSpPr/>
          <p:nvPr/>
        </p:nvSpPr>
        <p:spPr>
          <a:xfrm>
            <a:off x="9637690" y="3691943"/>
            <a:ext cx="354169" cy="201768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7520F5-1774-4495-0A32-A2E4825D3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911" y="6464952"/>
            <a:ext cx="5463823" cy="365125"/>
          </a:xfrm>
        </p:spPr>
        <p:txBody>
          <a:bodyPr vert="horz" lIns="91440" tIns="45720" rIns="91440" bIns="45720" anchor="ctr"/>
          <a:lstStyle/>
          <a:p>
            <a:pPr algn="ctr"/>
            <a:r>
              <a:rPr lang="hr-HR" dirty="0">
                <a:latin typeface="Calibri"/>
                <a:ea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BD13314F-2AC5-802E-F2B3-B91EDB592A58}"/>
              </a:ext>
            </a:extLst>
          </p:cNvPr>
          <p:cNvSpPr txBox="1">
            <a:spLocks/>
          </p:cNvSpPr>
          <p:nvPr/>
        </p:nvSpPr>
        <p:spPr>
          <a:xfrm>
            <a:off x="325256" y="6468406"/>
            <a:ext cx="296829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16" grpId="0"/>
      <p:bldP spid="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Autofit/>
          </a:bodyPr>
          <a:lstStyle/>
          <a:p>
            <a:r>
              <a:rPr lang="hr-HR" sz="3200" dirty="0"/>
              <a:t>How to (</a:t>
            </a:r>
            <a:r>
              <a:rPr lang="hr-HR" sz="3200" dirty="0" err="1"/>
              <a:t>cost-efficiently</a:t>
            </a:r>
            <a:r>
              <a:rPr lang="hr-HR" sz="3200" dirty="0"/>
              <a:t>) </a:t>
            </a:r>
            <a:r>
              <a:rPr lang="hr-HR" sz="3200" dirty="0" err="1"/>
              <a:t>measure</a:t>
            </a:r>
            <a:r>
              <a:rPr lang="hr-HR" sz="3200" dirty="0"/>
              <a:t> </a:t>
            </a:r>
            <a:r>
              <a:rPr lang="hr-HR" sz="3200" dirty="0" err="1"/>
              <a:t>gamma</a:t>
            </a:r>
            <a:r>
              <a:rPr lang="hr-HR" sz="3200" dirty="0"/>
              <a:t> </a:t>
            </a:r>
            <a:r>
              <a:rPr lang="hr-HR" sz="3200" dirty="0" err="1"/>
              <a:t>polarization</a:t>
            </a:r>
            <a:r>
              <a:rPr lang="hr-HR" sz="3200" dirty="0"/>
              <a:t> </a:t>
            </a:r>
            <a:r>
              <a:rPr lang="hr-HR" sz="3200" dirty="0" err="1"/>
              <a:t>in</a:t>
            </a:r>
            <a:r>
              <a:rPr lang="hr-HR" sz="3200" dirty="0"/>
              <a:t> PET?</a:t>
            </a:r>
            <a:endParaRPr lang="hr-HR" sz="32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5275944" cy="1415846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hr-HR" sz="2400" dirty="0">
                <a:latin typeface="Calibri"/>
                <a:ea typeface="Calibri"/>
                <a:cs typeface="Calibri"/>
              </a:rPr>
              <a:t>Modern PET detectors: </a:t>
            </a:r>
            <a:br>
              <a:rPr lang="hr-HR" sz="2400" dirty="0">
                <a:latin typeface="Calibri"/>
                <a:ea typeface="Calibri"/>
                <a:cs typeface="Calibri"/>
              </a:rPr>
            </a:br>
            <a:r>
              <a:rPr lang="hr-HR" sz="2400" dirty="0">
                <a:latin typeface="Calibri"/>
                <a:ea typeface="Calibri"/>
                <a:cs typeface="Calibri"/>
              </a:rPr>
              <a:t>- </a:t>
            </a:r>
            <a:r>
              <a:rPr lang="hr-HR" sz="2400" err="1">
                <a:latin typeface="Calibri"/>
                <a:ea typeface="Calibri"/>
                <a:cs typeface="Calibri"/>
              </a:rPr>
              <a:t>highly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r>
              <a:rPr lang="hr-HR" sz="2400" err="1">
                <a:latin typeface="Calibri"/>
                <a:ea typeface="Calibri"/>
                <a:cs typeface="Calibri"/>
              </a:rPr>
              <a:t>segmented</a:t>
            </a:r>
            <a:r>
              <a:rPr lang="hr-HR" sz="2400" dirty="0">
                <a:latin typeface="Calibri"/>
                <a:ea typeface="Calibri"/>
                <a:cs typeface="Calibri"/>
              </a:rPr>
              <a:t>,</a:t>
            </a:r>
            <a:br>
              <a:rPr lang="hr-HR" sz="2400" dirty="0">
                <a:latin typeface="Calibri"/>
                <a:ea typeface="Calibri"/>
                <a:cs typeface="Calibri"/>
              </a:rPr>
            </a:br>
            <a:r>
              <a:rPr lang="hr-HR" sz="2400" dirty="0">
                <a:latin typeface="Calibri"/>
                <a:ea typeface="Calibri"/>
                <a:cs typeface="Calibri"/>
              </a:rPr>
              <a:t>- </a:t>
            </a:r>
            <a:r>
              <a:rPr lang="hr-HR" sz="2400" err="1">
                <a:latin typeface="Calibri"/>
                <a:ea typeface="Calibri"/>
                <a:cs typeface="Calibri"/>
              </a:rPr>
              <a:t>large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r>
              <a:rPr lang="hr-HR" sz="2400" err="1">
                <a:latin typeface="Calibri"/>
                <a:ea typeface="Calibri"/>
                <a:cs typeface="Calibri"/>
              </a:rPr>
              <a:t>axial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r>
              <a:rPr lang="hr-HR" sz="2400" err="1">
                <a:latin typeface="Calibri"/>
                <a:ea typeface="Calibri"/>
                <a:cs typeface="Calibri"/>
              </a:rPr>
              <a:t>coverage</a:t>
            </a:r>
            <a:endParaRPr lang="hr-HR" sz="2400">
              <a:latin typeface="Calibri"/>
              <a:ea typeface="Calibri"/>
              <a:cs typeface="Calibri"/>
            </a:endParaRPr>
          </a:p>
          <a:p>
            <a:endParaRPr lang="hr-HR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2F147B-1DDB-7201-16F2-C718762B6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64709"/>
            <a:ext cx="2133600" cy="365125"/>
          </a:xfrm>
        </p:spPr>
        <p:txBody>
          <a:bodyPr/>
          <a:lstStyle/>
          <a:p>
            <a:fld id="{F1FEECC3-7BCE-4B1E-8D55-1AB74300613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4E1D77-265D-7B80-C6A0-A0AD63AC5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911" y="6464952"/>
            <a:ext cx="5463823" cy="365125"/>
          </a:xfrm>
        </p:spPr>
        <p:txBody>
          <a:bodyPr vert="horz" lIns="91440" tIns="45720" rIns="91440" bIns="45720" anchor="ctr"/>
          <a:lstStyle/>
          <a:p>
            <a:pPr algn="ctr"/>
            <a:r>
              <a:rPr lang="hr-HR" sz="1200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FBD806E-800C-DDBE-F88F-694DAC9B29E9}"/>
              </a:ext>
            </a:extLst>
          </p:cNvPr>
          <p:cNvSpPr txBox="1">
            <a:spLocks/>
          </p:cNvSpPr>
          <p:nvPr/>
        </p:nvSpPr>
        <p:spPr>
          <a:xfrm>
            <a:off x="325256" y="6468406"/>
            <a:ext cx="296829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AF877A-04BE-E4D7-211C-4A7168874E77}"/>
              </a:ext>
            </a:extLst>
          </p:cNvPr>
          <p:cNvSpPr txBox="1">
            <a:spLocks/>
          </p:cNvSpPr>
          <p:nvPr/>
        </p:nvSpPr>
        <p:spPr>
          <a:xfrm>
            <a:off x="6727806" y="1600199"/>
            <a:ext cx="5210631" cy="1840390"/>
          </a:xfrm>
          <a:prstGeom prst="rect">
            <a:avLst/>
          </a:prstGeom>
        </p:spPr>
        <p:txBody>
          <a:bodyPr vert="horz" lIns="91440" tIns="45720" rIns="91440" bIns="45720" anchor="t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/>
                <a:ea typeface="Calibri"/>
                <a:cs typeface="Calibri"/>
              </a:rPr>
              <a:t>Typical C</a:t>
            </a:r>
            <a:r>
              <a:rPr lang="hr-HR" sz="2400" dirty="0" err="1">
                <a:latin typeface="Calibri"/>
                <a:ea typeface="Calibri"/>
                <a:cs typeface="Calibri"/>
              </a:rPr>
              <a:t>ompton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ea typeface="Calibri"/>
                <a:cs typeface="Calibri"/>
              </a:rPr>
              <a:t>polarization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ea typeface="Calibri"/>
                <a:cs typeface="Calibri"/>
              </a:rPr>
              <a:t>measurement</a:t>
            </a:r>
            <a:r>
              <a:rPr lang="hr-HR" sz="2400" dirty="0">
                <a:latin typeface="Calibri"/>
                <a:ea typeface="Calibri"/>
                <a:cs typeface="Calibri"/>
              </a:rPr>
              <a:t>:</a:t>
            </a:r>
            <a:endParaRPr lang="en-US">
              <a:latin typeface="Calibri"/>
              <a:ea typeface="Calibri"/>
              <a:cs typeface="Calibri"/>
            </a:endParaRPr>
          </a:p>
          <a:p>
            <a:pPr lvl="1"/>
            <a:r>
              <a:rPr lang="hr-HR" sz="2100" dirty="0" err="1">
                <a:latin typeface="Calibri"/>
                <a:ea typeface="Calibri"/>
                <a:cs typeface="Calibri"/>
              </a:rPr>
              <a:t>detectors</a:t>
            </a:r>
            <a:r>
              <a:rPr lang="hr-HR" sz="2100" dirty="0">
                <a:latin typeface="Calibri"/>
                <a:ea typeface="Calibri"/>
                <a:cs typeface="Calibri"/>
              </a:rPr>
              <a:t> 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with</a:t>
            </a:r>
            <a:r>
              <a:rPr lang="hr-HR" sz="2100" dirty="0">
                <a:latin typeface="Calibri"/>
                <a:ea typeface="Calibri"/>
                <a:cs typeface="Calibri"/>
              </a:rPr>
              <a:t> 2 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sensitive</a:t>
            </a:r>
            <a:r>
              <a:rPr lang="hr-HR" sz="2100" dirty="0">
                <a:latin typeface="Calibri"/>
                <a:ea typeface="Calibri"/>
                <a:cs typeface="Calibri"/>
              </a:rPr>
              <a:t> 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layers</a:t>
            </a:r>
            <a:r>
              <a:rPr lang="hr-HR" sz="2100" dirty="0">
                <a:latin typeface="Calibri"/>
                <a:ea typeface="Calibri"/>
                <a:cs typeface="Calibri"/>
              </a:rPr>
              <a:t>:</a:t>
            </a:r>
            <a:br>
              <a:rPr lang="hr-HR" sz="2100" dirty="0">
                <a:latin typeface="Calibri"/>
                <a:ea typeface="Calibri"/>
                <a:cs typeface="Calibri"/>
              </a:rPr>
            </a:br>
            <a:r>
              <a:rPr lang="hr-HR" sz="2100" dirty="0">
                <a:latin typeface="Calibri"/>
                <a:ea typeface="Calibri"/>
                <a:cs typeface="Calibri"/>
              </a:rPr>
              <a:t>1</a:t>
            </a:r>
            <a:r>
              <a:rPr lang="hr-HR" sz="2100" baseline="30000" dirty="0">
                <a:latin typeface="Calibri"/>
                <a:ea typeface="Calibri"/>
                <a:cs typeface="Calibri"/>
              </a:rPr>
              <a:t>st</a:t>
            </a:r>
            <a:r>
              <a:rPr lang="hr-HR" sz="2100" dirty="0">
                <a:latin typeface="Calibri"/>
                <a:ea typeface="Calibri"/>
                <a:cs typeface="Calibri"/>
              </a:rPr>
              <a:t>  for 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measuring</a:t>
            </a:r>
            <a:r>
              <a:rPr lang="hr-HR" sz="2100" dirty="0">
                <a:latin typeface="Calibri"/>
                <a:ea typeface="Calibri"/>
                <a:cs typeface="Calibri"/>
              </a:rPr>
              <a:t> 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the</a:t>
            </a:r>
            <a:r>
              <a:rPr lang="hr-HR" sz="2100" dirty="0">
                <a:latin typeface="Calibri"/>
                <a:ea typeface="Calibri"/>
                <a:cs typeface="Calibri"/>
              </a:rPr>
              <a:t> 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recoil</a:t>
            </a:r>
            <a:r>
              <a:rPr lang="hr-HR" sz="2100" dirty="0">
                <a:latin typeface="Calibri"/>
                <a:ea typeface="Calibri"/>
                <a:cs typeface="Calibri"/>
              </a:rPr>
              <a:t> electron, </a:t>
            </a:r>
            <a:br>
              <a:rPr lang="hr-HR" sz="2100" dirty="0">
                <a:latin typeface="Calibri"/>
                <a:ea typeface="Calibri"/>
                <a:cs typeface="Calibri"/>
              </a:rPr>
            </a:br>
            <a:r>
              <a:rPr lang="hr-HR" sz="2100" dirty="0">
                <a:latin typeface="Calibri"/>
                <a:ea typeface="Calibri"/>
                <a:cs typeface="Calibri"/>
              </a:rPr>
              <a:t>2</a:t>
            </a:r>
            <a:r>
              <a:rPr lang="hr-HR" sz="2100" baseline="30000" dirty="0">
                <a:latin typeface="Calibri"/>
                <a:ea typeface="Calibri"/>
                <a:cs typeface="Calibri"/>
              </a:rPr>
              <a:t>nd</a:t>
            </a:r>
            <a:r>
              <a:rPr lang="hr-HR" sz="2100" dirty="0">
                <a:latin typeface="Calibri"/>
                <a:ea typeface="Calibri"/>
                <a:cs typeface="Calibri"/>
              </a:rPr>
              <a:t> for 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the</a:t>
            </a:r>
            <a:r>
              <a:rPr lang="hr-HR" sz="2100" dirty="0">
                <a:latin typeface="Calibri"/>
                <a:ea typeface="Calibri"/>
                <a:cs typeface="Calibri"/>
              </a:rPr>
              <a:t> 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scattered</a:t>
            </a:r>
            <a:r>
              <a:rPr lang="hr-HR" sz="2100" dirty="0">
                <a:latin typeface="Calibri"/>
                <a:ea typeface="Calibri"/>
                <a:cs typeface="Calibri"/>
              </a:rPr>
              <a:t> 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gamma</a:t>
            </a:r>
            <a:endParaRPr lang="hr-HR" sz="2400" dirty="0" err="1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DE0B0-397B-A463-C7B0-3502AEBDE663}"/>
              </a:ext>
            </a:extLst>
          </p:cNvPr>
          <p:cNvSpPr txBox="1"/>
          <p:nvPr/>
        </p:nvSpPr>
        <p:spPr>
          <a:xfrm>
            <a:off x="990600" y="5040086"/>
            <a:ext cx="9829799" cy="11430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0000FF"/>
                </a:solidFill>
                <a:latin typeface="Calibri"/>
                <a:cs typeface="Segoe UI"/>
              </a:rPr>
              <a:t>-&gt; </a:t>
            </a:r>
            <a:r>
              <a:rPr lang="hr-HR" sz="2400" err="1">
                <a:solidFill>
                  <a:srgbClr val="0000FF"/>
                </a:solidFill>
                <a:latin typeface="Calibri"/>
                <a:cs typeface="Segoe UI"/>
              </a:rPr>
              <a:t>Investigate</a:t>
            </a:r>
            <a:r>
              <a:rPr lang="hr-HR" sz="2400" dirty="0">
                <a:solidFill>
                  <a:srgbClr val="0000FF"/>
                </a:solidFill>
                <a:latin typeface="Calibri"/>
                <a:cs typeface="Segoe UI"/>
              </a:rPr>
              <a:t> </a:t>
            </a:r>
            <a:r>
              <a:rPr lang="hr-HR" sz="2400" err="1">
                <a:solidFill>
                  <a:srgbClr val="0000FF"/>
                </a:solidFill>
                <a:latin typeface="Calibri"/>
                <a:cs typeface="Segoe UI"/>
              </a:rPr>
              <a:t>the</a:t>
            </a:r>
            <a:r>
              <a:rPr lang="hr-HR" sz="2400" dirty="0">
                <a:solidFill>
                  <a:srgbClr val="0000FF"/>
                </a:solidFill>
                <a:latin typeface="Calibri"/>
                <a:cs typeface="Segoe UI"/>
              </a:rPr>
              <a:t> </a:t>
            </a:r>
            <a:r>
              <a:rPr lang="hr-HR" sz="2400" err="1">
                <a:solidFill>
                  <a:srgbClr val="0000FF"/>
                </a:solidFill>
                <a:latin typeface="Calibri"/>
                <a:cs typeface="Segoe UI"/>
              </a:rPr>
              <a:t>feasibility</a:t>
            </a:r>
            <a:r>
              <a:rPr lang="hr-HR" sz="2400" dirty="0">
                <a:solidFill>
                  <a:srgbClr val="0000FF"/>
                </a:solidFill>
                <a:latin typeface="Calibri"/>
                <a:cs typeface="Segoe UI"/>
              </a:rPr>
              <a:t> </a:t>
            </a:r>
            <a:r>
              <a:rPr lang="hr-HR" sz="2400" err="1">
                <a:solidFill>
                  <a:srgbClr val="0000FF"/>
                </a:solidFill>
                <a:latin typeface="Calibri"/>
                <a:cs typeface="Segoe UI"/>
              </a:rPr>
              <a:t>of</a:t>
            </a:r>
            <a:r>
              <a:rPr lang="hr-HR" sz="2400" dirty="0">
                <a:solidFill>
                  <a:srgbClr val="0000FF"/>
                </a:solidFill>
                <a:latin typeface="Calibri"/>
                <a:cs typeface="Segoe UI"/>
              </a:rPr>
              <a:t> </a:t>
            </a:r>
            <a:r>
              <a:rPr lang="hr-HR" sz="2400" err="1">
                <a:solidFill>
                  <a:srgbClr val="0000FF"/>
                </a:solidFill>
                <a:latin typeface="Calibri"/>
                <a:cs typeface="Segoe UI"/>
              </a:rPr>
              <a:t>the</a:t>
            </a:r>
            <a:r>
              <a:rPr lang="hr-HR" sz="2400" dirty="0">
                <a:solidFill>
                  <a:srgbClr val="0000FF"/>
                </a:solidFill>
                <a:latin typeface="Calibri"/>
                <a:cs typeface="Segoe UI"/>
              </a:rPr>
              <a:t> </a:t>
            </a:r>
            <a:r>
              <a:rPr lang="hr-HR" sz="2400" err="1">
                <a:solidFill>
                  <a:srgbClr val="0000FF"/>
                </a:solidFill>
                <a:latin typeface="Calibri"/>
                <a:cs typeface="Segoe UI"/>
              </a:rPr>
              <a:t>measurement</a:t>
            </a:r>
            <a:r>
              <a:rPr lang="hr-HR" sz="2400" dirty="0">
                <a:solidFill>
                  <a:srgbClr val="0000FF"/>
                </a:solidFill>
                <a:latin typeface="Calibri"/>
                <a:cs typeface="Segoe UI"/>
              </a:rPr>
              <a:t> </a:t>
            </a:r>
            <a:r>
              <a:rPr lang="hr-HR" sz="2400" err="1">
                <a:solidFill>
                  <a:srgbClr val="0000FF"/>
                </a:solidFill>
                <a:latin typeface="Calibri"/>
                <a:cs typeface="Segoe UI"/>
              </a:rPr>
              <a:t>of</a:t>
            </a:r>
            <a:r>
              <a:rPr lang="hr-HR" sz="2400" dirty="0">
                <a:solidFill>
                  <a:srgbClr val="0000FF"/>
                </a:solidFill>
                <a:latin typeface="Calibri"/>
                <a:cs typeface="Segoe UI"/>
              </a:rPr>
              <a:t> </a:t>
            </a:r>
            <a:r>
              <a:rPr lang="hr-HR" sz="2400" err="1">
                <a:solidFill>
                  <a:srgbClr val="0000FF"/>
                </a:solidFill>
                <a:latin typeface="Calibri"/>
                <a:cs typeface="Segoe UI"/>
              </a:rPr>
              <a:t>polarization</a:t>
            </a:r>
            <a:r>
              <a:rPr lang="hr-HR" sz="2400" dirty="0">
                <a:solidFill>
                  <a:srgbClr val="0000FF"/>
                </a:solidFill>
                <a:latin typeface="Calibri"/>
                <a:cs typeface="Segoe UI"/>
              </a:rPr>
              <a:t> </a:t>
            </a:r>
            <a:r>
              <a:rPr lang="hr-HR" sz="2400" err="1">
                <a:solidFill>
                  <a:srgbClr val="0000FF"/>
                </a:solidFill>
                <a:latin typeface="Calibri"/>
                <a:cs typeface="Segoe UI"/>
              </a:rPr>
              <a:t>correlations</a:t>
            </a:r>
            <a:r>
              <a:rPr lang="hr-HR" sz="2400" dirty="0">
                <a:solidFill>
                  <a:srgbClr val="0000FF"/>
                </a:solidFill>
                <a:latin typeface="Calibri"/>
                <a:cs typeface="Segoe UI"/>
              </a:rPr>
              <a:t> </a:t>
            </a:r>
            <a:r>
              <a:rPr lang="hr-HR" sz="2400" err="1">
                <a:solidFill>
                  <a:srgbClr val="0000FF"/>
                </a:solidFill>
                <a:latin typeface="Calibri"/>
                <a:cs typeface="Segoe UI"/>
              </a:rPr>
              <a:t>using</a:t>
            </a:r>
            <a:r>
              <a:rPr lang="hr-HR" sz="2400" dirty="0">
                <a:solidFill>
                  <a:srgbClr val="0000FF"/>
                </a:solidFill>
                <a:latin typeface="Calibri"/>
                <a:cs typeface="Segoe UI"/>
              </a:rPr>
              <a:t> </a:t>
            </a:r>
            <a:r>
              <a:rPr lang="hr-HR" sz="2400" b="1" dirty="0">
                <a:solidFill>
                  <a:srgbClr val="0000FF"/>
                </a:solidFill>
                <a:latin typeface="Calibri"/>
                <a:cs typeface="Segoe UI"/>
              </a:rPr>
              <a:t>single-</a:t>
            </a:r>
            <a:r>
              <a:rPr lang="hr-HR" sz="2400" b="1" err="1">
                <a:solidFill>
                  <a:srgbClr val="0000FF"/>
                </a:solidFill>
                <a:latin typeface="Calibri"/>
                <a:cs typeface="Segoe UI"/>
              </a:rPr>
              <a:t>layer</a:t>
            </a:r>
            <a:r>
              <a:rPr lang="hr-HR" sz="2400" b="1" dirty="0">
                <a:solidFill>
                  <a:srgbClr val="0000FF"/>
                </a:solidFill>
                <a:latin typeface="Calibri"/>
                <a:cs typeface="Segoe UI"/>
              </a:rPr>
              <a:t> </a:t>
            </a:r>
            <a:r>
              <a:rPr lang="hr-HR" sz="2400" b="1" err="1">
                <a:solidFill>
                  <a:srgbClr val="0000FF"/>
                </a:solidFill>
                <a:latin typeface="Calibri"/>
                <a:cs typeface="Segoe UI"/>
              </a:rPr>
              <a:t>detectors</a:t>
            </a:r>
            <a:r>
              <a:rPr lang="hr-HR" sz="2400" b="1">
                <a:latin typeface="Calibri"/>
                <a:cs typeface="Segoe UI"/>
              </a:rPr>
              <a:t>​</a:t>
            </a:r>
            <a:endParaRPr lang="hr-HR" sz="2400" b="1">
              <a:latin typeface="Calibri"/>
              <a:ea typeface="Calibri"/>
              <a:cs typeface="Segoe UI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AC5390-B938-8A8D-A762-014489945B4F}"/>
              </a:ext>
            </a:extLst>
          </p:cNvPr>
          <p:cNvSpPr txBox="1">
            <a:spLocks/>
          </p:cNvSpPr>
          <p:nvPr/>
        </p:nvSpPr>
        <p:spPr>
          <a:xfrm>
            <a:off x="3451207" y="3614057"/>
            <a:ext cx="5275944" cy="1426732"/>
          </a:xfrm>
          <a:custGeom>
            <a:avLst/>
            <a:gdLst>
              <a:gd name="connsiteX0" fmla="*/ 0 w 5275944"/>
              <a:gd name="connsiteY0" fmla="*/ 0 h 1426732"/>
              <a:gd name="connsiteX1" fmla="*/ 553974 w 5275944"/>
              <a:gd name="connsiteY1" fmla="*/ 0 h 1426732"/>
              <a:gd name="connsiteX2" fmla="*/ 1055189 w 5275944"/>
              <a:gd name="connsiteY2" fmla="*/ 0 h 1426732"/>
              <a:gd name="connsiteX3" fmla="*/ 1714682 w 5275944"/>
              <a:gd name="connsiteY3" fmla="*/ 0 h 1426732"/>
              <a:gd name="connsiteX4" fmla="*/ 2268656 w 5275944"/>
              <a:gd name="connsiteY4" fmla="*/ 0 h 1426732"/>
              <a:gd name="connsiteX5" fmla="*/ 2822630 w 5275944"/>
              <a:gd name="connsiteY5" fmla="*/ 0 h 1426732"/>
              <a:gd name="connsiteX6" fmla="*/ 3534882 w 5275944"/>
              <a:gd name="connsiteY6" fmla="*/ 0 h 1426732"/>
              <a:gd name="connsiteX7" fmla="*/ 4036097 w 5275944"/>
              <a:gd name="connsiteY7" fmla="*/ 0 h 1426732"/>
              <a:gd name="connsiteX8" fmla="*/ 4695590 w 5275944"/>
              <a:gd name="connsiteY8" fmla="*/ 0 h 1426732"/>
              <a:gd name="connsiteX9" fmla="*/ 5275944 w 5275944"/>
              <a:gd name="connsiteY9" fmla="*/ 0 h 1426732"/>
              <a:gd name="connsiteX10" fmla="*/ 5275944 w 5275944"/>
              <a:gd name="connsiteY10" fmla="*/ 432775 h 1426732"/>
              <a:gd name="connsiteX11" fmla="*/ 5275944 w 5275944"/>
              <a:gd name="connsiteY11" fmla="*/ 922620 h 1426732"/>
              <a:gd name="connsiteX12" fmla="*/ 5275944 w 5275944"/>
              <a:gd name="connsiteY12" fmla="*/ 1426732 h 1426732"/>
              <a:gd name="connsiteX13" fmla="*/ 4510932 w 5275944"/>
              <a:gd name="connsiteY13" fmla="*/ 1426732 h 1426732"/>
              <a:gd name="connsiteX14" fmla="*/ 3851439 w 5275944"/>
              <a:gd name="connsiteY14" fmla="*/ 1426732 h 1426732"/>
              <a:gd name="connsiteX15" fmla="*/ 3086427 w 5275944"/>
              <a:gd name="connsiteY15" fmla="*/ 1426732 h 1426732"/>
              <a:gd name="connsiteX16" fmla="*/ 2374175 w 5275944"/>
              <a:gd name="connsiteY16" fmla="*/ 1426732 h 1426732"/>
              <a:gd name="connsiteX17" fmla="*/ 1767441 w 5275944"/>
              <a:gd name="connsiteY17" fmla="*/ 1426732 h 1426732"/>
              <a:gd name="connsiteX18" fmla="*/ 1160708 w 5275944"/>
              <a:gd name="connsiteY18" fmla="*/ 1426732 h 1426732"/>
              <a:gd name="connsiteX19" fmla="*/ 606734 w 5275944"/>
              <a:gd name="connsiteY19" fmla="*/ 1426732 h 1426732"/>
              <a:gd name="connsiteX20" fmla="*/ 0 w 5275944"/>
              <a:gd name="connsiteY20" fmla="*/ 1426732 h 1426732"/>
              <a:gd name="connsiteX21" fmla="*/ 0 w 5275944"/>
              <a:gd name="connsiteY21" fmla="*/ 993957 h 1426732"/>
              <a:gd name="connsiteX22" fmla="*/ 0 w 5275944"/>
              <a:gd name="connsiteY22" fmla="*/ 504112 h 1426732"/>
              <a:gd name="connsiteX23" fmla="*/ 0 w 5275944"/>
              <a:gd name="connsiteY23" fmla="*/ 0 h 142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75944" h="1426732" fill="none" extrusionOk="0">
                <a:moveTo>
                  <a:pt x="0" y="0"/>
                </a:moveTo>
                <a:cubicBezTo>
                  <a:pt x="123681" y="19656"/>
                  <a:pt x="371458" y="-4319"/>
                  <a:pt x="553974" y="0"/>
                </a:cubicBezTo>
                <a:cubicBezTo>
                  <a:pt x="736490" y="4319"/>
                  <a:pt x="945605" y="7859"/>
                  <a:pt x="1055189" y="0"/>
                </a:cubicBezTo>
                <a:cubicBezTo>
                  <a:pt x="1164773" y="-7859"/>
                  <a:pt x="1471726" y="11780"/>
                  <a:pt x="1714682" y="0"/>
                </a:cubicBezTo>
                <a:cubicBezTo>
                  <a:pt x="1957638" y="-11780"/>
                  <a:pt x="2027802" y="-23502"/>
                  <a:pt x="2268656" y="0"/>
                </a:cubicBezTo>
                <a:cubicBezTo>
                  <a:pt x="2509510" y="23502"/>
                  <a:pt x="2593833" y="-16305"/>
                  <a:pt x="2822630" y="0"/>
                </a:cubicBezTo>
                <a:cubicBezTo>
                  <a:pt x="3051427" y="16305"/>
                  <a:pt x="3190190" y="28360"/>
                  <a:pt x="3534882" y="0"/>
                </a:cubicBezTo>
                <a:cubicBezTo>
                  <a:pt x="3879574" y="-28360"/>
                  <a:pt x="3840141" y="-14973"/>
                  <a:pt x="4036097" y="0"/>
                </a:cubicBezTo>
                <a:cubicBezTo>
                  <a:pt x="4232053" y="14973"/>
                  <a:pt x="4519056" y="-31901"/>
                  <a:pt x="4695590" y="0"/>
                </a:cubicBezTo>
                <a:cubicBezTo>
                  <a:pt x="4872124" y="31901"/>
                  <a:pt x="5124864" y="2458"/>
                  <a:pt x="5275944" y="0"/>
                </a:cubicBezTo>
                <a:cubicBezTo>
                  <a:pt x="5270126" y="213798"/>
                  <a:pt x="5268388" y="311328"/>
                  <a:pt x="5275944" y="432775"/>
                </a:cubicBezTo>
                <a:cubicBezTo>
                  <a:pt x="5283500" y="554223"/>
                  <a:pt x="5297485" y="744544"/>
                  <a:pt x="5275944" y="922620"/>
                </a:cubicBezTo>
                <a:cubicBezTo>
                  <a:pt x="5254403" y="1100697"/>
                  <a:pt x="5295931" y="1199832"/>
                  <a:pt x="5275944" y="1426732"/>
                </a:cubicBezTo>
                <a:cubicBezTo>
                  <a:pt x="4930239" y="1445082"/>
                  <a:pt x="4729268" y="1424628"/>
                  <a:pt x="4510932" y="1426732"/>
                </a:cubicBezTo>
                <a:cubicBezTo>
                  <a:pt x="4292596" y="1428836"/>
                  <a:pt x="4165175" y="1448786"/>
                  <a:pt x="3851439" y="1426732"/>
                </a:cubicBezTo>
                <a:cubicBezTo>
                  <a:pt x="3537703" y="1404678"/>
                  <a:pt x="3395522" y="1431263"/>
                  <a:pt x="3086427" y="1426732"/>
                </a:cubicBezTo>
                <a:cubicBezTo>
                  <a:pt x="2777332" y="1422201"/>
                  <a:pt x="2697195" y="1416429"/>
                  <a:pt x="2374175" y="1426732"/>
                </a:cubicBezTo>
                <a:cubicBezTo>
                  <a:pt x="2051155" y="1437035"/>
                  <a:pt x="1936034" y="1412872"/>
                  <a:pt x="1767441" y="1426732"/>
                </a:cubicBezTo>
                <a:cubicBezTo>
                  <a:pt x="1598848" y="1440592"/>
                  <a:pt x="1349378" y="1455997"/>
                  <a:pt x="1160708" y="1426732"/>
                </a:cubicBezTo>
                <a:cubicBezTo>
                  <a:pt x="972038" y="1397467"/>
                  <a:pt x="780125" y="1404045"/>
                  <a:pt x="606734" y="1426732"/>
                </a:cubicBezTo>
                <a:cubicBezTo>
                  <a:pt x="433343" y="1449419"/>
                  <a:pt x="248882" y="1436473"/>
                  <a:pt x="0" y="1426732"/>
                </a:cubicBezTo>
                <a:cubicBezTo>
                  <a:pt x="-6502" y="1302398"/>
                  <a:pt x="18206" y="1096610"/>
                  <a:pt x="0" y="993957"/>
                </a:cubicBezTo>
                <a:cubicBezTo>
                  <a:pt x="-18206" y="891304"/>
                  <a:pt x="8235" y="614559"/>
                  <a:pt x="0" y="504112"/>
                </a:cubicBezTo>
                <a:cubicBezTo>
                  <a:pt x="-8235" y="393666"/>
                  <a:pt x="-14820" y="173439"/>
                  <a:pt x="0" y="0"/>
                </a:cubicBezTo>
                <a:close/>
              </a:path>
              <a:path w="5275944" h="1426732" stroke="0" extrusionOk="0">
                <a:moveTo>
                  <a:pt x="0" y="0"/>
                </a:moveTo>
                <a:cubicBezTo>
                  <a:pt x="222810" y="-9408"/>
                  <a:pt x="362090" y="11374"/>
                  <a:pt x="606734" y="0"/>
                </a:cubicBezTo>
                <a:cubicBezTo>
                  <a:pt x="851378" y="-11374"/>
                  <a:pt x="1011678" y="16010"/>
                  <a:pt x="1160708" y="0"/>
                </a:cubicBezTo>
                <a:cubicBezTo>
                  <a:pt x="1309738" y="-16010"/>
                  <a:pt x="1603245" y="-15137"/>
                  <a:pt x="1714682" y="0"/>
                </a:cubicBezTo>
                <a:cubicBezTo>
                  <a:pt x="1826119" y="15137"/>
                  <a:pt x="2033413" y="20589"/>
                  <a:pt x="2215896" y="0"/>
                </a:cubicBezTo>
                <a:cubicBezTo>
                  <a:pt x="2398379" y="-20589"/>
                  <a:pt x="2486454" y="-16033"/>
                  <a:pt x="2717111" y="0"/>
                </a:cubicBezTo>
                <a:cubicBezTo>
                  <a:pt x="2947769" y="16033"/>
                  <a:pt x="2980027" y="-14060"/>
                  <a:pt x="3218326" y="0"/>
                </a:cubicBezTo>
                <a:cubicBezTo>
                  <a:pt x="3456625" y="14060"/>
                  <a:pt x="3667493" y="24785"/>
                  <a:pt x="3930578" y="0"/>
                </a:cubicBezTo>
                <a:cubicBezTo>
                  <a:pt x="4193663" y="-24785"/>
                  <a:pt x="4328373" y="-14435"/>
                  <a:pt x="4431793" y="0"/>
                </a:cubicBezTo>
                <a:cubicBezTo>
                  <a:pt x="4535214" y="14435"/>
                  <a:pt x="5105661" y="25788"/>
                  <a:pt x="5275944" y="0"/>
                </a:cubicBezTo>
                <a:cubicBezTo>
                  <a:pt x="5274857" y="216070"/>
                  <a:pt x="5289584" y="313690"/>
                  <a:pt x="5275944" y="447043"/>
                </a:cubicBezTo>
                <a:cubicBezTo>
                  <a:pt x="5262304" y="580396"/>
                  <a:pt x="5264008" y="741740"/>
                  <a:pt x="5275944" y="894085"/>
                </a:cubicBezTo>
                <a:cubicBezTo>
                  <a:pt x="5287880" y="1046430"/>
                  <a:pt x="5264004" y="1209100"/>
                  <a:pt x="5275944" y="1426732"/>
                </a:cubicBezTo>
                <a:cubicBezTo>
                  <a:pt x="5060635" y="1427105"/>
                  <a:pt x="4761046" y="1416809"/>
                  <a:pt x="4616451" y="1426732"/>
                </a:cubicBezTo>
                <a:cubicBezTo>
                  <a:pt x="4471856" y="1436655"/>
                  <a:pt x="4247250" y="1409676"/>
                  <a:pt x="3904199" y="1426732"/>
                </a:cubicBezTo>
                <a:cubicBezTo>
                  <a:pt x="3561148" y="1443788"/>
                  <a:pt x="3451569" y="1459092"/>
                  <a:pt x="3191946" y="1426732"/>
                </a:cubicBezTo>
                <a:cubicBezTo>
                  <a:pt x="2932323" y="1394372"/>
                  <a:pt x="2771984" y="1399416"/>
                  <a:pt x="2585213" y="1426732"/>
                </a:cubicBezTo>
                <a:cubicBezTo>
                  <a:pt x="2398442" y="1454048"/>
                  <a:pt x="1989661" y="1392582"/>
                  <a:pt x="1820201" y="1426732"/>
                </a:cubicBezTo>
                <a:cubicBezTo>
                  <a:pt x="1650741" y="1460882"/>
                  <a:pt x="1471218" y="1423669"/>
                  <a:pt x="1266227" y="1426732"/>
                </a:cubicBezTo>
                <a:cubicBezTo>
                  <a:pt x="1061236" y="1429795"/>
                  <a:pt x="837248" y="1415370"/>
                  <a:pt x="659493" y="1426732"/>
                </a:cubicBezTo>
                <a:cubicBezTo>
                  <a:pt x="481738" y="1438094"/>
                  <a:pt x="263666" y="1400011"/>
                  <a:pt x="0" y="1426732"/>
                </a:cubicBezTo>
                <a:cubicBezTo>
                  <a:pt x="22028" y="1247450"/>
                  <a:pt x="22072" y="1074817"/>
                  <a:pt x="0" y="965422"/>
                </a:cubicBezTo>
                <a:cubicBezTo>
                  <a:pt x="-22072" y="856027"/>
                  <a:pt x="15686" y="609821"/>
                  <a:pt x="0" y="518379"/>
                </a:cubicBezTo>
                <a:cubicBezTo>
                  <a:pt x="-15686" y="426937"/>
                  <a:pt x="-4150" y="126590"/>
                  <a:pt x="0" y="0"/>
                </a:cubicBezTo>
                <a:close/>
              </a:path>
            </a:pathLst>
          </a:custGeom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4992116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anchor="t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 PET system </a:t>
            </a:r>
            <a:r>
              <a:rPr lang="hr-HR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based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on 2-layer </a:t>
            </a:r>
            <a:r>
              <a:rPr lang="hr-HR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detectors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would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dramaticaly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increase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cost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apparatus</a:t>
            </a:r>
            <a:endParaRPr lang="en-US" sz="240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514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1FA7-3047-FC9F-3AC2-80C13C0981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 algn="ctr">
              <a:buNone/>
            </a:pPr>
            <a:endParaRPr lang="en-US" sz="3600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3600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4400" dirty="0">
                <a:latin typeface="Calibri"/>
                <a:ea typeface="Calibri"/>
                <a:cs typeface="Calibri"/>
              </a:rPr>
              <a:t>Development of PET system</a:t>
            </a:r>
            <a:br>
              <a:rPr lang="en-US" sz="4400" dirty="0">
                <a:latin typeface="Calibri"/>
                <a:ea typeface="Calibri"/>
                <a:cs typeface="Calibri"/>
              </a:rPr>
            </a:br>
            <a:r>
              <a:rPr lang="en-US" sz="4400" dirty="0">
                <a:latin typeface="Calibri"/>
                <a:ea typeface="Calibri"/>
                <a:cs typeface="Calibri"/>
              </a:rPr>
              <a:t>with polarization measurement capability</a:t>
            </a:r>
            <a:endParaRPr lang="en-US" sz="4400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69AFA-1219-E5F2-4609-8CC3E67D18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hr-HR" dirty="0"/>
              <a:t>26-28 April 2023, Split, Croatia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8A82B-F2F7-C07C-2CF5-8CF917ECA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217D-6AFC-BCAD-55E7-F60A0087F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1309093-D198-208C-A004-DD8106909AC1}"/>
              </a:ext>
            </a:extLst>
          </p:cNvPr>
          <p:cNvSpPr txBox="1">
            <a:spLocks/>
          </p:cNvSpPr>
          <p:nvPr/>
        </p:nvSpPr>
        <p:spPr>
          <a:xfrm>
            <a:off x="737094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37B3D5-CB73-F0AE-FD62-A94430C5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6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A36D-2531-8FB5-29E5-0F1FA9F1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hr-HR" err="1">
                <a:solidFill>
                  <a:srgbClr val="775F55"/>
                </a:solidFill>
                <a:latin typeface="Calibri"/>
                <a:cs typeface="Calibri"/>
              </a:rPr>
              <a:t>The</a:t>
            </a:r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 single-</a:t>
            </a:r>
            <a:r>
              <a:rPr lang="hr-HR" err="1">
                <a:solidFill>
                  <a:srgbClr val="775F55"/>
                </a:solidFill>
                <a:latin typeface="Calibri"/>
                <a:cs typeface="Calibri"/>
              </a:rPr>
              <a:t>layer</a:t>
            </a:r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 </a:t>
            </a:r>
            <a:r>
              <a:rPr lang="hr-HR" err="1">
                <a:solidFill>
                  <a:srgbClr val="775F55"/>
                </a:solidFill>
                <a:latin typeface="Calibri"/>
                <a:cs typeface="Calibri"/>
              </a:rPr>
              <a:t>polarimeter</a:t>
            </a:r>
            <a:endParaRPr lang="hr-HR" err="1">
              <a:latin typeface="Calibri"/>
              <a:cs typeface="Calibri"/>
            </a:endParaRPr>
          </a:p>
        </p:txBody>
      </p:sp>
      <p:sp>
        <p:nvSpPr>
          <p:cNvPr id="18" name="Date Placeholder 13">
            <a:extLst>
              <a:ext uri="{FF2B5EF4-FFF2-40B4-BE49-F238E27FC236}">
                <a16:creationId xmlns:a16="http://schemas.microsoft.com/office/drawing/2014/main" id="{427D3FC4-4C0A-2461-3E6C-687BD9E47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714" y="6458423"/>
            <a:ext cx="21336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/>
              <a:t>Krakow, 18-20 </a:t>
            </a:r>
            <a:r>
              <a:rPr lang="hr-HR" dirty="0" err="1"/>
              <a:t>October</a:t>
            </a:r>
            <a:r>
              <a:rPr lang="hr-HR" dirty="0"/>
              <a:t> 2023</a:t>
            </a:r>
            <a:endParaRPr lang="en-US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20AA5653-542B-8E85-6A59-0F76F39B8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5464" y="646626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FEECC3-7BCE-4B1E-8D55-1AB74300613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VID-20231217-WA0003">
            <a:hlinkClick r:id="" action="ppaction://media"/>
            <a:extLst>
              <a:ext uri="{FF2B5EF4-FFF2-40B4-BE49-F238E27FC236}">
                <a16:creationId xmlns:a16="http://schemas.microsoft.com/office/drawing/2014/main" id="{D4F05020-949B-971B-F6BE-BEA1FBA811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148" y="1586406"/>
            <a:ext cx="8229261" cy="4694757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7056DE-911F-B611-9349-5FA681DC5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911" y="6464952"/>
            <a:ext cx="5463823" cy="365125"/>
          </a:xfrm>
        </p:spPr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CAA682-21DC-4E52-2318-FE3BC000F6BE}"/>
              </a:ext>
            </a:extLst>
          </p:cNvPr>
          <p:cNvSpPr txBox="1">
            <a:spLocks/>
          </p:cNvSpPr>
          <p:nvPr/>
        </p:nvSpPr>
        <p:spPr>
          <a:xfrm>
            <a:off x="325256" y="6468406"/>
            <a:ext cx="296829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1485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908" y="228600"/>
            <a:ext cx="10987247" cy="990600"/>
          </a:xfrm>
        </p:spPr>
        <p:txBody>
          <a:bodyPr vert="horz" lIns="91440" tIns="45720" rIns="91440" bIns="45720" anchor="ctr">
            <a:normAutofit/>
          </a:bodyPr>
          <a:lstStyle/>
          <a:p>
            <a:r>
              <a:rPr lang="en-US" dirty="0"/>
              <a:t>(I) Proof-of-concept for single-layer polarimeter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8295" y="1623089"/>
            <a:ext cx="5206329" cy="4495800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hr-HR" sz="2000" dirty="0" err="1">
                <a:latin typeface="Calibri"/>
                <a:cs typeface="Calibri"/>
              </a:rPr>
              <a:t>Two</a:t>
            </a:r>
            <a:r>
              <a:rPr lang="hr-HR" sz="2000" dirty="0">
                <a:latin typeface="Calibri"/>
                <a:cs typeface="Calibri"/>
              </a:rPr>
              <a:t> </a:t>
            </a:r>
            <a:r>
              <a:rPr lang="hr-HR" sz="2000" dirty="0" err="1">
                <a:latin typeface="Calibri"/>
                <a:cs typeface="Calibri"/>
              </a:rPr>
              <a:t>detector</a:t>
            </a:r>
            <a:r>
              <a:rPr lang="hr-HR" sz="2000" dirty="0">
                <a:latin typeface="Calibri"/>
                <a:cs typeface="Calibri"/>
              </a:rPr>
              <a:t> </a:t>
            </a:r>
            <a:r>
              <a:rPr lang="hr-HR" sz="2000" dirty="0" err="1">
                <a:latin typeface="Calibri"/>
                <a:cs typeface="Calibri"/>
              </a:rPr>
              <a:t>modules</a:t>
            </a:r>
            <a:r>
              <a:rPr lang="hr-HR" sz="2000" dirty="0">
                <a:latin typeface="Calibri"/>
                <a:cs typeface="Calibri"/>
              </a:rPr>
              <a:t> </a:t>
            </a:r>
            <a:r>
              <a:rPr lang="hr-HR" sz="2000" dirty="0" err="1">
                <a:latin typeface="Calibri"/>
                <a:cs typeface="Calibri"/>
              </a:rPr>
              <a:t>with</a:t>
            </a:r>
            <a:r>
              <a:rPr lang="hr-HR" sz="2000" dirty="0">
                <a:latin typeface="Calibri"/>
                <a:cs typeface="Calibri"/>
              </a:rPr>
              <a:t>:</a:t>
            </a:r>
          </a:p>
          <a:p>
            <a:pPr lvl="1"/>
            <a:r>
              <a:rPr lang="hr-HR" sz="1800" dirty="0">
                <a:latin typeface="Calibri"/>
                <a:cs typeface="Calibri"/>
              </a:rPr>
              <a:t>1</a:t>
            </a:r>
            <a:r>
              <a:rPr lang="en-US" sz="1800" dirty="0">
                <a:latin typeface="Calibri"/>
                <a:cs typeface="Calibri"/>
              </a:rPr>
              <a:t>6</a:t>
            </a:r>
            <a:r>
              <a:rPr lang="hr-HR" sz="1800" dirty="0">
                <a:latin typeface="Calibri"/>
                <a:cs typeface="Calibri"/>
              </a:rPr>
              <a:t> </a:t>
            </a:r>
            <a:r>
              <a:rPr lang="hr-HR" sz="1800" dirty="0" err="1">
                <a:latin typeface="Calibri"/>
                <a:cs typeface="Calibri"/>
              </a:rPr>
              <a:t>scintillation</a:t>
            </a:r>
            <a:r>
              <a:rPr lang="hr-HR" sz="1800" dirty="0">
                <a:latin typeface="Calibri"/>
                <a:cs typeface="Calibri"/>
              </a:rPr>
              <a:t> </a:t>
            </a:r>
            <a:r>
              <a:rPr lang="hr-HR" sz="1800" dirty="0" err="1">
                <a:latin typeface="Calibri"/>
                <a:cs typeface="Calibri"/>
              </a:rPr>
              <a:t>crystals</a:t>
            </a:r>
            <a:r>
              <a:rPr lang="hr-HR" sz="1800" dirty="0">
                <a:latin typeface="Calibri"/>
                <a:cs typeface="Calibri"/>
              </a:rPr>
              <a:t> </a:t>
            </a:r>
            <a:r>
              <a:rPr lang="hr-HR" sz="1800" dirty="0" err="1">
                <a:latin typeface="Calibri"/>
                <a:cs typeface="Calibri"/>
              </a:rPr>
              <a:t>in</a:t>
            </a:r>
            <a:r>
              <a:rPr lang="hr-HR" sz="1800" dirty="0">
                <a:latin typeface="Calibri"/>
                <a:cs typeface="Calibri"/>
              </a:rPr>
              <a:t> 4x4 </a:t>
            </a:r>
            <a:r>
              <a:rPr lang="hr-HR" sz="1800" dirty="0" err="1">
                <a:latin typeface="Calibri"/>
                <a:cs typeface="Calibri"/>
              </a:rPr>
              <a:t>configuration</a:t>
            </a:r>
            <a:endParaRPr lang="en-US" sz="1800" dirty="0" err="1">
              <a:latin typeface="Calibri"/>
              <a:cs typeface="Calibri"/>
            </a:endParaRPr>
          </a:p>
          <a:p>
            <a:pPr lvl="1"/>
            <a:r>
              <a:rPr lang="hr-HR" sz="1800" dirty="0" err="1">
                <a:latin typeface="Calibri"/>
                <a:cs typeface="Calibri"/>
              </a:rPr>
              <a:t>Silicon</a:t>
            </a:r>
            <a:r>
              <a:rPr lang="hr-HR" sz="1800" dirty="0">
                <a:latin typeface="Calibri"/>
                <a:cs typeface="Calibri"/>
              </a:rPr>
              <a:t> </a:t>
            </a:r>
            <a:r>
              <a:rPr lang="hr-HR" sz="1800" dirty="0" err="1">
                <a:latin typeface="Calibri"/>
                <a:cs typeface="Calibri"/>
              </a:rPr>
              <a:t>Photomultiplier</a:t>
            </a:r>
            <a:r>
              <a:rPr lang="hr-HR" sz="1800" dirty="0">
                <a:latin typeface="Calibri"/>
                <a:cs typeface="Calibri"/>
              </a:rPr>
              <a:t> </a:t>
            </a:r>
            <a:r>
              <a:rPr lang="hr-HR" sz="1800" dirty="0" err="1">
                <a:latin typeface="Calibri"/>
                <a:cs typeface="Calibri"/>
              </a:rPr>
              <a:t>array</a:t>
            </a:r>
            <a:r>
              <a:rPr lang="hr-HR" sz="1800" dirty="0">
                <a:latin typeface="Calibri"/>
                <a:cs typeface="Calibri"/>
              </a:rPr>
              <a:t> on </a:t>
            </a:r>
            <a:r>
              <a:rPr lang="hr-HR" sz="1800" dirty="0" err="1">
                <a:latin typeface="Calibri"/>
                <a:cs typeface="Calibri"/>
              </a:rPr>
              <a:t>only</a:t>
            </a:r>
            <a:r>
              <a:rPr lang="hr-HR" sz="1800" dirty="0">
                <a:latin typeface="Calibri"/>
                <a:cs typeface="Calibri"/>
              </a:rPr>
              <a:t> ONE side</a:t>
            </a:r>
            <a:endParaRPr lang="hr-HR" sz="1800" dirty="0"/>
          </a:p>
          <a:p>
            <a:pPr lvl="1">
              <a:buClr>
                <a:srgbClr val="94B6D2"/>
              </a:buClr>
            </a:pPr>
            <a:r>
              <a:rPr lang="hr-HR" sz="1800" dirty="0">
                <a:latin typeface="Calibri"/>
                <a:cs typeface="Calibri"/>
              </a:rPr>
              <a:t>Digital electronics for readout and DAQ</a:t>
            </a:r>
          </a:p>
          <a:p>
            <a:pPr>
              <a:buClr>
                <a:srgbClr val="DD8047"/>
              </a:buClr>
            </a:pPr>
            <a:r>
              <a:rPr lang="hr-HR" sz="2100" dirty="0" err="1">
                <a:latin typeface="Calibri"/>
                <a:cs typeface="Calibri"/>
              </a:rPr>
              <a:t>Results</a:t>
            </a:r>
            <a:r>
              <a:rPr lang="hr-HR" sz="2100" dirty="0">
                <a:latin typeface="Calibri"/>
                <a:cs typeface="Calibri"/>
              </a:rPr>
              <a:t>:</a:t>
            </a:r>
            <a:endParaRPr lang="hr-HR" sz="2100" dirty="0" err="1"/>
          </a:p>
        </p:txBody>
      </p:sp>
      <p:grpSp>
        <p:nvGrpSpPr>
          <p:cNvPr id="7" name="Group 6"/>
          <p:cNvGrpSpPr/>
          <p:nvPr/>
        </p:nvGrpSpPr>
        <p:grpSpPr>
          <a:xfrm>
            <a:off x="7286602" y="1744278"/>
            <a:ext cx="3840479" cy="1758220"/>
            <a:chOff x="4595855" y="4105819"/>
            <a:chExt cx="3840479" cy="175822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5855" y="4105819"/>
              <a:ext cx="3840479" cy="1758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7005099" y="4699221"/>
              <a:ext cx="445275" cy="135172"/>
            </a:xfrm>
            <a:prstGeom prst="straightConnector1">
              <a:avLst/>
            </a:prstGeom>
            <a:ln w="38100" cap="flat" cmpd="tri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6090701" y="5031354"/>
              <a:ext cx="390359" cy="152896"/>
            </a:xfrm>
            <a:prstGeom prst="straightConnector1">
              <a:avLst/>
            </a:prstGeom>
            <a:ln w="38100" cap="flat" cmpd="tri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209690" y="5041291"/>
              <a:ext cx="62188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e</a:t>
              </a:r>
              <a:r>
                <a:rPr lang="hr-HR" sz="1600" b="1" baseline="30000" dirty="0"/>
                <a:t>+</a:t>
              </a:r>
              <a:r>
                <a:rPr lang="hr-HR" sz="1600" b="1" dirty="0"/>
                <a:t>e</a:t>
              </a:r>
              <a:r>
                <a:rPr lang="hr-HR" sz="1600" b="1" baseline="30000" dirty="0"/>
                <a:t>-</a:t>
              </a:r>
              <a:endParaRPr lang="hr-HR" sz="16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95540" y="4467606"/>
              <a:ext cx="3325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800" b="1" dirty="0">
                  <a:solidFill>
                    <a:srgbClr val="C00000"/>
                  </a:solidFill>
                  <a:latin typeface="Symbol" pitchFamily="18" charset="2"/>
                  <a:sym typeface="Wingdings" pitchFamily="2" charset="2"/>
                </a:rPr>
                <a:t>g</a:t>
              </a:r>
              <a:endParaRPr lang="hr-HR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35279" y="4776961"/>
              <a:ext cx="3325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800" b="1" dirty="0">
                  <a:solidFill>
                    <a:srgbClr val="C00000"/>
                  </a:solidFill>
                  <a:latin typeface="Symbol" pitchFamily="18" charset="2"/>
                  <a:sym typeface="Wingdings" pitchFamily="2" charset="2"/>
                </a:rPr>
                <a:t>g</a:t>
              </a:r>
              <a:endParaRPr lang="hr-HR" sz="18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Picture 2" descr="E:\Projekti\Bicro\Slike\detector_setup_small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306622" y="3555433"/>
            <a:ext cx="3810751" cy="247457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289032" y="6031516"/>
            <a:ext cx="401761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[M. </a:t>
            </a:r>
            <a:r>
              <a:rPr lang="hr-HR" sz="1400" i="1" dirty="0">
                <a:solidFill>
                  <a:srgbClr val="C00000"/>
                </a:solidFill>
              </a:rPr>
              <a:t>M.</a:t>
            </a:r>
            <a:r>
              <a:rPr lang="en-US" sz="1400" i="1" dirty="0">
                <a:solidFill>
                  <a:srgbClr val="C00000"/>
                </a:solidFill>
              </a:rPr>
              <a:t> et al., </a:t>
            </a:r>
            <a:r>
              <a:rPr lang="hr-HR" sz="1400" i="1" dirty="0">
                <a:solidFill>
                  <a:srgbClr val="C00000"/>
                </a:solidFill>
              </a:rPr>
              <a:t>Acta Physica Polonica B, vol. 48 (2017)</a:t>
            </a:r>
            <a:r>
              <a:rPr lang="en-US" sz="1400" i="1" dirty="0">
                <a:solidFill>
                  <a:srgbClr val="C00000"/>
                </a:solidFill>
              </a:rPr>
              <a:t>]</a:t>
            </a:r>
            <a:endParaRPr lang="hr-HR" sz="1400" i="1" dirty="0">
              <a:solidFill>
                <a:srgbClr val="C00000"/>
              </a:solidFill>
            </a:endParaRPr>
          </a:p>
        </p:txBody>
      </p:sp>
      <p:pic>
        <p:nvPicPr>
          <p:cNvPr id="20" name="Picture 3" descr="E:\Konferencije\Krakow2017\materijali\MPPC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l="23611" t="24460" r="22222" b="26016"/>
          <a:stretch>
            <a:fillRect/>
          </a:stretch>
        </p:blipFill>
        <p:spPr bwMode="auto">
          <a:xfrm>
            <a:off x="7519183" y="2505986"/>
            <a:ext cx="807720" cy="883920"/>
          </a:xfrm>
          <a:prstGeom prst="rect">
            <a:avLst/>
          </a:prstGeom>
          <a:noFill/>
        </p:spPr>
      </p:pic>
      <p:pic>
        <p:nvPicPr>
          <p:cNvPr id="5" name="Picture 2" descr="E:\Seminari\PolCor\Slike\dphi_82_d_4_14.png">
            <a:extLst>
              <a:ext uri="{FF2B5EF4-FFF2-40B4-BE49-F238E27FC236}">
                <a16:creationId xmlns:a16="http://schemas.microsoft.com/office/drawing/2014/main" id="{DB54AFCA-745D-3FF0-9E22-73EA5ED01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181" y="3363194"/>
            <a:ext cx="6382709" cy="2650826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4F465A-4508-3EED-BA2E-1794BDD5DBDA}"/>
              </a:ext>
            </a:extLst>
          </p:cNvPr>
          <p:cNvSpPr txBox="1"/>
          <p:nvPr/>
        </p:nvSpPr>
        <p:spPr>
          <a:xfrm>
            <a:off x="1654834" y="5263552"/>
            <a:ext cx="39149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Polarimetric modulation: </a:t>
            </a:r>
            <a:r>
              <a:rPr lang="en-US" sz="1600" b="1" dirty="0">
                <a:latin typeface="Symbol"/>
              </a:rPr>
              <a:t>m </a:t>
            </a:r>
            <a:r>
              <a:rPr lang="en-US" sz="1600" b="1" dirty="0"/>
              <a:t>=0.</a:t>
            </a:r>
            <a:r>
              <a:rPr lang="hr-HR" sz="1600" b="1" dirty="0"/>
              <a:t>2</a:t>
            </a:r>
            <a:r>
              <a:rPr lang="en-US" sz="1600" b="1" dirty="0"/>
              <a:t>5 ± 0.0</a:t>
            </a:r>
            <a:r>
              <a:rPr lang="hr-HR" sz="1600" b="1" dirty="0"/>
              <a:t>1</a:t>
            </a:r>
            <a:r>
              <a:rPr lang="en-US" dirty="0"/>
              <a:t>​</a:t>
            </a:r>
          </a:p>
        </p:txBody>
      </p:sp>
      <p:sp>
        <p:nvSpPr>
          <p:cNvPr id="4" name="CustomShape 13">
            <a:extLst>
              <a:ext uri="{FF2B5EF4-FFF2-40B4-BE49-F238E27FC236}">
                <a16:creationId xmlns:a16="http://schemas.microsoft.com/office/drawing/2014/main" id="{5D9EEF75-C990-3734-FE68-CC8E2669D5F8}"/>
              </a:ext>
            </a:extLst>
          </p:cNvPr>
          <p:cNvSpPr/>
          <p:nvPr/>
        </p:nvSpPr>
        <p:spPr>
          <a:xfrm>
            <a:off x="1078322" y="5983636"/>
            <a:ext cx="465355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600" i="1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[</a:t>
            </a:r>
            <a:r>
              <a:rPr lang="hr-HR" sz="1600" b="0" i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M. M. </a:t>
            </a:r>
            <a:r>
              <a:rPr lang="hr-HR" sz="1600" b="0" i="1" strike="noStrike" spc="-1" dirty="0" err="1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et</a:t>
            </a:r>
            <a:r>
              <a:rPr lang="hr-HR" sz="1600" b="0" i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hr-HR" sz="1600" i="1" spc="-1" dirty="0" err="1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</a:t>
            </a:r>
            <a:r>
              <a:rPr lang="hr-HR" sz="1600" b="0" i="1" strike="noStrike" spc="-1" dirty="0" err="1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</a:t>
            </a:r>
            <a:r>
              <a:rPr lang="hr-HR" sz="1600" b="0" i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., </a:t>
            </a:r>
            <a:r>
              <a:rPr lang="en-US" sz="1600" b="0" i="1" strike="noStrike" spc="-1" dirty="0" err="1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Nucl</a:t>
            </a:r>
            <a:r>
              <a:rPr lang="en-US" sz="1600" b="0" i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r>
              <a:rPr lang="hr-HR" sz="1600" b="0" i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1600" b="0" i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Instr.</a:t>
            </a:r>
            <a:r>
              <a:rPr lang="hr-HR" sz="1600" b="0" i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1600" b="0" i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Meth. A 958 (2020) 162835.</a:t>
            </a:r>
            <a:r>
              <a:rPr lang="hr-HR" sz="1600" b="0" i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]</a:t>
            </a:r>
            <a:endParaRPr lang="en-US" sz="1600" b="0" i="1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412F7E-6B66-51EC-BE3B-8673DB498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911" y="6464952"/>
            <a:ext cx="5463823" cy="365125"/>
          </a:xfrm>
        </p:spPr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38C760D-A068-F4F5-443B-0FB385AF7EA8}"/>
              </a:ext>
            </a:extLst>
          </p:cNvPr>
          <p:cNvSpPr txBox="1">
            <a:spLocks/>
          </p:cNvSpPr>
          <p:nvPr/>
        </p:nvSpPr>
        <p:spPr>
          <a:xfrm>
            <a:off x="325256" y="6468406"/>
            <a:ext cx="296829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D5A8-4F70-16F6-2E2A-FAAE048C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 fontScale="90000"/>
          </a:bodyPr>
          <a:lstStyle/>
          <a:p>
            <a:r>
              <a:rPr lang="hr-HR" dirty="0">
                <a:latin typeface="Calibri"/>
                <a:ea typeface="Calibri"/>
                <a:cs typeface="Calibri"/>
              </a:rPr>
              <a:t>(II) </a:t>
            </a:r>
            <a:r>
              <a:rPr lang="hr-HR" dirty="0" err="1">
                <a:latin typeface="Calibri"/>
                <a:ea typeface="Calibri"/>
                <a:cs typeface="Calibri"/>
              </a:rPr>
              <a:t>Optimization</a:t>
            </a:r>
            <a:r>
              <a:rPr lang="hr-HR" dirty="0">
                <a:latin typeface="Calibri"/>
                <a:ea typeface="Calibri"/>
                <a:cs typeface="Calibri"/>
              </a:rPr>
              <a:t> </a:t>
            </a:r>
            <a:r>
              <a:rPr lang="hr-HR" dirty="0" err="1">
                <a:latin typeface="Calibri"/>
                <a:ea typeface="Calibri"/>
                <a:cs typeface="Calibri"/>
              </a:rPr>
              <a:t>of</a:t>
            </a:r>
            <a:r>
              <a:rPr lang="hr-HR" dirty="0">
                <a:latin typeface="Calibri"/>
                <a:ea typeface="Calibri"/>
                <a:cs typeface="Calibri"/>
              </a:rPr>
              <a:t> </a:t>
            </a:r>
            <a:r>
              <a:rPr lang="hr-HR" dirty="0" err="1">
                <a:latin typeface="Calibri"/>
                <a:ea typeface="Calibri"/>
                <a:cs typeface="Calibri"/>
              </a:rPr>
              <a:t>the</a:t>
            </a:r>
            <a:r>
              <a:rPr lang="hr-HR" dirty="0">
                <a:latin typeface="Calibri"/>
                <a:ea typeface="Calibri"/>
                <a:cs typeface="Calibri"/>
              </a:rPr>
              <a:t> single-</a:t>
            </a:r>
            <a:r>
              <a:rPr lang="hr-HR" dirty="0" err="1">
                <a:latin typeface="Calibri"/>
                <a:ea typeface="Calibri"/>
                <a:cs typeface="Calibri"/>
              </a:rPr>
              <a:t>layer</a:t>
            </a:r>
            <a:r>
              <a:rPr lang="hr-HR" dirty="0">
                <a:latin typeface="Calibri"/>
                <a:ea typeface="Calibri"/>
                <a:cs typeface="Calibri"/>
              </a:rPr>
              <a:t> </a:t>
            </a:r>
            <a:r>
              <a:rPr lang="hr-HR" dirty="0" err="1">
                <a:latin typeface="Calibri"/>
                <a:ea typeface="Calibri"/>
                <a:cs typeface="Calibri"/>
              </a:rPr>
              <a:t>configuration</a:t>
            </a:r>
            <a:endParaRPr lang="hr-HR" dirty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9C8D2-F8B9-8087-BF77-DEA55743BC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4545" y="1600199"/>
            <a:ext cx="8531352" cy="4692446"/>
          </a:xfrm>
        </p:spPr>
        <p:txBody>
          <a:bodyPr>
            <a:normAutofit/>
          </a:bodyPr>
          <a:lstStyle/>
          <a:p>
            <a:r>
              <a:rPr lang="hr-HR" sz="2200" dirty="0" err="1"/>
              <a:t>Select</a:t>
            </a:r>
            <a:r>
              <a:rPr lang="hr-HR" sz="2200" dirty="0"/>
              <a:t> </a:t>
            </a:r>
            <a:r>
              <a:rPr lang="hr-HR" sz="2200" dirty="0" err="1"/>
              <a:t>material</a:t>
            </a:r>
            <a:r>
              <a:rPr lang="hr-HR" sz="2200" dirty="0"/>
              <a:t>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geometry</a:t>
            </a:r>
            <a:r>
              <a:rPr lang="hr-HR" sz="2200" dirty="0"/>
              <a:t> for </a:t>
            </a:r>
            <a:r>
              <a:rPr lang="hr-HR" sz="2200" dirty="0" err="1"/>
              <a:t>maximum</a:t>
            </a:r>
            <a:r>
              <a:rPr lang="hr-HR" sz="2200" dirty="0"/>
              <a:t> </a:t>
            </a:r>
            <a:r>
              <a:rPr lang="hr-HR" sz="2200" dirty="0" err="1"/>
              <a:t>polarization</a:t>
            </a:r>
            <a:r>
              <a:rPr lang="hr-HR" sz="2200" dirty="0"/>
              <a:t> </a:t>
            </a:r>
            <a:r>
              <a:rPr lang="hr-HR" sz="2200" dirty="0" err="1"/>
              <a:t>sensitivity</a:t>
            </a:r>
            <a:r>
              <a:rPr lang="hr-HR" sz="2200" dirty="0"/>
              <a:t>:</a:t>
            </a:r>
          </a:p>
          <a:p>
            <a:pPr lvl="1"/>
            <a:r>
              <a:rPr lang="hr-HR" sz="1900" dirty="0" err="1"/>
              <a:t>better</a:t>
            </a:r>
            <a:r>
              <a:rPr lang="hr-HR" sz="1900" dirty="0"/>
              <a:t> </a:t>
            </a:r>
            <a:r>
              <a:rPr lang="hr-HR" sz="1900" dirty="0" err="1"/>
              <a:t>energy</a:t>
            </a:r>
            <a:r>
              <a:rPr lang="hr-HR" sz="1900" dirty="0"/>
              <a:t> </a:t>
            </a:r>
            <a:r>
              <a:rPr lang="hr-HR" sz="1900" dirty="0" err="1"/>
              <a:t>resolution</a:t>
            </a:r>
            <a:r>
              <a:rPr lang="hr-HR" sz="1900" dirty="0"/>
              <a:t> </a:t>
            </a:r>
            <a:r>
              <a:rPr lang="hr-HR" sz="1900" dirty="0">
                <a:sym typeface="Wingdings" panose="05000000000000000000" pitchFamily="2" charset="2"/>
              </a:rPr>
              <a:t></a:t>
            </a:r>
            <a:r>
              <a:rPr lang="hr-HR" sz="1900" dirty="0"/>
              <a:t> </a:t>
            </a:r>
            <a:r>
              <a:rPr lang="hr-HR" sz="1900" dirty="0" err="1"/>
              <a:t>higher</a:t>
            </a:r>
            <a:r>
              <a:rPr lang="hr-HR" sz="1900" dirty="0"/>
              <a:t> </a:t>
            </a:r>
            <a:r>
              <a:rPr lang="hr-HR" sz="1900" dirty="0">
                <a:latin typeface="Symbol" panose="05050102010706020507" pitchFamily="18" charset="2"/>
              </a:rPr>
              <a:t>q</a:t>
            </a:r>
            <a:r>
              <a:rPr lang="hr-HR" sz="1900" dirty="0"/>
              <a:t> </a:t>
            </a:r>
            <a:r>
              <a:rPr lang="hr-HR" sz="1900" dirty="0" err="1"/>
              <a:t>resolution</a:t>
            </a:r>
            <a:endParaRPr lang="hr-HR" sz="1900" dirty="0"/>
          </a:p>
          <a:p>
            <a:pPr lvl="1"/>
            <a:r>
              <a:rPr lang="hr-HR" sz="1900" dirty="0" err="1"/>
              <a:t>finer</a:t>
            </a:r>
            <a:r>
              <a:rPr lang="hr-HR" sz="1900" dirty="0"/>
              <a:t> </a:t>
            </a:r>
            <a:r>
              <a:rPr lang="hr-HR" sz="1900" dirty="0" err="1"/>
              <a:t>segmentation</a:t>
            </a:r>
            <a:r>
              <a:rPr lang="hr-HR" sz="1900" dirty="0"/>
              <a:t> </a:t>
            </a:r>
            <a:r>
              <a:rPr lang="hr-HR" sz="1900" dirty="0">
                <a:sym typeface="Wingdings" panose="05000000000000000000" pitchFamily="2" charset="2"/>
              </a:rPr>
              <a:t> </a:t>
            </a:r>
            <a:r>
              <a:rPr lang="hr-HR" sz="1900" dirty="0" err="1"/>
              <a:t>higher</a:t>
            </a:r>
            <a:r>
              <a:rPr lang="hr-HR" sz="1900" dirty="0"/>
              <a:t> </a:t>
            </a:r>
            <a:r>
              <a:rPr lang="hr-HR" sz="1900" dirty="0">
                <a:latin typeface="Symbol" panose="05050102010706020507" pitchFamily="18" charset="2"/>
              </a:rPr>
              <a:t>f</a:t>
            </a:r>
            <a:r>
              <a:rPr lang="hr-HR" sz="1900" dirty="0"/>
              <a:t> </a:t>
            </a:r>
            <a:r>
              <a:rPr lang="hr-HR" sz="1900" dirty="0" err="1"/>
              <a:t>resolution</a:t>
            </a:r>
            <a:endParaRPr lang="hr-HR" sz="1900" dirty="0"/>
          </a:p>
          <a:p>
            <a:endParaRPr lang="hr-HR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E38E0-6CC1-F433-5D28-26155413E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8B50C5DB-07F6-1E33-9746-350C624AB8EA}"/>
              </a:ext>
            </a:extLst>
          </p:cNvPr>
          <p:cNvSpPr txBox="1"/>
          <p:nvPr/>
        </p:nvSpPr>
        <p:spPr>
          <a:xfrm>
            <a:off x="4822782" y="9120693"/>
            <a:ext cx="73356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Perpetua" panose="02020502060401020303" pitchFamily="18" charset="0"/>
              </a:rPr>
              <a:t>Fig. 1. Schematic diagram of experimental setup</a:t>
            </a:r>
            <a:r>
              <a:rPr lang="hr-HR" sz="2200" b="1" dirty="0">
                <a:solidFill>
                  <a:srgbClr val="0070C0"/>
                </a:solidFill>
                <a:latin typeface="Perpetua" panose="02020502060401020303" pitchFamily="18" charset="0"/>
              </a:rPr>
              <a:t> - </a:t>
            </a:r>
            <a:r>
              <a:rPr lang="hr-HR" sz="2200" b="1" dirty="0" err="1">
                <a:solidFill>
                  <a:srgbClr val="0070C0"/>
                </a:solidFill>
                <a:latin typeface="Perpetua" panose="02020502060401020303" pitchFamily="18" charset="0"/>
              </a:rPr>
              <a:t>example</a:t>
            </a:r>
            <a:r>
              <a:rPr lang="en-US" sz="2200" b="1" dirty="0">
                <a:solidFill>
                  <a:srgbClr val="0070C0"/>
                </a:solidFill>
                <a:latin typeface="Perpetua" panose="02020502060401020303" pitchFamily="18" charset="0"/>
              </a:rPr>
              <a:t> for GaGG:Ce 8x8 matrix </a:t>
            </a:r>
          </a:p>
        </p:txBody>
      </p:sp>
      <p:pic>
        <p:nvPicPr>
          <p:cNvPr id="337" name="Picture 336">
            <a:extLst>
              <a:ext uri="{FF2B5EF4-FFF2-40B4-BE49-F238E27FC236}">
                <a16:creationId xmlns:a16="http://schemas.microsoft.com/office/drawing/2014/main" id="{DC5C5714-F629-9AF5-03A5-160299FD1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401" y="2947766"/>
            <a:ext cx="5855544" cy="3386172"/>
          </a:xfrm>
          <a:prstGeom prst="rect">
            <a:avLst/>
          </a:prstGeom>
        </p:spPr>
      </p:pic>
      <p:sp>
        <p:nvSpPr>
          <p:cNvPr id="341" name="TextBox 340">
            <a:extLst>
              <a:ext uri="{FF2B5EF4-FFF2-40B4-BE49-F238E27FC236}">
                <a16:creationId xmlns:a16="http://schemas.microsoft.com/office/drawing/2014/main" id="{2F4729C6-A666-3BDF-E6FE-A59FEF6953A4}"/>
              </a:ext>
            </a:extLst>
          </p:cNvPr>
          <p:cNvSpPr txBox="1"/>
          <p:nvPr/>
        </p:nvSpPr>
        <p:spPr>
          <a:xfrm>
            <a:off x="1176215" y="2816989"/>
            <a:ext cx="1922320" cy="14773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800" dirty="0"/>
              <a:t>Energy </a:t>
            </a:r>
            <a:r>
              <a:rPr lang="hr-HR" sz="1800" dirty="0" err="1"/>
              <a:t>resolution</a:t>
            </a:r>
            <a:r>
              <a:rPr lang="hr-HR" sz="1800" dirty="0"/>
              <a:t> @ 511 </a:t>
            </a:r>
            <a:r>
              <a:rPr lang="hr-HR" sz="1800" dirty="0" err="1"/>
              <a:t>keV</a:t>
            </a:r>
            <a:r>
              <a:rPr lang="hr-HR" sz="1800" dirty="0"/>
              <a:t>:</a:t>
            </a:r>
          </a:p>
          <a:p>
            <a:r>
              <a:rPr lang="hr-HR" sz="1800" dirty="0"/>
              <a:t>LYSO    ~14%</a:t>
            </a:r>
          </a:p>
          <a:p>
            <a:endParaRPr lang="hr-HR" sz="1800" dirty="0"/>
          </a:p>
          <a:p>
            <a:r>
              <a:rPr lang="hr-HR" sz="1800" dirty="0"/>
              <a:t>GAGG  ~ 8%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B1A4BD99-F7C3-73D6-0696-73A5CF3D9009}"/>
              </a:ext>
            </a:extLst>
          </p:cNvPr>
          <p:cNvSpPr txBox="1"/>
          <p:nvPr/>
        </p:nvSpPr>
        <p:spPr>
          <a:xfrm>
            <a:off x="1176215" y="4642598"/>
            <a:ext cx="1922320" cy="1200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800" dirty="0" err="1"/>
              <a:t>Segmentation</a:t>
            </a:r>
            <a:r>
              <a:rPr lang="hr-HR" sz="1800" dirty="0"/>
              <a:t>:</a:t>
            </a:r>
          </a:p>
          <a:p>
            <a:r>
              <a:rPr lang="hr-HR" sz="1800" dirty="0"/>
              <a:t>3x3x20 mm </a:t>
            </a:r>
            <a:r>
              <a:rPr lang="hr-HR" sz="1800" dirty="0" err="1"/>
              <a:t>pixels</a:t>
            </a:r>
            <a:endParaRPr lang="hr-HR" sz="1800" dirty="0"/>
          </a:p>
          <a:p>
            <a:endParaRPr lang="hr-HR" sz="1800" dirty="0"/>
          </a:p>
          <a:p>
            <a:r>
              <a:rPr lang="hr-HR" sz="1800" dirty="0"/>
              <a:t>2x2x20 mm </a:t>
            </a:r>
            <a:r>
              <a:rPr lang="hr-HR" sz="1800" dirty="0" err="1"/>
              <a:t>pixels</a:t>
            </a:r>
            <a:endParaRPr lang="hr-HR" sz="1800" dirty="0"/>
          </a:p>
        </p:txBody>
      </p:sp>
      <p:sp>
        <p:nvSpPr>
          <p:cNvPr id="343" name="Arrow: Down 342">
            <a:extLst>
              <a:ext uri="{FF2B5EF4-FFF2-40B4-BE49-F238E27FC236}">
                <a16:creationId xmlns:a16="http://schemas.microsoft.com/office/drawing/2014/main" id="{DAE349B1-F0AF-CBC0-58EA-23B0107255A7}"/>
              </a:ext>
            </a:extLst>
          </p:cNvPr>
          <p:cNvSpPr/>
          <p:nvPr/>
        </p:nvSpPr>
        <p:spPr>
          <a:xfrm>
            <a:off x="1700172" y="3740055"/>
            <a:ext cx="436419" cy="144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344" name="Arrow: Down 343">
            <a:extLst>
              <a:ext uri="{FF2B5EF4-FFF2-40B4-BE49-F238E27FC236}">
                <a16:creationId xmlns:a16="http://schemas.microsoft.com/office/drawing/2014/main" id="{2DAA7C1C-D2D5-B5DC-29B8-362A51630B10}"/>
              </a:ext>
            </a:extLst>
          </p:cNvPr>
          <p:cNvSpPr/>
          <p:nvPr/>
        </p:nvSpPr>
        <p:spPr>
          <a:xfrm>
            <a:off x="1771814" y="5335992"/>
            <a:ext cx="436419" cy="144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88B08A-B73A-389C-3BB6-313B86DB9DC7}"/>
              </a:ext>
            </a:extLst>
          </p:cNvPr>
          <p:cNvSpPr txBox="1"/>
          <p:nvPr/>
        </p:nvSpPr>
        <p:spPr>
          <a:xfrm>
            <a:off x="9691923" y="3277232"/>
            <a:ext cx="1646886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cs typeface="Calibri"/>
              </a:rPr>
              <a:t>SiPM</a:t>
            </a:r>
            <a:r>
              <a:rPr lang="en-US" dirty="0">
                <a:cs typeface="Calibri"/>
              </a:rPr>
              <a:t> + </a:t>
            </a:r>
            <a:endParaRPr lang="en-US" sz="1350">
              <a:cs typeface="Calibri" panose="020F0502020204030204"/>
            </a:endParaRPr>
          </a:p>
          <a:p>
            <a:pPr algn="ctr"/>
            <a:r>
              <a:rPr lang="en-US" dirty="0">
                <a:cs typeface="Calibri"/>
              </a:rPr>
              <a:t>detector matrix</a:t>
            </a:r>
            <a:endParaRPr lang="en-US" sz="1350" dirty="0">
              <a:cs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81297-7071-A2D6-37B3-647A02A38CB7}"/>
              </a:ext>
            </a:extLst>
          </p:cNvPr>
          <p:cNvSpPr/>
          <p:nvPr/>
        </p:nvSpPr>
        <p:spPr>
          <a:xfrm>
            <a:off x="9692677" y="3251802"/>
            <a:ext cx="1650170" cy="630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5A9903-1671-4228-F88C-F76A5FC94335}"/>
              </a:ext>
            </a:extLst>
          </p:cNvPr>
          <p:cNvSpPr txBox="1"/>
          <p:nvPr/>
        </p:nvSpPr>
        <p:spPr>
          <a:xfrm>
            <a:off x="9691923" y="5638169"/>
            <a:ext cx="1759684" cy="623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dirty="0"/>
              <a:t>Single-</a:t>
            </a:r>
            <a:r>
              <a:rPr lang="en-US" dirty="0"/>
              <a:t>sided </a:t>
            </a:r>
            <a:r>
              <a:rPr lang="hr-HR" dirty="0" err="1"/>
              <a:t>read</a:t>
            </a:r>
            <a:r>
              <a:rPr lang="en-US" dirty="0"/>
              <a:t>out </a:t>
            </a:r>
            <a:r>
              <a:rPr lang="hr-HR" dirty="0" err="1"/>
              <a:t>by</a:t>
            </a:r>
            <a:r>
              <a:rPr lang="en-US" dirty="0"/>
              <a:t> </a:t>
            </a:r>
            <a:r>
              <a:rPr lang="en-US" dirty="0" err="1"/>
              <a:t>SiPM</a:t>
            </a:r>
            <a:r>
              <a:rPr lang="en-US" dirty="0"/>
              <a:t>!</a:t>
            </a:r>
            <a:endParaRPr lang="en-US" dirty="0">
              <a:cs typeface="Calibri"/>
            </a:endParaRPr>
          </a:p>
        </p:txBody>
      </p:sp>
      <p:pic>
        <p:nvPicPr>
          <p:cNvPr id="14" name="Picture 16" descr="Shape&#10;&#10;Description automatically generated">
            <a:extLst>
              <a:ext uri="{FF2B5EF4-FFF2-40B4-BE49-F238E27FC236}">
                <a16:creationId xmlns:a16="http://schemas.microsoft.com/office/drawing/2014/main" id="{2CA007C4-70BC-A71A-92EE-125463240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572" y="1600199"/>
            <a:ext cx="1471613" cy="1557338"/>
          </a:xfrm>
          <a:prstGeom prst="rect">
            <a:avLst/>
          </a:prstGeom>
        </p:spPr>
      </p:pic>
      <p:pic>
        <p:nvPicPr>
          <p:cNvPr id="15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1979D1A-243C-205F-1E5C-783A27784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987" y="4118777"/>
            <a:ext cx="1513604" cy="1463249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E4A33DB-8981-B2E3-1B76-B6911E0E5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911" y="6464952"/>
            <a:ext cx="5463823" cy="365125"/>
          </a:xfrm>
        </p:spPr>
        <p:txBody>
          <a:bodyPr vert="horz" lIns="91440" tIns="45720" rIns="91440" bIns="45720" anchor="ctr"/>
          <a:lstStyle/>
          <a:p>
            <a:pPr algn="ctr"/>
            <a:r>
              <a:rPr lang="hr-HR" sz="1200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44C2338C-676F-4917-50C4-E91513CFBF07}"/>
              </a:ext>
            </a:extLst>
          </p:cNvPr>
          <p:cNvSpPr txBox="1">
            <a:spLocks/>
          </p:cNvSpPr>
          <p:nvPr/>
        </p:nvSpPr>
        <p:spPr>
          <a:xfrm>
            <a:off x="325256" y="6468406"/>
            <a:ext cx="296829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6B319-0223-6D35-4172-E89F60219730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745046" y="2730030"/>
            <a:ext cx="4904748" cy="3123816"/>
          </a:xfrm>
          <a:prstGeom prst="rect">
            <a:avLst/>
          </a:prstGeom>
          <a:ln>
            <a:noFill/>
          </a:ln>
        </p:spPr>
      </p:pic>
      <p:sp>
        <p:nvSpPr>
          <p:cNvPr id="8" name="TextBox 30">
            <a:extLst>
              <a:ext uri="{FF2B5EF4-FFF2-40B4-BE49-F238E27FC236}">
                <a16:creationId xmlns:a16="http://schemas.microsoft.com/office/drawing/2014/main" id="{F6E0BE59-925C-898D-F723-74CD5B8F6C6D}"/>
              </a:ext>
            </a:extLst>
          </p:cNvPr>
          <p:cNvSpPr txBox="1"/>
          <p:nvPr/>
        </p:nvSpPr>
        <p:spPr>
          <a:xfrm>
            <a:off x="4447304" y="5781126"/>
            <a:ext cx="4077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i="1" kern="100" dirty="0">
                <a:solidFill>
                  <a:srgbClr val="C00000"/>
                </a:solidFill>
                <a:latin typeface="Calibri" panose="020F0502020204030204" pitchFamily="34" charset="0"/>
                <a:ea typeface="Noto Serif CJK SC"/>
                <a:cs typeface="Calibri" panose="020F0502020204030204" pitchFamily="34" charset="0"/>
              </a:rPr>
              <a:t>[</a:t>
            </a:r>
            <a:r>
              <a:rPr lang="en-US" sz="1400" i="1" kern="100" dirty="0">
                <a:solidFill>
                  <a:srgbClr val="C00000"/>
                </a:solidFill>
                <a:latin typeface="Calibri" panose="020F0502020204030204" pitchFamily="34" charset="0"/>
                <a:ea typeface="Noto Serif CJK SC"/>
                <a:cs typeface="Calibri" panose="020F0502020204030204" pitchFamily="34" charset="0"/>
              </a:rPr>
              <a:t>S. </a:t>
            </a:r>
            <a:r>
              <a:rPr lang="en-US" sz="1400" i="1" kern="100" dirty="0" err="1">
                <a:solidFill>
                  <a:srgbClr val="C00000"/>
                </a:solidFill>
                <a:latin typeface="Calibri" panose="020F0502020204030204" pitchFamily="34" charset="0"/>
                <a:ea typeface="Noto Serif CJK SC"/>
                <a:cs typeface="Calibri" panose="020F0502020204030204" pitchFamily="34" charset="0"/>
              </a:rPr>
              <a:t>Parashari</a:t>
            </a:r>
            <a:r>
              <a:rPr lang="en-US" sz="1400" i="1" kern="100" dirty="0">
                <a:solidFill>
                  <a:srgbClr val="C00000"/>
                </a:solidFill>
                <a:latin typeface="Calibri" panose="020F0502020204030204" pitchFamily="34" charset="0"/>
                <a:ea typeface="Noto Serif CJK SC"/>
                <a:cs typeface="Calibri" panose="020F0502020204030204" pitchFamily="34" charset="0"/>
              </a:rPr>
              <a:t> et al. (2022), </a:t>
            </a:r>
            <a:r>
              <a:rPr lang="en-US" sz="1400" i="1" kern="100" dirty="0" err="1">
                <a:solidFill>
                  <a:srgbClr val="C00000"/>
                </a:solidFill>
                <a:latin typeface="Calibri" panose="020F0502020204030204" pitchFamily="34" charset="0"/>
                <a:ea typeface="Noto Serif CJK SC"/>
                <a:cs typeface="Calibri" panose="020F0502020204030204" pitchFamily="34" charset="0"/>
              </a:rPr>
              <a:t>Nucl</a:t>
            </a:r>
            <a:r>
              <a:rPr lang="en-US" sz="1400" i="1" kern="100" dirty="0">
                <a:solidFill>
                  <a:srgbClr val="C00000"/>
                </a:solidFill>
                <a:latin typeface="Calibri" panose="020F0502020204030204" pitchFamily="34" charset="0"/>
                <a:ea typeface="Noto Serif CJK SC"/>
                <a:cs typeface="Calibri" panose="020F0502020204030204" pitchFamily="34" charset="0"/>
              </a:rPr>
              <a:t>. Instrum. Methods Phys. Res. A, 1040: 167186</a:t>
            </a:r>
            <a:r>
              <a:rPr lang="hr-HR" sz="1400" i="1" kern="100" dirty="0">
                <a:solidFill>
                  <a:srgbClr val="C00000"/>
                </a:solidFill>
                <a:latin typeface="Calibri" panose="020F0502020204030204" pitchFamily="34" charset="0"/>
                <a:ea typeface="Noto Serif CJK SC"/>
                <a:cs typeface="Calibri" panose="020F0502020204030204" pitchFamily="34" charset="0"/>
              </a:rPr>
              <a:t>]</a:t>
            </a:r>
            <a:endParaRPr lang="hr-HR" sz="14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animBg="1"/>
      <p:bldP spid="342" grpId="0" animBg="1"/>
      <p:bldP spid="343" grpId="0" animBg="1"/>
      <p:bldP spid="344" grpId="0" animBg="1"/>
      <p:bldP spid="11" grpId="0"/>
      <p:bldP spid="12" grpId="0" animBg="1"/>
      <p:bldP spid="1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5179-FF61-2160-AE7A-707EF348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hr-HR" dirty="0">
                <a:ea typeface="+mj-lt"/>
                <a:cs typeface="+mj-lt"/>
              </a:rPr>
              <a:t>(III)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PET demonstrator</a:t>
            </a:r>
            <a:endParaRPr lang="hr-HR" dirty="0">
              <a:solidFill>
                <a:srgbClr val="775F55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D8FCA-0B95-D415-AFAA-E0E7276BFB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0974" y="1653860"/>
            <a:ext cx="5189266" cy="4660249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sz="2400" dirty="0">
                <a:latin typeface="Calibri"/>
                <a:cs typeface="Calibri"/>
              </a:rPr>
              <a:t>Four modules</a:t>
            </a:r>
            <a:r>
              <a:rPr lang="hr-HR" sz="2400" dirty="0">
                <a:latin typeface="Calibri"/>
                <a:cs typeface="Calibri"/>
              </a:rPr>
              <a:t> </a:t>
            </a:r>
            <a:r>
              <a:rPr lang="hr-HR" sz="2400" err="1">
                <a:latin typeface="Calibri"/>
                <a:cs typeface="Calibri"/>
              </a:rPr>
              <a:t>with</a:t>
            </a:r>
            <a:r>
              <a:rPr lang="hr-HR" sz="2400" dirty="0">
                <a:latin typeface="Calibri"/>
                <a:cs typeface="Calibri"/>
              </a:rPr>
              <a:t> 16 x 16 </a:t>
            </a:r>
            <a:r>
              <a:rPr lang="en-US" sz="2400" dirty="0">
                <a:latin typeface="Calibri"/>
                <a:cs typeface="Calibri"/>
              </a:rPr>
              <a:t>scintillator</a:t>
            </a:r>
            <a:r>
              <a:rPr lang="hr-HR" sz="2400" dirty="0">
                <a:latin typeface="Calibri"/>
                <a:cs typeface="Calibri"/>
              </a:rPr>
              <a:t> </a:t>
            </a:r>
            <a:r>
              <a:rPr lang="hr-HR" sz="2400" err="1">
                <a:latin typeface="Calibri"/>
                <a:cs typeface="Calibri"/>
              </a:rPr>
              <a:t>pixels</a:t>
            </a:r>
            <a:r>
              <a:rPr lang="hr-HR" sz="2400" dirty="0">
                <a:latin typeface="Calibri"/>
                <a:cs typeface="Calibri"/>
              </a:rPr>
              <a:t> 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hr-HR" sz="2000" b="1" dirty="0">
                <a:latin typeface="Calibri"/>
                <a:ea typeface="Calibri"/>
                <a:cs typeface="Calibri"/>
              </a:rPr>
              <a:t>2 </a:t>
            </a:r>
            <a:r>
              <a:rPr lang="hr-HR" sz="2000" b="1" err="1">
                <a:latin typeface="Calibri"/>
                <a:ea typeface="Calibri"/>
                <a:cs typeface="Calibri"/>
              </a:rPr>
              <a:t>modules</a:t>
            </a:r>
            <a:r>
              <a:rPr lang="hr-HR" sz="2000" b="1" dirty="0">
                <a:latin typeface="Calibri"/>
                <a:ea typeface="Calibri"/>
                <a:cs typeface="Calibri"/>
              </a:rPr>
              <a:t> 3.2 mm </a:t>
            </a:r>
            <a:r>
              <a:rPr lang="hr-HR" sz="2000" b="1" err="1">
                <a:latin typeface="Calibri"/>
                <a:ea typeface="Calibri"/>
                <a:cs typeface="Calibri"/>
              </a:rPr>
              <a:t>pitch</a:t>
            </a:r>
            <a:r>
              <a:rPr lang="hr-HR" sz="2000" b="1" dirty="0">
                <a:latin typeface="Calibri"/>
                <a:ea typeface="Calibri"/>
                <a:cs typeface="Calibri"/>
              </a:rPr>
              <a:t>, GAGG</a:t>
            </a:r>
          </a:p>
          <a:p>
            <a:pPr lvl="1">
              <a:buClr>
                <a:srgbClr val="94B6D2"/>
              </a:buClr>
              <a:buFont typeface="Courier New"/>
              <a:buChar char="o"/>
            </a:pPr>
            <a:r>
              <a:rPr lang="hr-HR" sz="2000" dirty="0">
                <a:latin typeface="Calibri"/>
                <a:ea typeface="Calibri"/>
                <a:cs typeface="Calibri"/>
              </a:rPr>
              <a:t>2 </a:t>
            </a:r>
            <a:r>
              <a:rPr lang="hr-HR" sz="2000" err="1">
                <a:latin typeface="Calibri"/>
                <a:ea typeface="Calibri"/>
                <a:cs typeface="Calibri"/>
              </a:rPr>
              <a:t>modules</a:t>
            </a:r>
            <a:r>
              <a:rPr lang="hr-HR" sz="2000" dirty="0">
                <a:latin typeface="Calibri"/>
                <a:ea typeface="Calibri"/>
                <a:cs typeface="Calibri"/>
              </a:rPr>
              <a:t> 2.2 mm </a:t>
            </a:r>
            <a:r>
              <a:rPr lang="hr-HR" sz="2000" err="1">
                <a:latin typeface="Calibri"/>
                <a:ea typeface="Calibri"/>
                <a:cs typeface="Calibri"/>
              </a:rPr>
              <a:t>pitch</a:t>
            </a:r>
            <a:r>
              <a:rPr lang="hr-HR" sz="2000" dirty="0">
                <a:latin typeface="Calibri"/>
                <a:ea typeface="Calibri"/>
                <a:cs typeface="Calibri"/>
              </a:rPr>
              <a:t>, LYSO</a:t>
            </a:r>
          </a:p>
          <a:p>
            <a:r>
              <a:rPr lang="hr-HR" sz="2400" dirty="0" err="1">
                <a:latin typeface="Calibri"/>
                <a:ea typeface="Calibri"/>
                <a:cs typeface="Calibri"/>
              </a:rPr>
              <a:t>Annular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ea typeface="Calibri"/>
                <a:cs typeface="Calibri"/>
              </a:rPr>
              <a:t>structure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ea typeface="Calibri"/>
                <a:cs typeface="Calibri"/>
              </a:rPr>
              <a:t>allowing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ea typeface="Calibri"/>
                <a:cs typeface="Calibri"/>
              </a:rPr>
              <a:t>diameters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br>
              <a:rPr lang="hr-HR" sz="2400" dirty="0">
                <a:latin typeface="Calibri"/>
                <a:ea typeface="Calibri"/>
                <a:cs typeface="Calibri"/>
              </a:rPr>
            </a:br>
            <a:r>
              <a:rPr lang="en-US" sz="2400" dirty="0">
                <a:latin typeface="Calibri"/>
                <a:ea typeface="Calibri"/>
                <a:cs typeface="Calibri"/>
              </a:rPr>
              <a:t> 420 – 700 mm</a:t>
            </a:r>
            <a:endParaRPr lang="hr-HR" sz="2400" dirty="0">
              <a:latin typeface="Calibri"/>
              <a:ea typeface="Calibri"/>
              <a:cs typeface="Calibri"/>
            </a:endParaRPr>
          </a:p>
          <a:p>
            <a:r>
              <a:rPr lang="en-US" sz="2400" dirty="0">
                <a:latin typeface="Calibri"/>
                <a:ea typeface="+mn-lt"/>
                <a:cs typeface="+mn-lt"/>
              </a:rPr>
              <a:t>Rotation around the scanner axis to emulate the full ring</a:t>
            </a:r>
            <a:endParaRPr lang="hr-HR" sz="2400" dirty="0">
              <a:latin typeface="Calibri"/>
              <a:ea typeface="+mn-lt"/>
              <a:cs typeface="+mn-lt"/>
            </a:endParaRPr>
          </a:p>
        </p:txBody>
      </p:sp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D4663471-B661-30FB-ACB7-25546F30A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70" y="1831553"/>
            <a:ext cx="5603297" cy="4207552"/>
          </a:xfrm>
          <a:prstGeom prst="rect">
            <a:avLst/>
          </a:prstGeom>
        </p:spPr>
      </p:pic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2F9378C-2572-A5EF-8A47-D28DEFE7C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714" y="6458423"/>
            <a:ext cx="21336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/>
              <a:t>Krakow, 18-20 </a:t>
            </a:r>
            <a:r>
              <a:rPr lang="hr-HR" dirty="0" err="1"/>
              <a:t>October</a:t>
            </a:r>
            <a:r>
              <a:rPr lang="hr-HR" dirty="0"/>
              <a:t> 2023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3BEDA1A-F5D0-9016-3079-177BD26C4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5464" y="646626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FEECC3-7BCE-4B1E-8D55-1AB74300613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30FF6-6D98-9B7F-773F-CDDBAE076744}"/>
              </a:ext>
            </a:extLst>
          </p:cNvPr>
          <p:cNvSpPr txBox="1">
            <a:spLocks/>
          </p:cNvSpPr>
          <p:nvPr/>
        </p:nvSpPr>
        <p:spPr>
          <a:xfrm>
            <a:off x="3747911" y="6464952"/>
            <a:ext cx="5463823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ea typeface="Calibri"/>
              </a:rPr>
              <a:t>HPXM2025</a:t>
            </a:r>
            <a:endParaRPr lang="hr-HR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3F843E4-CBAC-1E6C-8411-B580B1EA893B}"/>
              </a:ext>
            </a:extLst>
          </p:cNvPr>
          <p:cNvSpPr txBox="1">
            <a:spLocks/>
          </p:cNvSpPr>
          <p:nvPr/>
        </p:nvSpPr>
        <p:spPr>
          <a:xfrm>
            <a:off x="325256" y="6468406"/>
            <a:ext cx="296829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8B5499-F9FB-8299-AC17-4E7AB58FAC5E}"/>
              </a:ext>
            </a:extLst>
          </p:cNvPr>
          <p:cNvSpPr txBox="1"/>
          <p:nvPr/>
        </p:nvSpPr>
        <p:spPr>
          <a:xfrm>
            <a:off x="381002" y="5214256"/>
            <a:ext cx="547551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Tests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high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activity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sourced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at University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Hospital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Centre Zagreb</a:t>
            </a:r>
            <a:endParaRPr lang="en-US" sz="24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3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8D4C-EE56-0288-2126-26A313AE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dirty="0"/>
              <a:t>Positron Emission Tomography (PET)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1FA7-3047-FC9F-3AC2-80C13C0981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21373" y="2892705"/>
            <a:ext cx="5140385" cy="3303484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sz="2400" dirty="0">
                <a:latin typeface="Aptos Display"/>
                <a:ea typeface="Verdana"/>
                <a:cs typeface="Arial"/>
              </a:rPr>
              <a:t>Principle of operation </a:t>
            </a:r>
            <a:endParaRPr lang="en-US" dirty="0">
              <a:ea typeface="Calibri"/>
            </a:endParaRPr>
          </a:p>
          <a:p>
            <a:pPr marL="708660" lvl="1" indent="-342900">
              <a:buAutoNum type="arabicPeriod"/>
            </a:pPr>
            <a:r>
              <a:rPr lang="hr-HR" sz="2000" dirty="0" err="1">
                <a:latin typeface="Aptos Display"/>
                <a:ea typeface="Verdana"/>
                <a:cs typeface="Arial"/>
              </a:rPr>
              <a:t>Inject</a:t>
            </a:r>
            <a:r>
              <a:rPr lang="hr-HR" sz="2000" dirty="0">
                <a:latin typeface="Aptos Display"/>
                <a:ea typeface="Verdana"/>
                <a:cs typeface="Arial"/>
              </a:rPr>
              <a:t> </a:t>
            </a:r>
            <a:r>
              <a:rPr lang="hr-HR" sz="2000" dirty="0" err="1">
                <a:latin typeface="Aptos Display"/>
                <a:ea typeface="Verdana"/>
                <a:cs typeface="Arial"/>
              </a:rPr>
              <a:t>positron</a:t>
            </a:r>
            <a:r>
              <a:rPr lang="hr-HR" sz="2000" dirty="0">
                <a:latin typeface="Aptos Display"/>
                <a:ea typeface="Verdana"/>
                <a:cs typeface="Arial"/>
              </a:rPr>
              <a:t> </a:t>
            </a:r>
            <a:r>
              <a:rPr lang="hr-HR" sz="2000" dirty="0" err="1">
                <a:latin typeface="Aptos Display"/>
                <a:ea typeface="Verdana"/>
                <a:cs typeface="Arial"/>
              </a:rPr>
              <a:t>emmiting</a:t>
            </a:r>
            <a:r>
              <a:rPr lang="hr-HR" sz="2000" dirty="0">
                <a:latin typeface="Aptos Display"/>
                <a:ea typeface="Verdana"/>
                <a:cs typeface="Arial"/>
              </a:rPr>
              <a:t> </a:t>
            </a:r>
            <a:r>
              <a:rPr lang="hr-HR" sz="2000" dirty="0" err="1">
                <a:latin typeface="Aptos Display"/>
                <a:ea typeface="Verdana"/>
                <a:cs typeface="Arial"/>
              </a:rPr>
              <a:t>radipharmaceutical</a:t>
            </a:r>
            <a:r>
              <a:rPr lang="hr-HR" sz="2000" dirty="0">
                <a:latin typeface="Aptos Display"/>
                <a:ea typeface="Verdana"/>
                <a:cs typeface="Arial"/>
              </a:rPr>
              <a:t> (</a:t>
            </a:r>
            <a:r>
              <a:rPr lang="hr-HR" sz="2000" dirty="0" err="1">
                <a:latin typeface="Aptos Display"/>
                <a:ea typeface="Verdana"/>
                <a:cs typeface="Arial"/>
              </a:rPr>
              <a:t>mostly</a:t>
            </a:r>
            <a:r>
              <a:rPr lang="hr-HR" sz="2000" dirty="0">
                <a:latin typeface="Aptos Display"/>
                <a:ea typeface="Verdana"/>
                <a:cs typeface="Arial"/>
              </a:rPr>
              <a:t> FDG)</a:t>
            </a:r>
          </a:p>
          <a:p>
            <a:pPr marL="708660" lvl="1" indent="-342900">
              <a:buAutoNum type="arabicPeriod"/>
            </a:pPr>
            <a:r>
              <a:rPr lang="hr-HR" sz="2000" dirty="0">
                <a:latin typeface="Aptos Display"/>
                <a:ea typeface="Verdana"/>
                <a:cs typeface="Arial"/>
              </a:rPr>
              <a:t>Detect emitted pair of gamma photons from positron annihilation </a:t>
            </a:r>
            <a:r>
              <a:rPr lang="hr-HR" sz="2000" b="1" dirty="0">
                <a:latin typeface="Aptos Display"/>
                <a:ea typeface="Verdana"/>
                <a:cs typeface="Arial"/>
              </a:rPr>
              <a:t>e</a:t>
            </a:r>
            <a:r>
              <a:rPr lang="hr-HR" sz="2000" b="1" baseline="30000" dirty="0">
                <a:latin typeface="Aptos Display"/>
                <a:ea typeface="Verdana"/>
                <a:cs typeface="Arial"/>
              </a:rPr>
              <a:t>+</a:t>
            </a:r>
            <a:r>
              <a:rPr lang="hr-HR" sz="2000" b="1" dirty="0">
                <a:latin typeface="Aptos Display"/>
                <a:ea typeface="Verdana"/>
                <a:cs typeface="Arial"/>
              </a:rPr>
              <a:t>e</a:t>
            </a:r>
            <a:r>
              <a:rPr lang="hr-HR" sz="2000" b="1" baseline="30000" dirty="0">
                <a:latin typeface="Aptos Display"/>
                <a:ea typeface="Verdana"/>
                <a:cs typeface="Arial"/>
              </a:rPr>
              <a:t>-</a:t>
            </a:r>
            <a:r>
              <a:rPr lang="hr-HR" sz="2000" b="1" dirty="0">
                <a:latin typeface="Aptos Display"/>
                <a:ea typeface="Verdana"/>
                <a:cs typeface="Arial"/>
              </a:rPr>
              <a:t> --&gt; </a:t>
            </a:r>
            <a:r>
              <a:rPr lang="hr-HR" sz="2000" b="1" dirty="0">
                <a:latin typeface="Symbol"/>
                <a:ea typeface="Verdana"/>
                <a:cs typeface="Arial"/>
                <a:sym typeface="Symbol"/>
              </a:rPr>
              <a:t>g g</a:t>
            </a:r>
            <a:endParaRPr lang="hr-HR" sz="2000" b="1" dirty="0">
              <a:latin typeface="Aptos Display"/>
              <a:ea typeface="Verdana"/>
              <a:cs typeface="Arial"/>
            </a:endParaRPr>
          </a:p>
          <a:p>
            <a:pPr marL="708660" lvl="1" indent="-342900">
              <a:buAutoNum type="arabicPeriod"/>
            </a:pPr>
            <a:r>
              <a:rPr lang="hr-HR" sz="2000" dirty="0">
                <a:latin typeface="Aptos Display"/>
                <a:ea typeface="Verdana"/>
                <a:cs typeface="Arial"/>
              </a:rPr>
              <a:t>Reconstruct the image of the source distribution based on detector hits</a:t>
            </a:r>
          </a:p>
          <a:p>
            <a:pPr marL="708660" lvl="1" indent="-342900">
              <a:buAutoNum type="arabicPeriod"/>
            </a:pPr>
            <a:r>
              <a:rPr lang="hr-HR" sz="2000" dirty="0" err="1">
                <a:latin typeface="Aptos Display"/>
                <a:ea typeface="Verdana"/>
                <a:cs typeface="Arial"/>
              </a:rPr>
              <a:t>Quantify</a:t>
            </a:r>
            <a:r>
              <a:rPr lang="hr-HR" sz="2000" dirty="0">
                <a:latin typeface="Aptos Display"/>
                <a:ea typeface="Verdana"/>
                <a:cs typeface="Arial"/>
              </a:rPr>
              <a:t> </a:t>
            </a:r>
            <a:r>
              <a:rPr lang="hr-HR" sz="2000" dirty="0" err="1">
                <a:latin typeface="Aptos Display"/>
                <a:ea typeface="Verdana"/>
                <a:cs typeface="Arial"/>
              </a:rPr>
              <a:t>the</a:t>
            </a:r>
            <a:r>
              <a:rPr lang="hr-HR" sz="2000" dirty="0">
                <a:latin typeface="Aptos Display"/>
                <a:ea typeface="Verdana"/>
                <a:cs typeface="Arial"/>
              </a:rPr>
              <a:t> </a:t>
            </a:r>
            <a:r>
              <a:rPr lang="hr-HR" sz="2000" dirty="0" err="1">
                <a:latin typeface="Aptos Display"/>
                <a:ea typeface="Verdana"/>
                <a:cs typeface="Arial"/>
              </a:rPr>
              <a:t>activity</a:t>
            </a:r>
            <a:r>
              <a:rPr lang="hr-HR" sz="2000" dirty="0">
                <a:latin typeface="Aptos Display"/>
                <a:ea typeface="Verdana"/>
                <a:cs typeface="Arial"/>
              </a:rPr>
              <a:t> </a:t>
            </a:r>
            <a:r>
              <a:rPr lang="hr-HR" sz="2000" dirty="0" err="1">
                <a:latin typeface="Aptos Display"/>
                <a:ea typeface="Verdana"/>
                <a:cs typeface="Arial"/>
              </a:rPr>
              <a:t>distribution</a:t>
            </a:r>
            <a:r>
              <a:rPr lang="hr-HR" sz="2000" dirty="0">
                <a:latin typeface="Aptos Display"/>
                <a:ea typeface="Verdana"/>
                <a:cs typeface="Arial"/>
              </a:rPr>
              <a:t> – </a:t>
            </a:r>
            <a:r>
              <a:rPr lang="hr-HR" sz="2000" dirty="0" err="1">
                <a:latin typeface="Aptos Display"/>
                <a:ea typeface="Verdana"/>
                <a:cs typeface="Arial"/>
              </a:rPr>
              <a:t>attenuation</a:t>
            </a:r>
            <a:r>
              <a:rPr lang="hr-HR" sz="2000" dirty="0">
                <a:latin typeface="Aptos Display"/>
                <a:ea typeface="Verdana"/>
                <a:cs typeface="Arial"/>
              </a:rPr>
              <a:t>, </a:t>
            </a:r>
            <a:r>
              <a:rPr lang="hr-HR" sz="2000" dirty="0" err="1">
                <a:latin typeface="Aptos Display"/>
                <a:ea typeface="Verdana"/>
                <a:cs typeface="Arial"/>
              </a:rPr>
              <a:t>scatter</a:t>
            </a:r>
            <a:r>
              <a:rPr lang="hr-HR" sz="2000" dirty="0">
                <a:latin typeface="Aptos Display"/>
                <a:ea typeface="Verdana"/>
                <a:cs typeface="Arial"/>
              </a:rPr>
              <a:t>, </a:t>
            </a:r>
            <a:r>
              <a:rPr lang="hr-HR" sz="2000" dirty="0" err="1">
                <a:latin typeface="Aptos Display"/>
                <a:ea typeface="Verdana"/>
                <a:cs typeface="Arial"/>
              </a:rPr>
              <a:t>random</a:t>
            </a:r>
            <a:r>
              <a:rPr lang="hr-HR" sz="2000" dirty="0">
                <a:latin typeface="Aptos Display"/>
                <a:ea typeface="Verdana"/>
                <a:cs typeface="Arial"/>
              </a:rPr>
              <a:t> </a:t>
            </a:r>
            <a:r>
              <a:rPr lang="hr-HR" sz="2000" dirty="0" err="1">
                <a:latin typeface="Aptos Display"/>
                <a:ea typeface="Verdana"/>
                <a:cs typeface="Arial"/>
              </a:rPr>
              <a:t>corrections</a:t>
            </a:r>
            <a:endParaRPr lang="hr-HR" sz="2000">
              <a:latin typeface="Aptos Display"/>
              <a:ea typeface="Verdana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69AFA-1219-E5F2-4609-8CC3E67D18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hr-HR" dirty="0"/>
              <a:t>26-28 April 2023, Split, Croatia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217D-6AFC-BCAD-55E7-F60A0087F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siemens_biograph_vision_quadra">
            <a:hlinkClick r:id="" action="ppaction://media"/>
            <a:extLst>
              <a:ext uri="{FF2B5EF4-FFF2-40B4-BE49-F238E27FC236}">
                <a16:creationId xmlns:a16="http://schemas.microsoft.com/office/drawing/2014/main" id="{46E30A33-D669-AC73-8E54-FDD92CEA69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2132" y="2231379"/>
            <a:ext cx="5598544" cy="29564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2BD192-F9BA-4F0D-4A7D-61ECF04C5AA4}"/>
              </a:ext>
            </a:extLst>
          </p:cNvPr>
          <p:cNvSpPr txBox="1"/>
          <p:nvPr/>
        </p:nvSpPr>
        <p:spPr>
          <a:xfrm>
            <a:off x="6397924" y="5190226"/>
            <a:ext cx="55352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</a:rPr>
              <a:t>Imaged by Siemens Biograph Quadra, </a:t>
            </a:r>
            <a:r>
              <a:rPr lang="en-US" sz="1400" i="1" dirty="0" err="1">
                <a:solidFill>
                  <a:srgbClr val="C00000"/>
                </a:solidFill>
              </a:rPr>
              <a:t>Inselspital</a:t>
            </a:r>
            <a:r>
              <a:rPr lang="en-US" sz="1400" i="1" dirty="0">
                <a:solidFill>
                  <a:srgbClr val="C00000"/>
                </a:solidFill>
              </a:rPr>
              <a:t> Bern, Switzerland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96625-2BE9-618E-552D-12EC2CE66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911" y="6464952"/>
            <a:ext cx="5463823" cy="365125"/>
          </a:xfrm>
        </p:spPr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EF642CE-791D-C441-5F62-9840AB3412C6}"/>
              </a:ext>
            </a:extLst>
          </p:cNvPr>
          <p:cNvSpPr txBox="1">
            <a:spLocks/>
          </p:cNvSpPr>
          <p:nvPr/>
        </p:nvSpPr>
        <p:spPr>
          <a:xfrm>
            <a:off x="737094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369B28-3855-6519-6055-9A2DD5A3D87E}"/>
              </a:ext>
            </a:extLst>
          </p:cNvPr>
          <p:cNvGrpSpPr/>
          <p:nvPr/>
        </p:nvGrpSpPr>
        <p:grpSpPr>
          <a:xfrm>
            <a:off x="6095999" y="1869056"/>
            <a:ext cx="5963909" cy="4051541"/>
            <a:chOff x="1092679" y="-86265"/>
            <a:chExt cx="10003946" cy="70204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2BFB51-1B2A-9898-E52F-98CDCDFF7A77}"/>
                </a:ext>
              </a:extLst>
            </p:cNvPr>
            <p:cNvSpPr/>
            <p:nvPr/>
          </p:nvSpPr>
          <p:spPr>
            <a:xfrm>
              <a:off x="1092679" y="-86265"/>
              <a:ext cx="9992264" cy="7008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Positron emission tomography - Wikipedia">
              <a:extLst>
                <a:ext uri="{FF2B5EF4-FFF2-40B4-BE49-F238E27FC236}">
                  <a16:creationId xmlns:a16="http://schemas.microsoft.com/office/drawing/2014/main" id="{7BD09B63-1B4F-94AD-EF88-AF2C89E68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5375" y="-76200"/>
              <a:ext cx="10001250" cy="7010400"/>
            </a:xfrm>
            <a:prstGeom prst="rect">
              <a:avLst/>
            </a:prstGeom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C72A16-8255-28F5-EE00-54439497E2A6}"/>
              </a:ext>
            </a:extLst>
          </p:cNvPr>
          <p:cNvSpPr txBox="1">
            <a:spLocks/>
          </p:cNvSpPr>
          <p:nvPr/>
        </p:nvSpPr>
        <p:spPr>
          <a:xfrm>
            <a:off x="719444" y="1714017"/>
            <a:ext cx="5140385" cy="1210396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 Display"/>
                <a:ea typeface="Verdana"/>
                <a:cs typeface="Arial"/>
              </a:rPr>
              <a:t>Medical imaging modality</a:t>
            </a:r>
          </a:p>
          <a:p>
            <a:r>
              <a:rPr lang="en-US" sz="2400" dirty="0">
                <a:latin typeface="Aptos Display"/>
                <a:ea typeface="Verdana"/>
                <a:cs typeface="Arial"/>
              </a:rPr>
              <a:t>Physical basis: positron annihilation</a:t>
            </a:r>
          </a:p>
        </p:txBody>
      </p:sp>
    </p:spTree>
    <p:extLst>
      <p:ext uri="{BB962C8B-B14F-4D97-AF65-F5344CB8AC3E}">
        <p14:creationId xmlns:p14="http://schemas.microsoft.com/office/powerpoint/2010/main" val="8744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3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F962E-E5C0-5A7E-0271-367D36316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05DB0-7941-8A62-F52E-A0A27D505A1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 algn="ctr">
              <a:buNone/>
            </a:pPr>
            <a:endParaRPr lang="en-US" sz="3600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3600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4400" dirty="0">
                <a:latin typeface="Calibri"/>
                <a:ea typeface="Calibri"/>
                <a:cs typeface="Calibri"/>
              </a:rPr>
              <a:t>PET imaging with </a:t>
            </a:r>
            <a:br>
              <a:rPr lang="en-US" sz="4400" dirty="0">
                <a:latin typeface="Calibri"/>
                <a:ea typeface="Calibri"/>
                <a:cs typeface="Calibri"/>
              </a:rPr>
            </a:br>
            <a:r>
              <a:rPr lang="en-US" sz="4400" dirty="0">
                <a:latin typeface="Calibri"/>
                <a:ea typeface="Calibri"/>
                <a:cs typeface="Calibri"/>
              </a:rPr>
              <a:t>polarization-correlated events</a:t>
            </a:r>
            <a:endParaRPr lang="en-US" sz="4400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3DAF8-EA22-7E81-5AE9-53ED38B2AB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hr-HR" dirty="0"/>
              <a:t>26-28 April 2023, Split, Croatia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F56EF-4487-8BC1-594E-00D9BF293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0E784-CB79-D8B0-FB6A-E6F34F77F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09EBF35-0830-615B-FF4A-2AF22B994EF1}"/>
              </a:ext>
            </a:extLst>
          </p:cNvPr>
          <p:cNvSpPr txBox="1">
            <a:spLocks/>
          </p:cNvSpPr>
          <p:nvPr/>
        </p:nvSpPr>
        <p:spPr>
          <a:xfrm>
            <a:off x="737094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B70FD51-D552-ED74-480A-027170BB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0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8AE62-DE81-CC48-F328-673506297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606A6-F8D8-1E82-AA84-7101F8FC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7" y="2892907"/>
            <a:ext cx="4167872" cy="2428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84328-69DD-0DCA-93E5-291730A40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570" y="1631352"/>
            <a:ext cx="3329228" cy="2248254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EF7B14-FCFD-40FD-6A8B-BD3CC8AE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Autofit/>
          </a:bodyPr>
          <a:lstStyle/>
          <a:p>
            <a:r>
              <a:rPr lang="hr-HR" dirty="0" err="1">
                <a:latin typeface="Calibri"/>
                <a:cs typeface="Calibri"/>
              </a:rPr>
              <a:t>The</a:t>
            </a:r>
            <a:r>
              <a:rPr lang="hr-HR" dirty="0">
                <a:latin typeface="Calibri"/>
                <a:cs typeface="Calibri"/>
              </a:rPr>
              <a:t> </a:t>
            </a:r>
            <a:r>
              <a:rPr lang="hr-HR" dirty="0" err="1">
                <a:latin typeface="Calibri"/>
                <a:cs typeface="Calibri"/>
              </a:rPr>
              <a:t>spatial</a:t>
            </a:r>
            <a:r>
              <a:rPr lang="hr-HR" dirty="0">
                <a:latin typeface="Calibri"/>
                <a:cs typeface="Calibri"/>
              </a:rPr>
              <a:t> </a:t>
            </a:r>
            <a:r>
              <a:rPr lang="hr-HR" dirty="0" err="1">
                <a:latin typeface="Calibri"/>
                <a:cs typeface="Calibri"/>
              </a:rPr>
              <a:t>resolution</a:t>
            </a:r>
            <a:endParaRPr lang="en-US" dirty="0" err="1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5B5891-965F-7946-18B2-86100D1F146A}"/>
              </a:ext>
            </a:extLst>
          </p:cNvPr>
          <p:cNvSpPr txBox="1"/>
          <p:nvPr/>
        </p:nvSpPr>
        <p:spPr>
          <a:xfrm>
            <a:off x="8665225" y="4172639"/>
            <a:ext cx="1741276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hr-HR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Line </a:t>
            </a:r>
            <a:r>
              <a:rPr lang="hr-HR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sources</a:t>
            </a:r>
            <a:br>
              <a:rPr lang="hr-HR" dirty="0">
                <a:latin typeface="Calibri"/>
                <a:ea typeface="Calibri"/>
                <a:cs typeface="Calibri"/>
                <a:sym typeface="Calibri"/>
              </a:rPr>
            </a:br>
            <a:r>
              <a:rPr lang="hr-HR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Ge-68 ~45 MBq </a:t>
            </a:r>
            <a:r>
              <a:rPr lang="hr-HR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hr-HR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epoxy</a:t>
            </a:r>
            <a:r>
              <a:rPr lang="hr-HR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phantom</a:t>
            </a:r>
            <a:r>
              <a:rPr lang="hr-HR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 2 cm distance</a:t>
            </a:r>
            <a:r>
              <a:rPr lang="en-US" dirty="0">
                <a:solidFill>
                  <a:srgbClr val="000000"/>
                </a:solidFill>
                <a:latin typeface="TW Cen MT"/>
                <a:ea typeface="Calibri"/>
                <a:cs typeface="Calibri"/>
                <a:sym typeface="Calibri"/>
              </a:rPr>
              <a:t> </a:t>
            </a:r>
            <a:endParaRPr lang="en-GB" dirty="0">
              <a:latin typeface="TW Cen 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A7517-33FC-E712-239D-E77A9B430541}"/>
              </a:ext>
            </a:extLst>
          </p:cNvPr>
          <p:cNvSpPr txBox="1"/>
          <p:nvPr/>
        </p:nvSpPr>
        <p:spPr>
          <a:xfrm>
            <a:off x="304386" y="6058457"/>
            <a:ext cx="464688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hr-HR" sz="1600" dirty="0">
                <a:latin typeface="Calibri"/>
                <a:cs typeface="Calibri"/>
              </a:rPr>
              <a:t>Ring </a:t>
            </a:r>
            <a:r>
              <a:rPr lang="hr-HR" sz="1600" dirty="0" err="1">
                <a:latin typeface="Calibri"/>
                <a:cs typeface="Calibri"/>
              </a:rPr>
              <a:t>diameter</a:t>
            </a:r>
            <a:r>
              <a:rPr lang="hr-HR" sz="1600" dirty="0">
                <a:latin typeface="Calibri"/>
                <a:cs typeface="Calibri"/>
              </a:rPr>
              <a:t>: 430 mm; GAGG-3mm </a:t>
            </a:r>
            <a:r>
              <a:rPr lang="hr-HR" sz="1600" dirty="0" err="1">
                <a:latin typeface="Calibri"/>
                <a:cs typeface="Calibri"/>
              </a:rPr>
              <a:t>modules</a:t>
            </a:r>
            <a:endParaRPr lang="hr-HR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Date Placeholder 13">
            <a:extLst>
              <a:ext uri="{FF2B5EF4-FFF2-40B4-BE49-F238E27FC236}">
                <a16:creationId xmlns:a16="http://schemas.microsoft.com/office/drawing/2014/main" id="{531804AA-2A80-D86D-1DFA-ED7828D9D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714" y="6458423"/>
            <a:ext cx="21336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/>
              <a:t>Krakow, 18-20 </a:t>
            </a:r>
            <a:r>
              <a:rPr lang="hr-HR" dirty="0" err="1"/>
              <a:t>October</a:t>
            </a:r>
            <a:r>
              <a:rPr lang="hr-HR" dirty="0"/>
              <a:t> 2023</a:t>
            </a:r>
            <a:endParaRPr lang="en-US" dirty="0"/>
          </a:p>
        </p:txBody>
      </p:sp>
      <p:sp>
        <p:nvSpPr>
          <p:cNvPr id="24" name="Slide Number Placeholder 11">
            <a:extLst>
              <a:ext uri="{FF2B5EF4-FFF2-40B4-BE49-F238E27FC236}">
                <a16:creationId xmlns:a16="http://schemas.microsoft.com/office/drawing/2014/main" id="{D71E4C6A-767C-A2A5-DCF0-199741850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5464" y="646626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FEECC3-7BCE-4B1E-8D55-1AB74300613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748D8A-8742-8A5F-DAD1-DA85C1DFEC83}"/>
              </a:ext>
            </a:extLst>
          </p:cNvPr>
          <p:cNvSpPr txBox="1"/>
          <p:nvPr/>
        </p:nvSpPr>
        <p:spPr>
          <a:xfrm>
            <a:off x="809155" y="1716263"/>
            <a:ext cx="332651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1 pixel events, </a:t>
            </a:r>
            <a:r>
              <a:rPr lang="hr-HR" sz="2000" b="1" dirty="0" err="1">
                <a:latin typeface="Calibri"/>
                <a:cs typeface="Calibri"/>
              </a:rPr>
              <a:t>E</a:t>
            </a:r>
            <a:r>
              <a:rPr lang="hr-HR" sz="2000" b="1" baseline="-25000" dirty="0" err="1">
                <a:latin typeface="Calibri"/>
                <a:ea typeface="Calibri"/>
                <a:cs typeface="Calibri"/>
              </a:rPr>
              <a:t>px</a:t>
            </a:r>
            <a:r>
              <a:rPr lang="hr-HR" sz="2000" b="1" dirty="0">
                <a:latin typeface="Calibri"/>
                <a:cs typeface="Calibri"/>
              </a:rPr>
              <a:t>=511 </a:t>
            </a:r>
            <a:r>
              <a:rPr lang="hr-HR" sz="2000" b="1" dirty="0" err="1">
                <a:latin typeface="Calibri"/>
                <a:cs typeface="Calibri"/>
              </a:rPr>
              <a:t>keV</a:t>
            </a:r>
            <a:endParaRPr lang="en-US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5DE655-1E6E-8EDB-A3F4-64272F9FE6B5}"/>
              </a:ext>
            </a:extLst>
          </p:cNvPr>
          <p:cNvSpPr txBox="1"/>
          <p:nvPr/>
        </p:nvSpPr>
        <p:spPr>
          <a:xfrm>
            <a:off x="2628297" y="3192171"/>
            <a:ext cx="138627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1400" dirty="0"/>
              <a:t>FWHM ~2.5 mm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3D9C8C-14EC-72BD-D81F-A31A76E4A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911" y="6464952"/>
            <a:ext cx="5463823" cy="365125"/>
          </a:xfrm>
        </p:spPr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59BE868-0159-F7E7-045E-A1C1AF46E03C}"/>
              </a:ext>
            </a:extLst>
          </p:cNvPr>
          <p:cNvSpPr txBox="1">
            <a:spLocks/>
          </p:cNvSpPr>
          <p:nvPr/>
        </p:nvSpPr>
        <p:spPr>
          <a:xfrm>
            <a:off x="320937" y="6468406"/>
            <a:ext cx="3281431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3AC88D4-3AF4-8DB3-7ADD-B002076A38AF}"/>
              </a:ext>
            </a:extLst>
          </p:cNvPr>
          <p:cNvGrpSpPr/>
          <p:nvPr/>
        </p:nvGrpSpPr>
        <p:grpSpPr>
          <a:xfrm>
            <a:off x="10301894" y="3874386"/>
            <a:ext cx="862644" cy="2360386"/>
            <a:chOff x="9268047" y="850603"/>
            <a:chExt cx="1373370" cy="427960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C9190C1-A100-E100-87E4-F2DB28BD5084}"/>
                </a:ext>
              </a:extLst>
            </p:cNvPr>
            <p:cNvGrpSpPr/>
            <p:nvPr/>
          </p:nvGrpSpPr>
          <p:grpSpPr>
            <a:xfrm>
              <a:off x="9268047" y="850603"/>
              <a:ext cx="1373370" cy="4279603"/>
              <a:chOff x="8727558" y="682254"/>
              <a:chExt cx="1373370" cy="427960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150FC4D-DDCB-7BB2-9781-1D79D64E1A67}"/>
                  </a:ext>
                </a:extLst>
              </p:cNvPr>
              <p:cNvGrpSpPr/>
              <p:nvPr/>
            </p:nvGrpSpPr>
            <p:grpSpPr>
              <a:xfrm>
                <a:off x="8727558" y="682254"/>
                <a:ext cx="1373370" cy="4279603"/>
                <a:chOff x="10304721" y="2445487"/>
                <a:chExt cx="1373370" cy="4279603"/>
              </a:xfrm>
            </p:grpSpPr>
            <p:sp>
              <p:nvSpPr>
                <p:cNvPr id="59" name="Cylinder 58">
                  <a:extLst>
                    <a:ext uri="{FF2B5EF4-FFF2-40B4-BE49-F238E27FC236}">
                      <a16:creationId xmlns:a16="http://schemas.microsoft.com/office/drawing/2014/main" id="{5FAA2594-5504-FC33-D977-42B835E93BA4}"/>
                    </a:ext>
                  </a:extLst>
                </p:cNvPr>
                <p:cNvSpPr/>
                <p:nvPr/>
              </p:nvSpPr>
              <p:spPr>
                <a:xfrm>
                  <a:off x="11341396" y="4944139"/>
                  <a:ext cx="132906" cy="1736650"/>
                </a:xfrm>
                <a:prstGeom prst="can">
                  <a:avLst/>
                </a:prstGeom>
                <a:solidFill>
                  <a:srgbClr val="FFFF00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0" name="Cylinder 59">
                  <a:extLst>
                    <a:ext uri="{FF2B5EF4-FFF2-40B4-BE49-F238E27FC236}">
                      <a16:creationId xmlns:a16="http://schemas.microsoft.com/office/drawing/2014/main" id="{02B832E5-EAC2-CCF2-7F33-3873BE44E286}"/>
                    </a:ext>
                  </a:extLst>
                </p:cNvPr>
                <p:cNvSpPr/>
                <p:nvPr/>
              </p:nvSpPr>
              <p:spPr>
                <a:xfrm>
                  <a:off x="10473070" y="4988440"/>
                  <a:ext cx="132906" cy="1736650"/>
                </a:xfrm>
                <a:prstGeom prst="can">
                  <a:avLst/>
                </a:prstGeom>
                <a:solidFill>
                  <a:srgbClr val="FFFF00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1" name="Cylinder 60">
                  <a:extLst>
                    <a:ext uri="{FF2B5EF4-FFF2-40B4-BE49-F238E27FC236}">
                      <a16:creationId xmlns:a16="http://schemas.microsoft.com/office/drawing/2014/main" id="{3FBF40A1-D4E2-75F0-8AC7-1F2D7EC3A3DA}"/>
                    </a:ext>
                  </a:extLst>
                </p:cNvPr>
                <p:cNvSpPr/>
                <p:nvPr/>
              </p:nvSpPr>
              <p:spPr>
                <a:xfrm>
                  <a:off x="10304721" y="4031513"/>
                  <a:ext cx="1373370" cy="1825253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2" name="Cylinder 61">
                  <a:extLst>
                    <a:ext uri="{FF2B5EF4-FFF2-40B4-BE49-F238E27FC236}">
                      <a16:creationId xmlns:a16="http://schemas.microsoft.com/office/drawing/2014/main" id="{84E3F078-1D2B-A4F3-5ADE-ECD7C0903E75}"/>
                    </a:ext>
                  </a:extLst>
                </p:cNvPr>
                <p:cNvSpPr/>
                <p:nvPr/>
              </p:nvSpPr>
              <p:spPr>
                <a:xfrm>
                  <a:off x="11305954" y="2445487"/>
                  <a:ext cx="132906" cy="1736650"/>
                </a:xfrm>
                <a:prstGeom prst="can">
                  <a:avLst/>
                </a:prstGeom>
                <a:solidFill>
                  <a:srgbClr val="FFFF00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3" name="Cylinder 62">
                  <a:extLst>
                    <a:ext uri="{FF2B5EF4-FFF2-40B4-BE49-F238E27FC236}">
                      <a16:creationId xmlns:a16="http://schemas.microsoft.com/office/drawing/2014/main" id="{EA62BDC0-DEFB-9947-2737-5FAC626ABE30}"/>
                    </a:ext>
                  </a:extLst>
                </p:cNvPr>
                <p:cNvSpPr/>
                <p:nvPr/>
              </p:nvSpPr>
              <p:spPr>
                <a:xfrm>
                  <a:off x="10535094" y="2489790"/>
                  <a:ext cx="132906" cy="1736650"/>
                </a:xfrm>
                <a:prstGeom prst="can">
                  <a:avLst/>
                </a:prstGeom>
                <a:solidFill>
                  <a:srgbClr val="FFFF00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8D26EBB-4AA6-B96E-64FB-1FDF3C871E15}"/>
                  </a:ext>
                </a:extLst>
              </p:cNvPr>
              <p:cNvGrpSpPr/>
              <p:nvPr/>
            </p:nvGrpSpPr>
            <p:grpSpPr>
              <a:xfrm>
                <a:off x="8913626" y="2312580"/>
                <a:ext cx="1010094" cy="239235"/>
                <a:chOff x="9338928" y="4802370"/>
                <a:chExt cx="1010094" cy="239235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EB2875C-B019-CE71-CFE6-44E44057E1FE}"/>
                    </a:ext>
                  </a:extLst>
                </p:cNvPr>
                <p:cNvSpPr/>
                <p:nvPr/>
              </p:nvSpPr>
              <p:spPr>
                <a:xfrm>
                  <a:off x="9338928" y="4917558"/>
                  <a:ext cx="221513" cy="8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72D7F401-48BA-E8C2-0EC3-43FABB59D42F}"/>
                    </a:ext>
                  </a:extLst>
                </p:cNvPr>
                <p:cNvSpPr/>
                <p:nvPr/>
              </p:nvSpPr>
              <p:spPr>
                <a:xfrm>
                  <a:off x="9684486" y="4952999"/>
                  <a:ext cx="256954" cy="8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D0DE7B90-F968-C9A4-C01E-5A30A581949B}"/>
                    </a:ext>
                  </a:extLst>
                </p:cNvPr>
                <p:cNvSpPr/>
                <p:nvPr/>
              </p:nvSpPr>
              <p:spPr>
                <a:xfrm>
                  <a:off x="9702206" y="4802370"/>
                  <a:ext cx="256954" cy="8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6E9FBD1-76A8-5728-6ACF-FEEC2DB151F9}"/>
                    </a:ext>
                  </a:extLst>
                </p:cNvPr>
                <p:cNvSpPr/>
                <p:nvPr/>
              </p:nvSpPr>
              <p:spPr>
                <a:xfrm>
                  <a:off x="10092068" y="4882115"/>
                  <a:ext cx="256954" cy="8860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51" name="Cylinder 50">
              <a:extLst>
                <a:ext uri="{FF2B5EF4-FFF2-40B4-BE49-F238E27FC236}">
                  <a16:creationId xmlns:a16="http://schemas.microsoft.com/office/drawing/2014/main" id="{6DBB808F-2162-66C8-B590-ED4DEE2DCE48}"/>
                </a:ext>
              </a:extLst>
            </p:cNvPr>
            <p:cNvSpPr/>
            <p:nvPr/>
          </p:nvSpPr>
          <p:spPr>
            <a:xfrm>
              <a:off x="9491332" y="887818"/>
              <a:ext cx="132906" cy="1780952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52" name="Cylinder 51">
              <a:extLst>
                <a:ext uri="{FF2B5EF4-FFF2-40B4-BE49-F238E27FC236}">
                  <a16:creationId xmlns:a16="http://schemas.microsoft.com/office/drawing/2014/main" id="{F5A549B4-7504-4AF1-50FD-7FFA0EBAB3D6}"/>
                </a:ext>
              </a:extLst>
            </p:cNvPr>
            <p:cNvSpPr/>
            <p:nvPr/>
          </p:nvSpPr>
          <p:spPr>
            <a:xfrm>
              <a:off x="10279913" y="852376"/>
              <a:ext cx="106325" cy="1780952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7" name="TextBox 30">
            <a:extLst>
              <a:ext uri="{FF2B5EF4-FFF2-40B4-BE49-F238E27FC236}">
                <a16:creationId xmlns:a16="http://schemas.microsoft.com/office/drawing/2014/main" id="{1C396083-B2EE-F639-7FF7-5DDE89AD860C}"/>
              </a:ext>
            </a:extLst>
          </p:cNvPr>
          <p:cNvSpPr txBox="1"/>
          <p:nvPr/>
        </p:nvSpPr>
        <p:spPr>
          <a:xfrm>
            <a:off x="7019262" y="6092752"/>
            <a:ext cx="437908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i="1" kern="100" dirty="0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[A</a:t>
            </a:r>
            <a:r>
              <a:rPr lang="en-US" sz="1400" i="1" kern="100" dirty="0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. M. </a:t>
            </a:r>
            <a:r>
              <a:rPr lang="en-US" sz="1400" i="1" kern="100" dirty="0" err="1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Kožuljević</a:t>
            </a:r>
            <a:r>
              <a:rPr lang="en-US" sz="1400" i="1" kern="100" dirty="0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, PhD Thesis, University of Zagreb, 2025</a:t>
            </a:r>
            <a:r>
              <a:rPr lang="hr-HR" sz="1400" i="1" kern="100" dirty="0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]</a:t>
            </a:r>
            <a:endParaRPr lang="hr-HR" sz="1400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A graph of a graph&#10;&#10;AI-generated content may be incorrect.">
            <a:extLst>
              <a:ext uri="{FF2B5EF4-FFF2-40B4-BE49-F238E27FC236}">
                <a16:creationId xmlns:a16="http://schemas.microsoft.com/office/drawing/2014/main" id="{64C1CE7C-4C2A-CADE-05ED-537264D7E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555" y="2902554"/>
            <a:ext cx="4121955" cy="2428273"/>
          </a:xfrm>
          <a:prstGeom prst="rect">
            <a:avLst/>
          </a:prstGeom>
        </p:spPr>
      </p:pic>
      <p:pic>
        <p:nvPicPr>
          <p:cNvPr id="12" name="Picture 11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CB4B5B89-0406-5FD4-A7DD-2CEB06B2F7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412" t="85372" r="64826" b="6773"/>
          <a:stretch>
            <a:fillRect/>
          </a:stretch>
        </p:blipFill>
        <p:spPr>
          <a:xfrm>
            <a:off x="804727" y="2260477"/>
            <a:ext cx="3213803" cy="632060"/>
          </a:xfrm>
          <a:prstGeom prst="rect">
            <a:avLst/>
          </a:prstGeom>
        </p:spPr>
      </p:pic>
      <p:pic>
        <p:nvPicPr>
          <p:cNvPr id="16" name="Picture 15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D995D2F6-EF2F-3397-D4DB-90E01B1B4BD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3416" t="86356" r="14341" b="3692"/>
          <a:stretch>
            <a:fillRect/>
          </a:stretch>
        </p:blipFill>
        <p:spPr>
          <a:xfrm>
            <a:off x="4827799" y="2338539"/>
            <a:ext cx="3331251" cy="547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3630B6-A927-3F17-B587-251DB2992ECB}"/>
              </a:ext>
            </a:extLst>
          </p:cNvPr>
          <p:cNvSpPr txBox="1"/>
          <p:nvPr/>
        </p:nvSpPr>
        <p:spPr>
          <a:xfrm>
            <a:off x="4830502" y="1714982"/>
            <a:ext cx="347626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000" b="1" dirty="0">
                <a:latin typeface="Calibri"/>
              </a:rPr>
              <a:t>Pol.-</a:t>
            </a:r>
            <a:r>
              <a:rPr lang="hr-HR" sz="2000" b="1" dirty="0" err="1">
                <a:latin typeface="Calibri"/>
              </a:rPr>
              <a:t>cor</a:t>
            </a:r>
            <a:r>
              <a:rPr lang="hr-HR" sz="2000" b="1" dirty="0">
                <a:latin typeface="Calibri"/>
              </a:rPr>
              <a:t>. </a:t>
            </a:r>
            <a:r>
              <a:rPr lang="hr-HR" sz="2000" b="1" dirty="0" err="1">
                <a:latin typeface="Calibri"/>
              </a:rPr>
              <a:t>Events</a:t>
            </a:r>
            <a:r>
              <a:rPr lang="hr-HR" sz="2000" b="1" dirty="0">
                <a:latin typeface="Calibri"/>
              </a:rPr>
              <a:t>, </a:t>
            </a:r>
            <a:r>
              <a:rPr lang="hr-HR" sz="2000" b="1" dirty="0">
                <a:latin typeface="Symbol"/>
              </a:rPr>
              <a:t>f</a:t>
            </a:r>
            <a:r>
              <a:rPr lang="hr-HR" sz="900" b="1" baseline="-25000" dirty="0">
                <a:latin typeface="Symbol"/>
              </a:rPr>
              <a:t>1</a:t>
            </a:r>
            <a:r>
              <a:rPr lang="hr-HR" sz="2000" b="1" dirty="0">
                <a:latin typeface="Symbol"/>
              </a:rPr>
              <a:t>-f</a:t>
            </a:r>
            <a:r>
              <a:rPr lang="hr-HR" sz="900" b="1" baseline="-25000" dirty="0">
                <a:latin typeface="Symbol"/>
              </a:rPr>
              <a:t>2</a:t>
            </a:r>
            <a:r>
              <a:rPr lang="hr-HR" sz="2000" b="1" dirty="0"/>
              <a:t>|</a:t>
            </a:r>
            <a:r>
              <a:rPr lang="hr-HR" sz="2000" b="1" dirty="0">
                <a:latin typeface="Calibri"/>
              </a:rPr>
              <a:t>=90°±20°</a:t>
            </a:r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BD0AAE-128F-565D-22DE-27C7B8E7C990}"/>
              </a:ext>
            </a:extLst>
          </p:cNvPr>
          <p:cNvSpPr txBox="1"/>
          <p:nvPr/>
        </p:nvSpPr>
        <p:spPr>
          <a:xfrm>
            <a:off x="6589645" y="3182525"/>
            <a:ext cx="1548741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1400" dirty="0"/>
              <a:t>FWHM ~5.1 mm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41205E3-DC49-EB42-6255-FD3A05109B0D}"/>
              </a:ext>
            </a:extLst>
          </p:cNvPr>
          <p:cNvGrpSpPr/>
          <p:nvPr/>
        </p:nvGrpSpPr>
        <p:grpSpPr>
          <a:xfrm>
            <a:off x="4571430" y="3166426"/>
            <a:ext cx="4030444" cy="1881077"/>
            <a:chOff x="7360733" y="80915"/>
            <a:chExt cx="3396343" cy="130221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02DA41E-3802-498E-AF87-F3250222CCC8}"/>
                </a:ext>
              </a:extLst>
            </p:cNvPr>
            <p:cNvSpPr/>
            <p:nvPr/>
          </p:nvSpPr>
          <p:spPr>
            <a:xfrm>
              <a:off x="7360733" y="80915"/>
              <a:ext cx="3396343" cy="13022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737C928-293C-CD87-CABF-D3ECDBEDCB6D}"/>
                </a:ext>
              </a:extLst>
            </p:cNvPr>
            <p:cNvGrpSpPr/>
            <p:nvPr/>
          </p:nvGrpSpPr>
          <p:grpSpPr>
            <a:xfrm>
              <a:off x="7566708" y="287746"/>
              <a:ext cx="2984391" cy="968335"/>
              <a:chOff x="7661837" y="182232"/>
              <a:chExt cx="2984391" cy="968335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11365B-AF4A-6354-7939-B806DF366755}"/>
                  </a:ext>
                </a:extLst>
              </p:cNvPr>
              <p:cNvSpPr/>
              <p:nvPr/>
            </p:nvSpPr>
            <p:spPr>
              <a:xfrm>
                <a:off x="7661837" y="591104"/>
                <a:ext cx="782732" cy="228600"/>
              </a:xfrm>
              <a:prstGeom prst="rect">
                <a:avLst/>
              </a:prstGeom>
              <a:solidFill>
                <a:srgbClr val="EAF0F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4FA3387-FB25-C63E-221D-818D0787CE72}"/>
                  </a:ext>
                </a:extLst>
              </p:cNvPr>
              <p:cNvSpPr/>
              <p:nvPr/>
            </p:nvSpPr>
            <p:spPr>
              <a:xfrm>
                <a:off x="7661837" y="921967"/>
                <a:ext cx="782732" cy="228600"/>
              </a:xfrm>
              <a:prstGeom prst="rect">
                <a:avLst/>
              </a:prstGeom>
              <a:solidFill>
                <a:srgbClr val="EAF0F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580F726-D6A4-A75C-9AEB-C1833D7A90F4}"/>
                  </a:ext>
                </a:extLst>
              </p:cNvPr>
              <p:cNvGrpSpPr/>
              <p:nvPr/>
            </p:nvGrpSpPr>
            <p:grpSpPr>
              <a:xfrm>
                <a:off x="9863496" y="591104"/>
                <a:ext cx="782732" cy="559463"/>
                <a:chOff x="8004464" y="5185064"/>
                <a:chExt cx="758536" cy="559463"/>
              </a:xfrm>
              <a:solidFill>
                <a:srgbClr val="EAF0F6"/>
              </a:solidFill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A1152EC-C9DE-C68B-8681-CA269C5E4CF2}"/>
                    </a:ext>
                  </a:extLst>
                </p:cNvPr>
                <p:cNvSpPr/>
                <p:nvPr/>
              </p:nvSpPr>
              <p:spPr>
                <a:xfrm>
                  <a:off x="8004464" y="5185064"/>
                  <a:ext cx="758536" cy="2286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15AC0F5-ACCD-23F9-74D4-B26B16A99B53}"/>
                    </a:ext>
                  </a:extLst>
                </p:cNvPr>
                <p:cNvSpPr/>
                <p:nvPr/>
              </p:nvSpPr>
              <p:spPr>
                <a:xfrm>
                  <a:off x="8004464" y="5515927"/>
                  <a:ext cx="758536" cy="2286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D582C8A-AA1E-9E29-B11D-BB2E5A8EF54D}"/>
                  </a:ext>
                </a:extLst>
              </p:cNvPr>
              <p:cNvCxnSpPr>
                <a:cxnSpLocks/>
                <a:endCxn id="25" idx="1"/>
              </p:cNvCxnSpPr>
              <p:nvPr/>
            </p:nvCxnSpPr>
            <p:spPr>
              <a:xfrm>
                <a:off x="8444569" y="705404"/>
                <a:ext cx="1418927" cy="330863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F092B8-4646-1562-CC38-6249718F49B2}"/>
                  </a:ext>
                </a:extLst>
              </p:cNvPr>
              <p:cNvCxnSpPr>
                <a:cxnSpLocks/>
                <a:stCxn id="22" idx="3"/>
              </p:cNvCxnSpPr>
              <p:nvPr/>
            </p:nvCxnSpPr>
            <p:spPr>
              <a:xfrm flipV="1">
                <a:off x="8444571" y="705405"/>
                <a:ext cx="1418927" cy="33086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7209B5-E186-4DC5-4B2A-F6F44CE9E1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44569" y="681224"/>
                <a:ext cx="1418927" cy="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33B80FE-CC2F-6D70-E529-9D3582240F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6699" y="1039140"/>
                <a:ext cx="1418927" cy="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754699-722F-D4AC-9B29-1AFFF72DB800}"/>
                  </a:ext>
                </a:extLst>
              </p:cNvPr>
              <p:cNvSpPr txBox="1"/>
              <p:nvPr/>
            </p:nvSpPr>
            <p:spPr>
              <a:xfrm>
                <a:off x="8379253" y="182232"/>
                <a:ext cx="17334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LOR </a:t>
                </a:r>
                <a:r>
                  <a:rPr lang="hr-HR" sz="20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ambiguity</a:t>
                </a:r>
                <a:endParaRPr lang="hr-H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F89332B-2004-7B7A-79EB-331AAA11E886}"/>
              </a:ext>
            </a:extLst>
          </p:cNvPr>
          <p:cNvSpPr txBox="1"/>
          <p:nvPr/>
        </p:nvSpPr>
        <p:spPr>
          <a:xfrm>
            <a:off x="10078276" y="727851"/>
            <a:ext cx="191192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4899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 animBg="1"/>
      <p:bldP spid="14" grpId="0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436077A-01B3-E819-C214-63DC15C4F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77" y="2330048"/>
            <a:ext cx="5461878" cy="349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22EED5-E62B-441E-7946-74C984A2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Random background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45C40-D27D-DB5D-541A-D76C55244B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5543" y="1686463"/>
            <a:ext cx="5900483" cy="642689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alibri"/>
                <a:cs typeface="Calibri"/>
              </a:rPr>
              <a:t>S/B</a:t>
            </a:r>
            <a:r>
              <a:rPr lang="en-US" sz="2000" b="1" baseline="-25000" dirty="0">
                <a:latin typeface="Calibri"/>
                <a:cs typeface="Calibri"/>
              </a:rPr>
              <a:t>rand</a:t>
            </a:r>
            <a:r>
              <a:rPr lang="en-US" sz="2000" b="1" dirty="0">
                <a:latin typeface="Calibri"/>
                <a:cs typeface="Calibri"/>
              </a:rPr>
              <a:t> from coincidence time spectrum, 5 ns window</a:t>
            </a:r>
            <a:endParaRPr lang="en-US" sz="2400" b="1" dirty="0">
              <a:ea typeface="Calibri" panose="020F0502020204030204" pitchFamily="34" charset="0"/>
            </a:endParaRPr>
          </a:p>
          <a:p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E3BCA-6947-702E-E8A4-707FBC9B7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E40EE8-6179-2720-BA0D-E360B07E7CA3}"/>
              </a:ext>
            </a:extLst>
          </p:cNvPr>
          <p:cNvSpPr txBox="1"/>
          <p:nvPr/>
        </p:nvSpPr>
        <p:spPr>
          <a:xfrm>
            <a:off x="10078276" y="727851"/>
            <a:ext cx="191192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4F2D-6EED-BAF4-7AAA-0EC4F4F4ECF7}"/>
              </a:ext>
            </a:extLst>
          </p:cNvPr>
          <p:cNvSpPr txBox="1">
            <a:spLocks/>
          </p:cNvSpPr>
          <p:nvPr/>
        </p:nvSpPr>
        <p:spPr>
          <a:xfrm>
            <a:off x="3747911" y="6464952"/>
            <a:ext cx="5463823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77C89F-6C97-22F3-C5D1-374B9EFB6E04}"/>
              </a:ext>
            </a:extLst>
          </p:cNvPr>
          <p:cNvSpPr txBox="1">
            <a:spLocks/>
          </p:cNvSpPr>
          <p:nvPr/>
        </p:nvSpPr>
        <p:spPr>
          <a:xfrm>
            <a:off x="325256" y="6468406"/>
            <a:ext cx="296829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23ECC3-C037-C0AA-9BDE-E4AFB4EC9E4C}"/>
              </a:ext>
            </a:extLst>
          </p:cNvPr>
          <p:cNvGrpSpPr/>
          <p:nvPr/>
        </p:nvGrpSpPr>
        <p:grpSpPr>
          <a:xfrm>
            <a:off x="6455681" y="2281754"/>
            <a:ext cx="5212317" cy="1873762"/>
            <a:chOff x="236838" y="1378851"/>
            <a:chExt cx="5673809" cy="2185001"/>
          </a:xfrm>
        </p:grpSpPr>
        <p:pic>
          <p:nvPicPr>
            <p:cNvPr id="10" name="Picture 9" descr="A graph with numbers and lines&#10;&#10;Description automatically generated">
              <a:extLst>
                <a:ext uri="{FF2B5EF4-FFF2-40B4-BE49-F238E27FC236}">
                  <a16:creationId xmlns:a16="http://schemas.microsoft.com/office/drawing/2014/main" id="{5707D9AB-0B59-F7B0-8266-863D13C60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838" y="1378851"/>
              <a:ext cx="5673809" cy="218500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A713AF-3CFE-4C40-EFC3-B27505DC6072}"/>
                </a:ext>
              </a:extLst>
            </p:cNvPr>
            <p:cNvSpPr txBox="1"/>
            <p:nvPr/>
          </p:nvSpPr>
          <p:spPr>
            <a:xfrm>
              <a:off x="967129" y="1630874"/>
              <a:ext cx="4073952" cy="394789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Calibri"/>
                  <a:ea typeface="Calibri Light"/>
                  <a:cs typeface="Arial"/>
                </a:rPr>
                <a:t>Pol-</a:t>
              </a:r>
              <a:r>
                <a:rPr lang="en-US" sz="1600" err="1">
                  <a:latin typeface="Calibri"/>
                  <a:ea typeface="Calibri Light"/>
                  <a:cs typeface="Arial"/>
                </a:rPr>
                <a:t>cor</a:t>
              </a:r>
              <a:r>
                <a:rPr lang="en-US" sz="1600" dirty="0">
                  <a:latin typeface="Calibri"/>
                  <a:ea typeface="Calibri Light"/>
                  <a:cs typeface="Arial"/>
                </a:rPr>
                <a:t> events, 72°&lt;</a:t>
              </a:r>
              <a:r>
                <a:rPr lang="en-US" sz="1600" dirty="0">
                  <a:latin typeface="Symbol"/>
                  <a:ea typeface="Calibri Light"/>
                  <a:cs typeface="Arial"/>
                  <a:sym typeface="Symbol"/>
                </a:rPr>
                <a:t>q</a:t>
              </a:r>
              <a:r>
                <a:rPr lang="en-US" sz="1600" dirty="0">
                  <a:latin typeface="Calibri"/>
                  <a:ea typeface="Calibri Light"/>
                  <a:cs typeface="Arial"/>
                </a:rPr>
                <a:t>&lt;90°, 70°&lt;|</a:t>
              </a:r>
              <a:r>
                <a:rPr lang="en-US" sz="1600" err="1">
                  <a:latin typeface="Symbol"/>
                  <a:ea typeface="Calibri Light"/>
                  <a:cs typeface="Arial"/>
                  <a:sym typeface="Symbol"/>
                </a:rPr>
                <a:t>Df</a:t>
              </a:r>
              <a:r>
                <a:rPr lang="en-US" sz="1600" dirty="0">
                  <a:latin typeface="Calibri"/>
                  <a:ea typeface="Calibri Light"/>
                  <a:cs typeface="Arial"/>
                </a:rPr>
                <a:t>|&lt;110°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AACBC7-E072-CB68-8381-32B2B6AE2BDB}"/>
                </a:ext>
              </a:extLst>
            </p:cNvPr>
            <p:cNvSpPr/>
            <p:nvPr/>
          </p:nvSpPr>
          <p:spPr>
            <a:xfrm>
              <a:off x="1634582" y="2080053"/>
              <a:ext cx="528037" cy="1266567"/>
            </a:xfrm>
            <a:prstGeom prst="rect">
              <a:avLst/>
            </a:prstGeom>
            <a:solidFill>
              <a:srgbClr val="D9F2D0">
                <a:alpha val="3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AE363D-13D4-9E47-BF6E-6E8D8B3AF4E6}"/>
                </a:ext>
              </a:extLst>
            </p:cNvPr>
            <p:cNvSpPr/>
            <p:nvPr/>
          </p:nvSpPr>
          <p:spPr>
            <a:xfrm>
              <a:off x="3867036" y="2077994"/>
              <a:ext cx="528037" cy="1266567"/>
            </a:xfrm>
            <a:prstGeom prst="rect">
              <a:avLst/>
            </a:prstGeom>
            <a:solidFill>
              <a:srgbClr val="D9F2D0">
                <a:alpha val="3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30">
            <a:extLst>
              <a:ext uri="{FF2B5EF4-FFF2-40B4-BE49-F238E27FC236}">
                <a16:creationId xmlns:a16="http://schemas.microsoft.com/office/drawing/2014/main" id="{4C6B1CDC-2F2E-A002-94C7-EBDF6DC92BCD}"/>
              </a:ext>
            </a:extLst>
          </p:cNvPr>
          <p:cNvSpPr txBox="1"/>
          <p:nvPr/>
        </p:nvSpPr>
        <p:spPr>
          <a:xfrm>
            <a:off x="563828" y="6092752"/>
            <a:ext cx="437908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i="1" kern="100" dirty="0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[A</a:t>
            </a:r>
            <a:r>
              <a:rPr lang="en-US" sz="1400" i="1" kern="100" dirty="0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. M. </a:t>
            </a:r>
            <a:r>
              <a:rPr lang="en-US" sz="1400" i="1" kern="100" dirty="0" err="1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Kožuljević</a:t>
            </a:r>
            <a:r>
              <a:rPr lang="en-US" sz="1400" i="1" kern="100" dirty="0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, PhD Thesis, University of Zagreb, 2025</a:t>
            </a:r>
            <a:r>
              <a:rPr lang="hr-HR" sz="1400" i="1" kern="100" dirty="0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]</a:t>
            </a:r>
            <a:endParaRPr lang="hr-HR" sz="1400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71DD2E-CCAF-336C-72A9-4978CD635194}"/>
              </a:ext>
            </a:extLst>
          </p:cNvPr>
          <p:cNvGrpSpPr/>
          <p:nvPr/>
        </p:nvGrpSpPr>
        <p:grpSpPr>
          <a:xfrm>
            <a:off x="6470926" y="4180221"/>
            <a:ext cx="5222180" cy="2017490"/>
            <a:chOff x="6470926" y="4007693"/>
            <a:chExt cx="5222180" cy="201749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1CEA6EF-D239-7CD1-A470-1AB057C5D7A5}"/>
                </a:ext>
              </a:extLst>
            </p:cNvPr>
            <p:cNvGrpSpPr/>
            <p:nvPr/>
          </p:nvGrpSpPr>
          <p:grpSpPr>
            <a:xfrm>
              <a:off x="6470926" y="4007693"/>
              <a:ext cx="5222180" cy="2017490"/>
              <a:chOff x="226541" y="3809012"/>
              <a:chExt cx="5694405" cy="233946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1502FAC-9FD5-811A-0E97-B9B54178F4A7}"/>
                  </a:ext>
                </a:extLst>
              </p:cNvPr>
              <p:cNvGrpSpPr/>
              <p:nvPr/>
            </p:nvGrpSpPr>
            <p:grpSpPr>
              <a:xfrm>
                <a:off x="226541" y="3809012"/>
                <a:ext cx="5694405" cy="2339461"/>
                <a:chOff x="350109" y="3922282"/>
                <a:chExt cx="5694405" cy="2339461"/>
              </a:xfrm>
            </p:grpSpPr>
            <p:pic>
              <p:nvPicPr>
                <p:cNvPr id="21" name="Picture 20" descr="A graph with numbers and lines&#10;&#10;Description automatically generated">
                  <a:extLst>
                    <a:ext uri="{FF2B5EF4-FFF2-40B4-BE49-F238E27FC236}">
                      <a16:creationId xmlns:a16="http://schemas.microsoft.com/office/drawing/2014/main" id="{F40B2E4D-C9C4-A3BD-6528-4B250DE0F6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0109" y="3922282"/>
                  <a:ext cx="5694405" cy="2339461"/>
                </a:xfrm>
                <a:prstGeom prst="rect">
                  <a:avLst/>
                </a:prstGeom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0AC6A69-B0FB-670C-1E98-29775E9A755D}"/>
                    </a:ext>
                  </a:extLst>
                </p:cNvPr>
                <p:cNvSpPr/>
                <p:nvPr/>
              </p:nvSpPr>
              <p:spPr>
                <a:xfrm>
                  <a:off x="1095524" y="4192605"/>
                  <a:ext cx="2386939" cy="4547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D7A6DE-EAAA-FD28-5F0C-D07804EE1718}"/>
                  </a:ext>
                </a:extLst>
              </p:cNvPr>
              <p:cNvSpPr/>
              <p:nvPr/>
            </p:nvSpPr>
            <p:spPr>
              <a:xfrm>
                <a:off x="821721" y="4734696"/>
                <a:ext cx="195649" cy="1194487"/>
              </a:xfrm>
              <a:prstGeom prst="rect">
                <a:avLst/>
              </a:prstGeom>
              <a:solidFill>
                <a:srgbClr val="82153D">
                  <a:alpha val="21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812D7C2-A408-6CCA-1443-E013484CB706}"/>
                  </a:ext>
                </a:extLst>
              </p:cNvPr>
              <p:cNvSpPr/>
              <p:nvPr/>
            </p:nvSpPr>
            <p:spPr>
              <a:xfrm>
                <a:off x="2739080" y="4654376"/>
                <a:ext cx="514864" cy="1245973"/>
              </a:xfrm>
              <a:prstGeom prst="rect">
                <a:avLst/>
              </a:prstGeom>
              <a:solidFill>
                <a:srgbClr val="82153D">
                  <a:alpha val="21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84CC5C-A6CD-B55E-7A9F-B7DCFFE6590B}"/>
                  </a:ext>
                </a:extLst>
              </p:cNvPr>
              <p:cNvSpPr/>
              <p:nvPr/>
            </p:nvSpPr>
            <p:spPr>
              <a:xfrm>
                <a:off x="5146641" y="4724451"/>
                <a:ext cx="207952" cy="1196493"/>
              </a:xfrm>
              <a:prstGeom prst="rect">
                <a:avLst/>
              </a:prstGeom>
              <a:solidFill>
                <a:srgbClr val="82153D">
                  <a:alpha val="21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94AAEA-DD8C-7424-5BAD-88C272C3A887}"/>
                </a:ext>
              </a:extLst>
            </p:cNvPr>
            <p:cNvSpPr txBox="1"/>
            <p:nvPr/>
          </p:nvSpPr>
          <p:spPr>
            <a:xfrm>
              <a:off x="7149981" y="4262568"/>
              <a:ext cx="37425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Calibri"/>
                  <a:ea typeface="Calibri Light"/>
                  <a:cs typeface="Arial"/>
                </a:rPr>
                <a:t>Pol-</a:t>
              </a:r>
              <a:r>
                <a:rPr lang="en-US" sz="1600" dirty="0" err="1">
                  <a:latin typeface="Calibri"/>
                  <a:ea typeface="Calibri Light"/>
                  <a:cs typeface="Arial"/>
                </a:rPr>
                <a:t>cor</a:t>
              </a:r>
              <a:r>
                <a:rPr lang="en-US" sz="1600" dirty="0">
                  <a:latin typeface="Calibri"/>
                  <a:ea typeface="Calibri Light"/>
                  <a:cs typeface="Arial"/>
                </a:rPr>
                <a:t> events, 72°&lt;</a:t>
              </a:r>
              <a:r>
                <a:rPr lang="en-US" sz="1600" dirty="0">
                  <a:latin typeface="Symbol"/>
                  <a:ea typeface="Calibri Light"/>
                  <a:cs typeface="Arial"/>
                  <a:sym typeface="Symbol"/>
                </a:rPr>
                <a:t>q</a:t>
              </a:r>
              <a:r>
                <a:rPr lang="en-US" sz="1600" dirty="0">
                  <a:latin typeface="Calibri"/>
                  <a:ea typeface="Calibri Light"/>
                  <a:cs typeface="Arial"/>
                </a:rPr>
                <a:t>&lt;90°, -20°&lt;|</a:t>
              </a:r>
              <a:r>
                <a:rPr lang="en-US" sz="1600" dirty="0" err="1">
                  <a:latin typeface="Symbol"/>
                  <a:ea typeface="Calibri Light"/>
                  <a:cs typeface="Arial"/>
                  <a:sym typeface="Symbol"/>
                </a:rPr>
                <a:t>Df</a:t>
              </a:r>
              <a:r>
                <a:rPr lang="en-US" sz="1600" dirty="0">
                  <a:latin typeface="Calibri"/>
                  <a:ea typeface="Calibri Light"/>
                  <a:cs typeface="Arial"/>
                </a:rPr>
                <a:t>|&lt;20°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C92FF0B-695F-9835-948F-93D10BF19F79}"/>
              </a:ext>
            </a:extLst>
          </p:cNvPr>
          <p:cNvSpPr txBox="1"/>
          <p:nvPr/>
        </p:nvSpPr>
        <p:spPr>
          <a:xfrm>
            <a:off x="6864225" y="1801728"/>
            <a:ext cx="4359983" cy="3712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dirty="0"/>
              <a:t>Single pixel events</a:t>
            </a:r>
          </a:p>
        </p:txBody>
      </p:sp>
    </p:spTree>
    <p:extLst>
      <p:ext uri="{BB962C8B-B14F-4D97-AF65-F5344CB8AC3E}">
        <p14:creationId xmlns:p14="http://schemas.microsoft.com/office/powerpoint/2010/main" val="126694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11D94-DAAF-AADA-9795-715D7F7BC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FED4-991E-B351-6CAB-D3E023BC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Random background rejection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74523-4A08-0472-898C-578FCAFF3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531F10-01E5-F315-7210-73DD589BBC34}"/>
              </a:ext>
            </a:extLst>
          </p:cNvPr>
          <p:cNvSpPr txBox="1"/>
          <p:nvPr/>
        </p:nvSpPr>
        <p:spPr>
          <a:xfrm>
            <a:off x="10078276" y="727851"/>
            <a:ext cx="191192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CC115-2EA6-6D85-4CC7-44CCBFE1AC7E}"/>
              </a:ext>
            </a:extLst>
          </p:cNvPr>
          <p:cNvSpPr txBox="1">
            <a:spLocks/>
          </p:cNvSpPr>
          <p:nvPr/>
        </p:nvSpPr>
        <p:spPr>
          <a:xfrm>
            <a:off x="3747911" y="6464952"/>
            <a:ext cx="5463823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B1B74F8-49E6-4C2A-2767-949511968C3D}"/>
              </a:ext>
            </a:extLst>
          </p:cNvPr>
          <p:cNvSpPr txBox="1">
            <a:spLocks/>
          </p:cNvSpPr>
          <p:nvPr/>
        </p:nvSpPr>
        <p:spPr>
          <a:xfrm>
            <a:off x="325256" y="6468406"/>
            <a:ext cx="296829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E8A461-E8AE-D289-6155-D68E039B984C}"/>
              </a:ext>
            </a:extLst>
          </p:cNvPr>
          <p:cNvGrpSpPr/>
          <p:nvPr/>
        </p:nvGrpSpPr>
        <p:grpSpPr>
          <a:xfrm>
            <a:off x="6455681" y="2281754"/>
            <a:ext cx="5212317" cy="1873762"/>
            <a:chOff x="236838" y="1378851"/>
            <a:chExt cx="5673809" cy="2185001"/>
          </a:xfrm>
        </p:grpSpPr>
        <p:pic>
          <p:nvPicPr>
            <p:cNvPr id="10" name="Picture 9" descr="A graph with numbers and lines&#10;&#10;Description automatically generated">
              <a:extLst>
                <a:ext uri="{FF2B5EF4-FFF2-40B4-BE49-F238E27FC236}">
                  <a16:creationId xmlns:a16="http://schemas.microsoft.com/office/drawing/2014/main" id="{6CFA64A8-884D-F4A3-D9D6-CC99295EF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838" y="1378851"/>
              <a:ext cx="5673809" cy="218500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F77F9E-29A7-3787-1F4A-223E27D28977}"/>
                </a:ext>
              </a:extLst>
            </p:cNvPr>
            <p:cNvSpPr txBox="1"/>
            <p:nvPr/>
          </p:nvSpPr>
          <p:spPr>
            <a:xfrm>
              <a:off x="967129" y="1630874"/>
              <a:ext cx="4073952" cy="394789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Calibri"/>
                  <a:ea typeface="Calibri Light"/>
                  <a:cs typeface="Arial"/>
                </a:rPr>
                <a:t>Pol-</a:t>
              </a:r>
              <a:r>
                <a:rPr lang="en-US" sz="1600" err="1">
                  <a:latin typeface="Calibri"/>
                  <a:ea typeface="Calibri Light"/>
                  <a:cs typeface="Arial"/>
                </a:rPr>
                <a:t>cor</a:t>
              </a:r>
              <a:r>
                <a:rPr lang="en-US" sz="1600" dirty="0">
                  <a:latin typeface="Calibri"/>
                  <a:ea typeface="Calibri Light"/>
                  <a:cs typeface="Arial"/>
                </a:rPr>
                <a:t> events, 72°&lt;</a:t>
              </a:r>
              <a:r>
                <a:rPr lang="en-US" sz="1600" dirty="0">
                  <a:latin typeface="Symbol"/>
                  <a:ea typeface="Calibri Light"/>
                  <a:cs typeface="Arial"/>
                  <a:sym typeface="Symbol"/>
                </a:rPr>
                <a:t>q</a:t>
              </a:r>
              <a:r>
                <a:rPr lang="en-US" sz="1600" dirty="0">
                  <a:latin typeface="Calibri"/>
                  <a:ea typeface="Calibri Light"/>
                  <a:cs typeface="Arial"/>
                </a:rPr>
                <a:t>&lt;90°, 70°&lt;|</a:t>
              </a:r>
              <a:r>
                <a:rPr lang="en-US" sz="1600" err="1">
                  <a:latin typeface="Symbol"/>
                  <a:ea typeface="Calibri Light"/>
                  <a:cs typeface="Arial"/>
                  <a:sym typeface="Symbol"/>
                </a:rPr>
                <a:t>Df</a:t>
              </a:r>
              <a:r>
                <a:rPr lang="en-US" sz="1600" dirty="0">
                  <a:latin typeface="Calibri"/>
                  <a:ea typeface="Calibri Light"/>
                  <a:cs typeface="Arial"/>
                </a:rPr>
                <a:t>|&lt;110°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1DD1E9-44F9-A4BC-00C6-BBCAA3BB0181}"/>
                </a:ext>
              </a:extLst>
            </p:cNvPr>
            <p:cNvSpPr/>
            <p:nvPr/>
          </p:nvSpPr>
          <p:spPr>
            <a:xfrm>
              <a:off x="1634582" y="2080053"/>
              <a:ext cx="528037" cy="1266567"/>
            </a:xfrm>
            <a:prstGeom prst="rect">
              <a:avLst/>
            </a:prstGeom>
            <a:solidFill>
              <a:srgbClr val="D9F2D0">
                <a:alpha val="3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D9C671-BB40-CA31-E94B-C33D39A22501}"/>
                </a:ext>
              </a:extLst>
            </p:cNvPr>
            <p:cNvSpPr/>
            <p:nvPr/>
          </p:nvSpPr>
          <p:spPr>
            <a:xfrm>
              <a:off x="3867036" y="2077994"/>
              <a:ext cx="528037" cy="1266567"/>
            </a:xfrm>
            <a:prstGeom prst="rect">
              <a:avLst/>
            </a:prstGeom>
            <a:solidFill>
              <a:srgbClr val="D9F2D0">
                <a:alpha val="3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30">
            <a:extLst>
              <a:ext uri="{FF2B5EF4-FFF2-40B4-BE49-F238E27FC236}">
                <a16:creationId xmlns:a16="http://schemas.microsoft.com/office/drawing/2014/main" id="{08E7BC0D-5345-A0ED-D55A-D832B1E447A4}"/>
              </a:ext>
            </a:extLst>
          </p:cNvPr>
          <p:cNvSpPr txBox="1"/>
          <p:nvPr/>
        </p:nvSpPr>
        <p:spPr>
          <a:xfrm>
            <a:off x="6889866" y="6164639"/>
            <a:ext cx="437908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i="1" kern="100" dirty="0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[A</a:t>
            </a:r>
            <a:r>
              <a:rPr lang="en-US" sz="1400" i="1" kern="100" dirty="0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. M. </a:t>
            </a:r>
            <a:r>
              <a:rPr lang="en-US" sz="1400" i="1" kern="100" dirty="0" err="1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Kožuljević</a:t>
            </a:r>
            <a:r>
              <a:rPr lang="en-US" sz="1400" i="1" kern="100" dirty="0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, PhD Thesis, University of Zagreb, 2025</a:t>
            </a:r>
            <a:r>
              <a:rPr lang="hr-HR" sz="1400" i="1" kern="100" dirty="0">
                <a:solidFill>
                  <a:srgbClr val="C00000"/>
                </a:solidFill>
                <a:latin typeface="Calibri"/>
                <a:ea typeface="Noto Serif CJK SC"/>
                <a:cs typeface="Calibri"/>
              </a:rPr>
              <a:t>]</a:t>
            </a:r>
            <a:endParaRPr lang="hr-HR" sz="1400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7AC475-95BC-CA9A-34C2-F5B9ACD55080}"/>
              </a:ext>
            </a:extLst>
          </p:cNvPr>
          <p:cNvGrpSpPr/>
          <p:nvPr/>
        </p:nvGrpSpPr>
        <p:grpSpPr>
          <a:xfrm>
            <a:off x="6470926" y="4180221"/>
            <a:ext cx="5222180" cy="2017490"/>
            <a:chOff x="6470926" y="4007693"/>
            <a:chExt cx="5222180" cy="201749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8549A50-D14E-827C-66FA-E32BE31F87EB}"/>
                </a:ext>
              </a:extLst>
            </p:cNvPr>
            <p:cNvGrpSpPr/>
            <p:nvPr/>
          </p:nvGrpSpPr>
          <p:grpSpPr>
            <a:xfrm>
              <a:off x="6470926" y="4007693"/>
              <a:ext cx="5222180" cy="2017490"/>
              <a:chOff x="226541" y="3809012"/>
              <a:chExt cx="5694405" cy="233946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98811C0-8AC9-8A61-D35F-CEFDEED558AD}"/>
                  </a:ext>
                </a:extLst>
              </p:cNvPr>
              <p:cNvGrpSpPr/>
              <p:nvPr/>
            </p:nvGrpSpPr>
            <p:grpSpPr>
              <a:xfrm>
                <a:off x="226541" y="3809012"/>
                <a:ext cx="5694405" cy="2339461"/>
                <a:chOff x="350109" y="3922282"/>
                <a:chExt cx="5694405" cy="2339461"/>
              </a:xfrm>
            </p:grpSpPr>
            <p:pic>
              <p:nvPicPr>
                <p:cNvPr id="21" name="Picture 20" descr="A graph with numbers and lines&#10;&#10;Description automatically generated">
                  <a:extLst>
                    <a:ext uri="{FF2B5EF4-FFF2-40B4-BE49-F238E27FC236}">
                      <a16:creationId xmlns:a16="http://schemas.microsoft.com/office/drawing/2014/main" id="{7025613A-EC90-43D8-73EB-7648CCA20F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0109" y="3922282"/>
                  <a:ext cx="5694405" cy="2339461"/>
                </a:xfrm>
                <a:prstGeom prst="rect">
                  <a:avLst/>
                </a:prstGeom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468FE22-2CE1-EECF-A5BB-91302D337A5B}"/>
                    </a:ext>
                  </a:extLst>
                </p:cNvPr>
                <p:cNvSpPr/>
                <p:nvPr/>
              </p:nvSpPr>
              <p:spPr>
                <a:xfrm>
                  <a:off x="1095524" y="4192605"/>
                  <a:ext cx="2386939" cy="4547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8F460CC-F083-F971-0223-A345E18AADD5}"/>
                  </a:ext>
                </a:extLst>
              </p:cNvPr>
              <p:cNvSpPr/>
              <p:nvPr/>
            </p:nvSpPr>
            <p:spPr>
              <a:xfrm>
                <a:off x="821721" y="4734696"/>
                <a:ext cx="195649" cy="1194487"/>
              </a:xfrm>
              <a:prstGeom prst="rect">
                <a:avLst/>
              </a:prstGeom>
              <a:solidFill>
                <a:srgbClr val="82153D">
                  <a:alpha val="21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5DD879-FA4B-376A-EA9D-EBE9A37C4A31}"/>
                  </a:ext>
                </a:extLst>
              </p:cNvPr>
              <p:cNvSpPr/>
              <p:nvPr/>
            </p:nvSpPr>
            <p:spPr>
              <a:xfrm>
                <a:off x="2739080" y="4654376"/>
                <a:ext cx="514864" cy="1245973"/>
              </a:xfrm>
              <a:prstGeom prst="rect">
                <a:avLst/>
              </a:prstGeom>
              <a:solidFill>
                <a:srgbClr val="82153D">
                  <a:alpha val="21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8008F3E-449F-0203-7E66-E4247CAEE9CE}"/>
                  </a:ext>
                </a:extLst>
              </p:cNvPr>
              <p:cNvSpPr/>
              <p:nvPr/>
            </p:nvSpPr>
            <p:spPr>
              <a:xfrm>
                <a:off x="5146641" y="4724451"/>
                <a:ext cx="207952" cy="1196493"/>
              </a:xfrm>
              <a:prstGeom prst="rect">
                <a:avLst/>
              </a:prstGeom>
              <a:solidFill>
                <a:srgbClr val="82153D">
                  <a:alpha val="21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F5D719-EF54-253B-5DAE-9C13404F0897}"/>
                </a:ext>
              </a:extLst>
            </p:cNvPr>
            <p:cNvSpPr txBox="1"/>
            <p:nvPr/>
          </p:nvSpPr>
          <p:spPr>
            <a:xfrm>
              <a:off x="7149981" y="4262568"/>
              <a:ext cx="37425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latin typeface="Calibri"/>
                  <a:ea typeface="Calibri Light"/>
                  <a:cs typeface="Arial"/>
                </a:rPr>
                <a:t>Pol-</a:t>
              </a:r>
              <a:r>
                <a:rPr lang="en-US" sz="1600" dirty="0" err="1">
                  <a:latin typeface="Calibri"/>
                  <a:ea typeface="Calibri Light"/>
                  <a:cs typeface="Arial"/>
                </a:rPr>
                <a:t>cor</a:t>
              </a:r>
              <a:r>
                <a:rPr lang="en-US" sz="1600" dirty="0">
                  <a:latin typeface="Calibri"/>
                  <a:ea typeface="Calibri Light"/>
                  <a:cs typeface="Arial"/>
                </a:rPr>
                <a:t> events, 72°&lt;</a:t>
              </a:r>
              <a:r>
                <a:rPr lang="en-US" sz="1600" dirty="0">
                  <a:latin typeface="Symbol"/>
                  <a:ea typeface="Calibri Light"/>
                  <a:cs typeface="Arial"/>
                  <a:sym typeface="Symbol"/>
                </a:rPr>
                <a:t>q</a:t>
              </a:r>
              <a:r>
                <a:rPr lang="en-US" sz="1600" dirty="0">
                  <a:latin typeface="Calibri"/>
                  <a:ea typeface="Calibri Light"/>
                  <a:cs typeface="Arial"/>
                </a:rPr>
                <a:t>&lt;90°, -20°&lt;|</a:t>
              </a:r>
              <a:r>
                <a:rPr lang="en-US" sz="1600" dirty="0" err="1">
                  <a:latin typeface="Symbol"/>
                  <a:ea typeface="Calibri Light"/>
                  <a:cs typeface="Arial"/>
                  <a:sym typeface="Symbol"/>
                </a:rPr>
                <a:t>Df</a:t>
              </a:r>
              <a:r>
                <a:rPr lang="en-US" sz="1600" dirty="0">
                  <a:latin typeface="Calibri"/>
                  <a:ea typeface="Calibri Light"/>
                  <a:cs typeface="Arial"/>
                </a:rPr>
                <a:t>|&lt;20°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40BA8A-95B7-A463-311F-8BD1D7C5CDB3}"/>
              </a:ext>
            </a:extLst>
          </p:cNvPr>
          <p:cNvSpPr txBox="1"/>
          <p:nvPr/>
        </p:nvSpPr>
        <p:spPr>
          <a:xfrm>
            <a:off x="6864225" y="1801728"/>
            <a:ext cx="4359983" cy="3712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dirty="0"/>
              <a:t>Single pixel events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E2B9E25-B1B3-FF8A-DD2E-690FEC730551}"/>
              </a:ext>
            </a:extLst>
          </p:cNvPr>
          <p:cNvGrpSpPr/>
          <p:nvPr/>
        </p:nvGrpSpPr>
        <p:grpSpPr>
          <a:xfrm>
            <a:off x="562440" y="2668589"/>
            <a:ext cx="5044193" cy="3823297"/>
            <a:chOff x="519308" y="2481683"/>
            <a:chExt cx="5044193" cy="38232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33CA462-939F-8322-7408-91ED2FFB7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494" y="2481683"/>
              <a:ext cx="5006007" cy="372872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844FF0-8FDB-4A51-1FD3-5D1E8459E9F6}"/>
                </a:ext>
              </a:extLst>
            </p:cNvPr>
            <p:cNvSpPr txBox="1"/>
            <p:nvPr/>
          </p:nvSpPr>
          <p:spPr>
            <a:xfrm rot="16200000">
              <a:off x="437993" y="2791749"/>
              <a:ext cx="53196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/>
                <a:t>SBR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9F1914-9EAE-8420-1674-DD64E0697AB7}"/>
                </a:ext>
              </a:extLst>
            </p:cNvPr>
            <p:cNvSpPr txBox="1"/>
            <p:nvPr/>
          </p:nvSpPr>
          <p:spPr>
            <a:xfrm>
              <a:off x="4374195" y="5935648"/>
              <a:ext cx="113759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Position #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1FC025-C533-674B-B10B-6D3C7BCD943E}"/>
              </a:ext>
            </a:extLst>
          </p:cNvPr>
          <p:cNvSpPr txBox="1"/>
          <p:nvPr/>
        </p:nvSpPr>
        <p:spPr>
          <a:xfrm>
            <a:off x="2546514" y="1701345"/>
            <a:ext cx="291629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NEMA-NU4, Ga-68,</a:t>
            </a:r>
            <a:br>
              <a:rPr lang="en-US" sz="2000" dirty="0"/>
            </a:br>
            <a:r>
              <a:rPr lang="en-US" sz="2000" dirty="0"/>
              <a:t>400 MBq initial activity</a:t>
            </a:r>
          </a:p>
        </p:txBody>
      </p:sp>
      <p:pic>
        <p:nvPicPr>
          <p:cNvPr id="36" name="Picture 35" descr="A screenshot of a computer&#10;&#10;Description automatically generated">
            <a:extLst>
              <a:ext uri="{FF2B5EF4-FFF2-40B4-BE49-F238E27FC236}">
                <a16:creationId xmlns:a16="http://schemas.microsoft.com/office/drawing/2014/main" id="{4BDB06FF-8C69-D67B-FD8F-84F411151F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25350" r="15879" b="56042"/>
          <a:stretch>
            <a:fillRect/>
          </a:stretch>
        </p:blipFill>
        <p:spPr>
          <a:xfrm>
            <a:off x="518695" y="1589081"/>
            <a:ext cx="1917810" cy="1000853"/>
          </a:xfrm>
          <a:prstGeom prst="rect">
            <a:avLst/>
          </a:prstGeom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1B77B0E-82CA-C018-844C-A9D0266C549D}"/>
              </a:ext>
            </a:extLst>
          </p:cNvPr>
          <p:cNvSpPr txBox="1">
            <a:spLocks/>
          </p:cNvSpPr>
          <p:nvPr/>
        </p:nvSpPr>
        <p:spPr>
          <a:xfrm>
            <a:off x="1192620" y="3912443"/>
            <a:ext cx="2961833" cy="65706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vert="horz" lIns="91440" tIns="45720" rIns="91440" bIns="45720" anchor="t">
            <a:normAutofit fontScale="92500" lnSpcReduction="20000"/>
          </a:bodyPr>
          <a:lstStyle>
            <a:defPPr>
              <a:defRPr lang="en-US"/>
            </a:defPPr>
            <a:lvl1pPr marL="32004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74320" algn="l" defTabSz="914400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-228600" algn="l" defTabSz="914400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286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1031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SBR improvement up to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3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0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% for Pol.-Cor. events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US" b="1" i="1" dirty="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DA99C4-2590-BCFF-6C7F-DD1C2CEF119B}"/>
              </a:ext>
            </a:extLst>
          </p:cNvPr>
          <p:cNvSpPr txBox="1"/>
          <p:nvPr/>
        </p:nvSpPr>
        <p:spPr>
          <a:xfrm>
            <a:off x="1171791" y="2906237"/>
            <a:ext cx="4203269" cy="101566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rgbClr val="92D050"/>
                </a:solidFill>
                <a:latin typeface="TW Cen MT"/>
              </a:rPr>
              <a:t>Pol.cor</a:t>
            </a:r>
            <a:r>
              <a:rPr lang="en-US" sz="2000" b="1" dirty="0">
                <a:solidFill>
                  <a:srgbClr val="92D050"/>
                </a:solidFill>
                <a:latin typeface="TW Cen MT"/>
              </a:rPr>
              <a:t> events |</a:t>
            </a:r>
            <a:r>
              <a:rPr lang="en-US" sz="2000" b="1" dirty="0" err="1">
                <a:solidFill>
                  <a:srgbClr val="92D050"/>
                </a:solidFill>
                <a:latin typeface="Symbol"/>
                <a:sym typeface="Symbol"/>
              </a:rPr>
              <a:t>Df</a:t>
            </a:r>
            <a:r>
              <a:rPr lang="en-US" sz="2000" b="1" dirty="0">
                <a:solidFill>
                  <a:srgbClr val="92D050"/>
                </a:solidFill>
                <a:latin typeface="TW Cen MT"/>
              </a:rPr>
              <a:t>|=90°±20°</a:t>
            </a:r>
            <a:br>
              <a:rPr lang="en-US" sz="2000" b="1" dirty="0">
                <a:latin typeface="TW Cen MT"/>
              </a:rPr>
            </a:br>
            <a:r>
              <a:rPr lang="en-US" sz="2000" b="1" dirty="0">
                <a:solidFill>
                  <a:srgbClr val="0000FF"/>
                </a:solidFill>
              </a:rPr>
              <a:t>Single pixel events</a:t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 err="1">
                <a:solidFill>
                  <a:srgbClr val="FF0000"/>
                </a:solidFill>
              </a:rPr>
              <a:t>Pol.cor</a:t>
            </a:r>
            <a:r>
              <a:rPr lang="en-US" sz="2000" b="1" dirty="0">
                <a:solidFill>
                  <a:srgbClr val="FF0000"/>
                </a:solidFill>
              </a:rPr>
              <a:t> events </a:t>
            </a:r>
            <a:r>
              <a:rPr lang="en-US" sz="2000" b="1" dirty="0">
                <a:solidFill>
                  <a:srgbClr val="FF0000"/>
                </a:solidFill>
                <a:latin typeface="Tw Cen MT"/>
              </a:rPr>
              <a:t>|</a:t>
            </a:r>
            <a:r>
              <a:rPr lang="en-US" sz="2000" b="1" dirty="0" err="1">
                <a:solidFill>
                  <a:srgbClr val="FF0000"/>
                </a:solidFill>
                <a:latin typeface="Symbol"/>
                <a:sym typeface="Symbol"/>
              </a:rPr>
              <a:t>Df</a:t>
            </a:r>
            <a:r>
              <a:rPr lang="en-US" sz="2000" b="1" dirty="0">
                <a:solidFill>
                  <a:srgbClr val="FF0000"/>
                </a:solidFill>
                <a:latin typeface="Tw Cen MT"/>
              </a:rPr>
              <a:t>|=</a:t>
            </a:r>
            <a:r>
              <a:rPr lang="en-US" sz="2000" b="1" dirty="0">
                <a:solidFill>
                  <a:srgbClr val="FF0000"/>
                </a:solidFill>
              </a:rPr>
              <a:t>0°±20°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25836-69E1-0B4B-AF14-AC809D719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DB09-9F9D-EADC-75CE-47E769DD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Random background rejection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79865-0ECD-839A-635C-A81CCA7F3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23F69-9C58-DDD4-2FB8-B81030901070}"/>
              </a:ext>
            </a:extLst>
          </p:cNvPr>
          <p:cNvSpPr txBox="1"/>
          <p:nvPr/>
        </p:nvSpPr>
        <p:spPr>
          <a:xfrm>
            <a:off x="10078276" y="727851"/>
            <a:ext cx="191192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DE0CA-9C1F-A45B-983B-B6FE0BC7E002}"/>
              </a:ext>
            </a:extLst>
          </p:cNvPr>
          <p:cNvSpPr txBox="1">
            <a:spLocks/>
          </p:cNvSpPr>
          <p:nvPr/>
        </p:nvSpPr>
        <p:spPr>
          <a:xfrm>
            <a:off x="3747911" y="6464952"/>
            <a:ext cx="5463823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8357EEE-C62E-D48C-0F07-9A67D822270C}"/>
              </a:ext>
            </a:extLst>
          </p:cNvPr>
          <p:cNvSpPr txBox="1">
            <a:spLocks/>
          </p:cNvSpPr>
          <p:nvPr/>
        </p:nvSpPr>
        <p:spPr>
          <a:xfrm>
            <a:off x="325256" y="6468406"/>
            <a:ext cx="296829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2F281B-CA45-3B01-FA57-4521CF3B626D}"/>
              </a:ext>
            </a:extLst>
          </p:cNvPr>
          <p:cNvGrpSpPr/>
          <p:nvPr/>
        </p:nvGrpSpPr>
        <p:grpSpPr>
          <a:xfrm>
            <a:off x="562440" y="2668589"/>
            <a:ext cx="5044193" cy="3823297"/>
            <a:chOff x="519308" y="2481683"/>
            <a:chExt cx="5044193" cy="38232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CAEB04-F9FB-C8DF-3455-7EB03BE7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494" y="2481683"/>
              <a:ext cx="5006007" cy="372872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B743BE-7EAF-55FA-CFEE-C448021895F9}"/>
                </a:ext>
              </a:extLst>
            </p:cNvPr>
            <p:cNvSpPr txBox="1"/>
            <p:nvPr/>
          </p:nvSpPr>
          <p:spPr>
            <a:xfrm rot="16200000">
              <a:off x="437993" y="2791749"/>
              <a:ext cx="53196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/>
                <a:t>SBR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7237AB-0179-84FD-65FA-A12A85500B08}"/>
                </a:ext>
              </a:extLst>
            </p:cNvPr>
            <p:cNvSpPr txBox="1"/>
            <p:nvPr/>
          </p:nvSpPr>
          <p:spPr>
            <a:xfrm>
              <a:off x="4374195" y="5935648"/>
              <a:ext cx="113759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Position #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E09B83-266C-4EE9-5A31-9E978AC30FE8}"/>
                </a:ext>
              </a:extLst>
            </p:cNvPr>
            <p:cNvSpPr txBox="1"/>
            <p:nvPr/>
          </p:nvSpPr>
          <p:spPr>
            <a:xfrm>
              <a:off x="1128659" y="2719331"/>
              <a:ext cx="4203269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err="1">
                  <a:solidFill>
                    <a:srgbClr val="92D050"/>
                  </a:solidFill>
                  <a:latin typeface="TW Cen MT"/>
                </a:rPr>
                <a:t>Pol.cor</a:t>
              </a:r>
              <a:r>
                <a:rPr lang="en-US" sz="2000" b="1" dirty="0">
                  <a:solidFill>
                    <a:srgbClr val="92D050"/>
                  </a:solidFill>
                  <a:latin typeface="TW Cen MT"/>
                </a:rPr>
                <a:t> events |</a:t>
              </a:r>
              <a:r>
                <a:rPr lang="en-US" sz="2000" b="1" dirty="0" err="1">
                  <a:solidFill>
                    <a:srgbClr val="92D050"/>
                  </a:solidFill>
                  <a:latin typeface="Symbol"/>
                  <a:sym typeface="Symbol"/>
                </a:rPr>
                <a:t>Df</a:t>
              </a:r>
              <a:r>
                <a:rPr lang="en-US" sz="2000" b="1" dirty="0">
                  <a:solidFill>
                    <a:srgbClr val="92D050"/>
                  </a:solidFill>
                  <a:latin typeface="TW Cen MT"/>
                </a:rPr>
                <a:t>|=90°±20°</a:t>
              </a:r>
              <a:br>
                <a:rPr lang="en-US" sz="2000" b="1" dirty="0">
                  <a:latin typeface="TW Cen MT"/>
                </a:rPr>
              </a:br>
              <a:r>
                <a:rPr lang="en-US" sz="2000" b="1" dirty="0">
                  <a:solidFill>
                    <a:srgbClr val="0000FF"/>
                  </a:solidFill>
                </a:rPr>
                <a:t>Single pixel events</a:t>
              </a:r>
              <a:br>
                <a:rPr lang="en-US" sz="2000" b="1" dirty="0">
                  <a:solidFill>
                    <a:srgbClr val="0000FF"/>
                  </a:solidFill>
                </a:rPr>
              </a:br>
              <a:r>
                <a:rPr lang="en-US" sz="2000" b="1" dirty="0" err="1">
                  <a:solidFill>
                    <a:srgbClr val="FF0000"/>
                  </a:solidFill>
                </a:rPr>
                <a:t>Pol.cor</a:t>
              </a:r>
              <a:r>
                <a:rPr lang="en-US" sz="2000" b="1" dirty="0">
                  <a:solidFill>
                    <a:srgbClr val="FF0000"/>
                  </a:solidFill>
                </a:rPr>
                <a:t> events </a:t>
              </a:r>
              <a:r>
                <a:rPr lang="en-US" sz="2000" b="1" dirty="0">
                  <a:solidFill>
                    <a:srgbClr val="FF0000"/>
                  </a:solidFill>
                  <a:latin typeface="Tw Cen MT"/>
                </a:rPr>
                <a:t>|</a:t>
              </a:r>
              <a:r>
                <a:rPr lang="en-US" sz="2000" b="1" dirty="0" err="1">
                  <a:solidFill>
                    <a:srgbClr val="FF0000"/>
                  </a:solidFill>
                  <a:latin typeface="Symbol"/>
                  <a:sym typeface="Symbol"/>
                </a:rPr>
                <a:t>Df</a:t>
              </a:r>
              <a:r>
                <a:rPr lang="en-US" sz="2000" b="1" dirty="0">
                  <a:solidFill>
                    <a:srgbClr val="FF0000"/>
                  </a:solidFill>
                  <a:latin typeface="Tw Cen MT"/>
                </a:rPr>
                <a:t>|=</a:t>
              </a:r>
              <a:r>
                <a:rPr lang="en-US" sz="2000" b="1" dirty="0">
                  <a:solidFill>
                    <a:srgbClr val="FF0000"/>
                  </a:solidFill>
                </a:rPr>
                <a:t>0°±20°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7A89790-FDE4-A4F6-F835-64F3D2A66A29}"/>
              </a:ext>
            </a:extLst>
          </p:cNvPr>
          <p:cNvSpPr txBox="1"/>
          <p:nvPr/>
        </p:nvSpPr>
        <p:spPr>
          <a:xfrm>
            <a:off x="2546514" y="1701345"/>
            <a:ext cx="291629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NEMA-NU4, Ga-68,</a:t>
            </a:r>
            <a:br>
              <a:rPr lang="en-US" sz="2000" dirty="0"/>
            </a:br>
            <a:r>
              <a:rPr lang="en-US" sz="2000" dirty="0"/>
              <a:t>400 MBq initial activity</a:t>
            </a:r>
          </a:p>
        </p:txBody>
      </p:sp>
      <p:pic>
        <p:nvPicPr>
          <p:cNvPr id="36" name="Picture 35" descr="A screenshot of a computer&#10;&#10;Description automatically generated">
            <a:extLst>
              <a:ext uri="{FF2B5EF4-FFF2-40B4-BE49-F238E27FC236}">
                <a16:creationId xmlns:a16="http://schemas.microsoft.com/office/drawing/2014/main" id="{BF783C2D-0C10-5986-2427-5516F1EC88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25350" r="15879" b="56042"/>
          <a:stretch>
            <a:fillRect/>
          </a:stretch>
        </p:blipFill>
        <p:spPr>
          <a:xfrm>
            <a:off x="518695" y="1589081"/>
            <a:ext cx="1917810" cy="1000853"/>
          </a:xfrm>
          <a:prstGeom prst="rect">
            <a:avLst/>
          </a:prstGeom>
        </p:spPr>
      </p:pic>
      <p:pic>
        <p:nvPicPr>
          <p:cNvPr id="15" name="Picture 14" descr="A graph with blue dots and numbers&#10;&#10;AI-generated content may be incorrect.">
            <a:extLst>
              <a:ext uri="{FF2B5EF4-FFF2-40B4-BE49-F238E27FC236}">
                <a16:creationId xmlns:a16="http://schemas.microsoft.com/office/drawing/2014/main" id="{5A552225-8685-C963-5EC6-DE2289789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580" y="2683540"/>
            <a:ext cx="5102115" cy="373380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841BC0B-8224-F581-5389-760E1A58E3F7}"/>
              </a:ext>
            </a:extLst>
          </p:cNvPr>
          <p:cNvSpPr txBox="1"/>
          <p:nvPr/>
        </p:nvSpPr>
        <p:spPr>
          <a:xfrm>
            <a:off x="6671420" y="3054421"/>
            <a:ext cx="229242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Modulation vs SBR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4A93A71-3E71-355A-8619-ABEFC6A24B48}"/>
              </a:ext>
            </a:extLst>
          </p:cNvPr>
          <p:cNvSpPr txBox="1">
            <a:spLocks/>
          </p:cNvSpPr>
          <p:nvPr/>
        </p:nvSpPr>
        <p:spPr>
          <a:xfrm>
            <a:off x="1192620" y="3912443"/>
            <a:ext cx="2961833" cy="65706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vert="horz" lIns="91440" tIns="45720" rIns="91440" bIns="45720" anchor="t">
            <a:normAutofit fontScale="92500" lnSpcReduction="20000"/>
          </a:bodyPr>
          <a:lstStyle>
            <a:defPPr>
              <a:defRPr lang="en-US"/>
            </a:defPPr>
            <a:lvl1pPr marL="320040" indent="-320040" algn="l" defTabSz="914400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74320" algn="l" defTabSz="914400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-228600" algn="l" defTabSz="914400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28600" algn="l" defTabSz="914400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1031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SBR improvement up to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3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0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% for Pol.-Cor. events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US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347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C944B302-6637-61AE-4800-F34FD4B228A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21" r="17694" b="130"/>
          <a:stretch>
            <a:fillRect/>
          </a:stretch>
        </p:blipFill>
        <p:spPr>
          <a:xfrm>
            <a:off x="1122372" y="4049292"/>
            <a:ext cx="2586918" cy="23510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CD514-4D2A-EF32-8A10-31F90FE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178556"/>
            <a:ext cx="10871200" cy="990600"/>
          </a:xfrm>
        </p:spPr>
        <p:txBody>
          <a:bodyPr vert="horz" lIns="91440" tIns="45720" rIns="91440" bIns="45720" anchor="ctr">
            <a:normAutofit/>
          </a:bodyPr>
          <a:lstStyle/>
          <a:p>
            <a:r>
              <a:rPr lang="hr-HR" dirty="0">
                <a:latin typeface="Calibri"/>
                <a:cs typeface="Calibri"/>
              </a:rPr>
              <a:t>Standard vs. Pol-</a:t>
            </a:r>
            <a:r>
              <a:rPr lang="hr-HR" dirty="0" err="1">
                <a:latin typeface="Calibri"/>
                <a:cs typeface="Calibri"/>
              </a:rPr>
              <a:t>Cor</a:t>
            </a:r>
            <a:r>
              <a:rPr lang="hr-HR" dirty="0">
                <a:latin typeface="Calibri"/>
                <a:cs typeface="Calibri"/>
              </a:rPr>
              <a:t> </a:t>
            </a:r>
            <a:r>
              <a:rPr lang="hr-HR" dirty="0" err="1">
                <a:latin typeface="Calibri"/>
                <a:cs typeface="Calibri"/>
              </a:rPr>
              <a:t>Image</a:t>
            </a:r>
            <a:r>
              <a:rPr lang="hr-HR" dirty="0">
                <a:latin typeface="Calibri"/>
                <a:cs typeface="Calibri"/>
              </a:rPr>
              <a:t> </a:t>
            </a:r>
            <a:endParaRPr lang="hr-HR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48570FCE-17A2-56F5-E747-079B2787D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5464" y="646626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FEECC3-7BCE-4B1E-8D55-1AB74300613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BA298493-754C-5474-2962-8C5483946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0" t="17732" r="6354" b="2729"/>
          <a:stretch/>
        </p:blipFill>
        <p:spPr>
          <a:xfrm>
            <a:off x="8588024" y="305556"/>
            <a:ext cx="3609528" cy="5797902"/>
          </a:xfrm>
          <a:prstGeom prst="rect">
            <a:avLst/>
          </a:prstGeom>
        </p:spPr>
      </p:pic>
      <p:pic>
        <p:nvPicPr>
          <p:cNvPr id="16" name="Picture 15" descr="A blue and yellow dot&#10;&#10;Description automatically generated">
            <a:extLst>
              <a:ext uri="{FF2B5EF4-FFF2-40B4-BE49-F238E27FC236}">
                <a16:creationId xmlns:a16="http://schemas.microsoft.com/office/drawing/2014/main" id="{0DC9F1D4-A776-DE81-4986-FD20DA0A1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75" y="1878477"/>
            <a:ext cx="2752515" cy="2348867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A blue and yellow circle&#10;&#10;Description automatically generated">
            <a:extLst>
              <a:ext uri="{FF2B5EF4-FFF2-40B4-BE49-F238E27FC236}">
                <a16:creationId xmlns:a16="http://schemas.microsoft.com/office/drawing/2014/main" id="{F418ED92-1326-830A-ECB9-96B3AAE1D4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r="797" b="3093"/>
          <a:stretch/>
        </p:blipFill>
        <p:spPr>
          <a:xfrm>
            <a:off x="1226211" y="1871854"/>
            <a:ext cx="2679997" cy="2239656"/>
          </a:xfrm>
          <a:prstGeom prst="rect">
            <a:avLst/>
          </a:prstGeom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22CA40-3AF3-1750-BA97-9996388AADA2}"/>
              </a:ext>
            </a:extLst>
          </p:cNvPr>
          <p:cNvSpPr txBox="1"/>
          <p:nvPr/>
        </p:nvSpPr>
        <p:spPr>
          <a:xfrm>
            <a:off x="1714499" y="1579532"/>
            <a:ext cx="15283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hr-HR" dirty="0">
                <a:latin typeface="Calibri"/>
                <a:cs typeface="Calibri"/>
              </a:rPr>
              <a:t>1-Pixel </a:t>
            </a:r>
            <a:r>
              <a:rPr lang="hr-HR" dirty="0" err="1">
                <a:latin typeface="Calibri"/>
                <a:cs typeface="Calibri"/>
              </a:rPr>
              <a:t>events</a:t>
            </a:r>
            <a:r>
              <a:rPr lang="hr-HR" dirty="0">
                <a:latin typeface="Calibri"/>
                <a:cs typeface="Calibri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B53C27-1C26-1C80-231A-EA3D49635A2C}"/>
              </a:ext>
            </a:extLst>
          </p:cNvPr>
          <p:cNvSpPr txBox="1"/>
          <p:nvPr/>
        </p:nvSpPr>
        <p:spPr>
          <a:xfrm>
            <a:off x="4638879" y="1611146"/>
            <a:ext cx="184050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hr-HR" dirty="0">
                <a:latin typeface="Calibri"/>
                <a:cs typeface="Calibri"/>
              </a:rPr>
              <a:t>Pol. </a:t>
            </a:r>
            <a:r>
              <a:rPr lang="hr-HR" dirty="0" err="1">
                <a:latin typeface="Calibri"/>
                <a:cs typeface="Calibri"/>
              </a:rPr>
              <a:t>correl</a:t>
            </a:r>
            <a:r>
              <a:rPr lang="hr-HR" dirty="0">
                <a:latin typeface="Calibri"/>
                <a:cs typeface="Calibri"/>
              </a:rPr>
              <a:t>. </a:t>
            </a:r>
            <a:r>
              <a:rPr lang="hr-HR" dirty="0" err="1">
                <a:latin typeface="Calibri"/>
                <a:cs typeface="Calibri"/>
              </a:rPr>
              <a:t>events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585F3B-1FED-D161-5B36-1F7C7588223A}"/>
              </a:ext>
            </a:extLst>
          </p:cNvPr>
          <p:cNvSpPr txBox="1"/>
          <p:nvPr/>
        </p:nvSpPr>
        <p:spPr>
          <a:xfrm>
            <a:off x="9797144" y="1162763"/>
            <a:ext cx="1199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Ga-68</a:t>
            </a:r>
          </a:p>
          <a:p>
            <a:pPr algn="ctr"/>
            <a:r>
              <a:rPr lang="hr-HR" sz="20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400 MBq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DC397-2774-C81D-015E-CB869C6CF73F}"/>
              </a:ext>
            </a:extLst>
          </p:cNvPr>
          <p:cNvSpPr/>
          <p:nvPr/>
        </p:nvSpPr>
        <p:spPr>
          <a:xfrm>
            <a:off x="11688064" y="486734"/>
            <a:ext cx="503936" cy="873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C04D4-C369-A089-8346-FD9CFF5885DB}"/>
              </a:ext>
            </a:extLst>
          </p:cNvPr>
          <p:cNvSpPr txBox="1"/>
          <p:nvPr/>
        </p:nvSpPr>
        <p:spPr>
          <a:xfrm>
            <a:off x="7133449" y="6097039"/>
            <a:ext cx="464688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hr-HR" sz="1600" dirty="0"/>
              <a:t>Ring </a:t>
            </a:r>
            <a:r>
              <a:rPr lang="hr-HR" sz="1600" dirty="0" err="1"/>
              <a:t>diameter</a:t>
            </a:r>
            <a:r>
              <a:rPr lang="hr-HR" sz="1600" dirty="0"/>
              <a:t>: 420 mm; GAGG-3mm </a:t>
            </a:r>
            <a:r>
              <a:rPr lang="hr-HR" sz="1600" dirty="0" err="1"/>
              <a:t>modules</a:t>
            </a:r>
            <a:endParaRPr lang="hr-HR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3D3CE-A6DA-DC4A-B940-D83E35484421}"/>
              </a:ext>
            </a:extLst>
          </p:cNvPr>
          <p:cNvSpPr txBox="1"/>
          <p:nvPr/>
        </p:nvSpPr>
        <p:spPr>
          <a:xfrm rot="16200000">
            <a:off x="-368574" y="3667955"/>
            <a:ext cx="191192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9956FD-1F55-26E6-9365-5EC07DDEB763}"/>
              </a:ext>
            </a:extLst>
          </p:cNvPr>
          <p:cNvSpPr txBox="1">
            <a:spLocks/>
          </p:cNvSpPr>
          <p:nvPr/>
        </p:nvSpPr>
        <p:spPr>
          <a:xfrm>
            <a:off x="3747911" y="6464952"/>
            <a:ext cx="5463823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904D93A-5382-F051-DD96-0F383157EB79}"/>
              </a:ext>
            </a:extLst>
          </p:cNvPr>
          <p:cNvSpPr txBox="1">
            <a:spLocks/>
          </p:cNvSpPr>
          <p:nvPr/>
        </p:nvSpPr>
        <p:spPr>
          <a:xfrm>
            <a:off x="325256" y="6468406"/>
            <a:ext cx="296829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50F060F-B66B-71BA-B84D-EEE79B436B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1468" r="18286" b="254"/>
          <a:stretch>
            <a:fillRect/>
          </a:stretch>
        </p:blipFill>
        <p:spPr>
          <a:xfrm>
            <a:off x="4139800" y="4011608"/>
            <a:ext cx="2475310" cy="23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F31F8-0771-7881-1F66-5342556BE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2B1C-1B68-3482-6EB2-D73C4A91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178556"/>
            <a:ext cx="10871200" cy="990600"/>
          </a:xfrm>
        </p:spPr>
        <p:txBody>
          <a:bodyPr vert="horz" lIns="91440" tIns="45720" rIns="91440" bIns="45720" anchor="ctr">
            <a:normAutofit/>
          </a:bodyPr>
          <a:lstStyle/>
          <a:p>
            <a:r>
              <a:rPr lang="hr-HR" dirty="0">
                <a:latin typeface="Calibri"/>
                <a:cs typeface="Calibri"/>
              </a:rPr>
              <a:t>Standard </a:t>
            </a:r>
            <a:r>
              <a:rPr lang="hr-HR" dirty="0" err="1">
                <a:latin typeface="Calibri"/>
                <a:cs typeface="Calibri"/>
              </a:rPr>
              <a:t>and</a:t>
            </a:r>
            <a:r>
              <a:rPr lang="hr-HR" dirty="0">
                <a:latin typeface="Calibri"/>
                <a:cs typeface="Calibri"/>
              </a:rPr>
              <a:t> Pol-</a:t>
            </a:r>
            <a:r>
              <a:rPr lang="hr-HR" dirty="0" err="1">
                <a:latin typeface="Calibri"/>
                <a:cs typeface="Calibri"/>
              </a:rPr>
              <a:t>Cor</a:t>
            </a:r>
            <a:r>
              <a:rPr lang="hr-HR" dirty="0">
                <a:latin typeface="Calibri"/>
                <a:cs typeface="Calibri"/>
              </a:rPr>
              <a:t> PET synergy</a:t>
            </a:r>
            <a:endParaRPr lang="en-US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DE3296B5-8C3E-BB66-9E2B-CC90B0B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5464" y="646626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FEECC3-7BCE-4B1E-8D55-1AB74300613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CEFFC-4A7C-F93C-E18D-A6CFB9526BC8}"/>
              </a:ext>
            </a:extLst>
          </p:cNvPr>
          <p:cNvSpPr txBox="1"/>
          <p:nvPr/>
        </p:nvSpPr>
        <p:spPr>
          <a:xfrm rot="16200000">
            <a:off x="-626151" y="3442575"/>
            <a:ext cx="191192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440AE4-1107-CB2C-3154-EFCF8122331B}"/>
              </a:ext>
            </a:extLst>
          </p:cNvPr>
          <p:cNvSpPr txBox="1">
            <a:spLocks/>
          </p:cNvSpPr>
          <p:nvPr/>
        </p:nvSpPr>
        <p:spPr>
          <a:xfrm>
            <a:off x="3747911" y="6464952"/>
            <a:ext cx="5463823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8F44863-7B8F-84CD-A6DB-C87FCB097F3B}"/>
              </a:ext>
            </a:extLst>
          </p:cNvPr>
          <p:cNvSpPr txBox="1">
            <a:spLocks/>
          </p:cNvSpPr>
          <p:nvPr/>
        </p:nvSpPr>
        <p:spPr>
          <a:xfrm>
            <a:off x="325256" y="6468406"/>
            <a:ext cx="296829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pic>
        <p:nvPicPr>
          <p:cNvPr id="13" name="Picture 12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62F08ED9-2CFF-7166-AEED-33563B639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70" y="2772879"/>
            <a:ext cx="4805215" cy="2537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AA0124-A5DF-61BC-AE20-06EF08B2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" r="22324" b="-403"/>
          <a:stretch>
            <a:fillRect/>
          </a:stretch>
        </p:blipFill>
        <p:spPr>
          <a:xfrm>
            <a:off x="5704268" y="2697518"/>
            <a:ext cx="2726031" cy="2678100"/>
          </a:xfrm>
          <a:prstGeom prst="rect">
            <a:avLst/>
          </a:prstGeom>
        </p:spPr>
      </p:pic>
      <p:pic>
        <p:nvPicPr>
          <p:cNvPr id="12" name="Picture 11" descr="A blue square with yellow and green squares&#10;&#10;AI-generated content may be incorrect.">
            <a:extLst>
              <a:ext uri="{FF2B5EF4-FFF2-40B4-BE49-F238E27FC236}">
                <a16:creationId xmlns:a16="http://schemas.microsoft.com/office/drawing/2014/main" id="{D6628507-13DF-37DE-C178-107C7C2EA2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01" r="21932" b="-269"/>
          <a:stretch>
            <a:fillRect/>
          </a:stretch>
        </p:blipFill>
        <p:spPr>
          <a:xfrm>
            <a:off x="8655677" y="2695172"/>
            <a:ext cx="2811897" cy="2680441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EC436B48-467C-EDAB-B859-C2263338ECB8}"/>
              </a:ext>
            </a:extLst>
          </p:cNvPr>
          <p:cNvSpPr txBox="1">
            <a:spLocks/>
          </p:cNvSpPr>
          <p:nvPr/>
        </p:nvSpPr>
        <p:spPr>
          <a:xfrm>
            <a:off x="1924446" y="1527217"/>
            <a:ext cx="7565623" cy="603405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Calibri"/>
              </a:rPr>
              <a:t>Single-pixel (standard) + Pol-Cor(10% extra) data</a:t>
            </a:r>
            <a:endParaRPr lang="en-US" b="1" dirty="0">
              <a:solidFill>
                <a:srgbClr val="0000FF"/>
              </a:solidFill>
              <a:ea typeface="Calibri" panose="020F0502020204030204" pitchFamily="34" charset="0"/>
            </a:endParaRP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C3EA541-C596-56E2-3249-300658E75C00}"/>
              </a:ext>
            </a:extLst>
          </p:cNvPr>
          <p:cNvSpPr txBox="1">
            <a:spLocks/>
          </p:cNvSpPr>
          <p:nvPr/>
        </p:nvSpPr>
        <p:spPr>
          <a:xfrm>
            <a:off x="1162446" y="5637724"/>
            <a:ext cx="9873088" cy="603404"/>
          </a:xfrm>
          <a:prstGeom prst="rect">
            <a:avLst/>
          </a:prstGeom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36291151">
                  <a:custGeom>
                    <a:avLst/>
                    <a:gdLst>
                      <a:gd name="connsiteX0" fmla="*/ 0 w 9873088"/>
                      <a:gd name="connsiteY0" fmla="*/ 0 h 603404"/>
                      <a:gd name="connsiteX1" fmla="*/ 9873088 w 9873088"/>
                      <a:gd name="connsiteY1" fmla="*/ 0 h 603404"/>
                      <a:gd name="connsiteX2" fmla="*/ 9873088 w 9873088"/>
                      <a:gd name="connsiteY2" fmla="*/ 603404 h 603404"/>
                      <a:gd name="connsiteX3" fmla="*/ 0 w 9873088"/>
                      <a:gd name="connsiteY3" fmla="*/ 603404 h 603404"/>
                      <a:gd name="connsiteX4" fmla="*/ 0 w 9873088"/>
                      <a:gd name="connsiteY4" fmla="*/ 0 h 603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73088" h="603404" fill="none" extrusionOk="0">
                        <a:moveTo>
                          <a:pt x="0" y="0"/>
                        </a:moveTo>
                        <a:cubicBezTo>
                          <a:pt x="3697236" y="150626"/>
                          <a:pt x="6632600" y="-103423"/>
                          <a:pt x="9873088" y="0"/>
                        </a:cubicBezTo>
                        <a:cubicBezTo>
                          <a:pt x="9830149" y="297832"/>
                          <a:pt x="9842094" y="496622"/>
                          <a:pt x="9873088" y="603404"/>
                        </a:cubicBezTo>
                        <a:cubicBezTo>
                          <a:pt x="5237575" y="443274"/>
                          <a:pt x="1837235" y="518686"/>
                          <a:pt x="0" y="603404"/>
                        </a:cubicBezTo>
                        <a:cubicBezTo>
                          <a:pt x="-52776" y="382258"/>
                          <a:pt x="49873" y="86394"/>
                          <a:pt x="0" y="0"/>
                        </a:cubicBezTo>
                        <a:close/>
                      </a:path>
                      <a:path w="9873088" h="603404" stroke="0" extrusionOk="0">
                        <a:moveTo>
                          <a:pt x="0" y="0"/>
                        </a:moveTo>
                        <a:cubicBezTo>
                          <a:pt x="1055476" y="-135084"/>
                          <a:pt x="7556567" y="-153659"/>
                          <a:pt x="9873088" y="0"/>
                        </a:cubicBezTo>
                        <a:cubicBezTo>
                          <a:pt x="9883555" y="151132"/>
                          <a:pt x="9836973" y="346519"/>
                          <a:pt x="9873088" y="603404"/>
                        </a:cubicBezTo>
                        <a:cubicBezTo>
                          <a:pt x="5791346" y="645893"/>
                          <a:pt x="1819884" y="645775"/>
                          <a:pt x="0" y="603404"/>
                        </a:cubicBezTo>
                        <a:cubicBezTo>
                          <a:pt x="23292" y="450801"/>
                          <a:pt x="-46792" y="2735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anchor="t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10% data increase, resolution and image quality preserved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AFF8D4-B352-32E9-BD7C-7A6DDB62C4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57399" y="2254874"/>
            <a:ext cx="3315595" cy="646335"/>
          </a:xfrm>
          <a:solidFill>
            <a:schemeClr val="bg1"/>
          </a:solidFill>
        </p:spPr>
        <p:txBody>
          <a:bodyPr vert="horz" lIns="91440" tIns="45720" rIns="91440" bIns="45720" anchor="t">
            <a:normAutofit/>
          </a:bodyPr>
          <a:lstStyle/>
          <a:p>
            <a:pPr algn="ctr">
              <a:buNone/>
            </a:pPr>
            <a:r>
              <a:rPr lang="en-US" sz="2400" dirty="0">
                <a:latin typeface="Calibri"/>
                <a:ea typeface="Calibri"/>
                <a:cs typeface="Calibri"/>
              </a:rPr>
              <a:t>Spatial resolution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E17E8A6-4C40-9C5E-CB32-8F7C203BF58B}"/>
              </a:ext>
            </a:extLst>
          </p:cNvPr>
          <p:cNvSpPr txBox="1">
            <a:spLocks/>
          </p:cNvSpPr>
          <p:nvPr/>
        </p:nvSpPr>
        <p:spPr>
          <a:xfrm>
            <a:off x="6067151" y="2246288"/>
            <a:ext cx="4893256" cy="6248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t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400" dirty="0">
                <a:latin typeface="Calibri"/>
                <a:ea typeface="Calibri"/>
                <a:cs typeface="Calibri"/>
              </a:rPr>
              <a:t>NEMA NU-4 Phantom</a:t>
            </a:r>
          </a:p>
        </p:txBody>
      </p:sp>
    </p:spTree>
    <p:extLst>
      <p:ext uri="{BB962C8B-B14F-4D97-AF65-F5344CB8AC3E}">
        <p14:creationId xmlns:p14="http://schemas.microsoft.com/office/powerpoint/2010/main" val="6067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5217-9E43-F4BF-32D5-AA33FACD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hr-HR" dirty="0" err="1">
                <a:latin typeface="Calibri"/>
                <a:ea typeface="Calibri"/>
                <a:cs typeface="Calibri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BBF92-ED29-56DE-F3B7-CB3BA4F61F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837706"/>
            <a:ext cx="9599620" cy="3768624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hr-HR" sz="2800" b="1" i="1" dirty="0">
                <a:latin typeface="Calibri"/>
                <a:ea typeface="Calibri"/>
                <a:cs typeface="Calibri"/>
              </a:rPr>
              <a:t>On PET </a:t>
            </a:r>
            <a:r>
              <a:rPr lang="hr-HR" sz="2800" b="1" i="1" err="1">
                <a:latin typeface="Calibri"/>
                <a:ea typeface="Calibri"/>
                <a:cs typeface="Calibri"/>
              </a:rPr>
              <a:t>using</a:t>
            </a:r>
            <a:r>
              <a:rPr lang="hr-HR" sz="2800" b="1" i="1" dirty="0">
                <a:latin typeface="Calibri"/>
                <a:ea typeface="Calibri"/>
                <a:cs typeface="Calibri"/>
              </a:rPr>
              <a:t> </a:t>
            </a:r>
            <a:r>
              <a:rPr lang="hr-HR" sz="2800" b="1" i="1" err="1">
                <a:latin typeface="Calibri"/>
                <a:ea typeface="Calibri"/>
                <a:cs typeface="Calibri"/>
              </a:rPr>
              <a:t>polarization-correlated</a:t>
            </a:r>
            <a:r>
              <a:rPr lang="hr-HR" sz="2800" b="1" i="1" dirty="0">
                <a:latin typeface="Calibri"/>
                <a:ea typeface="Calibri"/>
                <a:cs typeface="Calibri"/>
              </a:rPr>
              <a:t> </a:t>
            </a:r>
            <a:r>
              <a:rPr lang="hr-HR" sz="2800" b="1" i="1" err="1">
                <a:latin typeface="Calibri"/>
                <a:ea typeface="Calibri"/>
                <a:cs typeface="Calibri"/>
              </a:rPr>
              <a:t>events</a:t>
            </a:r>
            <a:endParaRPr lang="hr-HR" sz="2800" b="1" i="1">
              <a:latin typeface="Calibri"/>
              <a:ea typeface="Calibri"/>
              <a:cs typeface="Calibri"/>
            </a:endParaRPr>
          </a:p>
          <a:p>
            <a:pPr marL="514350" indent="-514350" algn="just">
              <a:spcAft>
                <a:spcPts val="1000"/>
              </a:spcAft>
              <a:buAutoNum type="romanUcPeriod"/>
            </a:pPr>
            <a:r>
              <a:rPr lang="hr-HR" sz="2800" dirty="0">
                <a:latin typeface="Calibri"/>
                <a:cs typeface="Calibri"/>
              </a:rPr>
              <a:t>First </a:t>
            </a:r>
            <a:r>
              <a:rPr lang="hr-HR" sz="2800" dirty="0" err="1">
                <a:latin typeface="Calibri"/>
                <a:cs typeface="Calibri"/>
              </a:rPr>
              <a:t>imaging</a:t>
            </a:r>
            <a:r>
              <a:rPr lang="hr-HR" sz="2800" dirty="0">
                <a:latin typeface="Calibri"/>
                <a:cs typeface="Calibri"/>
              </a:rPr>
              <a:t> </a:t>
            </a:r>
            <a:r>
              <a:rPr lang="hr-HR" sz="2800" dirty="0" err="1">
                <a:latin typeface="Calibri"/>
                <a:cs typeface="Calibri"/>
              </a:rPr>
              <a:t>with</a:t>
            </a:r>
            <a:r>
              <a:rPr lang="hr-HR" sz="2800" dirty="0">
                <a:latin typeface="Calibri"/>
                <a:cs typeface="Calibri"/>
              </a:rPr>
              <a:t> </a:t>
            </a:r>
            <a:r>
              <a:rPr lang="hr-HR" sz="2800" dirty="0" err="1">
                <a:latin typeface="Calibri"/>
                <a:cs typeface="Calibri"/>
              </a:rPr>
              <a:t>clincally</a:t>
            </a:r>
            <a:r>
              <a:rPr lang="hr-HR" sz="2800" dirty="0">
                <a:latin typeface="Calibri"/>
                <a:cs typeface="Calibri"/>
              </a:rPr>
              <a:t> </a:t>
            </a:r>
            <a:r>
              <a:rPr lang="hr-HR" sz="2800" dirty="0" err="1">
                <a:latin typeface="Calibri"/>
                <a:cs typeface="Calibri"/>
              </a:rPr>
              <a:t>relevant</a:t>
            </a:r>
            <a:r>
              <a:rPr lang="hr-HR" sz="2800" dirty="0">
                <a:latin typeface="Calibri"/>
                <a:cs typeface="Calibri"/>
              </a:rPr>
              <a:t> </a:t>
            </a:r>
            <a:r>
              <a:rPr lang="hr-HR" sz="2800" dirty="0" err="1">
                <a:latin typeface="Calibri"/>
                <a:cs typeface="Calibri"/>
              </a:rPr>
              <a:t>activities</a:t>
            </a:r>
            <a:r>
              <a:rPr lang="hr-HR" sz="2800" dirty="0">
                <a:latin typeface="Calibri"/>
                <a:cs typeface="Calibri"/>
              </a:rPr>
              <a:t> </a:t>
            </a:r>
            <a:r>
              <a:rPr lang="hr-HR" sz="2800" dirty="0" err="1">
                <a:latin typeface="Calibri"/>
                <a:cs typeface="Calibri"/>
              </a:rPr>
              <a:t>performed</a:t>
            </a:r>
            <a:endParaRPr lang="hr-HR" sz="2800" dirty="0" err="1">
              <a:ea typeface="Calibri"/>
            </a:endParaRPr>
          </a:p>
          <a:p>
            <a:pPr marL="514350" indent="-514350" algn="just">
              <a:spcAft>
                <a:spcPts val="1000"/>
              </a:spcAft>
              <a:buAutoNum type="romanUcPeriod"/>
            </a:pPr>
            <a:r>
              <a:rPr lang="hr-HR" sz="2800" dirty="0" err="1">
                <a:latin typeface="Calibri"/>
                <a:cs typeface="Calibri"/>
              </a:rPr>
              <a:t>Improved</a:t>
            </a:r>
            <a:r>
              <a:rPr lang="hr-HR" sz="2800" dirty="0">
                <a:latin typeface="Calibri"/>
                <a:cs typeface="Calibri"/>
              </a:rPr>
              <a:t> signal to </a:t>
            </a:r>
            <a:r>
              <a:rPr lang="hr-HR" sz="2800" dirty="0" err="1">
                <a:latin typeface="Calibri"/>
                <a:cs typeface="Calibri"/>
              </a:rPr>
              <a:t>background</a:t>
            </a:r>
            <a:r>
              <a:rPr lang="hr-HR" sz="2800" dirty="0">
                <a:latin typeface="Calibri"/>
                <a:cs typeface="Calibri"/>
              </a:rPr>
              <a:t>, </a:t>
            </a:r>
            <a:r>
              <a:rPr lang="hr-HR" sz="2800" dirty="0" err="1">
                <a:latin typeface="Calibri"/>
                <a:cs typeface="Calibri"/>
              </a:rPr>
              <a:t>diluted</a:t>
            </a:r>
            <a:r>
              <a:rPr lang="hr-HR" sz="2800" dirty="0">
                <a:latin typeface="Calibri"/>
                <a:cs typeface="Calibri"/>
              </a:rPr>
              <a:t> </a:t>
            </a:r>
            <a:r>
              <a:rPr lang="hr-HR" sz="2800" dirty="0" err="1">
                <a:latin typeface="Calibri"/>
                <a:cs typeface="Calibri"/>
              </a:rPr>
              <a:t>spatial</a:t>
            </a:r>
            <a:r>
              <a:rPr lang="hr-HR" sz="2800" dirty="0">
                <a:latin typeface="Calibri"/>
                <a:cs typeface="Calibri"/>
              </a:rPr>
              <a:t> </a:t>
            </a:r>
            <a:r>
              <a:rPr lang="hr-HR" sz="2800" dirty="0" err="1">
                <a:latin typeface="Calibri"/>
                <a:cs typeface="Calibri"/>
              </a:rPr>
              <a:t>resolution</a:t>
            </a:r>
            <a:endParaRPr lang="hr-HR" sz="2800" dirty="0" err="1">
              <a:latin typeface="Calibri"/>
              <a:ea typeface="Calibri"/>
              <a:cs typeface="Calibri"/>
            </a:endParaRPr>
          </a:p>
          <a:p>
            <a:pPr marL="514350" indent="-514350" algn="just">
              <a:spcAft>
                <a:spcPts val="1000"/>
              </a:spcAft>
              <a:buAutoNum type="romanUcPeriod"/>
            </a:pPr>
            <a:r>
              <a:rPr lang="hr-HR" sz="2800" dirty="0" err="1">
                <a:latin typeface="Calibri"/>
                <a:ea typeface="Calibri"/>
                <a:cs typeface="Calibri"/>
              </a:rPr>
              <a:t>Evidence</a:t>
            </a:r>
            <a:r>
              <a:rPr lang="hr-HR" sz="2800" dirty="0">
                <a:latin typeface="Calibri"/>
                <a:ea typeface="Calibri"/>
                <a:cs typeface="Calibri"/>
              </a:rPr>
              <a:t> </a:t>
            </a:r>
            <a:r>
              <a:rPr lang="hr-HR" sz="2800" dirty="0" err="1">
                <a:latin typeface="Calibri"/>
                <a:ea typeface="Calibri"/>
                <a:cs typeface="Calibri"/>
              </a:rPr>
              <a:t>of</a:t>
            </a:r>
            <a:r>
              <a:rPr lang="hr-HR" sz="2800" dirty="0">
                <a:latin typeface="Calibri"/>
                <a:ea typeface="Calibri"/>
                <a:cs typeface="Calibri"/>
              </a:rPr>
              <a:t> </a:t>
            </a:r>
            <a:r>
              <a:rPr lang="hr-HR" sz="2800" dirty="0" err="1">
                <a:latin typeface="Calibri"/>
                <a:ea typeface="Calibri"/>
                <a:cs typeface="Calibri"/>
              </a:rPr>
              <a:t>sensitivity</a:t>
            </a:r>
            <a:r>
              <a:rPr lang="hr-HR" sz="2800" dirty="0">
                <a:latin typeface="Calibri"/>
                <a:ea typeface="Calibri"/>
                <a:cs typeface="Calibri"/>
              </a:rPr>
              <a:t> benefit </a:t>
            </a:r>
            <a:r>
              <a:rPr lang="hr-HR" sz="2800" dirty="0" err="1">
                <a:latin typeface="Calibri"/>
                <a:ea typeface="Calibri"/>
                <a:cs typeface="Calibri"/>
              </a:rPr>
              <a:t>observed</a:t>
            </a:r>
            <a:r>
              <a:rPr lang="hr-HR" sz="2800" dirty="0">
                <a:latin typeface="Calibri"/>
                <a:ea typeface="Calibri"/>
                <a:cs typeface="Calibri"/>
              </a:rPr>
              <a:t> for </a:t>
            </a:r>
            <a:r>
              <a:rPr lang="hr-HR" sz="2800" dirty="0" err="1">
                <a:latin typeface="Calibri"/>
                <a:ea typeface="Calibri"/>
                <a:cs typeface="Calibri"/>
              </a:rPr>
              <a:t>the</a:t>
            </a:r>
            <a:r>
              <a:rPr lang="hr-HR" sz="2800" dirty="0">
                <a:latin typeface="Calibri"/>
                <a:ea typeface="Calibri"/>
                <a:cs typeface="Calibri"/>
              </a:rPr>
              <a:t> </a:t>
            </a:r>
            <a:r>
              <a:rPr lang="hr-HR" sz="2800" dirty="0" err="1">
                <a:latin typeface="Calibri"/>
                <a:ea typeface="Calibri"/>
                <a:cs typeface="Calibri"/>
              </a:rPr>
              <a:t>first</a:t>
            </a:r>
            <a:r>
              <a:rPr lang="hr-HR" sz="2800" dirty="0">
                <a:latin typeface="Calibri"/>
                <a:ea typeface="Calibri"/>
                <a:cs typeface="Calibri"/>
              </a:rPr>
              <a:t> time 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696CE29-1815-175A-5714-81FDD42B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714" y="6458423"/>
            <a:ext cx="21336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/>
              <a:t>Krakow, 18-20 </a:t>
            </a:r>
            <a:r>
              <a:rPr lang="hr-HR" dirty="0" err="1"/>
              <a:t>October</a:t>
            </a:r>
            <a:r>
              <a:rPr lang="hr-HR" dirty="0"/>
              <a:t> 2023</a:t>
            </a:r>
            <a:endParaRPr lang="en-US" dirty="0"/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ED320A59-0F03-4FD5-2C39-12584734A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5464" y="646626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FEECC3-7BCE-4B1E-8D55-1AB74300613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4709069-55B0-EEBD-F0D4-36E95D8EB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1943" y="6466260"/>
            <a:ext cx="77723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B81C48F-6A2C-4644-E255-5D5DFBE58735}"/>
              </a:ext>
            </a:extLst>
          </p:cNvPr>
          <p:cNvSpPr txBox="1">
            <a:spLocks/>
          </p:cNvSpPr>
          <p:nvPr/>
        </p:nvSpPr>
        <p:spPr>
          <a:xfrm>
            <a:off x="144427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6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14055" y="2809010"/>
            <a:ext cx="8967353" cy="1542098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This work was supported by Croatian Science Foundation under the project IP-2022-10-3878 and in part by the “Research Cooperability” Program of the Croatian Science Foundation, funded by the European Union from the European Social Fund under the Operational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Programme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Efficient Human Resources 2014–2020, grant number PZS-2019-02-5829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ea typeface="Calibri"/>
            </a:endParaRPr>
          </a:p>
          <a:p>
            <a:pPr algn="ctr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ACKNOWLEDGEMENTS</a:t>
            </a:r>
          </a:p>
        </p:txBody>
      </p:sp>
      <p:pic>
        <p:nvPicPr>
          <p:cNvPr id="12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AA70E4-B587-162C-1816-B836753DC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77" y="4647335"/>
            <a:ext cx="2543175" cy="1200150"/>
          </a:xfrm>
          <a:prstGeom prst="rect">
            <a:avLst/>
          </a:prstGeom>
        </p:spPr>
      </p:pic>
      <p:pic>
        <p:nvPicPr>
          <p:cNvPr id="13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492E860-85E0-5C04-9BDA-9A3F3B5F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846" y="4511201"/>
            <a:ext cx="6018819" cy="2159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CA83A-EF03-EBBC-364E-3601905419AB}"/>
              </a:ext>
            </a:extLst>
          </p:cNvPr>
          <p:cNvSpPr txBox="1"/>
          <p:nvPr/>
        </p:nvSpPr>
        <p:spPr>
          <a:xfrm>
            <a:off x="2340429" y="424543"/>
            <a:ext cx="722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>
                <a:solidFill>
                  <a:srgbClr val="0000FF"/>
                </a:solidFill>
              </a:rPr>
              <a:t>THANK YOU!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5565C-BBA8-1DB9-8625-3EB14DCF1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7F2C9C-9924-C366-33C8-DE8E5767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hr-HR" dirty="0"/>
              <a:t>Backup </a:t>
            </a:r>
            <a:r>
              <a:rPr lang="hr-HR" dirty="0" err="1"/>
              <a:t>slides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74762866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3" descr="E:\Popularizacija znanosti\Dan i noc PMFa\pet-example-slide-final.jpg"/>
          <p:cNvPicPr>
            <a:picLocks noChangeAspect="1" noChangeArrowheads="1"/>
          </p:cNvPicPr>
          <p:nvPr/>
        </p:nvPicPr>
        <p:blipFill>
          <a:blip r:embed="rId2" cstate="print"/>
          <a:srcRect l="49074" t="18611" r="370" b="4167"/>
          <a:stretch>
            <a:fillRect/>
          </a:stretch>
        </p:blipFill>
        <p:spPr bwMode="auto">
          <a:xfrm>
            <a:off x="7178498" y="1734994"/>
            <a:ext cx="4508477" cy="4591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hr-HR" dirty="0">
                <a:latin typeface="TW Cen MT"/>
              </a:rPr>
              <a:t>Application of</a:t>
            </a:r>
            <a:r>
              <a:rPr lang="en-US" dirty="0">
                <a:latin typeface="TW Cen MT"/>
              </a:rPr>
              <a:t> Positron Emission Tomography</a:t>
            </a:r>
            <a:endParaRPr lang="hr-HR" dirty="0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2261" y="1606626"/>
            <a:ext cx="4982320" cy="4495800"/>
          </a:xfrm>
        </p:spPr>
        <p:txBody>
          <a:bodyPr vert="horz" lIns="91440" tIns="45720" rIns="91440" bIns="45720" anchor="t">
            <a:noAutofit/>
          </a:bodyPr>
          <a:lstStyle/>
          <a:p>
            <a:pPr>
              <a:buClr>
                <a:srgbClr val="DD8047"/>
              </a:buClr>
            </a:pPr>
            <a:r>
              <a:rPr lang="en-US" sz="2400" dirty="0">
                <a:latin typeface="TW Cen MT"/>
                <a:cs typeface="Calibri"/>
              </a:rPr>
              <a:t>Oncology </a:t>
            </a:r>
            <a:endParaRPr lang="en-US" sz="2400">
              <a:ea typeface="Calibri"/>
            </a:endParaRPr>
          </a:p>
          <a:p>
            <a:pPr>
              <a:buClr>
                <a:srgbClr val="DD8047"/>
              </a:buClr>
            </a:pPr>
            <a:r>
              <a:rPr lang="en-US" sz="2400" dirty="0">
                <a:latin typeface="TW Cen MT"/>
                <a:cs typeface="Calibri"/>
              </a:rPr>
              <a:t>Hearth function</a:t>
            </a:r>
          </a:p>
          <a:p>
            <a:pPr>
              <a:buClr>
                <a:srgbClr val="DD8047"/>
              </a:buClr>
            </a:pPr>
            <a:r>
              <a:rPr lang="en-US" sz="2400" dirty="0">
                <a:latin typeface="TW Cen MT"/>
                <a:cs typeface="Arial"/>
              </a:rPr>
              <a:t>Brain function</a:t>
            </a:r>
          </a:p>
          <a:p>
            <a:r>
              <a:rPr lang="hr-HR" sz="2400" dirty="0" err="1">
                <a:latin typeface="TW Cen MT"/>
                <a:cs typeface="Calibri"/>
              </a:rPr>
              <a:t>Limitations</a:t>
            </a:r>
            <a:endParaRPr lang="hr-HR" dirty="0" err="1"/>
          </a:p>
          <a:p>
            <a:pPr lvl="1"/>
            <a:r>
              <a:rPr lang="hr-HR" sz="1800" dirty="0">
                <a:latin typeface="TW Cen MT"/>
                <a:cs typeface="Calibri"/>
              </a:rPr>
              <a:t>Image resolution (~4-5 mm) </a:t>
            </a:r>
          </a:p>
          <a:p>
            <a:pPr lvl="1"/>
            <a:r>
              <a:rPr lang="hr-HR" sz="1800" dirty="0" err="1">
                <a:latin typeface="TW Cen MT"/>
                <a:cs typeface="Calibri"/>
              </a:rPr>
              <a:t>Contrast</a:t>
            </a:r>
            <a:r>
              <a:rPr lang="hr-HR" sz="1800" dirty="0">
                <a:latin typeface="TW Cen MT"/>
                <a:cs typeface="Calibri"/>
              </a:rPr>
              <a:t> </a:t>
            </a:r>
            <a:r>
              <a:rPr lang="hr-HR" sz="1800" dirty="0" err="1">
                <a:latin typeface="TW Cen MT"/>
                <a:cs typeface="Calibri"/>
              </a:rPr>
              <a:t>reduced</a:t>
            </a:r>
            <a:r>
              <a:rPr lang="hr-HR" sz="1800" dirty="0">
                <a:latin typeface="TW Cen MT"/>
                <a:cs typeface="Calibri"/>
              </a:rPr>
              <a:t> </a:t>
            </a:r>
            <a:r>
              <a:rPr lang="hr-HR" sz="1800" dirty="0" err="1">
                <a:latin typeface="TW Cen MT"/>
                <a:cs typeface="Calibri"/>
              </a:rPr>
              <a:t>by</a:t>
            </a:r>
            <a:r>
              <a:rPr lang="hr-HR" sz="1800" dirty="0">
                <a:latin typeface="TW Cen MT"/>
                <a:cs typeface="Calibri"/>
              </a:rPr>
              <a:t> </a:t>
            </a:r>
            <a:r>
              <a:rPr lang="hr-HR" sz="1800" dirty="0" err="1">
                <a:latin typeface="TW Cen MT"/>
                <a:cs typeface="Calibri"/>
              </a:rPr>
              <a:t>backgrounds</a:t>
            </a:r>
            <a:r>
              <a:rPr lang="hr-HR" sz="1800" dirty="0">
                <a:latin typeface="TW Cen MT"/>
                <a:cs typeface="Calibri"/>
              </a:rPr>
              <a:t> </a:t>
            </a:r>
            <a:endParaRPr lang="hr-HR" dirty="0"/>
          </a:p>
          <a:p>
            <a:pPr lvl="1"/>
            <a:r>
              <a:rPr lang="hr-HR" sz="1800" dirty="0" err="1">
                <a:latin typeface="TW Cen MT"/>
                <a:cs typeface="Calibri"/>
              </a:rPr>
              <a:t>Sensitivity</a:t>
            </a:r>
            <a:r>
              <a:rPr lang="hr-HR" sz="1800" dirty="0">
                <a:latin typeface="TW Cen MT"/>
                <a:cs typeface="Calibri"/>
              </a:rPr>
              <a:t> - </a:t>
            </a:r>
            <a:r>
              <a:rPr lang="hr-HR" sz="1800" dirty="0" err="1">
                <a:latin typeface="TW Cen MT"/>
                <a:cs typeface="Calibri"/>
              </a:rPr>
              <a:t>scan</a:t>
            </a:r>
            <a:r>
              <a:rPr lang="hr-HR" sz="1800" dirty="0">
                <a:latin typeface="TW Cen MT"/>
                <a:cs typeface="Calibri"/>
              </a:rPr>
              <a:t> </a:t>
            </a:r>
            <a:r>
              <a:rPr lang="hr-HR" sz="1800" dirty="0" err="1">
                <a:latin typeface="TW Cen MT"/>
                <a:cs typeface="Calibri"/>
              </a:rPr>
              <a:t>duration</a:t>
            </a:r>
            <a:r>
              <a:rPr lang="hr-HR" sz="1800" dirty="0">
                <a:latin typeface="TW Cen MT"/>
                <a:cs typeface="Calibri"/>
              </a:rPr>
              <a:t> (</a:t>
            </a:r>
            <a:r>
              <a:rPr lang="hr-HR" sz="1800" dirty="0" err="1">
                <a:latin typeface="TW Cen MT"/>
                <a:cs typeface="Calibri"/>
              </a:rPr>
              <a:t>typ</a:t>
            </a:r>
            <a:r>
              <a:rPr lang="hr-HR" sz="1800" dirty="0">
                <a:latin typeface="TW Cen MT"/>
                <a:cs typeface="Calibri"/>
              </a:rPr>
              <a:t>. 20-30 </a:t>
            </a:r>
            <a:r>
              <a:rPr lang="hr-HR" sz="1800" dirty="0" err="1">
                <a:latin typeface="TW Cen MT"/>
                <a:cs typeface="Calibri"/>
              </a:rPr>
              <a:t>mins</a:t>
            </a:r>
            <a:r>
              <a:rPr lang="hr-HR" sz="1800" dirty="0">
                <a:latin typeface="TW Cen MT"/>
                <a:cs typeface="Calibri"/>
              </a:rPr>
              <a:t>)</a:t>
            </a:r>
          </a:p>
          <a:p>
            <a:pPr lvl="1"/>
            <a:r>
              <a:rPr lang="hr-HR" sz="1800" dirty="0">
                <a:latin typeface="TW Cen MT"/>
                <a:cs typeface="Calibri"/>
              </a:rPr>
              <a:t>Radiation dose</a:t>
            </a:r>
          </a:p>
          <a:p>
            <a:pPr lvl="1"/>
            <a:r>
              <a:rPr lang="hr-HR" sz="1800" dirty="0">
                <a:latin typeface="TW Cen MT"/>
                <a:cs typeface="Calibri"/>
              </a:rPr>
              <a:t>The cost</a:t>
            </a:r>
          </a:p>
          <a:p>
            <a:pPr>
              <a:buClr>
                <a:srgbClr val="DD8047"/>
              </a:buClr>
            </a:pPr>
            <a:r>
              <a:rPr lang="hr-HR" sz="2400" dirty="0">
                <a:solidFill>
                  <a:srgbClr val="0000FF"/>
                </a:solidFill>
                <a:latin typeface="TW Cen MT"/>
                <a:cs typeface="Calibri"/>
              </a:rPr>
              <a:t>Motivation for improvement and development of more sensitive and cost-efficient detectors</a:t>
            </a:r>
          </a:p>
        </p:txBody>
      </p:sp>
      <p:pic>
        <p:nvPicPr>
          <p:cNvPr id="112" name="Picture 3" descr="E:\Popularizacija znanosti\Dan i noc PMFa\functpet.gif"/>
          <p:cNvPicPr>
            <a:picLocks noChangeAspect="1" noChangeArrowheads="1"/>
          </p:cNvPicPr>
          <p:nvPr/>
        </p:nvPicPr>
        <p:blipFill>
          <a:blip r:embed="rId3" cstate="print"/>
          <a:srcRect b="8923"/>
          <a:stretch>
            <a:fillRect/>
          </a:stretch>
        </p:blipFill>
        <p:spPr bwMode="auto">
          <a:xfrm>
            <a:off x="6641601" y="2100266"/>
            <a:ext cx="5140359" cy="3078101"/>
          </a:xfrm>
          <a:prstGeom prst="rect">
            <a:avLst/>
          </a:prstGeom>
          <a:noFill/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E3CA1E-83EC-487F-3A20-5E2A14D1D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6465146"/>
            <a:ext cx="2336800" cy="365125"/>
          </a:xfrm>
        </p:spPr>
        <p:txBody>
          <a:bodyPr/>
          <a:lstStyle/>
          <a:p>
            <a:fld id="{F1FEECC3-7BCE-4B1E-8D55-1AB74300613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A707C80-C53B-379B-990A-9D5F1A3C2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911" y="6464952"/>
            <a:ext cx="5463823" cy="365125"/>
          </a:xfrm>
        </p:spPr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2143ACD-AE6A-FCE3-D0E9-F65AC17BC284}"/>
              </a:ext>
            </a:extLst>
          </p:cNvPr>
          <p:cNvSpPr txBox="1">
            <a:spLocks/>
          </p:cNvSpPr>
          <p:nvPr/>
        </p:nvSpPr>
        <p:spPr>
          <a:xfrm>
            <a:off x="737094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0C2C-A4A7-460D-3190-8814C00E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How is gamma-ray polarization measured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C4BAB-CEB9-AFB4-F98D-4E56D8011FD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Compton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scattering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Klein-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Nishina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relation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Compton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scattering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polarized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gamma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	</a:t>
            </a:r>
            <a:b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</a:b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	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Gamma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most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likely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scattered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at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azimuthal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angle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Calibri" panose="020F0502020204030204" pitchFamily="34" charset="0"/>
              </a:rPr>
              <a:t>f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perpendicular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polarization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vector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cos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Calibri" panose="020F0502020204030204" pitchFamily="34" charset="0"/>
              </a:rPr>
              <a:t>f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=0)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The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sensitivity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to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polarization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is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the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largest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for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scattering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at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Calibri" panose="020F0502020204030204" pitchFamily="34" charset="0"/>
                <a:sym typeface="Wingdings" pitchFamily="2" charset="2"/>
              </a:rPr>
              <a:t>q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=90°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à"/>
              <a:tabLst/>
              <a:defRPr/>
            </a:pP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Polarization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is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correlated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to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the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azimuthal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scattering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angle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Calibri" panose="020F0502020204030204" pitchFamily="34" charset="0"/>
              </a:rPr>
              <a:t>f</a:t>
            </a:r>
          </a:p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E99EB-5B88-F75E-D1ED-D00A3C389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C0C7969A-E24A-A6D7-0DCC-A26C7917C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4" t="16905" r="20806" b="2816"/>
          <a:stretch/>
        </p:blipFill>
        <p:spPr>
          <a:xfrm>
            <a:off x="6711361" y="2047874"/>
            <a:ext cx="3904685" cy="196343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A59EF7B-846C-A75F-DFB0-258922BE4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9018" y="2597729"/>
            <a:ext cx="4863417" cy="74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0B9DA140-AC04-2669-4A8B-A1051A2C6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70" y="1873968"/>
            <a:ext cx="3877230" cy="246582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9FEFD1-A733-E495-2C59-6C20E3A8C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911" y="6464952"/>
            <a:ext cx="5463823" cy="365125"/>
          </a:xfrm>
        </p:spPr>
        <p:txBody>
          <a:bodyPr vert="horz" lIns="91440" tIns="45720" rIns="91440" bIns="45720" anchor="ctr"/>
          <a:lstStyle/>
          <a:p>
            <a:pPr algn="ctr"/>
            <a:r>
              <a:rPr lang="hr-HR" sz="120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sz="1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51B47D8-3302-8360-66B2-7B6F5033FDEC}"/>
              </a:ext>
            </a:extLst>
          </p:cNvPr>
          <p:cNvSpPr txBox="1">
            <a:spLocks/>
          </p:cNvSpPr>
          <p:nvPr/>
        </p:nvSpPr>
        <p:spPr>
          <a:xfrm>
            <a:off x="325256" y="6468406"/>
            <a:ext cx="296829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E0DC-3C2B-C1B8-7D37-359F531F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Compton</a:t>
            </a:r>
            <a:r>
              <a:rPr lang="hr-HR" dirty="0"/>
              <a:t> event </a:t>
            </a:r>
            <a:r>
              <a:rPr lang="hr-HR" dirty="0" err="1"/>
              <a:t>reconstruction</a:t>
            </a:r>
            <a:endParaRPr lang="hr-HR" dirty="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0F9A22E6-C28C-555E-C0BD-8817A3C449E1}"/>
              </a:ext>
            </a:extLst>
          </p:cNvPr>
          <p:cNvSpPr txBox="1"/>
          <p:nvPr/>
        </p:nvSpPr>
        <p:spPr>
          <a:xfrm>
            <a:off x="972802" y="1617027"/>
            <a:ext cx="4593201" cy="8079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Compton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angles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reconstruction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81CDEFE1-84AA-B4CB-AD7D-190CAC50E6B5}"/>
                  </a:ext>
                </a:extLst>
              </p:cNvPr>
              <p:cNvSpPr txBox="1"/>
              <p:nvPr/>
            </p:nvSpPr>
            <p:spPr>
              <a:xfrm>
                <a:off x="1655320" y="2336730"/>
                <a:ext cx="3436067" cy="721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81CDEFE1-84AA-B4CB-AD7D-190CAC50E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320" y="2336730"/>
                <a:ext cx="3436067" cy="7217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" name="Picture 3">
            <a:extLst>
              <a:ext uri="{FF2B5EF4-FFF2-40B4-BE49-F238E27FC236}">
                <a16:creationId xmlns:a16="http://schemas.microsoft.com/office/drawing/2014/main" id="{AFED67D4-2AFF-07FA-FCAA-DEE521A77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7980" y="2462110"/>
            <a:ext cx="1546040" cy="512064"/>
          </a:xfrm>
          <a:prstGeom prst="rect">
            <a:avLst/>
          </a:prstGeom>
          <a:noFill/>
        </p:spPr>
      </p:pic>
      <p:pic>
        <p:nvPicPr>
          <p:cNvPr id="22" name="Picture 3" descr="E:\Konferencije\Frascati2018\Proceedings\figures_draft\thetaA_run600-699.png">
            <a:extLst>
              <a:ext uri="{FF2B5EF4-FFF2-40B4-BE49-F238E27FC236}">
                <a16:creationId xmlns:a16="http://schemas.microsoft.com/office/drawing/2014/main" id="{6145EF7E-A25C-22EE-A1CB-A1545FAC0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827" y="3036694"/>
            <a:ext cx="4441483" cy="3009774"/>
          </a:xfrm>
          <a:prstGeom prst="rect">
            <a:avLst/>
          </a:prstGeom>
          <a:noFill/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68A9498B-FD68-5323-2955-36079FA3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3348" y="3130125"/>
            <a:ext cx="4073652" cy="293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F6336E-6BB0-0533-A12D-1D098B9AA21F}"/>
              </a:ext>
            </a:extLst>
          </p:cNvPr>
          <p:cNvSpPr txBox="1"/>
          <p:nvPr/>
        </p:nvSpPr>
        <p:spPr>
          <a:xfrm>
            <a:off x="7033117" y="2960902"/>
            <a:ext cx="300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After</a:t>
            </a:r>
            <a:r>
              <a:rPr lang="hr-HR" dirty="0"/>
              <a:t> </a:t>
            </a:r>
            <a:r>
              <a:rPr lang="hr-HR" dirty="0" err="1"/>
              <a:t>acceptance</a:t>
            </a:r>
            <a:r>
              <a:rPr lang="hr-HR" dirty="0"/>
              <a:t> </a:t>
            </a:r>
            <a:r>
              <a:rPr lang="hr-HR" dirty="0" err="1"/>
              <a:t>correction</a:t>
            </a:r>
            <a:r>
              <a:rPr lang="hr-HR" dirty="0"/>
              <a:t>: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CDAE7DFD-FEEC-3D81-BE84-E7EE9FB9F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714" y="6458423"/>
            <a:ext cx="21336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/>
              <a:t>17</a:t>
            </a:r>
            <a:r>
              <a:rPr lang="hr-HR" baseline="30000" dirty="0"/>
              <a:t>th</a:t>
            </a:r>
            <a:r>
              <a:rPr lang="hr-HR" dirty="0"/>
              <a:t> May 2023, IRB</a:t>
            </a:r>
            <a:endParaRPr lang="en-US" dirty="0"/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75D9A95D-98A5-933C-8A25-ED3FB7A2D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5464" y="646626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1FEECC3-7BCE-4B1E-8D55-1AB74300613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CF5CAE6-BBD7-A72C-F6CE-5BDBC1655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1943" y="6466260"/>
            <a:ext cx="77723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4B4FBAC-EB65-C674-1BBD-3D0C736EB924}"/>
              </a:ext>
            </a:extLst>
          </p:cNvPr>
          <p:cNvSpPr txBox="1">
            <a:spLocks/>
          </p:cNvSpPr>
          <p:nvPr/>
        </p:nvSpPr>
        <p:spPr>
          <a:xfrm>
            <a:off x="144427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21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3E7FA-EB31-6152-58B1-3FA170512B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199"/>
            <a:ext cx="7232488" cy="4692446"/>
          </a:xfrm>
        </p:spPr>
        <p:txBody>
          <a:bodyPr/>
          <a:lstStyle/>
          <a:p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pixels</a:t>
            </a:r>
            <a:r>
              <a:rPr lang="hr-HR" dirty="0"/>
              <a:t> </a:t>
            </a:r>
            <a:r>
              <a:rPr lang="hr-HR" dirty="0" err="1"/>
              <a:t>fired</a:t>
            </a:r>
            <a:r>
              <a:rPr lang="hr-HR" dirty="0"/>
              <a:t> </a:t>
            </a:r>
            <a:r>
              <a:rPr lang="hr-HR" dirty="0" err="1"/>
              <a:t>first</a:t>
            </a:r>
            <a:r>
              <a:rPr lang="hr-HR" dirty="0"/>
              <a:t>?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sz="2400" dirty="0" err="1">
                <a:solidFill>
                  <a:srgbClr val="FF0000"/>
                </a:solidFill>
              </a:rPr>
              <a:t>Ambiguous</a:t>
            </a:r>
            <a:br>
              <a:rPr lang="hr-HR" sz="2400" dirty="0">
                <a:solidFill>
                  <a:srgbClr val="FF0000"/>
                </a:solidFill>
              </a:rPr>
            </a:br>
            <a:r>
              <a:rPr lang="hr-HR" sz="2400" dirty="0">
                <a:solidFill>
                  <a:srgbClr val="FF0000"/>
                </a:solidFill>
              </a:rPr>
              <a:t>for </a:t>
            </a:r>
            <a:r>
              <a:rPr lang="hr-HR" sz="2400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hr-HR" sz="2400" dirty="0">
                <a:solidFill>
                  <a:srgbClr val="FF0000"/>
                </a:solidFill>
              </a:rPr>
              <a:t>&gt;60° </a:t>
            </a:r>
          </a:p>
          <a:p>
            <a:pPr lvl="1"/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BCEC-E507-17F0-C076-435A6600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„</a:t>
            </a:r>
            <a:r>
              <a:rPr lang="hr-HR" dirty="0">
                <a:latin typeface="Symbol" panose="05050102010706020507" pitchFamily="18" charset="2"/>
              </a:rPr>
              <a:t>q-</a:t>
            </a:r>
            <a:r>
              <a:rPr lang="hr-HR" dirty="0" err="1"/>
              <a:t>ambiguity</a:t>
            </a:r>
            <a:r>
              <a:rPr lang="hr-HR" dirty="0"/>
              <a:t>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BD3A7-A836-D7CC-DC51-2556F7B90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6ECC6C-717E-E87B-D9EB-40CEC8D07487}"/>
              </a:ext>
            </a:extLst>
          </p:cNvPr>
          <p:cNvGrpSpPr/>
          <p:nvPr/>
        </p:nvGrpSpPr>
        <p:grpSpPr>
          <a:xfrm>
            <a:off x="4441375" y="2270963"/>
            <a:ext cx="5889343" cy="3929337"/>
            <a:chOff x="1556414" y="1152748"/>
            <a:chExt cx="6265868" cy="425910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A58EA4A-49F1-F5FD-AADB-CB4D4562C839}"/>
                </a:ext>
              </a:extLst>
            </p:cNvPr>
            <p:cNvGrpSpPr/>
            <p:nvPr/>
          </p:nvGrpSpPr>
          <p:grpSpPr>
            <a:xfrm>
              <a:off x="1556414" y="1152748"/>
              <a:ext cx="6265868" cy="4259106"/>
              <a:chOff x="-2546306" y="1126059"/>
              <a:chExt cx="7460823" cy="5095874"/>
            </a:xfrm>
          </p:grpSpPr>
          <p:pic>
            <p:nvPicPr>
              <p:cNvPr id="20" name="Picture 19" descr="Chart, line chart&#10;&#10;Description automatically generated">
                <a:extLst>
                  <a:ext uri="{FF2B5EF4-FFF2-40B4-BE49-F238E27FC236}">
                    <a16:creationId xmlns:a16="http://schemas.microsoft.com/office/drawing/2014/main" id="{E79CD0C0-542B-AD7D-FC8A-A206E5F9F7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407"/>
              <a:stretch/>
            </p:blipFill>
            <p:spPr>
              <a:xfrm>
                <a:off x="-2546306" y="1126059"/>
                <a:ext cx="7460823" cy="5095874"/>
              </a:xfrm>
              <a:prstGeom prst="rect">
                <a:avLst/>
              </a:prstGeom>
            </p:spPr>
          </p:pic>
          <p:pic>
            <p:nvPicPr>
              <p:cNvPr id="21" name="Picture 20" descr="Chart, line chart&#10;&#10;Description automatically generated">
                <a:extLst>
                  <a:ext uri="{FF2B5EF4-FFF2-40B4-BE49-F238E27FC236}">
                    <a16:creationId xmlns:a16="http://schemas.microsoft.com/office/drawing/2014/main" id="{6E838F0D-0069-C1A2-93E6-EEA7D36C9E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26" b="88615"/>
              <a:stretch/>
            </p:blipFill>
            <p:spPr>
              <a:xfrm>
                <a:off x="-1667967" y="2903490"/>
                <a:ext cx="2048858" cy="731376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2C4FD4-5471-43B8-18D3-C762E4784B73}"/>
                </a:ext>
              </a:extLst>
            </p:cNvPr>
            <p:cNvSpPr txBox="1"/>
            <p:nvPr/>
          </p:nvSpPr>
          <p:spPr>
            <a:xfrm>
              <a:off x="2956745" y="1222548"/>
              <a:ext cx="4295984" cy="4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511 </a:t>
              </a:r>
              <a:r>
                <a:rPr lang="hr-HR" sz="1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keV</a:t>
              </a:r>
              <a:r>
                <a:rPr lang="hr-H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gamma</a:t>
              </a:r>
              <a:r>
                <a:rPr lang="hr-H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Compton</a:t>
              </a:r>
              <a:r>
                <a:rPr lang="hr-H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energies</a:t>
              </a:r>
              <a:endParaRPr lang="hr-HR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88087E-C89F-AA95-6F56-9425DEAF72B5}"/>
              </a:ext>
            </a:extLst>
          </p:cNvPr>
          <p:cNvGrpSpPr/>
          <p:nvPr/>
        </p:nvGrpSpPr>
        <p:grpSpPr>
          <a:xfrm>
            <a:off x="2133600" y="2518535"/>
            <a:ext cx="1923162" cy="1274026"/>
            <a:chOff x="392247" y="3158277"/>
            <a:chExt cx="1923162" cy="1274026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225AF341-9CD3-99E6-17C3-09A57E12FF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62733" b="27539"/>
            <a:stretch/>
          </p:blipFill>
          <p:spPr bwMode="auto">
            <a:xfrm>
              <a:off x="884174" y="3158277"/>
              <a:ext cx="1431235" cy="1274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79DFF2E-BE38-3BB3-262D-EE0993E08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247" y="3741808"/>
              <a:ext cx="875472" cy="286807"/>
            </a:xfrm>
            <a:prstGeom prst="straightConnector1">
              <a:avLst/>
            </a:prstGeom>
            <a:ln w="38100" cap="flat" cmpd="tri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E85EEC-8F84-73D1-7FF3-883E528E28CD}"/>
                </a:ext>
              </a:extLst>
            </p:cNvPr>
            <p:cNvSpPr/>
            <p:nvPr/>
          </p:nvSpPr>
          <p:spPr>
            <a:xfrm>
              <a:off x="489625" y="3515880"/>
              <a:ext cx="3325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800" b="1" dirty="0">
                  <a:solidFill>
                    <a:srgbClr val="C00000"/>
                  </a:solidFill>
                  <a:latin typeface="Symbol" pitchFamily="18" charset="2"/>
                  <a:sym typeface="Wingdings" pitchFamily="2" charset="2"/>
                </a:rPr>
                <a:t>g</a:t>
              </a:r>
              <a:endParaRPr lang="hr-HR" sz="1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E90CA80-0797-104B-8EFF-5103F4A08057}"/>
              </a:ext>
            </a:extLst>
          </p:cNvPr>
          <p:cNvSpPr/>
          <p:nvPr/>
        </p:nvSpPr>
        <p:spPr>
          <a:xfrm>
            <a:off x="5015345" y="2270962"/>
            <a:ext cx="5294590" cy="1158038"/>
          </a:xfrm>
          <a:prstGeom prst="rect">
            <a:avLst/>
          </a:prstGeom>
          <a:solidFill>
            <a:srgbClr val="94B6D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9A100F-C3E0-1E47-C1D2-6A1B211A1B36}"/>
              </a:ext>
            </a:extLst>
          </p:cNvPr>
          <p:cNvSpPr/>
          <p:nvPr/>
        </p:nvSpPr>
        <p:spPr>
          <a:xfrm>
            <a:off x="5002801" y="4682990"/>
            <a:ext cx="5294590" cy="1158038"/>
          </a:xfrm>
          <a:prstGeom prst="rect">
            <a:avLst/>
          </a:prstGeom>
          <a:solidFill>
            <a:srgbClr val="94B6D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DF4B73-612C-BD6C-7092-FF220366D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3600" y="6464709"/>
            <a:ext cx="2667000" cy="365125"/>
          </a:xfrm>
        </p:spPr>
        <p:txBody>
          <a:bodyPr/>
          <a:lstStyle/>
          <a:p>
            <a:r>
              <a:rPr lang="hr-HR" dirty="0"/>
              <a:t>ICRTNP-2023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B74B2C-6B97-F1C7-2DD0-7F22D557C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1943" y="6466260"/>
            <a:ext cx="7772399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DFED29-83E1-BEF9-7467-B876175A9F2A}"/>
              </a:ext>
            </a:extLst>
          </p:cNvPr>
          <p:cNvSpPr txBox="1">
            <a:spLocks/>
          </p:cNvSpPr>
          <p:nvPr/>
        </p:nvSpPr>
        <p:spPr>
          <a:xfrm>
            <a:off x="144427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3E7FA-EB31-6152-58B1-3FA170512B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9" y="1600199"/>
            <a:ext cx="4455165" cy="4692446"/>
          </a:xfrm>
        </p:spPr>
        <p:txBody>
          <a:bodyPr/>
          <a:lstStyle/>
          <a:p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cross</a:t>
            </a:r>
            <a:r>
              <a:rPr lang="hr-HR" sz="2400" dirty="0"/>
              <a:t> </a:t>
            </a:r>
            <a:r>
              <a:rPr lang="hr-HR" sz="2400" dirty="0" err="1"/>
              <a:t>section</a:t>
            </a:r>
            <a:r>
              <a:rPr lang="hr-HR" sz="2400" dirty="0"/>
              <a:t> </a:t>
            </a:r>
            <a:r>
              <a:rPr lang="hr-HR" sz="2400" dirty="0" err="1"/>
              <a:t>favors</a:t>
            </a:r>
            <a:r>
              <a:rPr lang="hr-HR" sz="2400" dirty="0"/>
              <a:t> </a:t>
            </a:r>
            <a:r>
              <a:rPr lang="hr-HR" sz="2400" dirty="0" err="1"/>
              <a:t>forward</a:t>
            </a:r>
            <a:r>
              <a:rPr lang="hr-HR" sz="2400" dirty="0"/>
              <a:t> </a:t>
            </a:r>
            <a:r>
              <a:rPr lang="hr-HR" sz="2400" dirty="0" err="1"/>
              <a:t>angles</a:t>
            </a:r>
            <a:endParaRPr lang="hr-HR" sz="2400" dirty="0"/>
          </a:p>
          <a:p>
            <a:r>
              <a:rPr lang="hr-HR" sz="2400" dirty="0" err="1"/>
              <a:t>Backward</a:t>
            </a:r>
            <a:r>
              <a:rPr lang="hr-HR" sz="2400" dirty="0"/>
              <a:t> </a:t>
            </a:r>
            <a:r>
              <a:rPr lang="hr-HR" sz="2400" dirty="0" err="1"/>
              <a:t>scattered</a:t>
            </a:r>
            <a:r>
              <a:rPr lang="hr-HR" sz="2400" dirty="0"/>
              <a:t> </a:t>
            </a:r>
            <a:r>
              <a:rPr lang="hr-HR" sz="2400" dirty="0" err="1"/>
              <a:t>gammas</a:t>
            </a:r>
            <a:r>
              <a:rPr lang="hr-HR" sz="2400" dirty="0"/>
              <a:t>, </a:t>
            </a:r>
            <a:r>
              <a:rPr lang="hr-HR" sz="2400" dirty="0">
                <a:latin typeface="Symbol" panose="05050102010706020507" pitchFamily="18" charset="2"/>
              </a:rPr>
              <a:t>q</a:t>
            </a:r>
            <a:r>
              <a:rPr lang="hr-HR" sz="2400" dirty="0"/>
              <a:t>&gt;90°:</a:t>
            </a:r>
          </a:p>
          <a:p>
            <a:pPr marL="365760" lvl="1" indent="0">
              <a:buNone/>
            </a:pPr>
            <a:r>
              <a:rPr lang="hr-HR" sz="2100" dirty="0"/>
              <a:t>-&gt; </a:t>
            </a:r>
            <a:r>
              <a:rPr lang="hr-HR" sz="2100" dirty="0" err="1"/>
              <a:t>lower</a:t>
            </a:r>
            <a:r>
              <a:rPr lang="hr-HR" sz="2100" dirty="0"/>
              <a:t> </a:t>
            </a:r>
            <a:r>
              <a:rPr lang="hr-HR" sz="2100" dirty="0" err="1"/>
              <a:t>energy</a:t>
            </a:r>
            <a:br>
              <a:rPr lang="hr-HR" sz="2100" dirty="0"/>
            </a:br>
            <a:r>
              <a:rPr lang="hr-HR" sz="2100" dirty="0"/>
              <a:t>-&gt; </a:t>
            </a:r>
            <a:r>
              <a:rPr lang="hr-HR" sz="2100" dirty="0" err="1"/>
              <a:t>shorther</a:t>
            </a:r>
            <a:r>
              <a:rPr lang="hr-HR" sz="2100" dirty="0"/>
              <a:t> </a:t>
            </a:r>
            <a:r>
              <a:rPr lang="hr-HR" sz="2100" dirty="0" err="1"/>
              <a:t>absorption</a:t>
            </a:r>
            <a:r>
              <a:rPr lang="hr-HR" sz="2100" dirty="0"/>
              <a:t> </a:t>
            </a:r>
            <a:r>
              <a:rPr lang="hr-HR" sz="2100" dirty="0" err="1"/>
              <a:t>length</a:t>
            </a:r>
            <a:r>
              <a:rPr lang="hr-HR" sz="2100" dirty="0"/>
              <a:t> </a:t>
            </a:r>
          </a:p>
          <a:p>
            <a:r>
              <a:rPr lang="hr-HR" sz="2400" dirty="0" err="1">
                <a:solidFill>
                  <a:srgbClr val="C00000"/>
                </a:solidFill>
              </a:rPr>
              <a:t>always</a:t>
            </a:r>
            <a:r>
              <a:rPr lang="hr-HR" sz="2400" dirty="0">
                <a:solidFill>
                  <a:srgbClr val="C00000"/>
                </a:solidFill>
              </a:rPr>
              <a:t> </a:t>
            </a:r>
            <a:r>
              <a:rPr lang="hr-HR" sz="2400" dirty="0" err="1">
                <a:solidFill>
                  <a:srgbClr val="C00000"/>
                </a:solidFill>
              </a:rPr>
              <a:t>assume</a:t>
            </a:r>
            <a:r>
              <a:rPr lang="hr-HR" sz="2400" dirty="0">
                <a:solidFill>
                  <a:srgbClr val="C00000"/>
                </a:solidFill>
              </a:rPr>
              <a:t> </a:t>
            </a:r>
            <a:r>
              <a:rPr lang="hr-HR" sz="2400" dirty="0" err="1">
                <a:solidFill>
                  <a:srgbClr val="C00000"/>
                </a:solidFill>
              </a:rPr>
              <a:t>forward</a:t>
            </a:r>
            <a:r>
              <a:rPr lang="hr-HR" sz="2400" dirty="0">
                <a:solidFill>
                  <a:srgbClr val="C00000"/>
                </a:solidFill>
              </a:rPr>
              <a:t>       </a:t>
            </a:r>
            <a:r>
              <a:rPr lang="hr-HR" sz="2400" dirty="0" err="1">
                <a:solidFill>
                  <a:srgbClr val="C00000"/>
                </a:solidFill>
              </a:rPr>
              <a:t>scenario</a:t>
            </a:r>
            <a:r>
              <a:rPr lang="hr-HR" sz="2400" dirty="0">
                <a:solidFill>
                  <a:srgbClr val="C00000"/>
                </a:solidFill>
              </a:rPr>
              <a:t> (</a:t>
            </a:r>
            <a:r>
              <a:rPr lang="hr-HR" sz="2400" dirty="0" err="1">
                <a:solidFill>
                  <a:srgbClr val="C00000"/>
                </a:solidFill>
              </a:rPr>
              <a:t>i.e</a:t>
            </a:r>
            <a:r>
              <a:rPr lang="hr-HR" sz="2400" dirty="0">
                <a:solidFill>
                  <a:srgbClr val="C00000"/>
                </a:solidFill>
              </a:rPr>
              <a:t>. </a:t>
            </a:r>
            <a:r>
              <a:rPr lang="hr-HR" sz="2400" dirty="0" err="1">
                <a:solidFill>
                  <a:srgbClr val="C00000"/>
                </a:solidFill>
              </a:rPr>
              <a:t>the</a:t>
            </a:r>
            <a:r>
              <a:rPr lang="hr-HR" sz="2400" dirty="0">
                <a:solidFill>
                  <a:srgbClr val="C00000"/>
                </a:solidFill>
              </a:rPr>
              <a:t> </a:t>
            </a:r>
            <a:r>
              <a:rPr lang="hr-HR" sz="2400" dirty="0" err="1">
                <a:solidFill>
                  <a:srgbClr val="C00000"/>
                </a:solidFill>
              </a:rPr>
              <a:t>pixel</a:t>
            </a:r>
            <a:r>
              <a:rPr lang="hr-HR" sz="2400" dirty="0">
                <a:solidFill>
                  <a:srgbClr val="C00000"/>
                </a:solidFill>
              </a:rPr>
              <a:t> </a:t>
            </a:r>
            <a:r>
              <a:rPr lang="hr-HR" sz="2400" dirty="0" err="1">
                <a:solidFill>
                  <a:srgbClr val="C00000"/>
                </a:solidFill>
              </a:rPr>
              <a:t>with</a:t>
            </a:r>
            <a:r>
              <a:rPr lang="hr-HR" sz="2400" dirty="0">
                <a:solidFill>
                  <a:srgbClr val="C00000"/>
                </a:solidFill>
              </a:rPr>
              <a:t>      </a:t>
            </a:r>
            <a:r>
              <a:rPr lang="hr-HR" sz="2400" dirty="0" err="1">
                <a:solidFill>
                  <a:srgbClr val="C00000"/>
                </a:solidFill>
              </a:rPr>
              <a:t>lower</a:t>
            </a:r>
            <a:r>
              <a:rPr lang="hr-HR" sz="2400" dirty="0">
                <a:solidFill>
                  <a:srgbClr val="C00000"/>
                </a:solidFill>
              </a:rPr>
              <a:t> </a:t>
            </a:r>
            <a:r>
              <a:rPr lang="hr-HR" sz="2400" dirty="0" err="1">
                <a:solidFill>
                  <a:srgbClr val="C00000"/>
                </a:solidFill>
              </a:rPr>
              <a:t>energy</a:t>
            </a:r>
            <a:r>
              <a:rPr lang="hr-HR" sz="2400" dirty="0">
                <a:solidFill>
                  <a:srgbClr val="C00000"/>
                </a:solidFill>
              </a:rPr>
              <a:t> </a:t>
            </a:r>
            <a:r>
              <a:rPr lang="hr-HR" sz="2400" dirty="0" err="1">
                <a:solidFill>
                  <a:srgbClr val="C00000"/>
                </a:solidFill>
              </a:rPr>
              <a:t>corresponds</a:t>
            </a:r>
            <a:r>
              <a:rPr lang="hr-HR" sz="2400" dirty="0">
                <a:solidFill>
                  <a:srgbClr val="C00000"/>
                </a:solidFill>
              </a:rPr>
              <a:t> to e</a:t>
            </a:r>
            <a:r>
              <a:rPr lang="hr-HR" sz="2400" baseline="30000" dirty="0">
                <a:solidFill>
                  <a:srgbClr val="C00000"/>
                </a:solidFill>
              </a:rPr>
              <a:t>-</a:t>
            </a:r>
            <a:r>
              <a:rPr lang="hr-HR" sz="2400" dirty="0">
                <a:solidFill>
                  <a:srgbClr val="C00000"/>
                </a:solidFill>
              </a:rPr>
              <a:t>) </a:t>
            </a:r>
            <a:endParaRPr lang="hr-HR" sz="2400" i="1" dirty="0">
              <a:solidFill>
                <a:srgbClr val="C00000"/>
              </a:solidFill>
            </a:endParaRPr>
          </a:p>
          <a:p>
            <a:pPr lvl="1"/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BCEC-E507-17F0-C076-435A6600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„</a:t>
            </a:r>
            <a:r>
              <a:rPr lang="hr-HR" dirty="0">
                <a:latin typeface="Symbol" panose="05050102010706020507" pitchFamily="18" charset="2"/>
              </a:rPr>
              <a:t>q-</a:t>
            </a:r>
            <a:r>
              <a:rPr lang="hr-HR" dirty="0" err="1"/>
              <a:t>ambiguity</a:t>
            </a:r>
            <a:r>
              <a:rPr lang="hr-HR" dirty="0"/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9887A-E984-CE79-50D2-09844C3D03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r-HR"/>
              <a:t>Sydney, 21/6/2022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FB29F-0271-6ED6-27D4-A06D64FE1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anchor="ctr"/>
          <a:lstStyle/>
          <a:p>
            <a:pPr algn="ctr"/>
            <a:r>
              <a:rPr lang="hr-HR" sz="1200">
                <a:latin typeface="Calibri"/>
                <a:ea typeface="Calibri"/>
                <a:cs typeface="Calibri"/>
              </a:rPr>
              <a:t>HPXM2025</a:t>
            </a:r>
            <a:endParaRPr lang="hr-HR" sz="1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BD3A7-A836-D7CC-DC51-2556F7B90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A4DD75-4D5C-31B2-55A1-C45C1E5983F3}"/>
              </a:ext>
            </a:extLst>
          </p:cNvPr>
          <p:cNvGrpSpPr/>
          <p:nvPr/>
        </p:nvGrpSpPr>
        <p:grpSpPr>
          <a:xfrm>
            <a:off x="6352990" y="3557210"/>
            <a:ext cx="4183639" cy="2902103"/>
            <a:chOff x="4828989" y="3598773"/>
            <a:chExt cx="4183639" cy="290210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351510-41A3-105F-C703-73C7A444EA7D}"/>
                </a:ext>
              </a:extLst>
            </p:cNvPr>
            <p:cNvGrpSpPr/>
            <p:nvPr/>
          </p:nvGrpSpPr>
          <p:grpSpPr>
            <a:xfrm>
              <a:off x="5067813" y="3598773"/>
              <a:ext cx="3944815" cy="2779709"/>
              <a:chOff x="744533" y="1314025"/>
              <a:chExt cx="3944815" cy="2779709"/>
            </a:xfrm>
          </p:grpSpPr>
          <p:pic>
            <p:nvPicPr>
              <p:cNvPr id="9" name="Picture 7">
                <a:extLst>
                  <a:ext uri="{FF2B5EF4-FFF2-40B4-BE49-F238E27FC236}">
                    <a16:creationId xmlns:a16="http://schemas.microsoft.com/office/drawing/2014/main" id="{E8B9ED90-66F4-F237-53BC-2649F72DC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4533" y="1314025"/>
                <a:ext cx="3944815" cy="2632397"/>
              </a:xfrm>
              <a:prstGeom prst="rect">
                <a:avLst/>
              </a:prstGeom>
            </p:spPr>
          </p:pic>
          <p:pic>
            <p:nvPicPr>
              <p:cNvPr id="10" name="Picture 7">
                <a:extLst>
                  <a:ext uri="{FF2B5EF4-FFF2-40B4-BE49-F238E27FC236}">
                    <a16:creationId xmlns:a16="http://schemas.microsoft.com/office/drawing/2014/main" id="{A933810F-F8E4-7718-20A3-B6894CC438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318" t="11053" r="12457" b="14737"/>
              <a:stretch/>
            </p:blipFill>
            <p:spPr>
              <a:xfrm flipH="1">
                <a:off x="1010662" y="1610589"/>
                <a:ext cx="3204152" cy="195349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9E07E7-FCE0-B450-2D1A-F791378192B1}"/>
                  </a:ext>
                </a:extLst>
              </p:cNvPr>
              <p:cNvSpPr txBox="1"/>
              <p:nvPr/>
            </p:nvSpPr>
            <p:spPr>
              <a:xfrm>
                <a:off x="904010" y="3847513"/>
                <a:ext cx="366799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r-HR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160     140    120     100      80      60       40       20       0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19E880-386F-7ADC-8358-1FD22239085E}"/>
                </a:ext>
              </a:extLst>
            </p:cNvPr>
            <p:cNvSpPr txBox="1"/>
            <p:nvPr/>
          </p:nvSpPr>
          <p:spPr>
            <a:xfrm>
              <a:off x="7859462" y="6223877"/>
              <a:ext cx="962212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hr-HR" sz="1200" b="1" dirty="0">
                  <a:solidFill>
                    <a:prstClr val="black"/>
                  </a:solidFill>
                  <a:latin typeface="Symbol" panose="05050102010706020507" pitchFamily="18" charset="2"/>
                  <a:ea typeface="+mn-lt"/>
                  <a:cs typeface="+mn-lt"/>
                </a:rPr>
                <a:t>q</a:t>
              </a:r>
              <a:r>
                <a:rPr lang="en-US" sz="1200" b="1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Sim</a:t>
              </a: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 (deg)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3156F5-19D3-23AE-D601-E487F3D72363}"/>
                </a:ext>
              </a:extLst>
            </p:cNvPr>
            <p:cNvSpPr txBox="1"/>
            <p:nvPr/>
          </p:nvSpPr>
          <p:spPr>
            <a:xfrm rot="16200000">
              <a:off x="4465846" y="4016766"/>
              <a:ext cx="1003285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hr-HR" sz="1200" b="1" dirty="0" err="1">
                  <a:solidFill>
                    <a:prstClr val="black"/>
                  </a:solidFill>
                  <a:latin typeface="Symbol" panose="05050102010706020507" pitchFamily="18" charset="2"/>
                  <a:ea typeface="+mn-lt"/>
                  <a:cs typeface="+mn-lt"/>
                </a:rPr>
                <a:t>q</a:t>
              </a:r>
              <a:r>
                <a:rPr lang="hr-HR" sz="1200" b="1" baseline="-25000" dirty="0" err="1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Reco</a:t>
              </a: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 (deg)</a:t>
              </a:r>
            </a:p>
          </p:txBody>
        </p:sp>
      </p:grpSp>
      <p:pic>
        <p:nvPicPr>
          <p:cNvPr id="8" name="Picture 4" descr="Diagram&#10;&#10;Description automatically generated">
            <a:extLst>
              <a:ext uri="{FF2B5EF4-FFF2-40B4-BE49-F238E27FC236}">
                <a16:creationId xmlns:a16="http://schemas.microsoft.com/office/drawing/2014/main" id="{4F3B60FE-F936-3520-28E9-0E1F08280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37" b="10142"/>
          <a:stretch/>
        </p:blipFill>
        <p:spPr>
          <a:xfrm>
            <a:off x="6477001" y="94346"/>
            <a:ext cx="3944815" cy="3700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D184B4-C9EB-F442-21B0-D74F65EEE54E}"/>
              </a:ext>
            </a:extLst>
          </p:cNvPr>
          <p:cNvSpPr txBox="1"/>
          <p:nvPr/>
        </p:nvSpPr>
        <p:spPr>
          <a:xfrm>
            <a:off x="7005867" y="5399245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rgbClr val="FF0000"/>
                </a:solidFill>
              </a:rPr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3807066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3E7FA-EB31-6152-58B1-3FA170512B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199"/>
            <a:ext cx="8150352" cy="4692446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/>
              <a:t>Event </a:t>
            </a:r>
            <a:r>
              <a:rPr lang="hr-HR" sz="2000" dirty="0" err="1"/>
              <a:t>topology</a:t>
            </a:r>
            <a:r>
              <a:rPr lang="hr-HR" sz="2000" dirty="0"/>
              <a:t> </a:t>
            </a:r>
            <a:r>
              <a:rPr lang="hr-HR" sz="2000" dirty="0" err="1"/>
              <a:t>helps</a:t>
            </a:r>
            <a:r>
              <a:rPr lang="hr-HR" sz="2000" dirty="0"/>
              <a:t>: </a:t>
            </a:r>
            <a:r>
              <a:rPr lang="hr-HR" sz="2000" dirty="0" err="1"/>
              <a:t>events</a:t>
            </a:r>
            <a:r>
              <a:rPr lang="hr-HR" sz="2000" dirty="0"/>
              <a:t> </a:t>
            </a:r>
            <a:r>
              <a:rPr lang="hr-HR" sz="2000" dirty="0" err="1"/>
              <a:t>with</a:t>
            </a:r>
            <a:r>
              <a:rPr lang="hr-HR" sz="2000" dirty="0"/>
              <a:t> </a:t>
            </a:r>
            <a:r>
              <a:rPr lang="hr-HR" sz="2000" dirty="0" err="1"/>
              <a:t>larger</a:t>
            </a:r>
            <a:r>
              <a:rPr lang="hr-HR" sz="2000" dirty="0"/>
              <a:t> </a:t>
            </a:r>
            <a:r>
              <a:rPr lang="hr-HR" sz="2000" dirty="0" err="1"/>
              <a:t>inter-pixel</a:t>
            </a:r>
            <a:r>
              <a:rPr lang="hr-HR" sz="2000" dirty="0"/>
              <a:t> </a:t>
            </a:r>
            <a:r>
              <a:rPr lang="hr-HR" sz="2000" dirty="0" err="1"/>
              <a:t>distances</a:t>
            </a:r>
            <a:r>
              <a:rPr lang="hr-HR" sz="2000" dirty="0"/>
              <a:t> </a:t>
            </a:r>
            <a:r>
              <a:rPr lang="hr-HR" sz="2000" b="1" i="1" dirty="0"/>
              <a:t>d </a:t>
            </a:r>
            <a:r>
              <a:rPr lang="hr-HR" sz="2000" dirty="0" err="1"/>
              <a:t>have</a:t>
            </a:r>
            <a:r>
              <a:rPr lang="hr-HR" sz="2000" dirty="0"/>
              <a:t> a </a:t>
            </a:r>
            <a:r>
              <a:rPr lang="hr-HR" sz="2000" dirty="0" err="1"/>
              <a:t>higher</a:t>
            </a:r>
            <a:r>
              <a:rPr lang="hr-HR" sz="2000" dirty="0"/>
              <a:t> </a:t>
            </a:r>
            <a:r>
              <a:rPr lang="hr-HR" sz="2000" dirty="0" err="1"/>
              <a:t>fraction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correctly</a:t>
            </a:r>
            <a:r>
              <a:rPr lang="hr-HR" sz="2000" dirty="0"/>
              <a:t> </a:t>
            </a:r>
            <a:r>
              <a:rPr lang="hr-HR" sz="2000" dirty="0" err="1"/>
              <a:t>determined</a:t>
            </a:r>
            <a:r>
              <a:rPr lang="hr-HR" sz="2000" dirty="0"/>
              <a:t> </a:t>
            </a:r>
            <a:r>
              <a:rPr lang="hr-HR" sz="2000" dirty="0" err="1"/>
              <a:t>angles</a:t>
            </a:r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r>
              <a:rPr lang="hr-HR" sz="2000" dirty="0" err="1"/>
              <a:t>Implication</a:t>
            </a:r>
            <a:r>
              <a:rPr lang="hr-HR" sz="2000" dirty="0"/>
              <a:t> on LOR </a:t>
            </a:r>
            <a:r>
              <a:rPr lang="hr-HR" sz="2000" dirty="0" err="1"/>
              <a:t>determination</a:t>
            </a:r>
            <a:r>
              <a:rPr lang="hr-HR" sz="2000" dirty="0"/>
              <a:t>:</a:t>
            </a:r>
          </a:p>
          <a:p>
            <a:pPr lvl="1"/>
            <a:r>
              <a:rPr lang="hr-HR" sz="1700" dirty="0"/>
              <a:t>30% </a:t>
            </a:r>
            <a:r>
              <a:rPr lang="hr-HR" sz="1700" dirty="0" err="1"/>
              <a:t>correct</a:t>
            </a:r>
            <a:r>
              <a:rPr lang="hr-HR" sz="1700" dirty="0"/>
              <a:t> </a:t>
            </a:r>
            <a:r>
              <a:rPr lang="hr-HR" sz="1700" dirty="0" err="1"/>
              <a:t>pixel</a:t>
            </a:r>
            <a:r>
              <a:rPr lang="hr-HR" sz="1700" dirty="0"/>
              <a:t> </a:t>
            </a:r>
            <a:r>
              <a:rPr lang="hr-HR" sz="1700" dirty="0" err="1"/>
              <a:t>in</a:t>
            </a:r>
            <a:r>
              <a:rPr lang="hr-HR" sz="1700" dirty="0"/>
              <a:t> </a:t>
            </a:r>
            <a:r>
              <a:rPr lang="hr-HR" sz="1700" dirty="0" err="1"/>
              <a:t>both</a:t>
            </a:r>
            <a:r>
              <a:rPr lang="hr-HR" sz="1700" dirty="0"/>
              <a:t> </a:t>
            </a:r>
            <a:r>
              <a:rPr lang="hr-HR" sz="1700" dirty="0" err="1"/>
              <a:t>modules</a:t>
            </a:r>
            <a:endParaRPr lang="hr-HR" sz="1700" dirty="0"/>
          </a:p>
          <a:p>
            <a:pPr lvl="1"/>
            <a:r>
              <a:rPr lang="hr-HR" sz="1700" dirty="0"/>
              <a:t>50% </a:t>
            </a:r>
            <a:r>
              <a:rPr lang="hr-HR" sz="1700" dirty="0" err="1"/>
              <a:t>correct</a:t>
            </a:r>
            <a:r>
              <a:rPr lang="hr-HR" sz="1700" dirty="0"/>
              <a:t> </a:t>
            </a:r>
            <a:r>
              <a:rPr lang="hr-HR" sz="1700" dirty="0" err="1"/>
              <a:t>pixel</a:t>
            </a:r>
            <a:r>
              <a:rPr lang="hr-HR" sz="1700" dirty="0"/>
              <a:t> </a:t>
            </a:r>
            <a:r>
              <a:rPr lang="hr-HR" sz="1700" dirty="0" err="1"/>
              <a:t>in</a:t>
            </a:r>
            <a:r>
              <a:rPr lang="hr-HR" sz="1700" dirty="0"/>
              <a:t> </a:t>
            </a:r>
            <a:r>
              <a:rPr lang="hr-HR" sz="1700" dirty="0" err="1"/>
              <a:t>only</a:t>
            </a:r>
            <a:r>
              <a:rPr lang="hr-HR" sz="1700" dirty="0"/>
              <a:t> one module</a:t>
            </a:r>
          </a:p>
          <a:p>
            <a:pPr lvl="1"/>
            <a:r>
              <a:rPr lang="hr-HR" sz="1700" dirty="0"/>
              <a:t>20% </a:t>
            </a:r>
            <a:r>
              <a:rPr lang="hr-HR" sz="1700" dirty="0" err="1"/>
              <a:t>incorrect</a:t>
            </a:r>
            <a:r>
              <a:rPr lang="hr-HR" sz="1700" dirty="0"/>
              <a:t> LOR</a:t>
            </a:r>
            <a:br>
              <a:rPr lang="hr-HR" sz="1700" dirty="0"/>
            </a:br>
            <a:endParaRPr lang="hr-HR" sz="1700" dirty="0"/>
          </a:p>
          <a:p>
            <a:endParaRPr lang="hr-HR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BCEC-E507-17F0-C076-435A6600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„</a:t>
            </a:r>
            <a:r>
              <a:rPr lang="hr-HR" dirty="0">
                <a:latin typeface="Symbol" panose="05050102010706020507" pitchFamily="18" charset="2"/>
              </a:rPr>
              <a:t>q-</a:t>
            </a:r>
            <a:r>
              <a:rPr lang="hr-HR" dirty="0" err="1"/>
              <a:t>ambiguity</a:t>
            </a:r>
            <a:r>
              <a:rPr lang="hr-HR" dirty="0"/>
              <a:t>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BD3A7-A836-D7CC-DC51-2556F7B90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4E8240-658E-896C-DB72-023CF0434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70" y="2585445"/>
            <a:ext cx="7063508" cy="1850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F347CA-4FC3-AF50-2783-6E4EA4AB86F8}"/>
              </a:ext>
            </a:extLst>
          </p:cNvPr>
          <p:cNvSpPr txBox="1"/>
          <p:nvPr/>
        </p:nvSpPr>
        <p:spPr>
          <a:xfrm>
            <a:off x="2386030" y="2283098"/>
            <a:ext cx="790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/>
              <a:t>Table: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fraction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correctly</a:t>
            </a:r>
            <a:r>
              <a:rPr lang="hr-HR" sz="1800" dirty="0"/>
              <a:t> </a:t>
            </a:r>
            <a:r>
              <a:rPr lang="hr-HR" sz="1800" dirty="0" err="1"/>
              <a:t>determined</a:t>
            </a:r>
            <a:r>
              <a:rPr lang="hr-HR" sz="1800" dirty="0"/>
              <a:t> </a:t>
            </a:r>
            <a:r>
              <a:rPr lang="hr-HR" sz="1800" dirty="0">
                <a:latin typeface="Symbol" panose="05050102010706020507" pitchFamily="18" charset="2"/>
              </a:rPr>
              <a:t>q</a:t>
            </a:r>
            <a:r>
              <a:rPr lang="hr-HR" sz="1800" dirty="0"/>
              <a:t> </a:t>
            </a:r>
            <a:r>
              <a:rPr lang="hr-HR" sz="1800" dirty="0" err="1"/>
              <a:t>in</a:t>
            </a:r>
            <a:r>
              <a:rPr lang="hr-HR" sz="1800" dirty="0"/>
              <a:t> GAGG, </a:t>
            </a:r>
            <a:r>
              <a:rPr lang="hr-HR" sz="1800" dirty="0" err="1"/>
              <a:t>assuming</a:t>
            </a:r>
            <a:r>
              <a:rPr lang="hr-HR" sz="1800" dirty="0"/>
              <a:t> </a:t>
            </a:r>
            <a:r>
              <a:rPr lang="hr-HR" sz="1800" dirty="0" err="1"/>
              <a:t>forward</a:t>
            </a:r>
            <a:r>
              <a:rPr lang="hr-HR" sz="1800" dirty="0"/>
              <a:t> </a:t>
            </a:r>
            <a:r>
              <a:rPr lang="hr-HR" sz="1800" dirty="0" err="1"/>
              <a:t>scattering</a:t>
            </a:r>
            <a:endParaRPr lang="hr-HR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3121F9-90DC-1976-B74F-2A9D4F7681A0}"/>
              </a:ext>
            </a:extLst>
          </p:cNvPr>
          <p:cNvSpPr txBox="1"/>
          <p:nvPr/>
        </p:nvSpPr>
        <p:spPr>
          <a:xfrm>
            <a:off x="5447989" y="4332861"/>
            <a:ext cx="4652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[A. M. </a:t>
            </a:r>
            <a:r>
              <a:rPr lang="hr-HR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Kožuljević</a:t>
            </a:r>
            <a:r>
              <a:rPr lang="hr-HR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r-HR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hr-HR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hr-HR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Condensed</a:t>
            </a:r>
            <a:r>
              <a:rPr lang="hr-HR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hr-HR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2021, 6, 43]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A1C04D-FD04-DFC1-3B12-F7237601B223}"/>
              </a:ext>
            </a:extLst>
          </p:cNvPr>
          <p:cNvSpPr/>
          <p:nvPr/>
        </p:nvSpPr>
        <p:spPr>
          <a:xfrm>
            <a:off x="7394864" y="5185064"/>
            <a:ext cx="758536" cy="228600"/>
          </a:xfrm>
          <a:prstGeom prst="rect">
            <a:avLst/>
          </a:prstGeom>
          <a:solidFill>
            <a:srgbClr val="EAF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D514D-79D0-F424-E788-A397E21317BC}"/>
              </a:ext>
            </a:extLst>
          </p:cNvPr>
          <p:cNvSpPr/>
          <p:nvPr/>
        </p:nvSpPr>
        <p:spPr>
          <a:xfrm>
            <a:off x="7394864" y="5515927"/>
            <a:ext cx="758536" cy="228600"/>
          </a:xfrm>
          <a:prstGeom prst="rect">
            <a:avLst/>
          </a:prstGeom>
          <a:solidFill>
            <a:srgbClr val="EAF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741F8D-BA1B-EA5C-9659-A88D8042EB33}"/>
              </a:ext>
            </a:extLst>
          </p:cNvPr>
          <p:cNvGrpSpPr/>
          <p:nvPr/>
        </p:nvGrpSpPr>
        <p:grpSpPr>
          <a:xfrm>
            <a:off x="9528464" y="5185065"/>
            <a:ext cx="758536" cy="559463"/>
            <a:chOff x="8004464" y="5185064"/>
            <a:chExt cx="758536" cy="559463"/>
          </a:xfrm>
          <a:solidFill>
            <a:srgbClr val="EAF0F6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C87F4E-446F-7F4E-4115-3A980C1A633D}"/>
                </a:ext>
              </a:extLst>
            </p:cNvPr>
            <p:cNvSpPr/>
            <p:nvPr/>
          </p:nvSpPr>
          <p:spPr>
            <a:xfrm>
              <a:off x="8004464" y="5185064"/>
              <a:ext cx="758536" cy="228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737EDF-AA68-6339-AEE6-F09533B13BB9}"/>
                </a:ext>
              </a:extLst>
            </p:cNvPr>
            <p:cNvSpPr/>
            <p:nvPr/>
          </p:nvSpPr>
          <p:spPr>
            <a:xfrm>
              <a:off x="8004464" y="5515927"/>
              <a:ext cx="758536" cy="228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57DFCA-C518-D788-A90D-498222C04248}"/>
              </a:ext>
            </a:extLst>
          </p:cNvPr>
          <p:cNvCxnSpPr>
            <a:cxnSpLocks/>
            <a:stCxn id="21" idx="3"/>
            <a:endCxn id="24" idx="1"/>
          </p:cNvCxnSpPr>
          <p:nvPr/>
        </p:nvCxnSpPr>
        <p:spPr>
          <a:xfrm>
            <a:off x="8153400" y="5299365"/>
            <a:ext cx="1375064" cy="33086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415893-4A4B-9A38-5A4A-834B7874D9BF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8153400" y="5299365"/>
            <a:ext cx="1375064" cy="3308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3CB04B-4C63-F20C-EFF3-1B60C0FBC0E3}"/>
              </a:ext>
            </a:extLst>
          </p:cNvPr>
          <p:cNvCxnSpPr>
            <a:cxnSpLocks/>
          </p:cNvCxnSpPr>
          <p:nvPr/>
        </p:nvCxnSpPr>
        <p:spPr>
          <a:xfrm>
            <a:off x="8153400" y="5275184"/>
            <a:ext cx="137506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5FA4D1-7A4D-6FBF-3608-A1A45F5C230B}"/>
              </a:ext>
            </a:extLst>
          </p:cNvPr>
          <p:cNvCxnSpPr>
            <a:cxnSpLocks/>
          </p:cNvCxnSpPr>
          <p:nvPr/>
        </p:nvCxnSpPr>
        <p:spPr>
          <a:xfrm>
            <a:off x="8136082" y="5633100"/>
            <a:ext cx="137506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5417E60-6A6F-6952-C9F6-0AAA81EE4E61}"/>
              </a:ext>
            </a:extLst>
          </p:cNvPr>
          <p:cNvSpPr txBox="1"/>
          <p:nvPr/>
        </p:nvSpPr>
        <p:spPr>
          <a:xfrm>
            <a:off x="8475519" y="4917943"/>
            <a:ext cx="69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 err="1"/>
              <a:t>LORs</a:t>
            </a:r>
            <a:endParaRPr lang="hr-HR" sz="180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22F385-97C6-E68F-3E7E-CB2EB07ED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3600" y="6464709"/>
            <a:ext cx="2667000" cy="365125"/>
          </a:xfrm>
        </p:spPr>
        <p:txBody>
          <a:bodyPr/>
          <a:lstStyle/>
          <a:p>
            <a:r>
              <a:rPr lang="hr-HR" dirty="0"/>
              <a:t>ICRTNP-2023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6E2822D-889D-0DEC-63C0-1F59963EA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1943" y="6466260"/>
            <a:ext cx="7772399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en-US">
              <a:solidFill>
                <a:srgbClr val="000000"/>
              </a:solidFill>
              <a:ea typeface="Calibri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364E0FF-4C10-E965-D0B7-581D4FFDB38D}"/>
              </a:ext>
            </a:extLst>
          </p:cNvPr>
          <p:cNvSpPr txBox="1">
            <a:spLocks/>
          </p:cNvSpPr>
          <p:nvPr/>
        </p:nvSpPr>
        <p:spPr>
          <a:xfrm>
            <a:off x="144427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1FA7-3047-FC9F-3AC2-80C13C0981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 algn="ctr">
              <a:buNone/>
            </a:pPr>
            <a:endParaRPr lang="en-US" sz="3600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3600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4400" dirty="0">
                <a:latin typeface="Calibri"/>
                <a:ea typeface="Calibri"/>
                <a:cs typeface="Calibri"/>
              </a:rPr>
              <a:t>How does PET work?</a:t>
            </a:r>
            <a:endParaRPr lang="en-US" sz="440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69AFA-1219-E5F2-4609-8CC3E67D18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hr-HR" dirty="0"/>
              <a:t>26-28 April 2023, Split, Croatia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8A82B-F2F7-C07C-2CF5-8CF917ECA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217D-6AFC-BCAD-55E7-F60A0087F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1309093-D198-208C-A004-DD8106909AC1}"/>
              </a:ext>
            </a:extLst>
          </p:cNvPr>
          <p:cNvSpPr txBox="1">
            <a:spLocks/>
          </p:cNvSpPr>
          <p:nvPr/>
        </p:nvSpPr>
        <p:spPr>
          <a:xfrm>
            <a:off x="737094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37B3D5-CB73-F0AE-FD62-A94430C5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8D4C-EE56-0288-2126-26A313AE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dirty="0"/>
              <a:t>Standard PET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1FA7-3047-FC9F-3AC2-80C13C0981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8627" y="1938414"/>
            <a:ext cx="6002493" cy="4227154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hr-HR" sz="2400" dirty="0" err="1">
                <a:latin typeface="Calibri"/>
                <a:ea typeface="Calibri"/>
                <a:cs typeface="Calibri"/>
              </a:rPr>
              <a:t>Injection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ea typeface="Calibri"/>
                <a:cs typeface="Calibri"/>
              </a:rPr>
              <a:t>and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ea typeface="Calibri"/>
                <a:cs typeface="Calibri"/>
              </a:rPr>
              <a:t>metabolisation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ea typeface="Calibri"/>
                <a:cs typeface="Calibri"/>
              </a:rPr>
              <a:t>of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ea typeface="Calibri"/>
                <a:cs typeface="Calibri"/>
              </a:rPr>
              <a:t>positron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ea typeface="Calibri"/>
                <a:cs typeface="Calibri"/>
              </a:rPr>
              <a:t>labeled</a:t>
            </a:r>
            <a:r>
              <a:rPr lang="hr-HR" sz="2400" dirty="0">
                <a:latin typeface="Calibri"/>
                <a:ea typeface="Calibri"/>
                <a:cs typeface="Calibri"/>
              </a:rPr>
              <a:t> </a:t>
            </a:r>
            <a:r>
              <a:rPr lang="hr-HR" sz="2400" dirty="0" err="1">
                <a:latin typeface="Calibri"/>
                <a:ea typeface="Calibri"/>
                <a:cs typeface="Calibri"/>
              </a:rPr>
              <a:t>radiopharmaceutical</a:t>
            </a:r>
          </a:p>
          <a:p>
            <a:r>
              <a:rPr lang="hr-HR" sz="2400" dirty="0">
                <a:latin typeface="Calibri"/>
                <a:ea typeface="Calibri"/>
                <a:cs typeface="Calibri"/>
              </a:rPr>
              <a:t>Positron annihilation:</a:t>
            </a:r>
            <a:endParaRPr lang="hr-HR" sz="2400" dirty="0">
              <a:latin typeface="Symbol"/>
              <a:cs typeface="Calibri"/>
              <a:sym typeface="Symbol"/>
            </a:endParaRPr>
          </a:p>
          <a:p>
            <a:pPr marL="0" indent="0">
              <a:buNone/>
            </a:pPr>
            <a:r>
              <a:rPr lang="hr-HR" sz="2400" dirty="0">
                <a:latin typeface="Calibri"/>
                <a:ea typeface="Calibri"/>
                <a:cs typeface="Calibri"/>
              </a:rPr>
              <a:t>   e</a:t>
            </a:r>
            <a:r>
              <a:rPr lang="hr-HR" sz="2400" baseline="30000" dirty="0">
                <a:latin typeface="Calibri"/>
                <a:ea typeface="Calibri"/>
                <a:cs typeface="Calibri"/>
              </a:rPr>
              <a:t>+</a:t>
            </a:r>
            <a:r>
              <a:rPr lang="hr-HR" sz="2400" dirty="0">
                <a:latin typeface="Calibri"/>
                <a:ea typeface="Calibri"/>
                <a:cs typeface="Calibri"/>
              </a:rPr>
              <a:t>e</a:t>
            </a:r>
            <a:r>
              <a:rPr lang="hr-HR" sz="2400" baseline="30000" dirty="0">
                <a:latin typeface="Calibri"/>
                <a:ea typeface="Calibri"/>
                <a:cs typeface="Calibri"/>
              </a:rPr>
              <a:t>-</a:t>
            </a:r>
            <a:r>
              <a:rPr lang="hr-HR" sz="2400" dirty="0">
                <a:latin typeface="Calibri"/>
                <a:ea typeface="Calibri"/>
                <a:cs typeface="Calibri"/>
              </a:rPr>
              <a:t> -&gt; </a:t>
            </a:r>
            <a:r>
              <a:rPr lang="hr-HR" dirty="0">
                <a:latin typeface="Symbol"/>
                <a:ea typeface="Calibri"/>
                <a:cs typeface="Calibri"/>
                <a:sym typeface="Symbol"/>
              </a:rPr>
              <a:t>g g</a:t>
            </a:r>
          </a:p>
          <a:p>
            <a:pPr marL="514350" indent="-514350"/>
            <a:r>
              <a:rPr lang="hr-HR" sz="2400" dirty="0">
                <a:latin typeface="Calibri"/>
                <a:ea typeface="Calibri"/>
                <a:cs typeface="Calibri"/>
              </a:rPr>
              <a:t>The pair of </a:t>
            </a:r>
            <a:r>
              <a:rPr lang="hr-HR" sz="2400" dirty="0">
                <a:latin typeface="Symbol"/>
                <a:ea typeface="Calibri"/>
                <a:cs typeface="Calibri"/>
                <a:sym typeface="Symbol"/>
              </a:rPr>
              <a:t>g</a:t>
            </a:r>
            <a:r>
              <a:rPr lang="hr-HR" sz="2400" dirty="0">
                <a:latin typeface="Calibri"/>
                <a:ea typeface="Calibri"/>
                <a:cs typeface="Calibri"/>
              </a:rPr>
              <a:t>s identified based on: 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834390" lvl="1" indent="-514350">
              <a:buClr>
                <a:srgbClr val="94B6D2"/>
              </a:buClr>
              <a:buFont typeface="Courier New"/>
              <a:buChar char="o"/>
            </a:pPr>
            <a:r>
              <a:rPr lang="hr-HR" sz="2100" dirty="0" err="1">
                <a:latin typeface="Calibri"/>
                <a:ea typeface="Calibri"/>
                <a:cs typeface="Calibri"/>
              </a:rPr>
              <a:t>coincidence</a:t>
            </a:r>
            <a:r>
              <a:rPr lang="hr-HR" sz="2100" dirty="0">
                <a:latin typeface="Calibri"/>
                <a:ea typeface="Calibri"/>
                <a:cs typeface="Calibri"/>
              </a:rPr>
              <a:t> time</a:t>
            </a:r>
            <a:endParaRPr lang="en-US" sz="2100" dirty="0">
              <a:latin typeface="Calibri"/>
              <a:ea typeface="Calibri"/>
              <a:cs typeface="Calibri"/>
            </a:endParaRPr>
          </a:p>
          <a:p>
            <a:pPr marL="834390" lvl="1" indent="-514350">
              <a:buClr>
                <a:srgbClr val="94B6D2"/>
              </a:buClr>
              <a:buFont typeface="Courier New"/>
              <a:buChar char="o"/>
            </a:pPr>
            <a:r>
              <a:rPr lang="hr-HR" sz="2100" dirty="0">
                <a:latin typeface="Calibri"/>
                <a:ea typeface="Calibri"/>
                <a:cs typeface="Calibri"/>
              </a:rPr>
              <a:t>Energy 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of</a:t>
            </a:r>
            <a:r>
              <a:rPr lang="hr-HR" sz="2100" dirty="0">
                <a:latin typeface="Calibri"/>
                <a:ea typeface="Calibri"/>
                <a:cs typeface="Calibri"/>
              </a:rPr>
              <a:t> 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each</a:t>
            </a:r>
            <a:r>
              <a:rPr lang="hr-HR" sz="2100" dirty="0">
                <a:latin typeface="Calibri"/>
                <a:ea typeface="Calibri"/>
                <a:cs typeface="Calibri"/>
              </a:rPr>
              <a:t> 511 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keV</a:t>
            </a:r>
            <a:endParaRPr lang="en-US" sz="2100" dirty="0" err="1">
              <a:latin typeface="Calibri"/>
              <a:ea typeface="Calibri"/>
              <a:cs typeface="Calibri"/>
            </a:endParaRPr>
          </a:p>
          <a:p>
            <a:pPr marL="834390" lvl="1" indent="-514350">
              <a:buClr>
                <a:srgbClr val="94B6D2"/>
              </a:buClr>
              <a:buFont typeface="Courier New"/>
              <a:buChar char="o"/>
            </a:pPr>
            <a:r>
              <a:rPr lang="hr-HR" sz="2100" dirty="0">
                <a:latin typeface="Calibri"/>
                <a:ea typeface="Calibri"/>
                <a:cs typeface="Calibri"/>
              </a:rPr>
              <a:t>Back-to-back geometry assumed</a:t>
            </a:r>
          </a:p>
          <a:p>
            <a:endParaRPr lang="en-US" dirty="0">
              <a:ea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69AFA-1219-E5F2-4609-8CC3E67D18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hr-HR" dirty="0"/>
              <a:t>26-28 April 2023, Split, Croatia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8A82B-F2F7-C07C-2CF5-8CF917ECA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hr-H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217D-6AFC-BCAD-55E7-F60A0087F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1309093-D198-208C-A004-DD8106909AC1}"/>
              </a:ext>
            </a:extLst>
          </p:cNvPr>
          <p:cNvSpPr txBox="1">
            <a:spLocks/>
          </p:cNvSpPr>
          <p:nvPr/>
        </p:nvSpPr>
        <p:spPr>
          <a:xfrm>
            <a:off x="737094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sp>
        <p:nvSpPr>
          <p:cNvPr id="9" name="Donut 7">
            <a:extLst>
              <a:ext uri="{FF2B5EF4-FFF2-40B4-BE49-F238E27FC236}">
                <a16:creationId xmlns:a16="http://schemas.microsoft.com/office/drawing/2014/main" id="{5B916CCA-048C-904A-91BB-A2D09B83310B}"/>
              </a:ext>
            </a:extLst>
          </p:cNvPr>
          <p:cNvSpPr/>
          <p:nvPr/>
        </p:nvSpPr>
        <p:spPr>
          <a:xfrm>
            <a:off x="7580710" y="2453596"/>
            <a:ext cx="3733800" cy="3664146"/>
          </a:xfrm>
          <a:prstGeom prst="donut">
            <a:avLst>
              <a:gd name="adj" fmla="val 792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142D623E-2830-403A-E91F-123DADADCBC5}"/>
              </a:ext>
            </a:extLst>
          </p:cNvPr>
          <p:cNvSpPr/>
          <p:nvPr/>
        </p:nvSpPr>
        <p:spPr>
          <a:xfrm>
            <a:off x="9137040" y="4023535"/>
            <a:ext cx="452582" cy="508001"/>
          </a:xfrm>
          <a:custGeom>
            <a:avLst/>
            <a:gdLst>
              <a:gd name="connsiteX0" fmla="*/ 190500 w 933450"/>
              <a:gd name="connsiteY0" fmla="*/ 119304 h 1093601"/>
              <a:gd name="connsiteX1" fmla="*/ 190500 w 933450"/>
              <a:gd name="connsiteY1" fmla="*/ 119304 h 1093601"/>
              <a:gd name="connsiteX2" fmla="*/ 114300 w 933450"/>
              <a:gd name="connsiteY2" fmla="*/ 224079 h 1093601"/>
              <a:gd name="connsiteX3" fmla="*/ 95250 w 933450"/>
              <a:gd name="connsiteY3" fmla="*/ 252654 h 1093601"/>
              <a:gd name="connsiteX4" fmla="*/ 66675 w 933450"/>
              <a:gd name="connsiteY4" fmla="*/ 281229 h 1093601"/>
              <a:gd name="connsiteX5" fmla="*/ 28575 w 933450"/>
              <a:gd name="connsiteY5" fmla="*/ 338379 h 1093601"/>
              <a:gd name="connsiteX6" fmla="*/ 9525 w 933450"/>
              <a:gd name="connsiteY6" fmla="*/ 366954 h 1093601"/>
              <a:gd name="connsiteX7" fmla="*/ 28575 w 933450"/>
              <a:gd name="connsiteY7" fmla="*/ 519354 h 1093601"/>
              <a:gd name="connsiteX8" fmla="*/ 38100 w 933450"/>
              <a:gd name="connsiteY8" fmla="*/ 557454 h 1093601"/>
              <a:gd name="connsiteX9" fmla="*/ 104775 w 933450"/>
              <a:gd name="connsiteY9" fmla="*/ 643179 h 1093601"/>
              <a:gd name="connsiteX10" fmla="*/ 114300 w 933450"/>
              <a:gd name="connsiteY10" fmla="*/ 671754 h 1093601"/>
              <a:gd name="connsiteX11" fmla="*/ 76200 w 933450"/>
              <a:gd name="connsiteY11" fmla="*/ 728904 h 1093601"/>
              <a:gd name="connsiteX12" fmla="*/ 38100 w 933450"/>
              <a:gd name="connsiteY12" fmla="*/ 786054 h 1093601"/>
              <a:gd name="connsiteX13" fmla="*/ 19050 w 933450"/>
              <a:gd name="connsiteY13" fmla="*/ 814629 h 1093601"/>
              <a:gd name="connsiteX14" fmla="*/ 0 w 933450"/>
              <a:gd name="connsiteY14" fmla="*/ 843204 h 1093601"/>
              <a:gd name="connsiteX15" fmla="*/ 19050 w 933450"/>
              <a:gd name="connsiteY15" fmla="*/ 928929 h 1093601"/>
              <a:gd name="connsiteX16" fmla="*/ 47625 w 933450"/>
              <a:gd name="connsiteY16" fmla="*/ 957504 h 1093601"/>
              <a:gd name="connsiteX17" fmla="*/ 104775 w 933450"/>
              <a:gd name="connsiteY17" fmla="*/ 976554 h 1093601"/>
              <a:gd name="connsiteX18" fmla="*/ 247650 w 933450"/>
              <a:gd name="connsiteY18" fmla="*/ 995604 h 1093601"/>
              <a:gd name="connsiteX19" fmla="*/ 371475 w 933450"/>
              <a:gd name="connsiteY19" fmla="*/ 1005129 h 1093601"/>
              <a:gd name="connsiteX20" fmla="*/ 504825 w 933450"/>
              <a:gd name="connsiteY20" fmla="*/ 1024179 h 1093601"/>
              <a:gd name="connsiteX21" fmla="*/ 571500 w 933450"/>
              <a:gd name="connsiteY21" fmla="*/ 1033704 h 1093601"/>
              <a:gd name="connsiteX22" fmla="*/ 676275 w 933450"/>
              <a:gd name="connsiteY22" fmla="*/ 1062279 h 1093601"/>
              <a:gd name="connsiteX23" fmla="*/ 723900 w 933450"/>
              <a:gd name="connsiteY23" fmla="*/ 1081329 h 1093601"/>
              <a:gd name="connsiteX24" fmla="*/ 800100 w 933450"/>
              <a:gd name="connsiteY24" fmla="*/ 1090854 h 1093601"/>
              <a:gd name="connsiteX25" fmla="*/ 895350 w 933450"/>
              <a:gd name="connsiteY25" fmla="*/ 1081329 h 1093601"/>
              <a:gd name="connsiteX26" fmla="*/ 914400 w 933450"/>
              <a:gd name="connsiteY26" fmla="*/ 1043229 h 1093601"/>
              <a:gd name="connsiteX27" fmla="*/ 933450 w 933450"/>
              <a:gd name="connsiteY27" fmla="*/ 967029 h 1093601"/>
              <a:gd name="connsiteX28" fmla="*/ 923925 w 933450"/>
              <a:gd name="connsiteY28" fmla="*/ 814629 h 1093601"/>
              <a:gd name="connsiteX29" fmla="*/ 895350 w 933450"/>
              <a:gd name="connsiteY29" fmla="*/ 709854 h 1093601"/>
              <a:gd name="connsiteX30" fmla="*/ 857250 w 933450"/>
              <a:gd name="connsiteY30" fmla="*/ 662229 h 1093601"/>
              <a:gd name="connsiteX31" fmla="*/ 809625 w 933450"/>
              <a:gd name="connsiteY31" fmla="*/ 605079 h 1093601"/>
              <a:gd name="connsiteX32" fmla="*/ 800100 w 933450"/>
              <a:gd name="connsiteY32" fmla="*/ 576504 h 1093601"/>
              <a:gd name="connsiteX33" fmla="*/ 790575 w 933450"/>
              <a:gd name="connsiteY33" fmla="*/ 538404 h 1093601"/>
              <a:gd name="connsiteX34" fmla="*/ 771525 w 933450"/>
              <a:gd name="connsiteY34" fmla="*/ 481254 h 1093601"/>
              <a:gd name="connsiteX35" fmla="*/ 781050 w 933450"/>
              <a:gd name="connsiteY35" fmla="*/ 300279 h 1093601"/>
              <a:gd name="connsiteX36" fmla="*/ 790575 w 933450"/>
              <a:gd name="connsiteY36" fmla="*/ 271704 h 1093601"/>
              <a:gd name="connsiteX37" fmla="*/ 771525 w 933450"/>
              <a:gd name="connsiteY37" fmla="*/ 138354 h 1093601"/>
              <a:gd name="connsiteX38" fmla="*/ 733425 w 933450"/>
              <a:gd name="connsiteY38" fmla="*/ 81204 h 1093601"/>
              <a:gd name="connsiteX39" fmla="*/ 714375 w 933450"/>
              <a:gd name="connsiteY39" fmla="*/ 52629 h 1093601"/>
              <a:gd name="connsiteX40" fmla="*/ 695325 w 933450"/>
              <a:gd name="connsiteY40" fmla="*/ 24054 h 1093601"/>
              <a:gd name="connsiteX41" fmla="*/ 666750 w 933450"/>
              <a:gd name="connsiteY41" fmla="*/ 14529 h 1093601"/>
              <a:gd name="connsiteX42" fmla="*/ 323850 w 933450"/>
              <a:gd name="connsiteY42" fmla="*/ 33579 h 1093601"/>
              <a:gd name="connsiteX43" fmla="*/ 295275 w 933450"/>
              <a:gd name="connsiteY43" fmla="*/ 43104 h 1093601"/>
              <a:gd name="connsiteX44" fmla="*/ 238125 w 933450"/>
              <a:gd name="connsiteY44" fmla="*/ 81204 h 1093601"/>
              <a:gd name="connsiteX45" fmla="*/ 228600 w 933450"/>
              <a:gd name="connsiteY45" fmla="*/ 109779 h 1093601"/>
              <a:gd name="connsiteX46" fmla="*/ 190500 w 933450"/>
              <a:gd name="connsiteY46" fmla="*/ 119304 h 109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33450" h="1093601">
                <a:moveTo>
                  <a:pt x="190500" y="119304"/>
                </a:moveTo>
                <a:lnTo>
                  <a:pt x="190500" y="119304"/>
                </a:lnTo>
                <a:cubicBezTo>
                  <a:pt x="165100" y="154229"/>
                  <a:pt x="138255" y="188147"/>
                  <a:pt x="114300" y="224079"/>
                </a:cubicBezTo>
                <a:cubicBezTo>
                  <a:pt x="107950" y="233604"/>
                  <a:pt x="102579" y="243860"/>
                  <a:pt x="95250" y="252654"/>
                </a:cubicBezTo>
                <a:cubicBezTo>
                  <a:pt x="86626" y="263002"/>
                  <a:pt x="74945" y="270596"/>
                  <a:pt x="66675" y="281229"/>
                </a:cubicBezTo>
                <a:cubicBezTo>
                  <a:pt x="52619" y="299301"/>
                  <a:pt x="41275" y="319329"/>
                  <a:pt x="28575" y="338379"/>
                </a:cubicBezTo>
                <a:lnTo>
                  <a:pt x="9525" y="366954"/>
                </a:lnTo>
                <a:cubicBezTo>
                  <a:pt x="24728" y="564591"/>
                  <a:pt x="4769" y="436032"/>
                  <a:pt x="28575" y="519354"/>
                </a:cubicBezTo>
                <a:cubicBezTo>
                  <a:pt x="32171" y="531941"/>
                  <a:pt x="32246" y="545745"/>
                  <a:pt x="38100" y="557454"/>
                </a:cubicBezTo>
                <a:cubicBezTo>
                  <a:pt x="60886" y="603026"/>
                  <a:pt x="73417" y="611821"/>
                  <a:pt x="104775" y="643179"/>
                </a:cubicBezTo>
                <a:cubicBezTo>
                  <a:pt x="107950" y="652704"/>
                  <a:pt x="117475" y="662229"/>
                  <a:pt x="114300" y="671754"/>
                </a:cubicBezTo>
                <a:cubicBezTo>
                  <a:pt x="107060" y="693474"/>
                  <a:pt x="88900" y="709854"/>
                  <a:pt x="76200" y="728904"/>
                </a:cubicBezTo>
                <a:lnTo>
                  <a:pt x="38100" y="786054"/>
                </a:lnTo>
                <a:lnTo>
                  <a:pt x="19050" y="814629"/>
                </a:lnTo>
                <a:lnTo>
                  <a:pt x="0" y="843204"/>
                </a:lnTo>
                <a:cubicBezTo>
                  <a:pt x="1153" y="850119"/>
                  <a:pt x="8629" y="913297"/>
                  <a:pt x="19050" y="928929"/>
                </a:cubicBezTo>
                <a:cubicBezTo>
                  <a:pt x="26522" y="940137"/>
                  <a:pt x="35850" y="950962"/>
                  <a:pt x="47625" y="957504"/>
                </a:cubicBezTo>
                <a:cubicBezTo>
                  <a:pt x="65178" y="967256"/>
                  <a:pt x="85725" y="970204"/>
                  <a:pt x="104775" y="976554"/>
                </a:cubicBezTo>
                <a:cubicBezTo>
                  <a:pt x="151524" y="992137"/>
                  <a:pt x="197810" y="991451"/>
                  <a:pt x="247650" y="995604"/>
                </a:cubicBezTo>
                <a:lnTo>
                  <a:pt x="371475" y="1005129"/>
                </a:lnTo>
                <a:cubicBezTo>
                  <a:pt x="505383" y="1017302"/>
                  <a:pt x="410936" y="1008531"/>
                  <a:pt x="504825" y="1024179"/>
                </a:cubicBezTo>
                <a:cubicBezTo>
                  <a:pt x="526970" y="1027870"/>
                  <a:pt x="549411" y="1029688"/>
                  <a:pt x="571500" y="1033704"/>
                </a:cubicBezTo>
                <a:cubicBezTo>
                  <a:pt x="590680" y="1037191"/>
                  <a:pt x="670014" y="1060192"/>
                  <a:pt x="676275" y="1062279"/>
                </a:cubicBezTo>
                <a:cubicBezTo>
                  <a:pt x="692495" y="1067686"/>
                  <a:pt x="707240" y="1077484"/>
                  <a:pt x="723900" y="1081329"/>
                </a:cubicBezTo>
                <a:cubicBezTo>
                  <a:pt x="748842" y="1087085"/>
                  <a:pt x="774700" y="1087679"/>
                  <a:pt x="800100" y="1090854"/>
                </a:cubicBezTo>
                <a:cubicBezTo>
                  <a:pt x="831850" y="1087679"/>
                  <a:pt x="865896" y="1093601"/>
                  <a:pt x="895350" y="1081329"/>
                </a:cubicBezTo>
                <a:cubicBezTo>
                  <a:pt x="908457" y="1075868"/>
                  <a:pt x="909910" y="1056699"/>
                  <a:pt x="914400" y="1043229"/>
                </a:cubicBezTo>
                <a:cubicBezTo>
                  <a:pt x="922679" y="1018391"/>
                  <a:pt x="933450" y="967029"/>
                  <a:pt x="933450" y="967029"/>
                </a:cubicBezTo>
                <a:cubicBezTo>
                  <a:pt x="930275" y="916229"/>
                  <a:pt x="928533" y="865319"/>
                  <a:pt x="923925" y="814629"/>
                </a:cubicBezTo>
                <a:cubicBezTo>
                  <a:pt x="920842" y="780718"/>
                  <a:pt x="913381" y="739905"/>
                  <a:pt x="895350" y="709854"/>
                </a:cubicBezTo>
                <a:cubicBezTo>
                  <a:pt x="884890" y="692421"/>
                  <a:pt x="869448" y="678493"/>
                  <a:pt x="857250" y="662229"/>
                </a:cubicBezTo>
                <a:cubicBezTo>
                  <a:pt x="817467" y="609185"/>
                  <a:pt x="861899" y="657353"/>
                  <a:pt x="809625" y="605079"/>
                </a:cubicBezTo>
                <a:cubicBezTo>
                  <a:pt x="806450" y="595554"/>
                  <a:pt x="802858" y="586158"/>
                  <a:pt x="800100" y="576504"/>
                </a:cubicBezTo>
                <a:cubicBezTo>
                  <a:pt x="796504" y="563917"/>
                  <a:pt x="794337" y="550943"/>
                  <a:pt x="790575" y="538404"/>
                </a:cubicBezTo>
                <a:cubicBezTo>
                  <a:pt x="784805" y="519170"/>
                  <a:pt x="771525" y="481254"/>
                  <a:pt x="771525" y="481254"/>
                </a:cubicBezTo>
                <a:cubicBezTo>
                  <a:pt x="774700" y="420929"/>
                  <a:pt x="775581" y="360439"/>
                  <a:pt x="781050" y="300279"/>
                </a:cubicBezTo>
                <a:cubicBezTo>
                  <a:pt x="781959" y="290280"/>
                  <a:pt x="790575" y="281744"/>
                  <a:pt x="790575" y="271704"/>
                </a:cubicBezTo>
                <a:cubicBezTo>
                  <a:pt x="790575" y="269243"/>
                  <a:pt x="784347" y="163997"/>
                  <a:pt x="771525" y="138354"/>
                </a:cubicBezTo>
                <a:cubicBezTo>
                  <a:pt x="761286" y="117876"/>
                  <a:pt x="746125" y="100254"/>
                  <a:pt x="733425" y="81204"/>
                </a:cubicBezTo>
                <a:lnTo>
                  <a:pt x="714375" y="52629"/>
                </a:lnTo>
                <a:cubicBezTo>
                  <a:pt x="708025" y="43104"/>
                  <a:pt x="706185" y="27674"/>
                  <a:pt x="695325" y="24054"/>
                </a:cubicBezTo>
                <a:lnTo>
                  <a:pt x="666750" y="14529"/>
                </a:lnTo>
                <a:cubicBezTo>
                  <a:pt x="497859" y="19807"/>
                  <a:pt x="441377" y="0"/>
                  <a:pt x="323850" y="33579"/>
                </a:cubicBezTo>
                <a:cubicBezTo>
                  <a:pt x="314196" y="36337"/>
                  <a:pt x="304800" y="39929"/>
                  <a:pt x="295275" y="43104"/>
                </a:cubicBezTo>
                <a:lnTo>
                  <a:pt x="238125" y="81204"/>
                </a:lnTo>
                <a:cubicBezTo>
                  <a:pt x="229771" y="86773"/>
                  <a:pt x="233766" y="101170"/>
                  <a:pt x="228600" y="109779"/>
                </a:cubicBezTo>
                <a:cubicBezTo>
                  <a:pt x="223980" y="117480"/>
                  <a:pt x="196850" y="117717"/>
                  <a:pt x="190500" y="11930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13" name="4-Point Star 17">
            <a:extLst>
              <a:ext uri="{FF2B5EF4-FFF2-40B4-BE49-F238E27FC236}">
                <a16:creationId xmlns:a16="http://schemas.microsoft.com/office/drawing/2014/main" id="{438895E5-786D-78CE-E87D-42AEA4CC94D3}"/>
              </a:ext>
            </a:extLst>
          </p:cNvPr>
          <p:cNvSpPr/>
          <p:nvPr/>
        </p:nvSpPr>
        <p:spPr>
          <a:xfrm>
            <a:off x="9252886" y="4203747"/>
            <a:ext cx="184607" cy="1694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grpSp>
        <p:nvGrpSpPr>
          <p:cNvPr id="29" name="Group 54">
            <a:extLst>
              <a:ext uri="{FF2B5EF4-FFF2-40B4-BE49-F238E27FC236}">
                <a16:creationId xmlns:a16="http://schemas.microsoft.com/office/drawing/2014/main" id="{4771DF5D-4650-760B-B9EA-485FB31614CA}"/>
              </a:ext>
            </a:extLst>
          </p:cNvPr>
          <p:cNvGrpSpPr/>
          <p:nvPr/>
        </p:nvGrpSpPr>
        <p:grpSpPr>
          <a:xfrm>
            <a:off x="7988408" y="3131366"/>
            <a:ext cx="2881310" cy="2347913"/>
            <a:chOff x="3095625" y="3171825"/>
            <a:chExt cx="2881310" cy="2347913"/>
          </a:xfrm>
        </p:grpSpPr>
        <p:grpSp>
          <p:nvGrpSpPr>
            <p:cNvPr id="15" name="Group 46">
              <a:extLst>
                <a:ext uri="{FF2B5EF4-FFF2-40B4-BE49-F238E27FC236}">
                  <a16:creationId xmlns:a16="http://schemas.microsoft.com/office/drawing/2014/main" id="{9A81C2CC-DB3C-0F05-861F-D416B62CA162}"/>
                </a:ext>
              </a:extLst>
            </p:cNvPr>
            <p:cNvGrpSpPr/>
            <p:nvPr/>
          </p:nvGrpSpPr>
          <p:grpSpPr>
            <a:xfrm>
              <a:off x="3095625" y="3171825"/>
              <a:ext cx="2871786" cy="2343151"/>
              <a:chOff x="3095625" y="3171825"/>
              <a:chExt cx="2871786" cy="2343151"/>
            </a:xfrm>
          </p:grpSpPr>
          <p:grpSp>
            <p:nvGrpSpPr>
              <p:cNvPr id="23" name="Group 42">
                <a:extLst>
                  <a:ext uri="{FF2B5EF4-FFF2-40B4-BE49-F238E27FC236}">
                    <a16:creationId xmlns:a16="http://schemas.microsoft.com/office/drawing/2014/main" id="{42D811CB-AF48-8348-BD6A-5DE324A092FF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13BF9AC-955B-DAF5-F665-C05DD14C3D64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59D69CE-B14C-C3D7-96E5-AEBBADE6F2C5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43">
                <a:extLst>
                  <a:ext uri="{FF2B5EF4-FFF2-40B4-BE49-F238E27FC236}">
                    <a16:creationId xmlns:a16="http://schemas.microsoft.com/office/drawing/2014/main" id="{E2E6FC53-3AED-5608-7339-02E4BA5310F3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F0AF6D39-C52B-7EFD-3F18-BE87DB7B8950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83BA015-478A-B113-6CBC-CB377BB52A45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47">
              <a:extLst>
                <a:ext uri="{FF2B5EF4-FFF2-40B4-BE49-F238E27FC236}">
                  <a16:creationId xmlns:a16="http://schemas.microsoft.com/office/drawing/2014/main" id="{99DF9CCE-4C08-0090-12C4-EB922F0B84E6}"/>
                </a:ext>
              </a:extLst>
            </p:cNvPr>
            <p:cNvGrpSpPr/>
            <p:nvPr/>
          </p:nvGrpSpPr>
          <p:grpSpPr>
            <a:xfrm rot="20642450">
              <a:off x="3105149" y="3176587"/>
              <a:ext cx="2871786" cy="2343151"/>
              <a:chOff x="3095625" y="3171825"/>
              <a:chExt cx="2871786" cy="2343151"/>
            </a:xfrm>
          </p:grpSpPr>
          <p:grpSp>
            <p:nvGrpSpPr>
              <p:cNvPr id="17" name="Group 42">
                <a:extLst>
                  <a:ext uri="{FF2B5EF4-FFF2-40B4-BE49-F238E27FC236}">
                    <a16:creationId xmlns:a16="http://schemas.microsoft.com/office/drawing/2014/main" id="{1ECC3A83-2A2F-4BEF-A2C7-A6C6676F9D24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8CD37AA-0FFB-2FC3-1B2C-6881150A718B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3D66391-9F3D-9124-22AC-A3A302A09A1D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43">
                <a:extLst>
                  <a:ext uri="{FF2B5EF4-FFF2-40B4-BE49-F238E27FC236}">
                    <a16:creationId xmlns:a16="http://schemas.microsoft.com/office/drawing/2014/main" id="{7676FA98-D215-9C06-2E78-71A6EDEC3144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B01B2747-E84A-86F0-EAC0-5019FE0EF6B4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46EDF69-FCCA-B396-3611-081E87D175B8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5" name="Group 55">
            <a:extLst>
              <a:ext uri="{FF2B5EF4-FFF2-40B4-BE49-F238E27FC236}">
                <a16:creationId xmlns:a16="http://schemas.microsoft.com/office/drawing/2014/main" id="{8B708196-41B6-82D9-22B9-2B787FF08D49}"/>
              </a:ext>
            </a:extLst>
          </p:cNvPr>
          <p:cNvGrpSpPr/>
          <p:nvPr/>
        </p:nvGrpSpPr>
        <p:grpSpPr>
          <a:xfrm rot="19695819">
            <a:off x="7996487" y="3137260"/>
            <a:ext cx="2895535" cy="2346456"/>
            <a:chOff x="3095625" y="3171825"/>
            <a:chExt cx="2895535" cy="2346456"/>
          </a:xfrm>
        </p:grpSpPr>
        <p:grpSp>
          <p:nvGrpSpPr>
            <p:cNvPr id="31" name="Group 46">
              <a:extLst>
                <a:ext uri="{FF2B5EF4-FFF2-40B4-BE49-F238E27FC236}">
                  <a16:creationId xmlns:a16="http://schemas.microsoft.com/office/drawing/2014/main" id="{B6C196D2-5271-41A8-C134-022360FBA618}"/>
                </a:ext>
              </a:extLst>
            </p:cNvPr>
            <p:cNvGrpSpPr/>
            <p:nvPr/>
          </p:nvGrpSpPr>
          <p:grpSpPr>
            <a:xfrm>
              <a:off x="3095625" y="3171825"/>
              <a:ext cx="2892120" cy="2346456"/>
              <a:chOff x="3095625" y="3171825"/>
              <a:chExt cx="2892120" cy="2346456"/>
            </a:xfrm>
          </p:grpSpPr>
          <p:grpSp>
            <p:nvGrpSpPr>
              <p:cNvPr id="39" name="Group 42">
                <a:extLst>
                  <a:ext uri="{FF2B5EF4-FFF2-40B4-BE49-F238E27FC236}">
                    <a16:creationId xmlns:a16="http://schemas.microsoft.com/office/drawing/2014/main" id="{F03C05C5-2130-B527-F951-3B8FA1F5AF54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87594" cy="2335487"/>
                <a:chOff x="3095625" y="3171825"/>
                <a:chExt cx="2887594" cy="2335487"/>
              </a:xfrm>
            </p:grpSpPr>
            <p:cxnSp>
              <p:nvCxnSpPr>
                <p:cNvPr id="43" name="Straight Connector 11">
                  <a:extLst>
                    <a:ext uri="{FF2B5EF4-FFF2-40B4-BE49-F238E27FC236}">
                      <a16:creationId xmlns:a16="http://schemas.microsoft.com/office/drawing/2014/main" id="{9BF1068E-1674-4404-FF67-E342C953F203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A6B4052-1F0C-0EAE-519A-B060F7B94B09}"/>
                    </a:ext>
                  </a:extLst>
                </p:cNvPr>
                <p:cNvCxnSpPr/>
                <p:nvPr/>
              </p:nvCxnSpPr>
              <p:spPr>
                <a:xfrm flipH="1" flipV="1">
                  <a:off x="5768908" y="5340622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43">
                <a:extLst>
                  <a:ext uri="{FF2B5EF4-FFF2-40B4-BE49-F238E27FC236}">
                    <a16:creationId xmlns:a16="http://schemas.microsoft.com/office/drawing/2014/main" id="{16B671E6-419F-F984-5590-27965383D404}"/>
                  </a:ext>
                </a:extLst>
              </p:cNvPr>
              <p:cNvGrpSpPr/>
              <p:nvPr/>
            </p:nvGrpSpPr>
            <p:grpSpPr>
              <a:xfrm rot="21113216">
                <a:off x="3100620" y="3179909"/>
                <a:ext cx="2887125" cy="2338372"/>
                <a:chOff x="3095625" y="3171825"/>
                <a:chExt cx="2887125" cy="2338372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D6B1EBF-BCC6-6376-2324-750FFF974B13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2369E922-A06E-F3B8-2EBE-655078E3B3C2}"/>
                    </a:ext>
                  </a:extLst>
                </p:cNvPr>
                <p:cNvCxnSpPr/>
                <p:nvPr/>
              </p:nvCxnSpPr>
              <p:spPr>
                <a:xfrm flipH="1" flipV="1">
                  <a:off x="5768439" y="5343507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47">
              <a:extLst>
                <a:ext uri="{FF2B5EF4-FFF2-40B4-BE49-F238E27FC236}">
                  <a16:creationId xmlns:a16="http://schemas.microsoft.com/office/drawing/2014/main" id="{752147EC-56F2-C99D-B27B-E105F51FBAA7}"/>
                </a:ext>
              </a:extLst>
            </p:cNvPr>
            <p:cNvGrpSpPr/>
            <p:nvPr/>
          </p:nvGrpSpPr>
          <p:grpSpPr>
            <a:xfrm rot="20642450">
              <a:off x="3104870" y="3174593"/>
              <a:ext cx="2886290" cy="2343151"/>
              <a:chOff x="3095625" y="3171825"/>
              <a:chExt cx="2886290" cy="2343151"/>
            </a:xfrm>
          </p:grpSpPr>
          <p:grpSp>
            <p:nvGrpSpPr>
              <p:cNvPr id="33" name="Group 42">
                <a:extLst>
                  <a:ext uri="{FF2B5EF4-FFF2-40B4-BE49-F238E27FC236}">
                    <a16:creationId xmlns:a16="http://schemas.microsoft.com/office/drawing/2014/main" id="{2339B1AE-6C93-4B8C-7D6B-9B856FF76E35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86290" cy="2341070"/>
                <a:chOff x="3095625" y="3171825"/>
                <a:chExt cx="2886290" cy="234107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3463B5FC-615B-FD98-4607-1D2F86764EAD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88710FE-6887-32CE-E688-D9BC1E881E4B}"/>
                    </a:ext>
                  </a:extLst>
                </p:cNvPr>
                <p:cNvCxnSpPr/>
                <p:nvPr/>
              </p:nvCxnSpPr>
              <p:spPr>
                <a:xfrm flipH="1" flipV="1">
                  <a:off x="5767604" y="5346205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43">
                <a:extLst>
                  <a:ext uri="{FF2B5EF4-FFF2-40B4-BE49-F238E27FC236}">
                    <a16:creationId xmlns:a16="http://schemas.microsoft.com/office/drawing/2014/main" id="{7CF3E3E2-2342-319C-BFB7-7A38185ABAD9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80486E62-F528-8965-2BDE-2E928B4E66FF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1DAA968-C2B7-FC30-8B30-395174C6E48C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1" name="Group 70">
            <a:extLst>
              <a:ext uri="{FF2B5EF4-FFF2-40B4-BE49-F238E27FC236}">
                <a16:creationId xmlns:a16="http://schemas.microsoft.com/office/drawing/2014/main" id="{D8B665DF-3B3F-1E2E-54F6-17B536F06B6E}"/>
              </a:ext>
            </a:extLst>
          </p:cNvPr>
          <p:cNvGrpSpPr/>
          <p:nvPr/>
        </p:nvGrpSpPr>
        <p:grpSpPr>
          <a:xfrm rot="17741826">
            <a:off x="8012224" y="3126602"/>
            <a:ext cx="2881310" cy="2347913"/>
            <a:chOff x="3095625" y="3171825"/>
            <a:chExt cx="2881310" cy="234791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82584B-3AD6-09A1-34C0-6D59F95ED726}"/>
                </a:ext>
              </a:extLst>
            </p:cNvPr>
            <p:cNvGrpSpPr/>
            <p:nvPr/>
          </p:nvGrpSpPr>
          <p:grpSpPr>
            <a:xfrm>
              <a:off x="3095625" y="3171825"/>
              <a:ext cx="2871786" cy="2343151"/>
              <a:chOff x="3095625" y="3171825"/>
              <a:chExt cx="2871786" cy="2343151"/>
            </a:xfrm>
          </p:grpSpPr>
          <p:grpSp>
            <p:nvGrpSpPr>
              <p:cNvPr id="55" name="Group 42">
                <a:extLst>
                  <a:ext uri="{FF2B5EF4-FFF2-40B4-BE49-F238E27FC236}">
                    <a16:creationId xmlns:a16="http://schemas.microsoft.com/office/drawing/2014/main" id="{D39997A1-6C0E-7F3A-6A8F-174116A84317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59" name="Straight Connector 11">
                  <a:extLst>
                    <a:ext uri="{FF2B5EF4-FFF2-40B4-BE49-F238E27FC236}">
                      <a16:creationId xmlns:a16="http://schemas.microsoft.com/office/drawing/2014/main" id="{0D3C5F6F-036D-F514-FB2A-4010FDB03455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D874618-D8DE-DFA9-BEF4-FE0D6EF48E37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43">
                <a:extLst>
                  <a:ext uri="{FF2B5EF4-FFF2-40B4-BE49-F238E27FC236}">
                    <a16:creationId xmlns:a16="http://schemas.microsoft.com/office/drawing/2014/main" id="{49DF9354-CBDF-E750-1CC2-BF50CE1095A0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902D2E6B-74EF-5FE7-E42B-93A7C53CF316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28A1B9D-6064-1A3B-AE7B-A4919328DE5E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40CE072-ECB3-318C-95E5-8206E31AF9D4}"/>
                </a:ext>
              </a:extLst>
            </p:cNvPr>
            <p:cNvGrpSpPr/>
            <p:nvPr/>
          </p:nvGrpSpPr>
          <p:grpSpPr>
            <a:xfrm rot="20642450">
              <a:off x="3105149" y="3176587"/>
              <a:ext cx="2871786" cy="2343151"/>
              <a:chOff x="3095625" y="3171825"/>
              <a:chExt cx="2871786" cy="2343151"/>
            </a:xfrm>
          </p:grpSpPr>
          <p:grpSp>
            <p:nvGrpSpPr>
              <p:cNvPr id="49" name="Group 42">
                <a:extLst>
                  <a:ext uri="{FF2B5EF4-FFF2-40B4-BE49-F238E27FC236}">
                    <a16:creationId xmlns:a16="http://schemas.microsoft.com/office/drawing/2014/main" id="{2FFC5080-F14B-48A1-2DF1-E3951C643B52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69BFFE3-E833-F8D5-3E68-249120774C46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14582077-B314-4E98-2487-59246ABCF1D3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3">
                <a:extLst>
                  <a:ext uri="{FF2B5EF4-FFF2-40B4-BE49-F238E27FC236}">
                    <a16:creationId xmlns:a16="http://schemas.microsoft.com/office/drawing/2014/main" id="{C6E6E9A8-BB85-243E-D025-88F926503955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6801CB3-179B-F11B-3FC8-FD3C78510CD5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E698ACE0-8DBF-1682-20BB-3F20B260A0DF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7" name="Group 85">
            <a:extLst>
              <a:ext uri="{FF2B5EF4-FFF2-40B4-BE49-F238E27FC236}">
                <a16:creationId xmlns:a16="http://schemas.microsoft.com/office/drawing/2014/main" id="{CBAAD560-9B5F-22D0-3940-AA50148DE69C}"/>
              </a:ext>
            </a:extLst>
          </p:cNvPr>
          <p:cNvGrpSpPr/>
          <p:nvPr/>
        </p:nvGrpSpPr>
        <p:grpSpPr>
          <a:xfrm rot="15837645">
            <a:off x="8029256" y="3119847"/>
            <a:ext cx="2867025" cy="2347133"/>
            <a:chOff x="3095625" y="3171825"/>
            <a:chExt cx="2867025" cy="2347133"/>
          </a:xfrm>
        </p:grpSpPr>
        <p:grpSp>
          <p:nvGrpSpPr>
            <p:cNvPr id="63" name="Group 46">
              <a:extLst>
                <a:ext uri="{FF2B5EF4-FFF2-40B4-BE49-F238E27FC236}">
                  <a16:creationId xmlns:a16="http://schemas.microsoft.com/office/drawing/2014/main" id="{6FA9CC37-18BB-5776-E5B4-F9A9894B4F62}"/>
                </a:ext>
              </a:extLst>
            </p:cNvPr>
            <p:cNvGrpSpPr/>
            <p:nvPr/>
          </p:nvGrpSpPr>
          <p:grpSpPr>
            <a:xfrm>
              <a:off x="3095625" y="3171825"/>
              <a:ext cx="2867025" cy="2333625"/>
              <a:chOff x="3095625" y="3171825"/>
              <a:chExt cx="2867025" cy="2333625"/>
            </a:xfrm>
          </p:grpSpPr>
          <p:grpSp>
            <p:nvGrpSpPr>
              <p:cNvPr id="71" name="Group 42">
                <a:extLst>
                  <a:ext uri="{FF2B5EF4-FFF2-40B4-BE49-F238E27FC236}">
                    <a16:creationId xmlns:a16="http://schemas.microsoft.com/office/drawing/2014/main" id="{DCAA5010-044C-34D3-E936-0E38787AD300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75" name="Straight Connector 11">
                  <a:extLst>
                    <a:ext uri="{FF2B5EF4-FFF2-40B4-BE49-F238E27FC236}">
                      <a16:creationId xmlns:a16="http://schemas.microsoft.com/office/drawing/2014/main" id="{2CB3EE9C-0924-8E8F-2E16-B1ACA5ADE6C5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AE1D22E1-4212-E2B8-842C-95786F65C590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43">
                <a:extLst>
                  <a:ext uri="{FF2B5EF4-FFF2-40B4-BE49-F238E27FC236}">
                    <a16:creationId xmlns:a16="http://schemas.microsoft.com/office/drawing/2014/main" id="{1FC730DC-13C0-9BF7-FBB7-07BA86C76802}"/>
                  </a:ext>
                </a:extLst>
              </p:cNvPr>
              <p:cNvGrpSpPr/>
              <p:nvPr/>
            </p:nvGrpSpPr>
            <p:grpSpPr>
              <a:xfrm rot="21113216">
                <a:off x="3098871" y="3182408"/>
                <a:ext cx="2853629" cy="2311199"/>
                <a:chOff x="3095625" y="3171825"/>
                <a:chExt cx="2853629" cy="2311199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4753213-CFD2-CA38-0396-1AF8D617D280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F180A5E4-82CD-86AB-C2E3-6DBED9CE29B0}"/>
                    </a:ext>
                  </a:extLst>
                </p:cNvPr>
                <p:cNvCxnSpPr/>
                <p:nvPr/>
              </p:nvCxnSpPr>
              <p:spPr>
                <a:xfrm flipH="1" flipV="1">
                  <a:off x="5734943" y="5316334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" name="Group 47">
              <a:extLst>
                <a:ext uri="{FF2B5EF4-FFF2-40B4-BE49-F238E27FC236}">
                  <a16:creationId xmlns:a16="http://schemas.microsoft.com/office/drawing/2014/main" id="{F07CA0B6-5E03-2D3E-0EA1-C7F2D5F5FB27}"/>
                </a:ext>
              </a:extLst>
            </p:cNvPr>
            <p:cNvGrpSpPr/>
            <p:nvPr/>
          </p:nvGrpSpPr>
          <p:grpSpPr>
            <a:xfrm rot="20642450">
              <a:off x="3105039" y="3179670"/>
              <a:ext cx="2849898" cy="2339288"/>
              <a:chOff x="3095625" y="3171825"/>
              <a:chExt cx="2849898" cy="2339288"/>
            </a:xfrm>
          </p:grpSpPr>
          <p:grpSp>
            <p:nvGrpSpPr>
              <p:cNvPr id="65" name="Group 42">
                <a:extLst>
                  <a:ext uri="{FF2B5EF4-FFF2-40B4-BE49-F238E27FC236}">
                    <a16:creationId xmlns:a16="http://schemas.microsoft.com/office/drawing/2014/main" id="{16022778-5D2D-183A-00C3-1DF92AA2CBEB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49898" cy="2326707"/>
                <a:chOff x="3095625" y="3171825"/>
                <a:chExt cx="2849898" cy="2326707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3258DEC1-8021-89C9-7FD5-A7300873E05A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C7EC27B-A86C-2BEE-9965-DCF4BAD2CBB9}"/>
                    </a:ext>
                  </a:extLst>
                </p:cNvPr>
                <p:cNvCxnSpPr/>
                <p:nvPr/>
              </p:nvCxnSpPr>
              <p:spPr>
                <a:xfrm flipH="1" flipV="1">
                  <a:off x="5731212" y="5331842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43">
                <a:extLst>
                  <a:ext uri="{FF2B5EF4-FFF2-40B4-BE49-F238E27FC236}">
                    <a16:creationId xmlns:a16="http://schemas.microsoft.com/office/drawing/2014/main" id="{E20EA88F-4529-8D16-035F-2B7E7C948082}"/>
                  </a:ext>
                </a:extLst>
              </p:cNvPr>
              <p:cNvGrpSpPr/>
              <p:nvPr/>
            </p:nvGrpSpPr>
            <p:grpSpPr>
              <a:xfrm rot="21113216">
                <a:off x="3100112" y="3183399"/>
                <a:ext cx="2838422" cy="2327714"/>
                <a:chOff x="3095625" y="3171825"/>
                <a:chExt cx="2838422" cy="2327714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FCCA9B97-5470-CA65-5A4C-CA8081FBA28E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39DCE48B-6005-7431-EA42-9373B2E25B7D}"/>
                    </a:ext>
                  </a:extLst>
                </p:cNvPr>
                <p:cNvCxnSpPr/>
                <p:nvPr/>
              </p:nvCxnSpPr>
              <p:spPr>
                <a:xfrm flipH="1" flipV="1">
                  <a:off x="5719736" y="5332849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3" name="Group 130">
            <a:extLst>
              <a:ext uri="{FF2B5EF4-FFF2-40B4-BE49-F238E27FC236}">
                <a16:creationId xmlns:a16="http://schemas.microsoft.com/office/drawing/2014/main" id="{FDCF9412-4F58-7E82-E9AF-2FE10724B65F}"/>
              </a:ext>
            </a:extLst>
          </p:cNvPr>
          <p:cNvGrpSpPr/>
          <p:nvPr/>
        </p:nvGrpSpPr>
        <p:grpSpPr>
          <a:xfrm rot="13949379">
            <a:off x="8055903" y="3100566"/>
            <a:ext cx="2878925" cy="2358613"/>
            <a:chOff x="3100101" y="3180527"/>
            <a:chExt cx="2878925" cy="2358613"/>
          </a:xfrm>
        </p:grpSpPr>
        <p:grpSp>
          <p:nvGrpSpPr>
            <p:cNvPr id="79" name="Group 46">
              <a:extLst>
                <a:ext uri="{FF2B5EF4-FFF2-40B4-BE49-F238E27FC236}">
                  <a16:creationId xmlns:a16="http://schemas.microsoft.com/office/drawing/2014/main" id="{2304F1D4-0991-F37B-667E-65215BBE0336}"/>
                </a:ext>
              </a:extLst>
            </p:cNvPr>
            <p:cNvGrpSpPr/>
            <p:nvPr/>
          </p:nvGrpSpPr>
          <p:grpSpPr>
            <a:xfrm>
              <a:off x="3106959" y="3180527"/>
              <a:ext cx="2847339" cy="2321468"/>
              <a:chOff x="3106959" y="3180527"/>
              <a:chExt cx="2847339" cy="2321468"/>
            </a:xfrm>
          </p:grpSpPr>
          <p:grpSp>
            <p:nvGrpSpPr>
              <p:cNvPr id="87" name="Group 42">
                <a:extLst>
                  <a:ext uri="{FF2B5EF4-FFF2-40B4-BE49-F238E27FC236}">
                    <a16:creationId xmlns:a16="http://schemas.microsoft.com/office/drawing/2014/main" id="{E0665260-22E8-DC1D-8EF9-4A3C7BBD5835}"/>
                  </a:ext>
                </a:extLst>
              </p:cNvPr>
              <p:cNvGrpSpPr/>
              <p:nvPr/>
            </p:nvGrpSpPr>
            <p:grpSpPr>
              <a:xfrm>
                <a:off x="3106959" y="3180527"/>
                <a:ext cx="2841038" cy="2313675"/>
                <a:chOff x="3106959" y="3180527"/>
                <a:chExt cx="2841038" cy="2313675"/>
              </a:xfrm>
            </p:grpSpPr>
            <p:cxnSp>
              <p:nvCxnSpPr>
                <p:cNvPr id="91" name="Straight Connector 11">
                  <a:extLst>
                    <a:ext uri="{FF2B5EF4-FFF2-40B4-BE49-F238E27FC236}">
                      <a16:creationId xmlns:a16="http://schemas.microsoft.com/office/drawing/2014/main" id="{ECEB76D9-046B-C5F0-97D0-48B851D48B8F}"/>
                    </a:ext>
                  </a:extLst>
                </p:cNvPr>
                <p:cNvCxnSpPr/>
                <p:nvPr/>
              </p:nvCxnSpPr>
              <p:spPr>
                <a:xfrm flipH="1" flipV="1">
                  <a:off x="3106959" y="3180527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3D32614C-A6DE-4700-C3BA-A474A49F2464}"/>
                    </a:ext>
                  </a:extLst>
                </p:cNvPr>
                <p:cNvCxnSpPr/>
                <p:nvPr/>
              </p:nvCxnSpPr>
              <p:spPr>
                <a:xfrm flipH="1" flipV="1">
                  <a:off x="5733686" y="5327512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43">
                <a:extLst>
                  <a:ext uri="{FF2B5EF4-FFF2-40B4-BE49-F238E27FC236}">
                    <a16:creationId xmlns:a16="http://schemas.microsoft.com/office/drawing/2014/main" id="{B5DB089C-47FC-7C48-038F-720C81F731CA}"/>
                  </a:ext>
                </a:extLst>
              </p:cNvPr>
              <p:cNvGrpSpPr/>
              <p:nvPr/>
            </p:nvGrpSpPr>
            <p:grpSpPr>
              <a:xfrm rot="21113216">
                <a:off x="3110183" y="3191786"/>
                <a:ext cx="2844115" cy="2310209"/>
                <a:chOff x="3105617" y="3182038"/>
                <a:chExt cx="2844115" cy="2310209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FB510078-03F4-6224-A17B-533CCB5F1312}"/>
                    </a:ext>
                  </a:extLst>
                </p:cNvPr>
                <p:cNvCxnSpPr/>
                <p:nvPr/>
              </p:nvCxnSpPr>
              <p:spPr>
                <a:xfrm flipH="1" flipV="1">
                  <a:off x="3105617" y="3182038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E847FFEF-C92C-25BA-7DD5-8CFA3C129D08}"/>
                    </a:ext>
                  </a:extLst>
                </p:cNvPr>
                <p:cNvCxnSpPr/>
                <p:nvPr/>
              </p:nvCxnSpPr>
              <p:spPr>
                <a:xfrm flipH="1" flipV="1">
                  <a:off x="5735421" y="5325557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" name="Group 47">
              <a:extLst>
                <a:ext uri="{FF2B5EF4-FFF2-40B4-BE49-F238E27FC236}">
                  <a16:creationId xmlns:a16="http://schemas.microsoft.com/office/drawing/2014/main" id="{B2A39F89-80D7-B21C-9280-D1AA14626C3A}"/>
                </a:ext>
              </a:extLst>
            </p:cNvPr>
            <p:cNvGrpSpPr/>
            <p:nvPr/>
          </p:nvGrpSpPr>
          <p:grpSpPr>
            <a:xfrm rot="20642450">
              <a:off x="3100101" y="3207447"/>
              <a:ext cx="2878925" cy="2331693"/>
              <a:chOff x="3083725" y="3201310"/>
              <a:chExt cx="2878925" cy="2331693"/>
            </a:xfrm>
          </p:grpSpPr>
          <p:grpSp>
            <p:nvGrpSpPr>
              <p:cNvPr id="81" name="Group 42">
                <a:extLst>
                  <a:ext uri="{FF2B5EF4-FFF2-40B4-BE49-F238E27FC236}">
                    <a16:creationId xmlns:a16="http://schemas.microsoft.com/office/drawing/2014/main" id="{18331A8C-72D3-1521-E8AD-B630D6660823}"/>
                  </a:ext>
                </a:extLst>
              </p:cNvPr>
              <p:cNvGrpSpPr/>
              <p:nvPr/>
            </p:nvGrpSpPr>
            <p:grpSpPr>
              <a:xfrm>
                <a:off x="3087830" y="3201310"/>
                <a:ext cx="2874820" cy="2304140"/>
                <a:chOff x="3087830" y="3201310"/>
                <a:chExt cx="2874820" cy="2304140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302B835D-D3FA-7110-0BAC-CC0AE2785262}"/>
                    </a:ext>
                  </a:extLst>
                </p:cNvPr>
                <p:cNvCxnSpPr/>
                <p:nvPr/>
              </p:nvCxnSpPr>
              <p:spPr>
                <a:xfrm flipH="1" flipV="1">
                  <a:off x="3087830" y="3201310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957B1E7D-48BB-225C-14B4-994517310D40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43">
                <a:extLst>
                  <a:ext uri="{FF2B5EF4-FFF2-40B4-BE49-F238E27FC236}">
                    <a16:creationId xmlns:a16="http://schemas.microsoft.com/office/drawing/2014/main" id="{49F19C53-6A13-B3E2-2573-5921E517A1B1}"/>
                  </a:ext>
                </a:extLst>
              </p:cNvPr>
              <p:cNvGrpSpPr/>
              <p:nvPr/>
            </p:nvGrpSpPr>
            <p:grpSpPr>
              <a:xfrm rot="21113216">
                <a:off x="3083725" y="3216480"/>
                <a:ext cx="2868598" cy="2316523"/>
                <a:chOff x="3075372" y="3204451"/>
                <a:chExt cx="2868598" cy="2316523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C62A857B-D8FD-B6C6-5B25-D2D0EC6C45A8}"/>
                    </a:ext>
                  </a:extLst>
                </p:cNvPr>
                <p:cNvCxnSpPr/>
                <p:nvPr/>
              </p:nvCxnSpPr>
              <p:spPr>
                <a:xfrm flipH="1" flipV="1">
                  <a:off x="3075372" y="3204451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4D7A2A3-48C1-4956-4FD3-5D5E320F0945}"/>
                    </a:ext>
                  </a:extLst>
                </p:cNvPr>
                <p:cNvCxnSpPr/>
                <p:nvPr/>
              </p:nvCxnSpPr>
              <p:spPr>
                <a:xfrm flipH="1" flipV="1">
                  <a:off x="5729659" y="5354284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7" name="Group 145">
            <a:extLst>
              <a:ext uri="{FF2B5EF4-FFF2-40B4-BE49-F238E27FC236}">
                <a16:creationId xmlns:a16="http://schemas.microsoft.com/office/drawing/2014/main" id="{C37869DA-86A8-9B27-9D5F-A1B330D8ED18}"/>
              </a:ext>
            </a:extLst>
          </p:cNvPr>
          <p:cNvGrpSpPr/>
          <p:nvPr/>
        </p:nvGrpSpPr>
        <p:grpSpPr>
          <a:xfrm rot="12243033">
            <a:off x="7980210" y="3133369"/>
            <a:ext cx="2874899" cy="2352189"/>
            <a:chOff x="3105149" y="3167549"/>
            <a:chExt cx="2874899" cy="2352189"/>
          </a:xfrm>
        </p:grpSpPr>
        <p:grpSp>
          <p:nvGrpSpPr>
            <p:cNvPr id="95" name="Group 46">
              <a:extLst>
                <a:ext uri="{FF2B5EF4-FFF2-40B4-BE49-F238E27FC236}">
                  <a16:creationId xmlns:a16="http://schemas.microsoft.com/office/drawing/2014/main" id="{16F22911-FB29-4145-305F-1C8104B5035C}"/>
                </a:ext>
              </a:extLst>
            </p:cNvPr>
            <p:cNvGrpSpPr/>
            <p:nvPr/>
          </p:nvGrpSpPr>
          <p:grpSpPr>
            <a:xfrm>
              <a:off x="3110531" y="3167549"/>
              <a:ext cx="2869517" cy="2346706"/>
              <a:chOff x="3110531" y="3167549"/>
              <a:chExt cx="2869517" cy="2346706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A679CB6-46B8-4347-8A4F-EB27C2D1113B}"/>
                  </a:ext>
                </a:extLst>
              </p:cNvPr>
              <p:cNvCxnSpPr/>
              <p:nvPr/>
            </p:nvCxnSpPr>
            <p:spPr>
              <a:xfrm flipH="1" flipV="1">
                <a:off x="5765737" y="5330996"/>
                <a:ext cx="214311" cy="16669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43">
                <a:extLst>
                  <a:ext uri="{FF2B5EF4-FFF2-40B4-BE49-F238E27FC236}">
                    <a16:creationId xmlns:a16="http://schemas.microsoft.com/office/drawing/2014/main" id="{17D11051-44FA-8200-83A9-9671CCF03A37}"/>
                  </a:ext>
                </a:extLst>
              </p:cNvPr>
              <p:cNvGrpSpPr/>
              <p:nvPr/>
            </p:nvGrpSpPr>
            <p:grpSpPr>
              <a:xfrm rot="21113216">
                <a:off x="3110531" y="3167549"/>
                <a:ext cx="2855901" cy="2346706"/>
                <a:chOff x="3106749" y="3158744"/>
                <a:chExt cx="2855901" cy="2346706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4177AF3-8700-C852-33FE-07691ECAA6B0}"/>
                    </a:ext>
                  </a:extLst>
                </p:cNvPr>
                <p:cNvCxnSpPr/>
                <p:nvPr/>
              </p:nvCxnSpPr>
              <p:spPr>
                <a:xfrm flipH="1" flipV="1">
                  <a:off x="3106749" y="3158744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64B59421-7F3A-58FF-F135-F25F5CD7395F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Group 47">
              <a:extLst>
                <a:ext uri="{FF2B5EF4-FFF2-40B4-BE49-F238E27FC236}">
                  <a16:creationId xmlns:a16="http://schemas.microsoft.com/office/drawing/2014/main" id="{5F35F18B-F904-5C8D-E305-58FDD46D7BCC}"/>
                </a:ext>
              </a:extLst>
            </p:cNvPr>
            <p:cNvGrpSpPr/>
            <p:nvPr/>
          </p:nvGrpSpPr>
          <p:grpSpPr>
            <a:xfrm rot="20642450">
              <a:off x="3105149" y="3176587"/>
              <a:ext cx="2871786" cy="2343151"/>
              <a:chOff x="3095625" y="3171825"/>
              <a:chExt cx="2871786" cy="2343151"/>
            </a:xfrm>
          </p:grpSpPr>
          <p:grpSp>
            <p:nvGrpSpPr>
              <p:cNvPr id="97" name="Group 42">
                <a:extLst>
                  <a:ext uri="{FF2B5EF4-FFF2-40B4-BE49-F238E27FC236}">
                    <a16:creationId xmlns:a16="http://schemas.microsoft.com/office/drawing/2014/main" id="{19F4422B-3B2A-6317-057E-78DD39005061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66A776AE-F01E-C1FE-8AAF-ED5ED381712F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9FD3384E-1D74-14C0-0FCD-4EEB63470676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43">
                <a:extLst>
                  <a:ext uri="{FF2B5EF4-FFF2-40B4-BE49-F238E27FC236}">
                    <a16:creationId xmlns:a16="http://schemas.microsoft.com/office/drawing/2014/main" id="{2A16B54E-235D-01C4-1DA1-051D3D7C2D99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8BA3A42B-CB5E-45A1-1E1B-A10180BC8EFA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D6A67992-A314-5683-4D7B-D09EA2667225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1" name="Group 161">
            <a:extLst>
              <a:ext uri="{FF2B5EF4-FFF2-40B4-BE49-F238E27FC236}">
                <a16:creationId xmlns:a16="http://schemas.microsoft.com/office/drawing/2014/main" id="{5F9F589C-97A9-7C83-CDC9-E52DFC7F716B}"/>
              </a:ext>
            </a:extLst>
          </p:cNvPr>
          <p:cNvGrpSpPr/>
          <p:nvPr/>
        </p:nvGrpSpPr>
        <p:grpSpPr>
          <a:xfrm rot="4694122">
            <a:off x="8626488" y="3886990"/>
            <a:ext cx="585249" cy="257874"/>
            <a:chOff x="5609686" y="4450873"/>
            <a:chExt cx="1371971" cy="960576"/>
          </a:xfrm>
        </p:grpSpPr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213D4247-28F3-51C2-5B96-2E0636F089BC}"/>
                </a:ext>
              </a:extLst>
            </p:cNvPr>
            <p:cNvSpPr>
              <a:spLocks/>
            </p:cNvSpPr>
            <p:nvPr/>
          </p:nvSpPr>
          <p:spPr bwMode="auto">
            <a:xfrm rot="8260989">
              <a:off x="5707807" y="4450873"/>
              <a:ext cx="1273850" cy="190805"/>
            </a:xfrm>
            <a:custGeom>
              <a:avLst/>
              <a:gdLst>
                <a:gd name="T0" fmla="*/ 0 w 2880"/>
                <a:gd name="T1" fmla="*/ 0 h 390"/>
                <a:gd name="T2" fmla="*/ 0 w 2880"/>
                <a:gd name="T3" fmla="*/ 0 h 390"/>
                <a:gd name="T4" fmla="*/ 0 w 2880"/>
                <a:gd name="T5" fmla="*/ 0 h 390"/>
                <a:gd name="T6" fmla="*/ 0 w 2880"/>
                <a:gd name="T7" fmla="*/ 0 h 390"/>
                <a:gd name="T8" fmla="*/ 0 w 2880"/>
                <a:gd name="T9" fmla="*/ 0 h 390"/>
                <a:gd name="T10" fmla="*/ 0 w 2880"/>
                <a:gd name="T11" fmla="*/ 0 h 390"/>
                <a:gd name="T12" fmla="*/ 0 w 2880"/>
                <a:gd name="T13" fmla="*/ 0 h 390"/>
                <a:gd name="T14" fmla="*/ 0 w 2880"/>
                <a:gd name="T15" fmla="*/ 0 h 390"/>
                <a:gd name="T16" fmla="*/ 0 w 2880"/>
                <a:gd name="T17" fmla="*/ 0 h 390"/>
                <a:gd name="T18" fmla="*/ 0 w 2880"/>
                <a:gd name="T19" fmla="*/ 0 h 390"/>
                <a:gd name="T20" fmla="*/ 0 w 2880"/>
                <a:gd name="T21" fmla="*/ 0 h 390"/>
                <a:gd name="T22" fmla="*/ 0 w 2880"/>
                <a:gd name="T23" fmla="*/ 0 h 390"/>
                <a:gd name="T24" fmla="*/ 0 w 2880"/>
                <a:gd name="T25" fmla="*/ 0 h 390"/>
                <a:gd name="T26" fmla="*/ 0 w 2880"/>
                <a:gd name="T27" fmla="*/ 0 h 390"/>
                <a:gd name="T28" fmla="*/ 0 w 2880"/>
                <a:gd name="T29" fmla="*/ 0 h 390"/>
                <a:gd name="T30" fmla="*/ 0 w 2880"/>
                <a:gd name="T31" fmla="*/ 0 h 390"/>
                <a:gd name="T32" fmla="*/ 0 w 2880"/>
                <a:gd name="T33" fmla="*/ 0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0"/>
                <a:gd name="T52" fmla="*/ 0 h 390"/>
                <a:gd name="T53" fmla="*/ 2880 w 2880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0" h="390">
                  <a:moveTo>
                    <a:pt x="0" y="390"/>
                  </a:moveTo>
                  <a:cubicBezTo>
                    <a:pt x="60" y="210"/>
                    <a:pt x="120" y="30"/>
                    <a:pt x="180" y="30"/>
                  </a:cubicBezTo>
                  <a:cubicBezTo>
                    <a:pt x="240" y="30"/>
                    <a:pt x="300" y="390"/>
                    <a:pt x="360" y="390"/>
                  </a:cubicBezTo>
                  <a:cubicBezTo>
                    <a:pt x="420" y="390"/>
                    <a:pt x="480" y="30"/>
                    <a:pt x="540" y="30"/>
                  </a:cubicBezTo>
                  <a:cubicBezTo>
                    <a:pt x="600" y="30"/>
                    <a:pt x="660" y="390"/>
                    <a:pt x="720" y="390"/>
                  </a:cubicBezTo>
                  <a:cubicBezTo>
                    <a:pt x="780" y="390"/>
                    <a:pt x="840" y="30"/>
                    <a:pt x="900" y="30"/>
                  </a:cubicBezTo>
                  <a:cubicBezTo>
                    <a:pt x="960" y="30"/>
                    <a:pt x="1020" y="390"/>
                    <a:pt x="1080" y="390"/>
                  </a:cubicBezTo>
                  <a:cubicBezTo>
                    <a:pt x="1140" y="390"/>
                    <a:pt x="1200" y="30"/>
                    <a:pt x="1260" y="30"/>
                  </a:cubicBezTo>
                  <a:cubicBezTo>
                    <a:pt x="1320" y="30"/>
                    <a:pt x="1380" y="390"/>
                    <a:pt x="1440" y="390"/>
                  </a:cubicBezTo>
                  <a:cubicBezTo>
                    <a:pt x="1500" y="390"/>
                    <a:pt x="1560" y="30"/>
                    <a:pt x="1620" y="30"/>
                  </a:cubicBezTo>
                  <a:cubicBezTo>
                    <a:pt x="1680" y="30"/>
                    <a:pt x="1740" y="390"/>
                    <a:pt x="1800" y="390"/>
                  </a:cubicBezTo>
                  <a:cubicBezTo>
                    <a:pt x="1860" y="390"/>
                    <a:pt x="1920" y="30"/>
                    <a:pt x="1980" y="30"/>
                  </a:cubicBezTo>
                  <a:cubicBezTo>
                    <a:pt x="2040" y="30"/>
                    <a:pt x="2100" y="390"/>
                    <a:pt x="2160" y="390"/>
                  </a:cubicBezTo>
                  <a:cubicBezTo>
                    <a:pt x="2220" y="390"/>
                    <a:pt x="2280" y="30"/>
                    <a:pt x="2340" y="30"/>
                  </a:cubicBezTo>
                  <a:cubicBezTo>
                    <a:pt x="2400" y="30"/>
                    <a:pt x="2460" y="390"/>
                    <a:pt x="2520" y="390"/>
                  </a:cubicBezTo>
                  <a:cubicBezTo>
                    <a:pt x="2580" y="390"/>
                    <a:pt x="2640" y="60"/>
                    <a:pt x="2700" y="30"/>
                  </a:cubicBezTo>
                  <a:cubicBezTo>
                    <a:pt x="2760" y="0"/>
                    <a:pt x="2850" y="180"/>
                    <a:pt x="2880" y="21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 sz="1800" dirty="0">
                <a:solidFill>
                  <a:srgbClr val="C00000"/>
                </a:solidFill>
              </a:endParaRPr>
            </a:p>
          </p:txBody>
        </p:sp>
        <p:sp>
          <p:nvSpPr>
            <p:cNvPr id="110" name="Line 13">
              <a:extLst>
                <a:ext uri="{FF2B5EF4-FFF2-40B4-BE49-F238E27FC236}">
                  <a16:creationId xmlns:a16="http://schemas.microsoft.com/office/drawing/2014/main" id="{8AF80168-9188-EEFC-8E68-03F46F22A7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260989" flipV="1">
              <a:off x="5609686" y="5331354"/>
              <a:ext cx="347495" cy="8009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 sz="1800"/>
            </a:p>
          </p:txBody>
        </p:sp>
      </p:grpSp>
      <p:sp>
        <p:nvSpPr>
          <p:cNvPr id="113" name="Rectangular Callout 171">
            <a:extLst>
              <a:ext uri="{FF2B5EF4-FFF2-40B4-BE49-F238E27FC236}">
                <a16:creationId xmlns:a16="http://schemas.microsoft.com/office/drawing/2014/main" id="{81213A75-C26C-6B76-350B-8B1317A4CD6D}"/>
              </a:ext>
            </a:extLst>
          </p:cNvPr>
          <p:cNvSpPr/>
          <p:nvPr/>
        </p:nvSpPr>
        <p:spPr>
          <a:xfrm>
            <a:off x="9014881" y="3627256"/>
            <a:ext cx="1306415" cy="278834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rgbClr val="0000FF"/>
                </a:solidFill>
              </a:rPr>
              <a:t>e</a:t>
            </a:r>
            <a:r>
              <a:rPr lang="hr-HR" sz="1600" b="1" baseline="30000" dirty="0">
                <a:solidFill>
                  <a:srgbClr val="0000FF"/>
                </a:solidFill>
              </a:rPr>
              <a:t>+</a:t>
            </a:r>
            <a:r>
              <a:rPr lang="hr-HR" sz="1600" dirty="0">
                <a:solidFill>
                  <a:srgbClr val="0000FF"/>
                </a:solidFill>
              </a:rPr>
              <a:t>+</a:t>
            </a:r>
            <a:r>
              <a:rPr lang="hr-HR" sz="1600" b="1" dirty="0">
                <a:solidFill>
                  <a:srgbClr val="0000FF"/>
                </a:solidFill>
              </a:rPr>
              <a:t>e</a:t>
            </a:r>
            <a:r>
              <a:rPr lang="hr-HR" sz="1600" b="1" baseline="30000" dirty="0">
                <a:solidFill>
                  <a:srgbClr val="0000FF"/>
                </a:solidFill>
              </a:rPr>
              <a:t>-</a:t>
            </a:r>
            <a:r>
              <a:rPr lang="hr-HR" sz="1600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hr-HR" sz="1600" b="1" dirty="0">
                <a:solidFill>
                  <a:srgbClr val="C0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hr-HR" sz="1600" dirty="0">
                <a:solidFill>
                  <a:srgbClr val="C00000"/>
                </a:solidFill>
                <a:sym typeface="Wingdings" pitchFamily="2" charset="2"/>
              </a:rPr>
              <a:t>+</a:t>
            </a:r>
            <a:r>
              <a:rPr lang="hr-HR" sz="1600" b="1" dirty="0">
                <a:solidFill>
                  <a:srgbClr val="C00000"/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hr-HR" sz="1600" b="1" baseline="30000" dirty="0">
              <a:solidFill>
                <a:srgbClr val="C00000"/>
              </a:solidFill>
              <a:latin typeface="Symbol" pitchFamily="18" charset="2"/>
            </a:endParaRPr>
          </a:p>
        </p:txBody>
      </p:sp>
      <p:grpSp>
        <p:nvGrpSpPr>
          <p:cNvPr id="117" name="Group 175">
            <a:extLst>
              <a:ext uri="{FF2B5EF4-FFF2-40B4-BE49-F238E27FC236}">
                <a16:creationId xmlns:a16="http://schemas.microsoft.com/office/drawing/2014/main" id="{4CBF2658-6DE6-4D27-021D-D00AA53CA2C5}"/>
              </a:ext>
            </a:extLst>
          </p:cNvPr>
          <p:cNvGrpSpPr/>
          <p:nvPr/>
        </p:nvGrpSpPr>
        <p:grpSpPr>
          <a:xfrm rot="15525958">
            <a:off x="9498026" y="4410865"/>
            <a:ext cx="585249" cy="257874"/>
            <a:chOff x="5609686" y="4450873"/>
            <a:chExt cx="1371971" cy="960576"/>
          </a:xfrm>
        </p:grpSpPr>
        <p:sp>
          <p:nvSpPr>
            <p:cNvPr id="115" name="Freeform 12">
              <a:extLst>
                <a:ext uri="{FF2B5EF4-FFF2-40B4-BE49-F238E27FC236}">
                  <a16:creationId xmlns:a16="http://schemas.microsoft.com/office/drawing/2014/main" id="{12566441-3CE9-F391-B3CD-E1DA8F03123C}"/>
                </a:ext>
              </a:extLst>
            </p:cNvPr>
            <p:cNvSpPr>
              <a:spLocks/>
            </p:cNvSpPr>
            <p:nvPr/>
          </p:nvSpPr>
          <p:spPr bwMode="auto">
            <a:xfrm rot="8260989">
              <a:off x="5707807" y="4450873"/>
              <a:ext cx="1273850" cy="190805"/>
            </a:xfrm>
            <a:custGeom>
              <a:avLst/>
              <a:gdLst>
                <a:gd name="T0" fmla="*/ 0 w 2880"/>
                <a:gd name="T1" fmla="*/ 0 h 390"/>
                <a:gd name="T2" fmla="*/ 0 w 2880"/>
                <a:gd name="T3" fmla="*/ 0 h 390"/>
                <a:gd name="T4" fmla="*/ 0 w 2880"/>
                <a:gd name="T5" fmla="*/ 0 h 390"/>
                <a:gd name="T6" fmla="*/ 0 w 2880"/>
                <a:gd name="T7" fmla="*/ 0 h 390"/>
                <a:gd name="T8" fmla="*/ 0 w 2880"/>
                <a:gd name="T9" fmla="*/ 0 h 390"/>
                <a:gd name="T10" fmla="*/ 0 w 2880"/>
                <a:gd name="T11" fmla="*/ 0 h 390"/>
                <a:gd name="T12" fmla="*/ 0 w 2880"/>
                <a:gd name="T13" fmla="*/ 0 h 390"/>
                <a:gd name="T14" fmla="*/ 0 w 2880"/>
                <a:gd name="T15" fmla="*/ 0 h 390"/>
                <a:gd name="T16" fmla="*/ 0 w 2880"/>
                <a:gd name="T17" fmla="*/ 0 h 390"/>
                <a:gd name="T18" fmla="*/ 0 w 2880"/>
                <a:gd name="T19" fmla="*/ 0 h 390"/>
                <a:gd name="T20" fmla="*/ 0 w 2880"/>
                <a:gd name="T21" fmla="*/ 0 h 390"/>
                <a:gd name="T22" fmla="*/ 0 w 2880"/>
                <a:gd name="T23" fmla="*/ 0 h 390"/>
                <a:gd name="T24" fmla="*/ 0 w 2880"/>
                <a:gd name="T25" fmla="*/ 0 h 390"/>
                <a:gd name="T26" fmla="*/ 0 w 2880"/>
                <a:gd name="T27" fmla="*/ 0 h 390"/>
                <a:gd name="T28" fmla="*/ 0 w 2880"/>
                <a:gd name="T29" fmla="*/ 0 h 390"/>
                <a:gd name="T30" fmla="*/ 0 w 2880"/>
                <a:gd name="T31" fmla="*/ 0 h 390"/>
                <a:gd name="T32" fmla="*/ 0 w 2880"/>
                <a:gd name="T33" fmla="*/ 0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0"/>
                <a:gd name="T52" fmla="*/ 0 h 390"/>
                <a:gd name="T53" fmla="*/ 2880 w 2880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0" h="390">
                  <a:moveTo>
                    <a:pt x="0" y="390"/>
                  </a:moveTo>
                  <a:cubicBezTo>
                    <a:pt x="60" y="210"/>
                    <a:pt x="120" y="30"/>
                    <a:pt x="180" y="30"/>
                  </a:cubicBezTo>
                  <a:cubicBezTo>
                    <a:pt x="240" y="30"/>
                    <a:pt x="300" y="390"/>
                    <a:pt x="360" y="390"/>
                  </a:cubicBezTo>
                  <a:cubicBezTo>
                    <a:pt x="420" y="390"/>
                    <a:pt x="480" y="30"/>
                    <a:pt x="540" y="30"/>
                  </a:cubicBezTo>
                  <a:cubicBezTo>
                    <a:pt x="600" y="30"/>
                    <a:pt x="660" y="390"/>
                    <a:pt x="720" y="390"/>
                  </a:cubicBezTo>
                  <a:cubicBezTo>
                    <a:pt x="780" y="390"/>
                    <a:pt x="840" y="30"/>
                    <a:pt x="900" y="30"/>
                  </a:cubicBezTo>
                  <a:cubicBezTo>
                    <a:pt x="960" y="30"/>
                    <a:pt x="1020" y="390"/>
                    <a:pt x="1080" y="390"/>
                  </a:cubicBezTo>
                  <a:cubicBezTo>
                    <a:pt x="1140" y="390"/>
                    <a:pt x="1200" y="30"/>
                    <a:pt x="1260" y="30"/>
                  </a:cubicBezTo>
                  <a:cubicBezTo>
                    <a:pt x="1320" y="30"/>
                    <a:pt x="1380" y="390"/>
                    <a:pt x="1440" y="390"/>
                  </a:cubicBezTo>
                  <a:cubicBezTo>
                    <a:pt x="1500" y="390"/>
                    <a:pt x="1560" y="30"/>
                    <a:pt x="1620" y="30"/>
                  </a:cubicBezTo>
                  <a:cubicBezTo>
                    <a:pt x="1680" y="30"/>
                    <a:pt x="1740" y="390"/>
                    <a:pt x="1800" y="390"/>
                  </a:cubicBezTo>
                  <a:cubicBezTo>
                    <a:pt x="1860" y="390"/>
                    <a:pt x="1920" y="30"/>
                    <a:pt x="1980" y="30"/>
                  </a:cubicBezTo>
                  <a:cubicBezTo>
                    <a:pt x="2040" y="30"/>
                    <a:pt x="2100" y="390"/>
                    <a:pt x="2160" y="390"/>
                  </a:cubicBezTo>
                  <a:cubicBezTo>
                    <a:pt x="2220" y="390"/>
                    <a:pt x="2280" y="30"/>
                    <a:pt x="2340" y="30"/>
                  </a:cubicBezTo>
                  <a:cubicBezTo>
                    <a:pt x="2400" y="30"/>
                    <a:pt x="2460" y="390"/>
                    <a:pt x="2520" y="390"/>
                  </a:cubicBezTo>
                  <a:cubicBezTo>
                    <a:pt x="2580" y="390"/>
                    <a:pt x="2640" y="60"/>
                    <a:pt x="2700" y="30"/>
                  </a:cubicBezTo>
                  <a:cubicBezTo>
                    <a:pt x="2760" y="0"/>
                    <a:pt x="2850" y="180"/>
                    <a:pt x="2880" y="21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 sz="1800" dirty="0">
                <a:solidFill>
                  <a:srgbClr val="C00000"/>
                </a:solidFill>
              </a:endParaRPr>
            </a:p>
          </p:txBody>
        </p:sp>
        <p:sp>
          <p:nvSpPr>
            <p:cNvPr id="116" name="Line 13">
              <a:extLst>
                <a:ext uri="{FF2B5EF4-FFF2-40B4-BE49-F238E27FC236}">
                  <a16:creationId xmlns:a16="http://schemas.microsoft.com/office/drawing/2014/main" id="{B9996A62-5557-ED1E-3F55-3BD128FC9E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260989" flipV="1">
              <a:off x="5609686" y="5331354"/>
              <a:ext cx="347495" cy="8009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 sz="1800"/>
            </a:p>
          </p:txBody>
        </p:sp>
      </p:grpSp>
      <p:sp>
        <p:nvSpPr>
          <p:cNvPr id="119" name="Explosion 1 178">
            <a:extLst>
              <a:ext uri="{FF2B5EF4-FFF2-40B4-BE49-F238E27FC236}">
                <a16:creationId xmlns:a16="http://schemas.microsoft.com/office/drawing/2014/main" id="{745E57DA-17E0-7184-22C6-8EF84D23C827}"/>
              </a:ext>
            </a:extLst>
          </p:cNvPr>
          <p:cNvSpPr/>
          <p:nvPr/>
        </p:nvSpPr>
        <p:spPr>
          <a:xfrm>
            <a:off x="7978885" y="3269478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121" name="Explosion 1 179">
            <a:extLst>
              <a:ext uri="{FF2B5EF4-FFF2-40B4-BE49-F238E27FC236}">
                <a16:creationId xmlns:a16="http://schemas.microsoft.com/office/drawing/2014/main" id="{2AA84EBA-502E-6A7B-1DFE-4B6CCB32C29D}"/>
              </a:ext>
            </a:extLst>
          </p:cNvPr>
          <p:cNvSpPr/>
          <p:nvPr/>
        </p:nvSpPr>
        <p:spPr>
          <a:xfrm>
            <a:off x="10736372" y="5212578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8E04759-72D7-F633-D15B-B9FD606D0509}"/>
              </a:ext>
            </a:extLst>
          </p:cNvPr>
          <p:cNvSpPr/>
          <p:nvPr/>
        </p:nvSpPr>
        <p:spPr>
          <a:xfrm>
            <a:off x="8010924" y="1833412"/>
            <a:ext cx="287958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hr-HR" sz="2400" dirty="0"/>
              <a:t>RING OF DETECTORS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C2EBF03-DA3A-952A-4AC3-33C0821C46E3}"/>
              </a:ext>
            </a:extLst>
          </p:cNvPr>
          <p:cNvSpPr/>
          <p:nvPr/>
        </p:nvSpPr>
        <p:spPr>
          <a:xfrm>
            <a:off x="8335316" y="4520359"/>
            <a:ext cx="1727675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1400" dirty="0" err="1"/>
              <a:t>Positron-labeled</a:t>
            </a:r>
            <a:r>
              <a:rPr lang="hr-HR" sz="1400" dirty="0"/>
              <a:t> </a:t>
            </a:r>
            <a:r>
              <a:rPr lang="hr-HR" sz="1400" dirty="0" err="1"/>
              <a:t>radiopharmaceutical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65173BA-C472-F119-62D0-80815641CBBF}"/>
              </a:ext>
            </a:extLst>
          </p:cNvPr>
          <p:cNvSpPr/>
          <p:nvPr/>
        </p:nvSpPr>
        <p:spPr>
          <a:xfrm>
            <a:off x="8917216" y="3105032"/>
            <a:ext cx="1617760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sz="1400" dirty="0" err="1"/>
              <a:t>Positron</a:t>
            </a:r>
            <a:r>
              <a:rPr lang="hr-HR" sz="1400" dirty="0"/>
              <a:t> </a:t>
            </a:r>
            <a:r>
              <a:rPr lang="hr-HR" sz="1400" dirty="0" err="1"/>
              <a:t>annihilation</a:t>
            </a:r>
            <a:r>
              <a:rPr lang="hr-HR" sz="1400" dirty="0"/>
              <a:t> </a:t>
            </a:r>
            <a:r>
              <a:rPr lang="hr-HR" sz="1400" dirty="0" err="1"/>
              <a:t>in</a:t>
            </a:r>
            <a:r>
              <a:rPr lang="hr-HR" sz="1400" dirty="0"/>
              <a:t> </a:t>
            </a:r>
            <a:r>
              <a:rPr lang="hr-HR" sz="1400" dirty="0" err="1"/>
              <a:t>tissue</a:t>
            </a: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57460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6302 -0.059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3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07917 0.074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37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13" grpId="0" animBg="1"/>
      <p:bldP spid="119" grpId="0" animBg="1"/>
      <p:bldP spid="121" grpId="0" animBg="1"/>
      <p:bldP spid="125" grpId="0"/>
      <p:bldP spid="127" grpId="0"/>
      <p:bldP spid="1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8D4C-EE56-0288-2126-26A313AE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dirty="0"/>
              <a:t>Standard PET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1FA7-3047-FC9F-3AC2-80C13C0981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3086" y="1982744"/>
            <a:ext cx="6002493" cy="4227154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Injection and metabolistion of positron labeled radiopharmaceutical</a:t>
            </a:r>
          </a:p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Positron annihilation:</a:t>
            </a:r>
            <a:endParaRPr lang="hr-HR" sz="2400" dirty="0">
              <a:solidFill>
                <a:schemeClr val="bg1">
                  <a:lumMod val="65000"/>
                </a:schemeClr>
              </a:solidFill>
              <a:latin typeface="Symbol"/>
              <a:cs typeface="Calibri"/>
              <a:sym typeface="Symbol"/>
            </a:endParaRPr>
          </a:p>
          <a:p>
            <a:pPr marL="0" indent="0">
              <a:buNone/>
            </a:pPr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   e</a:t>
            </a:r>
            <a:r>
              <a:rPr lang="hr-HR" sz="2400" baseline="300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+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e</a:t>
            </a:r>
            <a:r>
              <a:rPr lang="hr-HR" sz="2400" baseline="300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-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 --&gt; </a:t>
            </a: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Symbol"/>
                <a:ea typeface="Calibri"/>
                <a:cs typeface="Calibri"/>
                <a:sym typeface="Symbol"/>
              </a:rPr>
              <a:t>g g</a:t>
            </a:r>
          </a:p>
          <a:p>
            <a:pPr marL="514350" indent="-514350"/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The pair of 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Symbol"/>
                <a:ea typeface="Calibri"/>
                <a:cs typeface="Calibri"/>
                <a:sym typeface="Symbol"/>
              </a:rPr>
              <a:t>g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s detected based on: 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34390" lvl="1" indent="-514350">
              <a:buClr>
                <a:srgbClr val="94B6D2"/>
              </a:buClr>
              <a:buFont typeface="Courier New"/>
              <a:buChar char="o"/>
            </a:pPr>
            <a:r>
              <a:rPr lang="hr-HR" sz="2100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coincidence</a:t>
            </a:r>
            <a:r>
              <a:rPr lang="hr-HR" sz="21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 time</a:t>
            </a:r>
            <a:endParaRPr lang="en-US" sz="21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34390" lvl="1" indent="-514350">
              <a:buClr>
                <a:srgbClr val="94B6D2"/>
              </a:buClr>
              <a:buFont typeface="Courier New"/>
              <a:buChar char="o"/>
            </a:pPr>
            <a:r>
              <a:rPr lang="hr-HR" sz="21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Energy of each approx 511 keV</a:t>
            </a:r>
            <a:endParaRPr lang="en-US" sz="21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34390" lvl="1" indent="-514350">
              <a:buClr>
                <a:srgbClr val="94B6D2"/>
              </a:buClr>
              <a:buFont typeface="Courier New"/>
              <a:buChar char="o"/>
            </a:pPr>
            <a:r>
              <a:rPr lang="hr-HR" sz="21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Back-to-back geometry assumed</a:t>
            </a:r>
          </a:p>
          <a:p>
            <a:pPr marL="834390" lvl="1" indent="-514350">
              <a:buClr>
                <a:srgbClr val="94B6D2"/>
              </a:buClr>
              <a:buFont typeface="Courier New"/>
              <a:buChar char="o"/>
            </a:pPr>
            <a:r>
              <a:rPr lang="hr-HR" sz="2100" dirty="0">
                <a:latin typeface="Calibri"/>
                <a:ea typeface="Calibri"/>
                <a:cs typeface="Calibri"/>
              </a:rPr>
              <a:t>Line-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of</a:t>
            </a:r>
            <a:r>
              <a:rPr lang="hr-HR" sz="2100" dirty="0">
                <a:latin typeface="Calibri"/>
                <a:ea typeface="Calibri"/>
                <a:cs typeface="Calibri"/>
              </a:rPr>
              <a:t>-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response</a:t>
            </a:r>
            <a:r>
              <a:rPr lang="hr-HR" sz="2100" dirty="0">
                <a:latin typeface="Calibri"/>
                <a:ea typeface="Calibri"/>
                <a:cs typeface="Calibri"/>
              </a:rPr>
              <a:t> (LOR) </a:t>
            </a:r>
            <a:r>
              <a:rPr lang="hr-HR" sz="2100" dirty="0" err="1">
                <a:latin typeface="Calibri"/>
                <a:ea typeface="Calibri"/>
                <a:cs typeface="Calibri"/>
              </a:rPr>
              <a:t>formed</a:t>
            </a:r>
            <a:r>
              <a:rPr lang="hr-HR" sz="2100" dirty="0">
                <a:latin typeface="Calibri"/>
                <a:ea typeface="Calibri"/>
                <a:cs typeface="Calibri"/>
              </a:rPr>
              <a:t> </a:t>
            </a:r>
          </a:p>
          <a:p>
            <a:pPr marL="514350" indent="-514350">
              <a:buClr>
                <a:srgbClr val="DD8047"/>
              </a:buClr>
            </a:pPr>
            <a:endParaRPr lang="hr-HR" sz="2400" dirty="0">
              <a:latin typeface="TW Cen MT"/>
              <a:ea typeface="Calibri"/>
            </a:endParaRPr>
          </a:p>
          <a:p>
            <a:pPr marL="514350" indent="-514350"/>
            <a:endParaRPr lang="hr-HR" sz="2400" dirty="0">
              <a:ea typeface="Calibri"/>
            </a:endParaRPr>
          </a:p>
          <a:p>
            <a:endParaRPr lang="en-US" dirty="0">
              <a:ea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69AFA-1219-E5F2-4609-8CC3E67D18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hr-HR" dirty="0"/>
              <a:t>26-28 April 2023, Split, Croatia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8A82B-F2F7-C07C-2CF5-8CF917ECA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217D-6AFC-BCAD-55E7-F60A0087F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1309093-D198-208C-A004-DD8106909AC1}"/>
              </a:ext>
            </a:extLst>
          </p:cNvPr>
          <p:cNvSpPr txBox="1">
            <a:spLocks/>
          </p:cNvSpPr>
          <p:nvPr/>
        </p:nvSpPr>
        <p:spPr>
          <a:xfrm>
            <a:off x="737094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8E04759-72D7-F633-D15B-B9FD606D0509}"/>
              </a:ext>
            </a:extLst>
          </p:cNvPr>
          <p:cNvSpPr/>
          <p:nvPr/>
        </p:nvSpPr>
        <p:spPr>
          <a:xfrm>
            <a:off x="8010924" y="1833412"/>
            <a:ext cx="287958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hr-HR" sz="2400" dirty="0"/>
              <a:t>RING OF DETECTORS</a:t>
            </a:r>
          </a:p>
        </p:txBody>
      </p:sp>
      <p:sp>
        <p:nvSpPr>
          <p:cNvPr id="260" name="Donut 7">
            <a:extLst>
              <a:ext uri="{FF2B5EF4-FFF2-40B4-BE49-F238E27FC236}">
                <a16:creationId xmlns:a16="http://schemas.microsoft.com/office/drawing/2014/main" id="{F968DCE9-DA16-9E84-E970-FD4848B50923}"/>
              </a:ext>
            </a:extLst>
          </p:cNvPr>
          <p:cNvSpPr/>
          <p:nvPr/>
        </p:nvSpPr>
        <p:spPr>
          <a:xfrm>
            <a:off x="7603790" y="2429662"/>
            <a:ext cx="3733800" cy="3664146"/>
          </a:xfrm>
          <a:prstGeom prst="donut">
            <a:avLst>
              <a:gd name="adj" fmla="val 792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2" name="Freeform 8">
            <a:extLst>
              <a:ext uri="{FF2B5EF4-FFF2-40B4-BE49-F238E27FC236}">
                <a16:creationId xmlns:a16="http://schemas.microsoft.com/office/drawing/2014/main" id="{9C2EC586-B978-48C7-98A2-ED55B1C18356}"/>
              </a:ext>
            </a:extLst>
          </p:cNvPr>
          <p:cNvSpPr/>
          <p:nvPr/>
        </p:nvSpPr>
        <p:spPr>
          <a:xfrm>
            <a:off x="9160120" y="3999601"/>
            <a:ext cx="452582" cy="508001"/>
          </a:xfrm>
          <a:custGeom>
            <a:avLst/>
            <a:gdLst>
              <a:gd name="connsiteX0" fmla="*/ 190500 w 933450"/>
              <a:gd name="connsiteY0" fmla="*/ 119304 h 1093601"/>
              <a:gd name="connsiteX1" fmla="*/ 190500 w 933450"/>
              <a:gd name="connsiteY1" fmla="*/ 119304 h 1093601"/>
              <a:gd name="connsiteX2" fmla="*/ 114300 w 933450"/>
              <a:gd name="connsiteY2" fmla="*/ 224079 h 1093601"/>
              <a:gd name="connsiteX3" fmla="*/ 95250 w 933450"/>
              <a:gd name="connsiteY3" fmla="*/ 252654 h 1093601"/>
              <a:gd name="connsiteX4" fmla="*/ 66675 w 933450"/>
              <a:gd name="connsiteY4" fmla="*/ 281229 h 1093601"/>
              <a:gd name="connsiteX5" fmla="*/ 28575 w 933450"/>
              <a:gd name="connsiteY5" fmla="*/ 338379 h 1093601"/>
              <a:gd name="connsiteX6" fmla="*/ 9525 w 933450"/>
              <a:gd name="connsiteY6" fmla="*/ 366954 h 1093601"/>
              <a:gd name="connsiteX7" fmla="*/ 28575 w 933450"/>
              <a:gd name="connsiteY7" fmla="*/ 519354 h 1093601"/>
              <a:gd name="connsiteX8" fmla="*/ 38100 w 933450"/>
              <a:gd name="connsiteY8" fmla="*/ 557454 h 1093601"/>
              <a:gd name="connsiteX9" fmla="*/ 104775 w 933450"/>
              <a:gd name="connsiteY9" fmla="*/ 643179 h 1093601"/>
              <a:gd name="connsiteX10" fmla="*/ 114300 w 933450"/>
              <a:gd name="connsiteY10" fmla="*/ 671754 h 1093601"/>
              <a:gd name="connsiteX11" fmla="*/ 76200 w 933450"/>
              <a:gd name="connsiteY11" fmla="*/ 728904 h 1093601"/>
              <a:gd name="connsiteX12" fmla="*/ 38100 w 933450"/>
              <a:gd name="connsiteY12" fmla="*/ 786054 h 1093601"/>
              <a:gd name="connsiteX13" fmla="*/ 19050 w 933450"/>
              <a:gd name="connsiteY13" fmla="*/ 814629 h 1093601"/>
              <a:gd name="connsiteX14" fmla="*/ 0 w 933450"/>
              <a:gd name="connsiteY14" fmla="*/ 843204 h 1093601"/>
              <a:gd name="connsiteX15" fmla="*/ 19050 w 933450"/>
              <a:gd name="connsiteY15" fmla="*/ 928929 h 1093601"/>
              <a:gd name="connsiteX16" fmla="*/ 47625 w 933450"/>
              <a:gd name="connsiteY16" fmla="*/ 957504 h 1093601"/>
              <a:gd name="connsiteX17" fmla="*/ 104775 w 933450"/>
              <a:gd name="connsiteY17" fmla="*/ 976554 h 1093601"/>
              <a:gd name="connsiteX18" fmla="*/ 247650 w 933450"/>
              <a:gd name="connsiteY18" fmla="*/ 995604 h 1093601"/>
              <a:gd name="connsiteX19" fmla="*/ 371475 w 933450"/>
              <a:gd name="connsiteY19" fmla="*/ 1005129 h 1093601"/>
              <a:gd name="connsiteX20" fmla="*/ 504825 w 933450"/>
              <a:gd name="connsiteY20" fmla="*/ 1024179 h 1093601"/>
              <a:gd name="connsiteX21" fmla="*/ 571500 w 933450"/>
              <a:gd name="connsiteY21" fmla="*/ 1033704 h 1093601"/>
              <a:gd name="connsiteX22" fmla="*/ 676275 w 933450"/>
              <a:gd name="connsiteY22" fmla="*/ 1062279 h 1093601"/>
              <a:gd name="connsiteX23" fmla="*/ 723900 w 933450"/>
              <a:gd name="connsiteY23" fmla="*/ 1081329 h 1093601"/>
              <a:gd name="connsiteX24" fmla="*/ 800100 w 933450"/>
              <a:gd name="connsiteY24" fmla="*/ 1090854 h 1093601"/>
              <a:gd name="connsiteX25" fmla="*/ 895350 w 933450"/>
              <a:gd name="connsiteY25" fmla="*/ 1081329 h 1093601"/>
              <a:gd name="connsiteX26" fmla="*/ 914400 w 933450"/>
              <a:gd name="connsiteY26" fmla="*/ 1043229 h 1093601"/>
              <a:gd name="connsiteX27" fmla="*/ 933450 w 933450"/>
              <a:gd name="connsiteY27" fmla="*/ 967029 h 1093601"/>
              <a:gd name="connsiteX28" fmla="*/ 923925 w 933450"/>
              <a:gd name="connsiteY28" fmla="*/ 814629 h 1093601"/>
              <a:gd name="connsiteX29" fmla="*/ 895350 w 933450"/>
              <a:gd name="connsiteY29" fmla="*/ 709854 h 1093601"/>
              <a:gd name="connsiteX30" fmla="*/ 857250 w 933450"/>
              <a:gd name="connsiteY30" fmla="*/ 662229 h 1093601"/>
              <a:gd name="connsiteX31" fmla="*/ 809625 w 933450"/>
              <a:gd name="connsiteY31" fmla="*/ 605079 h 1093601"/>
              <a:gd name="connsiteX32" fmla="*/ 800100 w 933450"/>
              <a:gd name="connsiteY32" fmla="*/ 576504 h 1093601"/>
              <a:gd name="connsiteX33" fmla="*/ 790575 w 933450"/>
              <a:gd name="connsiteY33" fmla="*/ 538404 h 1093601"/>
              <a:gd name="connsiteX34" fmla="*/ 771525 w 933450"/>
              <a:gd name="connsiteY34" fmla="*/ 481254 h 1093601"/>
              <a:gd name="connsiteX35" fmla="*/ 781050 w 933450"/>
              <a:gd name="connsiteY35" fmla="*/ 300279 h 1093601"/>
              <a:gd name="connsiteX36" fmla="*/ 790575 w 933450"/>
              <a:gd name="connsiteY36" fmla="*/ 271704 h 1093601"/>
              <a:gd name="connsiteX37" fmla="*/ 771525 w 933450"/>
              <a:gd name="connsiteY37" fmla="*/ 138354 h 1093601"/>
              <a:gd name="connsiteX38" fmla="*/ 733425 w 933450"/>
              <a:gd name="connsiteY38" fmla="*/ 81204 h 1093601"/>
              <a:gd name="connsiteX39" fmla="*/ 714375 w 933450"/>
              <a:gd name="connsiteY39" fmla="*/ 52629 h 1093601"/>
              <a:gd name="connsiteX40" fmla="*/ 695325 w 933450"/>
              <a:gd name="connsiteY40" fmla="*/ 24054 h 1093601"/>
              <a:gd name="connsiteX41" fmla="*/ 666750 w 933450"/>
              <a:gd name="connsiteY41" fmla="*/ 14529 h 1093601"/>
              <a:gd name="connsiteX42" fmla="*/ 323850 w 933450"/>
              <a:gd name="connsiteY42" fmla="*/ 33579 h 1093601"/>
              <a:gd name="connsiteX43" fmla="*/ 295275 w 933450"/>
              <a:gd name="connsiteY43" fmla="*/ 43104 h 1093601"/>
              <a:gd name="connsiteX44" fmla="*/ 238125 w 933450"/>
              <a:gd name="connsiteY44" fmla="*/ 81204 h 1093601"/>
              <a:gd name="connsiteX45" fmla="*/ 228600 w 933450"/>
              <a:gd name="connsiteY45" fmla="*/ 109779 h 1093601"/>
              <a:gd name="connsiteX46" fmla="*/ 190500 w 933450"/>
              <a:gd name="connsiteY46" fmla="*/ 119304 h 109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33450" h="1093601">
                <a:moveTo>
                  <a:pt x="190500" y="119304"/>
                </a:moveTo>
                <a:lnTo>
                  <a:pt x="190500" y="119304"/>
                </a:lnTo>
                <a:cubicBezTo>
                  <a:pt x="165100" y="154229"/>
                  <a:pt x="138255" y="188147"/>
                  <a:pt x="114300" y="224079"/>
                </a:cubicBezTo>
                <a:cubicBezTo>
                  <a:pt x="107950" y="233604"/>
                  <a:pt x="102579" y="243860"/>
                  <a:pt x="95250" y="252654"/>
                </a:cubicBezTo>
                <a:cubicBezTo>
                  <a:pt x="86626" y="263002"/>
                  <a:pt x="74945" y="270596"/>
                  <a:pt x="66675" y="281229"/>
                </a:cubicBezTo>
                <a:cubicBezTo>
                  <a:pt x="52619" y="299301"/>
                  <a:pt x="41275" y="319329"/>
                  <a:pt x="28575" y="338379"/>
                </a:cubicBezTo>
                <a:lnTo>
                  <a:pt x="9525" y="366954"/>
                </a:lnTo>
                <a:cubicBezTo>
                  <a:pt x="24728" y="564591"/>
                  <a:pt x="4769" y="436032"/>
                  <a:pt x="28575" y="519354"/>
                </a:cubicBezTo>
                <a:cubicBezTo>
                  <a:pt x="32171" y="531941"/>
                  <a:pt x="32246" y="545745"/>
                  <a:pt x="38100" y="557454"/>
                </a:cubicBezTo>
                <a:cubicBezTo>
                  <a:pt x="60886" y="603026"/>
                  <a:pt x="73417" y="611821"/>
                  <a:pt x="104775" y="643179"/>
                </a:cubicBezTo>
                <a:cubicBezTo>
                  <a:pt x="107950" y="652704"/>
                  <a:pt x="117475" y="662229"/>
                  <a:pt x="114300" y="671754"/>
                </a:cubicBezTo>
                <a:cubicBezTo>
                  <a:pt x="107060" y="693474"/>
                  <a:pt x="88900" y="709854"/>
                  <a:pt x="76200" y="728904"/>
                </a:cubicBezTo>
                <a:lnTo>
                  <a:pt x="38100" y="786054"/>
                </a:lnTo>
                <a:lnTo>
                  <a:pt x="19050" y="814629"/>
                </a:lnTo>
                <a:lnTo>
                  <a:pt x="0" y="843204"/>
                </a:lnTo>
                <a:cubicBezTo>
                  <a:pt x="1153" y="850119"/>
                  <a:pt x="8629" y="913297"/>
                  <a:pt x="19050" y="928929"/>
                </a:cubicBezTo>
                <a:cubicBezTo>
                  <a:pt x="26522" y="940137"/>
                  <a:pt x="35850" y="950962"/>
                  <a:pt x="47625" y="957504"/>
                </a:cubicBezTo>
                <a:cubicBezTo>
                  <a:pt x="65178" y="967256"/>
                  <a:pt x="85725" y="970204"/>
                  <a:pt x="104775" y="976554"/>
                </a:cubicBezTo>
                <a:cubicBezTo>
                  <a:pt x="151524" y="992137"/>
                  <a:pt x="197810" y="991451"/>
                  <a:pt x="247650" y="995604"/>
                </a:cubicBezTo>
                <a:lnTo>
                  <a:pt x="371475" y="1005129"/>
                </a:lnTo>
                <a:cubicBezTo>
                  <a:pt x="505383" y="1017302"/>
                  <a:pt x="410936" y="1008531"/>
                  <a:pt x="504825" y="1024179"/>
                </a:cubicBezTo>
                <a:cubicBezTo>
                  <a:pt x="526970" y="1027870"/>
                  <a:pt x="549411" y="1029688"/>
                  <a:pt x="571500" y="1033704"/>
                </a:cubicBezTo>
                <a:cubicBezTo>
                  <a:pt x="590680" y="1037191"/>
                  <a:pt x="670014" y="1060192"/>
                  <a:pt x="676275" y="1062279"/>
                </a:cubicBezTo>
                <a:cubicBezTo>
                  <a:pt x="692495" y="1067686"/>
                  <a:pt x="707240" y="1077484"/>
                  <a:pt x="723900" y="1081329"/>
                </a:cubicBezTo>
                <a:cubicBezTo>
                  <a:pt x="748842" y="1087085"/>
                  <a:pt x="774700" y="1087679"/>
                  <a:pt x="800100" y="1090854"/>
                </a:cubicBezTo>
                <a:cubicBezTo>
                  <a:pt x="831850" y="1087679"/>
                  <a:pt x="865896" y="1093601"/>
                  <a:pt x="895350" y="1081329"/>
                </a:cubicBezTo>
                <a:cubicBezTo>
                  <a:pt x="908457" y="1075868"/>
                  <a:pt x="909910" y="1056699"/>
                  <a:pt x="914400" y="1043229"/>
                </a:cubicBezTo>
                <a:cubicBezTo>
                  <a:pt x="922679" y="1018391"/>
                  <a:pt x="933450" y="967029"/>
                  <a:pt x="933450" y="967029"/>
                </a:cubicBezTo>
                <a:cubicBezTo>
                  <a:pt x="930275" y="916229"/>
                  <a:pt x="928533" y="865319"/>
                  <a:pt x="923925" y="814629"/>
                </a:cubicBezTo>
                <a:cubicBezTo>
                  <a:pt x="920842" y="780718"/>
                  <a:pt x="913381" y="739905"/>
                  <a:pt x="895350" y="709854"/>
                </a:cubicBezTo>
                <a:cubicBezTo>
                  <a:pt x="884890" y="692421"/>
                  <a:pt x="869448" y="678493"/>
                  <a:pt x="857250" y="662229"/>
                </a:cubicBezTo>
                <a:cubicBezTo>
                  <a:pt x="817467" y="609185"/>
                  <a:pt x="861899" y="657353"/>
                  <a:pt x="809625" y="605079"/>
                </a:cubicBezTo>
                <a:cubicBezTo>
                  <a:pt x="806450" y="595554"/>
                  <a:pt x="802858" y="586158"/>
                  <a:pt x="800100" y="576504"/>
                </a:cubicBezTo>
                <a:cubicBezTo>
                  <a:pt x="796504" y="563917"/>
                  <a:pt x="794337" y="550943"/>
                  <a:pt x="790575" y="538404"/>
                </a:cubicBezTo>
                <a:cubicBezTo>
                  <a:pt x="784805" y="519170"/>
                  <a:pt x="771525" y="481254"/>
                  <a:pt x="771525" y="481254"/>
                </a:cubicBezTo>
                <a:cubicBezTo>
                  <a:pt x="774700" y="420929"/>
                  <a:pt x="775581" y="360439"/>
                  <a:pt x="781050" y="300279"/>
                </a:cubicBezTo>
                <a:cubicBezTo>
                  <a:pt x="781959" y="290280"/>
                  <a:pt x="790575" y="281744"/>
                  <a:pt x="790575" y="271704"/>
                </a:cubicBezTo>
                <a:cubicBezTo>
                  <a:pt x="790575" y="269243"/>
                  <a:pt x="784347" y="163997"/>
                  <a:pt x="771525" y="138354"/>
                </a:cubicBezTo>
                <a:cubicBezTo>
                  <a:pt x="761286" y="117876"/>
                  <a:pt x="746125" y="100254"/>
                  <a:pt x="733425" y="81204"/>
                </a:cubicBezTo>
                <a:lnTo>
                  <a:pt x="714375" y="52629"/>
                </a:lnTo>
                <a:cubicBezTo>
                  <a:pt x="708025" y="43104"/>
                  <a:pt x="706185" y="27674"/>
                  <a:pt x="695325" y="24054"/>
                </a:cubicBezTo>
                <a:lnTo>
                  <a:pt x="666750" y="14529"/>
                </a:lnTo>
                <a:cubicBezTo>
                  <a:pt x="497859" y="19807"/>
                  <a:pt x="441377" y="0"/>
                  <a:pt x="323850" y="33579"/>
                </a:cubicBezTo>
                <a:cubicBezTo>
                  <a:pt x="314196" y="36337"/>
                  <a:pt x="304800" y="39929"/>
                  <a:pt x="295275" y="43104"/>
                </a:cubicBezTo>
                <a:lnTo>
                  <a:pt x="238125" y="81204"/>
                </a:lnTo>
                <a:cubicBezTo>
                  <a:pt x="229771" y="86773"/>
                  <a:pt x="233766" y="101170"/>
                  <a:pt x="228600" y="109779"/>
                </a:cubicBezTo>
                <a:cubicBezTo>
                  <a:pt x="223980" y="117480"/>
                  <a:pt x="196850" y="117717"/>
                  <a:pt x="190500" y="11930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264" name="4-Point Star 17">
            <a:extLst>
              <a:ext uri="{FF2B5EF4-FFF2-40B4-BE49-F238E27FC236}">
                <a16:creationId xmlns:a16="http://schemas.microsoft.com/office/drawing/2014/main" id="{718B03FA-68D8-2FB0-2C89-B79384483E6C}"/>
              </a:ext>
            </a:extLst>
          </p:cNvPr>
          <p:cNvSpPr/>
          <p:nvPr/>
        </p:nvSpPr>
        <p:spPr>
          <a:xfrm>
            <a:off x="9275966" y="4179813"/>
            <a:ext cx="184607" cy="1694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grpSp>
        <p:nvGrpSpPr>
          <p:cNvPr id="280" name="Group 54">
            <a:extLst>
              <a:ext uri="{FF2B5EF4-FFF2-40B4-BE49-F238E27FC236}">
                <a16:creationId xmlns:a16="http://schemas.microsoft.com/office/drawing/2014/main" id="{89BF0E28-1EAD-BF85-F16B-1CD3EE8671B5}"/>
              </a:ext>
            </a:extLst>
          </p:cNvPr>
          <p:cNvGrpSpPr/>
          <p:nvPr/>
        </p:nvGrpSpPr>
        <p:grpSpPr>
          <a:xfrm>
            <a:off x="8011488" y="3107432"/>
            <a:ext cx="2881310" cy="2347913"/>
            <a:chOff x="3095625" y="3171825"/>
            <a:chExt cx="2881310" cy="2347913"/>
          </a:xfrm>
        </p:grpSpPr>
        <p:grpSp>
          <p:nvGrpSpPr>
            <p:cNvPr id="266" name="Group 46">
              <a:extLst>
                <a:ext uri="{FF2B5EF4-FFF2-40B4-BE49-F238E27FC236}">
                  <a16:creationId xmlns:a16="http://schemas.microsoft.com/office/drawing/2014/main" id="{A304EB50-6678-60BA-A29C-B734309820ED}"/>
                </a:ext>
              </a:extLst>
            </p:cNvPr>
            <p:cNvGrpSpPr/>
            <p:nvPr/>
          </p:nvGrpSpPr>
          <p:grpSpPr>
            <a:xfrm>
              <a:off x="3095625" y="3171825"/>
              <a:ext cx="2871786" cy="2343151"/>
              <a:chOff x="3095625" y="3171825"/>
              <a:chExt cx="2871786" cy="2343151"/>
            </a:xfrm>
          </p:grpSpPr>
          <p:grpSp>
            <p:nvGrpSpPr>
              <p:cNvPr id="274" name="Group 42">
                <a:extLst>
                  <a:ext uri="{FF2B5EF4-FFF2-40B4-BE49-F238E27FC236}">
                    <a16:creationId xmlns:a16="http://schemas.microsoft.com/office/drawing/2014/main" id="{85D38EB1-CF4A-2EF3-CF4E-877DFEE6C7EB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8BD633B6-0F67-BA09-854E-B9B1F8220B4D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1A9FF10F-FB2F-AF45-5ACF-FEE45110C60D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43">
                <a:extLst>
                  <a:ext uri="{FF2B5EF4-FFF2-40B4-BE49-F238E27FC236}">
                    <a16:creationId xmlns:a16="http://schemas.microsoft.com/office/drawing/2014/main" id="{758821B8-611C-F7DE-11FD-4AB28E68A937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D57E88B3-EFEE-93A4-9A2C-14EE74083037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ADBB5045-D8D0-7C4A-172F-E967BFA51B2A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7" name="Group 47">
              <a:extLst>
                <a:ext uri="{FF2B5EF4-FFF2-40B4-BE49-F238E27FC236}">
                  <a16:creationId xmlns:a16="http://schemas.microsoft.com/office/drawing/2014/main" id="{3773D3DA-B4D0-05EB-7593-E5A0C001292E}"/>
                </a:ext>
              </a:extLst>
            </p:cNvPr>
            <p:cNvGrpSpPr/>
            <p:nvPr/>
          </p:nvGrpSpPr>
          <p:grpSpPr>
            <a:xfrm rot="20642450">
              <a:off x="3105149" y="3176587"/>
              <a:ext cx="2871786" cy="2343151"/>
              <a:chOff x="3095625" y="3171825"/>
              <a:chExt cx="2871786" cy="2343151"/>
            </a:xfrm>
          </p:grpSpPr>
          <p:grpSp>
            <p:nvGrpSpPr>
              <p:cNvPr id="268" name="Group 42">
                <a:extLst>
                  <a:ext uri="{FF2B5EF4-FFF2-40B4-BE49-F238E27FC236}">
                    <a16:creationId xmlns:a16="http://schemas.microsoft.com/office/drawing/2014/main" id="{79EB2727-2EB4-B647-CFDA-AABF3E260DEF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DF33F297-EB7F-FB23-82F9-7F21630AAB37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24C2EFA3-AEC9-4157-72D0-2772B1B6D8D0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" name="Group 43">
                <a:extLst>
                  <a:ext uri="{FF2B5EF4-FFF2-40B4-BE49-F238E27FC236}">
                    <a16:creationId xmlns:a16="http://schemas.microsoft.com/office/drawing/2014/main" id="{AF9E79EF-1547-F981-58F7-97C95FEC08FB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B73ECDA5-49F1-4D1E-A7ED-C19E3BA35409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28271072-C51E-4B09-3826-C3B72B7F04D6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96" name="Group 55">
            <a:extLst>
              <a:ext uri="{FF2B5EF4-FFF2-40B4-BE49-F238E27FC236}">
                <a16:creationId xmlns:a16="http://schemas.microsoft.com/office/drawing/2014/main" id="{E0B1D6B6-A1AA-5FC6-4A5A-BB4659401A45}"/>
              </a:ext>
            </a:extLst>
          </p:cNvPr>
          <p:cNvGrpSpPr/>
          <p:nvPr/>
        </p:nvGrpSpPr>
        <p:grpSpPr>
          <a:xfrm rot="19695819">
            <a:off x="8019567" y="3113326"/>
            <a:ext cx="2895535" cy="2346456"/>
            <a:chOff x="3095625" y="3171825"/>
            <a:chExt cx="2895535" cy="2346456"/>
          </a:xfrm>
        </p:grpSpPr>
        <p:grpSp>
          <p:nvGrpSpPr>
            <p:cNvPr id="282" name="Group 46">
              <a:extLst>
                <a:ext uri="{FF2B5EF4-FFF2-40B4-BE49-F238E27FC236}">
                  <a16:creationId xmlns:a16="http://schemas.microsoft.com/office/drawing/2014/main" id="{5212D741-126E-DD7E-D7C9-336992C2D765}"/>
                </a:ext>
              </a:extLst>
            </p:cNvPr>
            <p:cNvGrpSpPr/>
            <p:nvPr/>
          </p:nvGrpSpPr>
          <p:grpSpPr>
            <a:xfrm>
              <a:off x="3095625" y="3171825"/>
              <a:ext cx="2892120" cy="2346456"/>
              <a:chOff x="3095625" y="3171825"/>
              <a:chExt cx="2892120" cy="2346456"/>
            </a:xfrm>
          </p:grpSpPr>
          <p:grpSp>
            <p:nvGrpSpPr>
              <p:cNvPr id="290" name="Group 42">
                <a:extLst>
                  <a:ext uri="{FF2B5EF4-FFF2-40B4-BE49-F238E27FC236}">
                    <a16:creationId xmlns:a16="http://schemas.microsoft.com/office/drawing/2014/main" id="{2CA3721F-D3B6-B411-15ED-3417B8EE8B0C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87594" cy="2335487"/>
                <a:chOff x="3095625" y="3171825"/>
                <a:chExt cx="2887594" cy="2335487"/>
              </a:xfrm>
            </p:grpSpPr>
            <p:cxnSp>
              <p:nvCxnSpPr>
                <p:cNvPr id="294" name="Straight Connector 11">
                  <a:extLst>
                    <a:ext uri="{FF2B5EF4-FFF2-40B4-BE49-F238E27FC236}">
                      <a16:creationId xmlns:a16="http://schemas.microsoft.com/office/drawing/2014/main" id="{9E5D6957-7FEC-F3DB-3011-6B872FA9E17C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BC486D01-7A70-2A24-7F15-31112D6C874A}"/>
                    </a:ext>
                  </a:extLst>
                </p:cNvPr>
                <p:cNvCxnSpPr/>
                <p:nvPr/>
              </p:nvCxnSpPr>
              <p:spPr>
                <a:xfrm flipH="1" flipV="1">
                  <a:off x="5768908" y="5340622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43">
                <a:extLst>
                  <a:ext uri="{FF2B5EF4-FFF2-40B4-BE49-F238E27FC236}">
                    <a16:creationId xmlns:a16="http://schemas.microsoft.com/office/drawing/2014/main" id="{72A575E4-21D7-7C73-D288-E292746832B2}"/>
                  </a:ext>
                </a:extLst>
              </p:cNvPr>
              <p:cNvGrpSpPr/>
              <p:nvPr/>
            </p:nvGrpSpPr>
            <p:grpSpPr>
              <a:xfrm rot="21113216">
                <a:off x="3100620" y="3179909"/>
                <a:ext cx="2887125" cy="2338372"/>
                <a:chOff x="3095625" y="3171825"/>
                <a:chExt cx="2887125" cy="2338372"/>
              </a:xfrm>
            </p:grpSpPr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BCF1E884-C81F-BCE5-7CA0-06B3A585C6E8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FEB0558D-1077-BC2B-77D7-3505223E9D00}"/>
                    </a:ext>
                  </a:extLst>
                </p:cNvPr>
                <p:cNvCxnSpPr/>
                <p:nvPr/>
              </p:nvCxnSpPr>
              <p:spPr>
                <a:xfrm flipH="1" flipV="1">
                  <a:off x="5768439" y="5343507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3" name="Group 47">
              <a:extLst>
                <a:ext uri="{FF2B5EF4-FFF2-40B4-BE49-F238E27FC236}">
                  <a16:creationId xmlns:a16="http://schemas.microsoft.com/office/drawing/2014/main" id="{9B7726E4-21FC-A0A6-2683-AA0FB5DC6BDB}"/>
                </a:ext>
              </a:extLst>
            </p:cNvPr>
            <p:cNvGrpSpPr/>
            <p:nvPr/>
          </p:nvGrpSpPr>
          <p:grpSpPr>
            <a:xfrm rot="20642450">
              <a:off x="3104870" y="3174593"/>
              <a:ext cx="2886290" cy="2343151"/>
              <a:chOff x="3095625" y="3171825"/>
              <a:chExt cx="2886290" cy="2343151"/>
            </a:xfrm>
          </p:grpSpPr>
          <p:grpSp>
            <p:nvGrpSpPr>
              <p:cNvPr id="284" name="Group 42">
                <a:extLst>
                  <a:ext uri="{FF2B5EF4-FFF2-40B4-BE49-F238E27FC236}">
                    <a16:creationId xmlns:a16="http://schemas.microsoft.com/office/drawing/2014/main" id="{5E95F6AC-BEE2-5B7B-AEAF-4963D2F28591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86290" cy="2341070"/>
                <a:chOff x="3095625" y="3171825"/>
                <a:chExt cx="2886290" cy="2341070"/>
              </a:xfrm>
            </p:grpSpPr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F9265B2D-6685-B748-AE0A-13CD91E2DCC8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87DC6851-922A-A1A7-275D-FA3E604E2383}"/>
                    </a:ext>
                  </a:extLst>
                </p:cNvPr>
                <p:cNvCxnSpPr/>
                <p:nvPr/>
              </p:nvCxnSpPr>
              <p:spPr>
                <a:xfrm flipH="1" flipV="1">
                  <a:off x="5767604" y="5346205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43">
                <a:extLst>
                  <a:ext uri="{FF2B5EF4-FFF2-40B4-BE49-F238E27FC236}">
                    <a16:creationId xmlns:a16="http://schemas.microsoft.com/office/drawing/2014/main" id="{A883BA06-7B06-4EC9-834B-D0C19EF1199F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79147C22-BA49-81CB-9A7E-2058CB740C03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6CA49CEE-11A7-2C86-47C7-1044A7DEDB88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12" name="Group 70">
            <a:extLst>
              <a:ext uri="{FF2B5EF4-FFF2-40B4-BE49-F238E27FC236}">
                <a16:creationId xmlns:a16="http://schemas.microsoft.com/office/drawing/2014/main" id="{EB77F49D-97A2-EF55-297A-694CF5A47C80}"/>
              </a:ext>
            </a:extLst>
          </p:cNvPr>
          <p:cNvGrpSpPr/>
          <p:nvPr/>
        </p:nvGrpSpPr>
        <p:grpSpPr>
          <a:xfrm rot="17741826">
            <a:off x="8035304" y="3102668"/>
            <a:ext cx="2881310" cy="2347913"/>
            <a:chOff x="3095625" y="3171825"/>
            <a:chExt cx="2881310" cy="2347913"/>
          </a:xfrm>
        </p:grpSpPr>
        <p:grpSp>
          <p:nvGrpSpPr>
            <p:cNvPr id="298" name="Group 46">
              <a:extLst>
                <a:ext uri="{FF2B5EF4-FFF2-40B4-BE49-F238E27FC236}">
                  <a16:creationId xmlns:a16="http://schemas.microsoft.com/office/drawing/2014/main" id="{30A6826A-50F2-F515-3010-605DAC921B43}"/>
                </a:ext>
              </a:extLst>
            </p:cNvPr>
            <p:cNvGrpSpPr/>
            <p:nvPr/>
          </p:nvGrpSpPr>
          <p:grpSpPr>
            <a:xfrm>
              <a:off x="3095625" y="3171825"/>
              <a:ext cx="2871786" cy="2343151"/>
              <a:chOff x="3095625" y="3171825"/>
              <a:chExt cx="2871786" cy="2343151"/>
            </a:xfrm>
          </p:grpSpPr>
          <p:grpSp>
            <p:nvGrpSpPr>
              <p:cNvPr id="306" name="Group 42">
                <a:extLst>
                  <a:ext uri="{FF2B5EF4-FFF2-40B4-BE49-F238E27FC236}">
                    <a16:creationId xmlns:a16="http://schemas.microsoft.com/office/drawing/2014/main" id="{AA6EB1A4-1FBA-2996-47E0-9864DC05832F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310" name="Straight Connector 11">
                  <a:extLst>
                    <a:ext uri="{FF2B5EF4-FFF2-40B4-BE49-F238E27FC236}">
                      <a16:creationId xmlns:a16="http://schemas.microsoft.com/office/drawing/2014/main" id="{EDD34ACC-FDA6-24CF-A976-DE333B8651A4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25296053-9111-4841-5116-57E416E687B5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" name="Group 43">
                <a:extLst>
                  <a:ext uri="{FF2B5EF4-FFF2-40B4-BE49-F238E27FC236}">
                    <a16:creationId xmlns:a16="http://schemas.microsoft.com/office/drawing/2014/main" id="{9C089C33-7808-3B9C-8B43-57D10CC38142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608B8A06-3E9D-EF83-F6DC-A11ECCF2EE95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5D06DCD0-D3D1-A400-6A0B-CA44038FF121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9" name="Group 47">
              <a:extLst>
                <a:ext uri="{FF2B5EF4-FFF2-40B4-BE49-F238E27FC236}">
                  <a16:creationId xmlns:a16="http://schemas.microsoft.com/office/drawing/2014/main" id="{DEC3382F-6C24-8748-5282-1464B77CAF6D}"/>
                </a:ext>
              </a:extLst>
            </p:cNvPr>
            <p:cNvGrpSpPr/>
            <p:nvPr/>
          </p:nvGrpSpPr>
          <p:grpSpPr>
            <a:xfrm rot="20642450">
              <a:off x="3105149" y="3176587"/>
              <a:ext cx="2871786" cy="2343151"/>
              <a:chOff x="3095625" y="3171825"/>
              <a:chExt cx="2871786" cy="2343151"/>
            </a:xfrm>
          </p:grpSpPr>
          <p:grpSp>
            <p:nvGrpSpPr>
              <p:cNvPr id="300" name="Group 42">
                <a:extLst>
                  <a:ext uri="{FF2B5EF4-FFF2-40B4-BE49-F238E27FC236}">
                    <a16:creationId xmlns:a16="http://schemas.microsoft.com/office/drawing/2014/main" id="{F7D559B2-B265-E74F-3947-FCA50ADF870E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304" name="Straight Connector 303">
                  <a:extLst>
                    <a:ext uri="{FF2B5EF4-FFF2-40B4-BE49-F238E27FC236}">
                      <a16:creationId xmlns:a16="http://schemas.microsoft.com/office/drawing/2014/main" id="{B23D6FE8-02D6-2C26-10B2-D17D1048E7AE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>
                  <a:extLst>
                    <a:ext uri="{FF2B5EF4-FFF2-40B4-BE49-F238E27FC236}">
                      <a16:creationId xmlns:a16="http://schemas.microsoft.com/office/drawing/2014/main" id="{4AD8AA0B-E5BE-2272-F9B1-E76FBBDC1CC7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Group 43">
                <a:extLst>
                  <a:ext uri="{FF2B5EF4-FFF2-40B4-BE49-F238E27FC236}">
                    <a16:creationId xmlns:a16="http://schemas.microsoft.com/office/drawing/2014/main" id="{69267AC6-7D41-21C4-3331-518BB0FCB015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302" name="Straight Connector 301">
                  <a:extLst>
                    <a:ext uri="{FF2B5EF4-FFF2-40B4-BE49-F238E27FC236}">
                      <a16:creationId xmlns:a16="http://schemas.microsoft.com/office/drawing/2014/main" id="{9CE85E89-C519-FA12-1949-4013192C235C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id="{3FF3D5D5-EA46-6E23-8A9F-EA516672CB8C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8" name="Group 85">
            <a:extLst>
              <a:ext uri="{FF2B5EF4-FFF2-40B4-BE49-F238E27FC236}">
                <a16:creationId xmlns:a16="http://schemas.microsoft.com/office/drawing/2014/main" id="{7F0F6753-073D-F208-44C9-1CEE4E951AF3}"/>
              </a:ext>
            </a:extLst>
          </p:cNvPr>
          <p:cNvGrpSpPr/>
          <p:nvPr/>
        </p:nvGrpSpPr>
        <p:grpSpPr>
          <a:xfrm rot="15837645">
            <a:off x="8052336" y="3095913"/>
            <a:ext cx="2867025" cy="2347133"/>
            <a:chOff x="3095625" y="3171825"/>
            <a:chExt cx="2867025" cy="2347133"/>
          </a:xfrm>
        </p:grpSpPr>
        <p:grpSp>
          <p:nvGrpSpPr>
            <p:cNvPr id="314" name="Group 46">
              <a:extLst>
                <a:ext uri="{FF2B5EF4-FFF2-40B4-BE49-F238E27FC236}">
                  <a16:creationId xmlns:a16="http://schemas.microsoft.com/office/drawing/2014/main" id="{1EFDC215-B9FE-1D85-B318-0D9D9EA29740}"/>
                </a:ext>
              </a:extLst>
            </p:cNvPr>
            <p:cNvGrpSpPr/>
            <p:nvPr/>
          </p:nvGrpSpPr>
          <p:grpSpPr>
            <a:xfrm>
              <a:off x="3095625" y="3171825"/>
              <a:ext cx="2867025" cy="2333625"/>
              <a:chOff x="3095625" y="3171825"/>
              <a:chExt cx="2867025" cy="2333625"/>
            </a:xfrm>
          </p:grpSpPr>
          <p:grpSp>
            <p:nvGrpSpPr>
              <p:cNvPr id="322" name="Group 42">
                <a:extLst>
                  <a:ext uri="{FF2B5EF4-FFF2-40B4-BE49-F238E27FC236}">
                    <a16:creationId xmlns:a16="http://schemas.microsoft.com/office/drawing/2014/main" id="{F6FE98EB-C6FA-239A-0DFD-D00602012B82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326" name="Straight Connector 11">
                  <a:extLst>
                    <a:ext uri="{FF2B5EF4-FFF2-40B4-BE49-F238E27FC236}">
                      <a16:creationId xmlns:a16="http://schemas.microsoft.com/office/drawing/2014/main" id="{1990EA05-D4A6-39F3-1CDF-874BF17214B4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829D3A6A-0D8E-A573-5A4C-21DF0C9470C4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3" name="Group 43">
                <a:extLst>
                  <a:ext uri="{FF2B5EF4-FFF2-40B4-BE49-F238E27FC236}">
                    <a16:creationId xmlns:a16="http://schemas.microsoft.com/office/drawing/2014/main" id="{B04F8DF2-1AF9-042A-8799-EBED4CC1897D}"/>
                  </a:ext>
                </a:extLst>
              </p:cNvPr>
              <p:cNvGrpSpPr/>
              <p:nvPr/>
            </p:nvGrpSpPr>
            <p:grpSpPr>
              <a:xfrm rot="21113216">
                <a:off x="3098871" y="3182408"/>
                <a:ext cx="2853629" cy="2311199"/>
                <a:chOff x="3095625" y="3171825"/>
                <a:chExt cx="2853629" cy="2311199"/>
              </a:xfrm>
            </p:grpSpPr>
            <p:cxnSp>
              <p:nvCxnSpPr>
                <p:cNvPr id="324" name="Straight Connector 323">
                  <a:extLst>
                    <a:ext uri="{FF2B5EF4-FFF2-40B4-BE49-F238E27FC236}">
                      <a16:creationId xmlns:a16="http://schemas.microsoft.com/office/drawing/2014/main" id="{D2C6BF7D-8E0D-4D4F-8906-A9C3E92BE145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90455913-60E7-378E-4AF9-E730450E89E6}"/>
                    </a:ext>
                  </a:extLst>
                </p:cNvPr>
                <p:cNvCxnSpPr/>
                <p:nvPr/>
              </p:nvCxnSpPr>
              <p:spPr>
                <a:xfrm flipH="1" flipV="1">
                  <a:off x="5734943" y="5316334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5" name="Group 47">
              <a:extLst>
                <a:ext uri="{FF2B5EF4-FFF2-40B4-BE49-F238E27FC236}">
                  <a16:creationId xmlns:a16="http://schemas.microsoft.com/office/drawing/2014/main" id="{6E1F546A-C82B-13EC-1850-F3E7B690BDBD}"/>
                </a:ext>
              </a:extLst>
            </p:cNvPr>
            <p:cNvGrpSpPr/>
            <p:nvPr/>
          </p:nvGrpSpPr>
          <p:grpSpPr>
            <a:xfrm rot="20642450">
              <a:off x="3105039" y="3179670"/>
              <a:ext cx="2849898" cy="2339288"/>
              <a:chOff x="3095625" y="3171825"/>
              <a:chExt cx="2849898" cy="2339288"/>
            </a:xfrm>
          </p:grpSpPr>
          <p:grpSp>
            <p:nvGrpSpPr>
              <p:cNvPr id="316" name="Group 42">
                <a:extLst>
                  <a:ext uri="{FF2B5EF4-FFF2-40B4-BE49-F238E27FC236}">
                    <a16:creationId xmlns:a16="http://schemas.microsoft.com/office/drawing/2014/main" id="{AFCFB815-2263-C6F7-B09A-FCC94E60494E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49898" cy="2326707"/>
                <a:chOff x="3095625" y="3171825"/>
                <a:chExt cx="2849898" cy="2326707"/>
              </a:xfrm>
            </p:grpSpPr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id="{F19EF975-288C-60B3-28FA-711203A82F4D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17F2EFBB-69A4-5D58-A202-12EFCFC66C3D}"/>
                    </a:ext>
                  </a:extLst>
                </p:cNvPr>
                <p:cNvCxnSpPr/>
                <p:nvPr/>
              </p:nvCxnSpPr>
              <p:spPr>
                <a:xfrm flipH="1" flipV="1">
                  <a:off x="5731212" y="5331842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" name="Group 43">
                <a:extLst>
                  <a:ext uri="{FF2B5EF4-FFF2-40B4-BE49-F238E27FC236}">
                    <a16:creationId xmlns:a16="http://schemas.microsoft.com/office/drawing/2014/main" id="{427FEC85-4252-FFAC-5A59-49BFD2E208BA}"/>
                  </a:ext>
                </a:extLst>
              </p:cNvPr>
              <p:cNvGrpSpPr/>
              <p:nvPr/>
            </p:nvGrpSpPr>
            <p:grpSpPr>
              <a:xfrm rot="21113216">
                <a:off x="3100112" y="3183399"/>
                <a:ext cx="2838422" cy="2327714"/>
                <a:chOff x="3095625" y="3171825"/>
                <a:chExt cx="2838422" cy="2327714"/>
              </a:xfrm>
            </p:grpSpPr>
            <p:cxnSp>
              <p:nvCxnSpPr>
                <p:cNvPr id="318" name="Straight Connector 317">
                  <a:extLst>
                    <a:ext uri="{FF2B5EF4-FFF2-40B4-BE49-F238E27FC236}">
                      <a16:creationId xmlns:a16="http://schemas.microsoft.com/office/drawing/2014/main" id="{D677557F-4DF8-D83C-6FCA-86E7C9097A89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>
                  <a:extLst>
                    <a:ext uri="{FF2B5EF4-FFF2-40B4-BE49-F238E27FC236}">
                      <a16:creationId xmlns:a16="http://schemas.microsoft.com/office/drawing/2014/main" id="{7DFAF4AC-AE89-8DF5-1673-F957F805B78E}"/>
                    </a:ext>
                  </a:extLst>
                </p:cNvPr>
                <p:cNvCxnSpPr/>
                <p:nvPr/>
              </p:nvCxnSpPr>
              <p:spPr>
                <a:xfrm flipH="1" flipV="1">
                  <a:off x="5719736" y="5332849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44" name="Group 130">
            <a:extLst>
              <a:ext uri="{FF2B5EF4-FFF2-40B4-BE49-F238E27FC236}">
                <a16:creationId xmlns:a16="http://schemas.microsoft.com/office/drawing/2014/main" id="{D8A27F63-F451-5F90-7614-984E3F6E9B7C}"/>
              </a:ext>
            </a:extLst>
          </p:cNvPr>
          <p:cNvGrpSpPr/>
          <p:nvPr/>
        </p:nvGrpSpPr>
        <p:grpSpPr>
          <a:xfrm rot="13949379">
            <a:off x="8078983" y="3076632"/>
            <a:ext cx="2878925" cy="2358613"/>
            <a:chOff x="3100101" y="3180527"/>
            <a:chExt cx="2878925" cy="2358613"/>
          </a:xfrm>
        </p:grpSpPr>
        <p:grpSp>
          <p:nvGrpSpPr>
            <p:cNvPr id="330" name="Group 46">
              <a:extLst>
                <a:ext uri="{FF2B5EF4-FFF2-40B4-BE49-F238E27FC236}">
                  <a16:creationId xmlns:a16="http://schemas.microsoft.com/office/drawing/2014/main" id="{15B5FA22-0FCD-AD74-F3A3-4907BCFCC71E}"/>
                </a:ext>
              </a:extLst>
            </p:cNvPr>
            <p:cNvGrpSpPr/>
            <p:nvPr/>
          </p:nvGrpSpPr>
          <p:grpSpPr>
            <a:xfrm>
              <a:off x="3106959" y="3180527"/>
              <a:ext cx="2847339" cy="2321468"/>
              <a:chOff x="3106959" y="3180527"/>
              <a:chExt cx="2847339" cy="2321468"/>
            </a:xfrm>
          </p:grpSpPr>
          <p:grpSp>
            <p:nvGrpSpPr>
              <p:cNvPr id="338" name="Group 42">
                <a:extLst>
                  <a:ext uri="{FF2B5EF4-FFF2-40B4-BE49-F238E27FC236}">
                    <a16:creationId xmlns:a16="http://schemas.microsoft.com/office/drawing/2014/main" id="{14F04917-63E0-6E82-CE6F-937F0BF62F43}"/>
                  </a:ext>
                </a:extLst>
              </p:cNvPr>
              <p:cNvGrpSpPr/>
              <p:nvPr/>
            </p:nvGrpSpPr>
            <p:grpSpPr>
              <a:xfrm>
                <a:off x="3106959" y="3180527"/>
                <a:ext cx="2841038" cy="2313675"/>
                <a:chOff x="3106959" y="3180527"/>
                <a:chExt cx="2841038" cy="2313675"/>
              </a:xfrm>
            </p:grpSpPr>
            <p:cxnSp>
              <p:nvCxnSpPr>
                <p:cNvPr id="342" name="Straight Connector 11">
                  <a:extLst>
                    <a:ext uri="{FF2B5EF4-FFF2-40B4-BE49-F238E27FC236}">
                      <a16:creationId xmlns:a16="http://schemas.microsoft.com/office/drawing/2014/main" id="{D3228FBA-1A9A-A95B-BDFE-0FB7ED08DB1B}"/>
                    </a:ext>
                  </a:extLst>
                </p:cNvPr>
                <p:cNvCxnSpPr/>
                <p:nvPr/>
              </p:nvCxnSpPr>
              <p:spPr>
                <a:xfrm flipH="1" flipV="1">
                  <a:off x="3106959" y="3180527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55D3CC81-A840-2E3E-DC5E-A7FBB41C4082}"/>
                    </a:ext>
                  </a:extLst>
                </p:cNvPr>
                <p:cNvCxnSpPr/>
                <p:nvPr/>
              </p:nvCxnSpPr>
              <p:spPr>
                <a:xfrm flipH="1" flipV="1">
                  <a:off x="5733686" y="5327512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9" name="Group 43">
                <a:extLst>
                  <a:ext uri="{FF2B5EF4-FFF2-40B4-BE49-F238E27FC236}">
                    <a16:creationId xmlns:a16="http://schemas.microsoft.com/office/drawing/2014/main" id="{8D8B1A95-BE7E-9456-2BCE-6069BC992965}"/>
                  </a:ext>
                </a:extLst>
              </p:cNvPr>
              <p:cNvGrpSpPr/>
              <p:nvPr/>
            </p:nvGrpSpPr>
            <p:grpSpPr>
              <a:xfrm rot="21113216">
                <a:off x="3110183" y="3191786"/>
                <a:ext cx="2844115" cy="2310209"/>
                <a:chOff x="3105617" y="3182038"/>
                <a:chExt cx="2844115" cy="2310209"/>
              </a:xfrm>
            </p:grpSpPr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0D469EC8-887A-B08E-4FA7-71BA6664E5EF}"/>
                    </a:ext>
                  </a:extLst>
                </p:cNvPr>
                <p:cNvCxnSpPr/>
                <p:nvPr/>
              </p:nvCxnSpPr>
              <p:spPr>
                <a:xfrm flipH="1" flipV="1">
                  <a:off x="3105617" y="3182038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BB867D2E-7F18-C6F3-DDB1-AA637AB685E7}"/>
                    </a:ext>
                  </a:extLst>
                </p:cNvPr>
                <p:cNvCxnSpPr/>
                <p:nvPr/>
              </p:nvCxnSpPr>
              <p:spPr>
                <a:xfrm flipH="1" flipV="1">
                  <a:off x="5735421" y="5325557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1" name="Group 47">
              <a:extLst>
                <a:ext uri="{FF2B5EF4-FFF2-40B4-BE49-F238E27FC236}">
                  <a16:creationId xmlns:a16="http://schemas.microsoft.com/office/drawing/2014/main" id="{2F769C5C-8AB6-F15D-9136-97C80F55EA7C}"/>
                </a:ext>
              </a:extLst>
            </p:cNvPr>
            <p:cNvGrpSpPr/>
            <p:nvPr/>
          </p:nvGrpSpPr>
          <p:grpSpPr>
            <a:xfrm rot="20642450">
              <a:off x="3100101" y="3207447"/>
              <a:ext cx="2878925" cy="2331693"/>
              <a:chOff x="3083725" y="3201310"/>
              <a:chExt cx="2878925" cy="2331693"/>
            </a:xfrm>
          </p:grpSpPr>
          <p:grpSp>
            <p:nvGrpSpPr>
              <p:cNvPr id="332" name="Group 42">
                <a:extLst>
                  <a:ext uri="{FF2B5EF4-FFF2-40B4-BE49-F238E27FC236}">
                    <a16:creationId xmlns:a16="http://schemas.microsoft.com/office/drawing/2014/main" id="{E37EA071-A531-4A0D-9A44-95031152170B}"/>
                  </a:ext>
                </a:extLst>
              </p:cNvPr>
              <p:cNvGrpSpPr/>
              <p:nvPr/>
            </p:nvGrpSpPr>
            <p:grpSpPr>
              <a:xfrm>
                <a:off x="3087830" y="3201310"/>
                <a:ext cx="2874820" cy="2304140"/>
                <a:chOff x="3087830" y="3201310"/>
                <a:chExt cx="2874820" cy="2304140"/>
              </a:xfrm>
            </p:grpSpPr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B4D6D6B5-E846-7147-95EC-58039A164475}"/>
                    </a:ext>
                  </a:extLst>
                </p:cNvPr>
                <p:cNvCxnSpPr/>
                <p:nvPr/>
              </p:nvCxnSpPr>
              <p:spPr>
                <a:xfrm flipH="1" flipV="1">
                  <a:off x="3087830" y="3201310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DA9B82D9-436E-8D66-5F97-F72EE4ACB15D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3" name="Group 43">
                <a:extLst>
                  <a:ext uri="{FF2B5EF4-FFF2-40B4-BE49-F238E27FC236}">
                    <a16:creationId xmlns:a16="http://schemas.microsoft.com/office/drawing/2014/main" id="{E5C5F15A-948A-5AF5-40F9-1A67528941D2}"/>
                  </a:ext>
                </a:extLst>
              </p:cNvPr>
              <p:cNvGrpSpPr/>
              <p:nvPr/>
            </p:nvGrpSpPr>
            <p:grpSpPr>
              <a:xfrm rot="21113216">
                <a:off x="3083725" y="3216480"/>
                <a:ext cx="2868598" cy="2316523"/>
                <a:chOff x="3075372" y="3204451"/>
                <a:chExt cx="2868598" cy="2316523"/>
              </a:xfrm>
            </p:grpSpPr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1337862F-A094-82A2-9D3B-BBAB365AA0C0}"/>
                    </a:ext>
                  </a:extLst>
                </p:cNvPr>
                <p:cNvCxnSpPr/>
                <p:nvPr/>
              </p:nvCxnSpPr>
              <p:spPr>
                <a:xfrm flipH="1" flipV="1">
                  <a:off x="3075372" y="3204451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FD522314-B84A-6DAF-DAE9-A5784F5FC9D5}"/>
                    </a:ext>
                  </a:extLst>
                </p:cNvPr>
                <p:cNvCxnSpPr/>
                <p:nvPr/>
              </p:nvCxnSpPr>
              <p:spPr>
                <a:xfrm flipH="1" flipV="1">
                  <a:off x="5729659" y="5354284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58" name="Group 145">
            <a:extLst>
              <a:ext uri="{FF2B5EF4-FFF2-40B4-BE49-F238E27FC236}">
                <a16:creationId xmlns:a16="http://schemas.microsoft.com/office/drawing/2014/main" id="{DEE123D6-CAB2-9899-716D-A639B7807774}"/>
              </a:ext>
            </a:extLst>
          </p:cNvPr>
          <p:cNvGrpSpPr/>
          <p:nvPr/>
        </p:nvGrpSpPr>
        <p:grpSpPr>
          <a:xfrm rot="12243033">
            <a:off x="8003290" y="3109435"/>
            <a:ext cx="2874899" cy="2352189"/>
            <a:chOff x="3105149" y="3167549"/>
            <a:chExt cx="2874899" cy="2352189"/>
          </a:xfrm>
        </p:grpSpPr>
        <p:grpSp>
          <p:nvGrpSpPr>
            <p:cNvPr id="346" name="Group 46">
              <a:extLst>
                <a:ext uri="{FF2B5EF4-FFF2-40B4-BE49-F238E27FC236}">
                  <a16:creationId xmlns:a16="http://schemas.microsoft.com/office/drawing/2014/main" id="{8A529FC1-FFFA-8D42-D81B-436D6966AFB1}"/>
                </a:ext>
              </a:extLst>
            </p:cNvPr>
            <p:cNvGrpSpPr/>
            <p:nvPr/>
          </p:nvGrpSpPr>
          <p:grpSpPr>
            <a:xfrm>
              <a:off x="3110531" y="3167549"/>
              <a:ext cx="2869517" cy="2346706"/>
              <a:chOff x="3110531" y="3167549"/>
              <a:chExt cx="2869517" cy="2346706"/>
            </a:xfrm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5CC94912-D9F0-92BA-C35A-A75EAB11545E}"/>
                  </a:ext>
                </a:extLst>
              </p:cNvPr>
              <p:cNvCxnSpPr/>
              <p:nvPr/>
            </p:nvCxnSpPr>
            <p:spPr>
              <a:xfrm flipH="1" flipV="1">
                <a:off x="5765737" y="5330996"/>
                <a:ext cx="214311" cy="16669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5" name="Group 43">
                <a:extLst>
                  <a:ext uri="{FF2B5EF4-FFF2-40B4-BE49-F238E27FC236}">
                    <a16:creationId xmlns:a16="http://schemas.microsoft.com/office/drawing/2014/main" id="{49A447E0-3C50-3F11-C763-E450F8F60466}"/>
                  </a:ext>
                </a:extLst>
              </p:cNvPr>
              <p:cNvGrpSpPr/>
              <p:nvPr/>
            </p:nvGrpSpPr>
            <p:grpSpPr>
              <a:xfrm rot="21113216">
                <a:off x="3110531" y="3167549"/>
                <a:ext cx="2855901" cy="2346706"/>
                <a:chOff x="3106749" y="3158744"/>
                <a:chExt cx="2855901" cy="2346706"/>
              </a:xfrm>
            </p:grpSpPr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1CC4E047-EBA4-46FC-30D5-485E579B0BCC}"/>
                    </a:ext>
                  </a:extLst>
                </p:cNvPr>
                <p:cNvCxnSpPr/>
                <p:nvPr/>
              </p:nvCxnSpPr>
              <p:spPr>
                <a:xfrm flipH="1" flipV="1">
                  <a:off x="3106749" y="3158744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0C626DFF-8D8A-E72D-E505-B2D9D76D4AA3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7" name="Group 47">
              <a:extLst>
                <a:ext uri="{FF2B5EF4-FFF2-40B4-BE49-F238E27FC236}">
                  <a16:creationId xmlns:a16="http://schemas.microsoft.com/office/drawing/2014/main" id="{34781423-DDD7-4773-F1B0-25EFB6FEB90C}"/>
                </a:ext>
              </a:extLst>
            </p:cNvPr>
            <p:cNvGrpSpPr/>
            <p:nvPr/>
          </p:nvGrpSpPr>
          <p:grpSpPr>
            <a:xfrm rot="20642450">
              <a:off x="3105149" y="3176587"/>
              <a:ext cx="2871786" cy="2343151"/>
              <a:chOff x="3095625" y="3171825"/>
              <a:chExt cx="2871786" cy="2343151"/>
            </a:xfrm>
          </p:grpSpPr>
          <p:grpSp>
            <p:nvGrpSpPr>
              <p:cNvPr id="348" name="Group 42">
                <a:extLst>
                  <a:ext uri="{FF2B5EF4-FFF2-40B4-BE49-F238E27FC236}">
                    <a16:creationId xmlns:a16="http://schemas.microsoft.com/office/drawing/2014/main" id="{0347FC1A-D9E7-3C0E-545C-F37438683FFC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E6DFDB45-3164-9E21-7506-E90580AB73BD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35F372E6-6294-12A0-8B53-589A819F6EC2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9" name="Group 43">
                <a:extLst>
                  <a:ext uri="{FF2B5EF4-FFF2-40B4-BE49-F238E27FC236}">
                    <a16:creationId xmlns:a16="http://schemas.microsoft.com/office/drawing/2014/main" id="{B0E23B10-3849-5A87-D0E0-7E002A614AF4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8BFFD943-E1F0-D0BB-86EB-B56439CBAFC8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12561DA2-14FA-C63A-6704-4E21414F43C3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62" name="Group 161">
            <a:extLst>
              <a:ext uri="{FF2B5EF4-FFF2-40B4-BE49-F238E27FC236}">
                <a16:creationId xmlns:a16="http://schemas.microsoft.com/office/drawing/2014/main" id="{7FDDB282-1C1D-A1B6-46CF-C224CB99CC31}"/>
              </a:ext>
            </a:extLst>
          </p:cNvPr>
          <p:cNvGrpSpPr/>
          <p:nvPr/>
        </p:nvGrpSpPr>
        <p:grpSpPr>
          <a:xfrm rot="4694122">
            <a:off x="8649568" y="3863056"/>
            <a:ext cx="585249" cy="257874"/>
            <a:chOff x="5609686" y="4450873"/>
            <a:chExt cx="1371971" cy="960576"/>
          </a:xfrm>
        </p:grpSpPr>
        <p:sp>
          <p:nvSpPr>
            <p:cNvPr id="360" name="Freeform 12">
              <a:extLst>
                <a:ext uri="{FF2B5EF4-FFF2-40B4-BE49-F238E27FC236}">
                  <a16:creationId xmlns:a16="http://schemas.microsoft.com/office/drawing/2014/main" id="{C43C854E-A5F8-C549-1CE4-D2DFAAA4AE54}"/>
                </a:ext>
              </a:extLst>
            </p:cNvPr>
            <p:cNvSpPr>
              <a:spLocks/>
            </p:cNvSpPr>
            <p:nvPr/>
          </p:nvSpPr>
          <p:spPr bwMode="auto">
            <a:xfrm rot="8260989">
              <a:off x="5707807" y="4450873"/>
              <a:ext cx="1273850" cy="190805"/>
            </a:xfrm>
            <a:custGeom>
              <a:avLst/>
              <a:gdLst>
                <a:gd name="T0" fmla="*/ 0 w 2880"/>
                <a:gd name="T1" fmla="*/ 0 h 390"/>
                <a:gd name="T2" fmla="*/ 0 w 2880"/>
                <a:gd name="T3" fmla="*/ 0 h 390"/>
                <a:gd name="T4" fmla="*/ 0 w 2880"/>
                <a:gd name="T5" fmla="*/ 0 h 390"/>
                <a:gd name="T6" fmla="*/ 0 w 2880"/>
                <a:gd name="T7" fmla="*/ 0 h 390"/>
                <a:gd name="T8" fmla="*/ 0 w 2880"/>
                <a:gd name="T9" fmla="*/ 0 h 390"/>
                <a:gd name="T10" fmla="*/ 0 w 2880"/>
                <a:gd name="T11" fmla="*/ 0 h 390"/>
                <a:gd name="T12" fmla="*/ 0 w 2880"/>
                <a:gd name="T13" fmla="*/ 0 h 390"/>
                <a:gd name="T14" fmla="*/ 0 w 2880"/>
                <a:gd name="T15" fmla="*/ 0 h 390"/>
                <a:gd name="T16" fmla="*/ 0 w 2880"/>
                <a:gd name="T17" fmla="*/ 0 h 390"/>
                <a:gd name="T18" fmla="*/ 0 w 2880"/>
                <a:gd name="T19" fmla="*/ 0 h 390"/>
                <a:gd name="T20" fmla="*/ 0 w 2880"/>
                <a:gd name="T21" fmla="*/ 0 h 390"/>
                <a:gd name="T22" fmla="*/ 0 w 2880"/>
                <a:gd name="T23" fmla="*/ 0 h 390"/>
                <a:gd name="T24" fmla="*/ 0 w 2880"/>
                <a:gd name="T25" fmla="*/ 0 h 390"/>
                <a:gd name="T26" fmla="*/ 0 w 2880"/>
                <a:gd name="T27" fmla="*/ 0 h 390"/>
                <a:gd name="T28" fmla="*/ 0 w 2880"/>
                <a:gd name="T29" fmla="*/ 0 h 390"/>
                <a:gd name="T30" fmla="*/ 0 w 2880"/>
                <a:gd name="T31" fmla="*/ 0 h 390"/>
                <a:gd name="T32" fmla="*/ 0 w 2880"/>
                <a:gd name="T33" fmla="*/ 0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0"/>
                <a:gd name="T52" fmla="*/ 0 h 390"/>
                <a:gd name="T53" fmla="*/ 2880 w 2880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0" h="390">
                  <a:moveTo>
                    <a:pt x="0" y="390"/>
                  </a:moveTo>
                  <a:cubicBezTo>
                    <a:pt x="60" y="210"/>
                    <a:pt x="120" y="30"/>
                    <a:pt x="180" y="30"/>
                  </a:cubicBezTo>
                  <a:cubicBezTo>
                    <a:pt x="240" y="30"/>
                    <a:pt x="300" y="390"/>
                    <a:pt x="360" y="390"/>
                  </a:cubicBezTo>
                  <a:cubicBezTo>
                    <a:pt x="420" y="390"/>
                    <a:pt x="480" y="30"/>
                    <a:pt x="540" y="30"/>
                  </a:cubicBezTo>
                  <a:cubicBezTo>
                    <a:pt x="600" y="30"/>
                    <a:pt x="660" y="390"/>
                    <a:pt x="720" y="390"/>
                  </a:cubicBezTo>
                  <a:cubicBezTo>
                    <a:pt x="780" y="390"/>
                    <a:pt x="840" y="30"/>
                    <a:pt x="900" y="30"/>
                  </a:cubicBezTo>
                  <a:cubicBezTo>
                    <a:pt x="960" y="30"/>
                    <a:pt x="1020" y="390"/>
                    <a:pt x="1080" y="390"/>
                  </a:cubicBezTo>
                  <a:cubicBezTo>
                    <a:pt x="1140" y="390"/>
                    <a:pt x="1200" y="30"/>
                    <a:pt x="1260" y="30"/>
                  </a:cubicBezTo>
                  <a:cubicBezTo>
                    <a:pt x="1320" y="30"/>
                    <a:pt x="1380" y="390"/>
                    <a:pt x="1440" y="390"/>
                  </a:cubicBezTo>
                  <a:cubicBezTo>
                    <a:pt x="1500" y="390"/>
                    <a:pt x="1560" y="30"/>
                    <a:pt x="1620" y="30"/>
                  </a:cubicBezTo>
                  <a:cubicBezTo>
                    <a:pt x="1680" y="30"/>
                    <a:pt x="1740" y="390"/>
                    <a:pt x="1800" y="390"/>
                  </a:cubicBezTo>
                  <a:cubicBezTo>
                    <a:pt x="1860" y="390"/>
                    <a:pt x="1920" y="30"/>
                    <a:pt x="1980" y="30"/>
                  </a:cubicBezTo>
                  <a:cubicBezTo>
                    <a:pt x="2040" y="30"/>
                    <a:pt x="2100" y="390"/>
                    <a:pt x="2160" y="390"/>
                  </a:cubicBezTo>
                  <a:cubicBezTo>
                    <a:pt x="2220" y="390"/>
                    <a:pt x="2280" y="30"/>
                    <a:pt x="2340" y="30"/>
                  </a:cubicBezTo>
                  <a:cubicBezTo>
                    <a:pt x="2400" y="30"/>
                    <a:pt x="2460" y="390"/>
                    <a:pt x="2520" y="390"/>
                  </a:cubicBezTo>
                  <a:cubicBezTo>
                    <a:pt x="2580" y="390"/>
                    <a:pt x="2640" y="60"/>
                    <a:pt x="2700" y="30"/>
                  </a:cubicBezTo>
                  <a:cubicBezTo>
                    <a:pt x="2760" y="0"/>
                    <a:pt x="2850" y="180"/>
                    <a:pt x="2880" y="21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 sz="1800" dirty="0">
                <a:solidFill>
                  <a:srgbClr val="C00000"/>
                </a:solidFill>
              </a:endParaRPr>
            </a:p>
          </p:txBody>
        </p:sp>
        <p:sp>
          <p:nvSpPr>
            <p:cNvPr id="361" name="Line 13">
              <a:extLst>
                <a:ext uri="{FF2B5EF4-FFF2-40B4-BE49-F238E27FC236}">
                  <a16:creationId xmlns:a16="http://schemas.microsoft.com/office/drawing/2014/main" id="{D364FCD5-FB21-AC5F-17DC-D1BFEE03DB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260989" flipV="1">
              <a:off x="5609686" y="5331354"/>
              <a:ext cx="347495" cy="8009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 sz="1800"/>
            </a:p>
          </p:txBody>
        </p:sp>
      </p:grpSp>
      <p:grpSp>
        <p:nvGrpSpPr>
          <p:cNvPr id="366" name="Group 175">
            <a:extLst>
              <a:ext uri="{FF2B5EF4-FFF2-40B4-BE49-F238E27FC236}">
                <a16:creationId xmlns:a16="http://schemas.microsoft.com/office/drawing/2014/main" id="{965FB4F6-B5D3-F29E-3EF4-085E927F5381}"/>
              </a:ext>
            </a:extLst>
          </p:cNvPr>
          <p:cNvGrpSpPr/>
          <p:nvPr/>
        </p:nvGrpSpPr>
        <p:grpSpPr>
          <a:xfrm rot="15525958">
            <a:off x="9521106" y="4386931"/>
            <a:ext cx="585249" cy="257874"/>
            <a:chOff x="5609686" y="4450873"/>
            <a:chExt cx="1371971" cy="960576"/>
          </a:xfrm>
        </p:grpSpPr>
        <p:sp>
          <p:nvSpPr>
            <p:cNvPr id="364" name="Freeform 12">
              <a:extLst>
                <a:ext uri="{FF2B5EF4-FFF2-40B4-BE49-F238E27FC236}">
                  <a16:creationId xmlns:a16="http://schemas.microsoft.com/office/drawing/2014/main" id="{F20AA8FB-8048-003A-AFD1-DABAD90D931C}"/>
                </a:ext>
              </a:extLst>
            </p:cNvPr>
            <p:cNvSpPr>
              <a:spLocks/>
            </p:cNvSpPr>
            <p:nvPr/>
          </p:nvSpPr>
          <p:spPr bwMode="auto">
            <a:xfrm rot="8260989">
              <a:off x="5707807" y="4450873"/>
              <a:ext cx="1273850" cy="190805"/>
            </a:xfrm>
            <a:custGeom>
              <a:avLst/>
              <a:gdLst>
                <a:gd name="T0" fmla="*/ 0 w 2880"/>
                <a:gd name="T1" fmla="*/ 0 h 390"/>
                <a:gd name="T2" fmla="*/ 0 w 2880"/>
                <a:gd name="T3" fmla="*/ 0 h 390"/>
                <a:gd name="T4" fmla="*/ 0 w 2880"/>
                <a:gd name="T5" fmla="*/ 0 h 390"/>
                <a:gd name="T6" fmla="*/ 0 w 2880"/>
                <a:gd name="T7" fmla="*/ 0 h 390"/>
                <a:gd name="T8" fmla="*/ 0 w 2880"/>
                <a:gd name="T9" fmla="*/ 0 h 390"/>
                <a:gd name="T10" fmla="*/ 0 w 2880"/>
                <a:gd name="T11" fmla="*/ 0 h 390"/>
                <a:gd name="T12" fmla="*/ 0 w 2880"/>
                <a:gd name="T13" fmla="*/ 0 h 390"/>
                <a:gd name="T14" fmla="*/ 0 w 2880"/>
                <a:gd name="T15" fmla="*/ 0 h 390"/>
                <a:gd name="T16" fmla="*/ 0 w 2880"/>
                <a:gd name="T17" fmla="*/ 0 h 390"/>
                <a:gd name="T18" fmla="*/ 0 w 2880"/>
                <a:gd name="T19" fmla="*/ 0 h 390"/>
                <a:gd name="T20" fmla="*/ 0 w 2880"/>
                <a:gd name="T21" fmla="*/ 0 h 390"/>
                <a:gd name="T22" fmla="*/ 0 w 2880"/>
                <a:gd name="T23" fmla="*/ 0 h 390"/>
                <a:gd name="T24" fmla="*/ 0 w 2880"/>
                <a:gd name="T25" fmla="*/ 0 h 390"/>
                <a:gd name="T26" fmla="*/ 0 w 2880"/>
                <a:gd name="T27" fmla="*/ 0 h 390"/>
                <a:gd name="T28" fmla="*/ 0 w 2880"/>
                <a:gd name="T29" fmla="*/ 0 h 390"/>
                <a:gd name="T30" fmla="*/ 0 w 2880"/>
                <a:gd name="T31" fmla="*/ 0 h 390"/>
                <a:gd name="T32" fmla="*/ 0 w 2880"/>
                <a:gd name="T33" fmla="*/ 0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0"/>
                <a:gd name="T52" fmla="*/ 0 h 390"/>
                <a:gd name="T53" fmla="*/ 2880 w 2880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0" h="390">
                  <a:moveTo>
                    <a:pt x="0" y="390"/>
                  </a:moveTo>
                  <a:cubicBezTo>
                    <a:pt x="60" y="210"/>
                    <a:pt x="120" y="30"/>
                    <a:pt x="180" y="30"/>
                  </a:cubicBezTo>
                  <a:cubicBezTo>
                    <a:pt x="240" y="30"/>
                    <a:pt x="300" y="390"/>
                    <a:pt x="360" y="390"/>
                  </a:cubicBezTo>
                  <a:cubicBezTo>
                    <a:pt x="420" y="390"/>
                    <a:pt x="480" y="30"/>
                    <a:pt x="540" y="30"/>
                  </a:cubicBezTo>
                  <a:cubicBezTo>
                    <a:pt x="600" y="30"/>
                    <a:pt x="660" y="390"/>
                    <a:pt x="720" y="390"/>
                  </a:cubicBezTo>
                  <a:cubicBezTo>
                    <a:pt x="780" y="390"/>
                    <a:pt x="840" y="30"/>
                    <a:pt x="900" y="30"/>
                  </a:cubicBezTo>
                  <a:cubicBezTo>
                    <a:pt x="960" y="30"/>
                    <a:pt x="1020" y="390"/>
                    <a:pt x="1080" y="390"/>
                  </a:cubicBezTo>
                  <a:cubicBezTo>
                    <a:pt x="1140" y="390"/>
                    <a:pt x="1200" y="30"/>
                    <a:pt x="1260" y="30"/>
                  </a:cubicBezTo>
                  <a:cubicBezTo>
                    <a:pt x="1320" y="30"/>
                    <a:pt x="1380" y="390"/>
                    <a:pt x="1440" y="390"/>
                  </a:cubicBezTo>
                  <a:cubicBezTo>
                    <a:pt x="1500" y="390"/>
                    <a:pt x="1560" y="30"/>
                    <a:pt x="1620" y="30"/>
                  </a:cubicBezTo>
                  <a:cubicBezTo>
                    <a:pt x="1680" y="30"/>
                    <a:pt x="1740" y="390"/>
                    <a:pt x="1800" y="390"/>
                  </a:cubicBezTo>
                  <a:cubicBezTo>
                    <a:pt x="1860" y="390"/>
                    <a:pt x="1920" y="30"/>
                    <a:pt x="1980" y="30"/>
                  </a:cubicBezTo>
                  <a:cubicBezTo>
                    <a:pt x="2040" y="30"/>
                    <a:pt x="2100" y="390"/>
                    <a:pt x="2160" y="390"/>
                  </a:cubicBezTo>
                  <a:cubicBezTo>
                    <a:pt x="2220" y="390"/>
                    <a:pt x="2280" y="30"/>
                    <a:pt x="2340" y="30"/>
                  </a:cubicBezTo>
                  <a:cubicBezTo>
                    <a:pt x="2400" y="30"/>
                    <a:pt x="2460" y="390"/>
                    <a:pt x="2520" y="390"/>
                  </a:cubicBezTo>
                  <a:cubicBezTo>
                    <a:pt x="2580" y="390"/>
                    <a:pt x="2640" y="60"/>
                    <a:pt x="2700" y="30"/>
                  </a:cubicBezTo>
                  <a:cubicBezTo>
                    <a:pt x="2760" y="0"/>
                    <a:pt x="2850" y="180"/>
                    <a:pt x="2880" y="21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 sz="1800" dirty="0">
                <a:solidFill>
                  <a:srgbClr val="C00000"/>
                </a:solidFill>
              </a:endParaRPr>
            </a:p>
          </p:txBody>
        </p:sp>
        <p:sp>
          <p:nvSpPr>
            <p:cNvPr id="365" name="Line 13">
              <a:extLst>
                <a:ext uri="{FF2B5EF4-FFF2-40B4-BE49-F238E27FC236}">
                  <a16:creationId xmlns:a16="http://schemas.microsoft.com/office/drawing/2014/main" id="{BC313290-55E0-1BAE-7A03-FBE7B43AD1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260989" flipV="1">
              <a:off x="5609686" y="5331354"/>
              <a:ext cx="347495" cy="8009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 sz="1800"/>
            </a:p>
          </p:txBody>
        </p:sp>
      </p:grpSp>
      <p:sp>
        <p:nvSpPr>
          <p:cNvPr id="368" name="Explosion 1 178">
            <a:extLst>
              <a:ext uri="{FF2B5EF4-FFF2-40B4-BE49-F238E27FC236}">
                <a16:creationId xmlns:a16="http://schemas.microsoft.com/office/drawing/2014/main" id="{726F0395-9349-CA39-D465-B24C4282194F}"/>
              </a:ext>
            </a:extLst>
          </p:cNvPr>
          <p:cNvSpPr/>
          <p:nvPr/>
        </p:nvSpPr>
        <p:spPr>
          <a:xfrm>
            <a:off x="8001965" y="3245544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370" name="Explosion 1 179">
            <a:extLst>
              <a:ext uri="{FF2B5EF4-FFF2-40B4-BE49-F238E27FC236}">
                <a16:creationId xmlns:a16="http://schemas.microsoft.com/office/drawing/2014/main" id="{8BFC1818-9CF5-EC9C-9487-0DBEA7E1B22B}"/>
              </a:ext>
            </a:extLst>
          </p:cNvPr>
          <p:cNvSpPr/>
          <p:nvPr/>
        </p:nvSpPr>
        <p:spPr>
          <a:xfrm>
            <a:off x="10759452" y="5188644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grpSp>
        <p:nvGrpSpPr>
          <p:cNvPr id="374" name="Group 161">
            <a:extLst>
              <a:ext uri="{FF2B5EF4-FFF2-40B4-BE49-F238E27FC236}">
                <a16:creationId xmlns:a16="http://schemas.microsoft.com/office/drawing/2014/main" id="{073A3415-77C2-5394-3BF5-46A2C4863F47}"/>
              </a:ext>
            </a:extLst>
          </p:cNvPr>
          <p:cNvGrpSpPr/>
          <p:nvPr/>
        </p:nvGrpSpPr>
        <p:grpSpPr>
          <a:xfrm rot="5821983">
            <a:off x="8820439" y="3766073"/>
            <a:ext cx="585249" cy="257874"/>
            <a:chOff x="5609686" y="4450873"/>
            <a:chExt cx="1371971" cy="960576"/>
          </a:xfrm>
        </p:grpSpPr>
        <p:sp>
          <p:nvSpPr>
            <p:cNvPr id="372" name="Freeform 12">
              <a:extLst>
                <a:ext uri="{FF2B5EF4-FFF2-40B4-BE49-F238E27FC236}">
                  <a16:creationId xmlns:a16="http://schemas.microsoft.com/office/drawing/2014/main" id="{76EE1389-48D6-A81C-6C21-0F074FAD23D0}"/>
                </a:ext>
              </a:extLst>
            </p:cNvPr>
            <p:cNvSpPr>
              <a:spLocks/>
            </p:cNvSpPr>
            <p:nvPr/>
          </p:nvSpPr>
          <p:spPr bwMode="auto">
            <a:xfrm rot="8260989">
              <a:off x="5707807" y="4450873"/>
              <a:ext cx="1273850" cy="190805"/>
            </a:xfrm>
            <a:custGeom>
              <a:avLst/>
              <a:gdLst>
                <a:gd name="T0" fmla="*/ 0 w 2880"/>
                <a:gd name="T1" fmla="*/ 0 h 390"/>
                <a:gd name="T2" fmla="*/ 0 w 2880"/>
                <a:gd name="T3" fmla="*/ 0 h 390"/>
                <a:gd name="T4" fmla="*/ 0 w 2880"/>
                <a:gd name="T5" fmla="*/ 0 h 390"/>
                <a:gd name="T6" fmla="*/ 0 w 2880"/>
                <a:gd name="T7" fmla="*/ 0 h 390"/>
                <a:gd name="T8" fmla="*/ 0 w 2880"/>
                <a:gd name="T9" fmla="*/ 0 h 390"/>
                <a:gd name="T10" fmla="*/ 0 w 2880"/>
                <a:gd name="T11" fmla="*/ 0 h 390"/>
                <a:gd name="T12" fmla="*/ 0 w 2880"/>
                <a:gd name="T13" fmla="*/ 0 h 390"/>
                <a:gd name="T14" fmla="*/ 0 w 2880"/>
                <a:gd name="T15" fmla="*/ 0 h 390"/>
                <a:gd name="T16" fmla="*/ 0 w 2880"/>
                <a:gd name="T17" fmla="*/ 0 h 390"/>
                <a:gd name="T18" fmla="*/ 0 w 2880"/>
                <a:gd name="T19" fmla="*/ 0 h 390"/>
                <a:gd name="T20" fmla="*/ 0 w 2880"/>
                <a:gd name="T21" fmla="*/ 0 h 390"/>
                <a:gd name="T22" fmla="*/ 0 w 2880"/>
                <a:gd name="T23" fmla="*/ 0 h 390"/>
                <a:gd name="T24" fmla="*/ 0 w 2880"/>
                <a:gd name="T25" fmla="*/ 0 h 390"/>
                <a:gd name="T26" fmla="*/ 0 w 2880"/>
                <a:gd name="T27" fmla="*/ 0 h 390"/>
                <a:gd name="T28" fmla="*/ 0 w 2880"/>
                <a:gd name="T29" fmla="*/ 0 h 390"/>
                <a:gd name="T30" fmla="*/ 0 w 2880"/>
                <a:gd name="T31" fmla="*/ 0 h 390"/>
                <a:gd name="T32" fmla="*/ 0 w 2880"/>
                <a:gd name="T33" fmla="*/ 0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0"/>
                <a:gd name="T52" fmla="*/ 0 h 390"/>
                <a:gd name="T53" fmla="*/ 2880 w 2880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0" h="390">
                  <a:moveTo>
                    <a:pt x="0" y="390"/>
                  </a:moveTo>
                  <a:cubicBezTo>
                    <a:pt x="60" y="210"/>
                    <a:pt x="120" y="30"/>
                    <a:pt x="180" y="30"/>
                  </a:cubicBezTo>
                  <a:cubicBezTo>
                    <a:pt x="240" y="30"/>
                    <a:pt x="300" y="390"/>
                    <a:pt x="360" y="390"/>
                  </a:cubicBezTo>
                  <a:cubicBezTo>
                    <a:pt x="420" y="390"/>
                    <a:pt x="480" y="30"/>
                    <a:pt x="540" y="30"/>
                  </a:cubicBezTo>
                  <a:cubicBezTo>
                    <a:pt x="600" y="30"/>
                    <a:pt x="660" y="390"/>
                    <a:pt x="720" y="390"/>
                  </a:cubicBezTo>
                  <a:cubicBezTo>
                    <a:pt x="780" y="390"/>
                    <a:pt x="840" y="30"/>
                    <a:pt x="900" y="30"/>
                  </a:cubicBezTo>
                  <a:cubicBezTo>
                    <a:pt x="960" y="30"/>
                    <a:pt x="1020" y="390"/>
                    <a:pt x="1080" y="390"/>
                  </a:cubicBezTo>
                  <a:cubicBezTo>
                    <a:pt x="1140" y="390"/>
                    <a:pt x="1200" y="30"/>
                    <a:pt x="1260" y="30"/>
                  </a:cubicBezTo>
                  <a:cubicBezTo>
                    <a:pt x="1320" y="30"/>
                    <a:pt x="1380" y="390"/>
                    <a:pt x="1440" y="390"/>
                  </a:cubicBezTo>
                  <a:cubicBezTo>
                    <a:pt x="1500" y="390"/>
                    <a:pt x="1560" y="30"/>
                    <a:pt x="1620" y="30"/>
                  </a:cubicBezTo>
                  <a:cubicBezTo>
                    <a:pt x="1680" y="30"/>
                    <a:pt x="1740" y="390"/>
                    <a:pt x="1800" y="390"/>
                  </a:cubicBezTo>
                  <a:cubicBezTo>
                    <a:pt x="1860" y="390"/>
                    <a:pt x="1920" y="30"/>
                    <a:pt x="1980" y="30"/>
                  </a:cubicBezTo>
                  <a:cubicBezTo>
                    <a:pt x="2040" y="30"/>
                    <a:pt x="2100" y="390"/>
                    <a:pt x="2160" y="390"/>
                  </a:cubicBezTo>
                  <a:cubicBezTo>
                    <a:pt x="2220" y="390"/>
                    <a:pt x="2280" y="30"/>
                    <a:pt x="2340" y="30"/>
                  </a:cubicBezTo>
                  <a:cubicBezTo>
                    <a:pt x="2400" y="30"/>
                    <a:pt x="2460" y="390"/>
                    <a:pt x="2520" y="390"/>
                  </a:cubicBezTo>
                  <a:cubicBezTo>
                    <a:pt x="2580" y="390"/>
                    <a:pt x="2640" y="60"/>
                    <a:pt x="2700" y="30"/>
                  </a:cubicBezTo>
                  <a:cubicBezTo>
                    <a:pt x="2760" y="0"/>
                    <a:pt x="2850" y="180"/>
                    <a:pt x="2880" y="21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 sz="1800" dirty="0">
                <a:solidFill>
                  <a:srgbClr val="C00000"/>
                </a:solidFill>
              </a:endParaRPr>
            </a:p>
          </p:txBody>
        </p:sp>
        <p:sp>
          <p:nvSpPr>
            <p:cNvPr id="373" name="Line 13">
              <a:extLst>
                <a:ext uri="{FF2B5EF4-FFF2-40B4-BE49-F238E27FC236}">
                  <a16:creationId xmlns:a16="http://schemas.microsoft.com/office/drawing/2014/main" id="{10A90BCB-9ED0-8E79-6228-DF4A5328B9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260989" flipV="1">
              <a:off x="5609686" y="5331354"/>
              <a:ext cx="347495" cy="8009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 sz="1800"/>
            </a:p>
          </p:txBody>
        </p:sp>
      </p:grpSp>
      <p:grpSp>
        <p:nvGrpSpPr>
          <p:cNvPr id="378" name="Group 161">
            <a:extLst>
              <a:ext uri="{FF2B5EF4-FFF2-40B4-BE49-F238E27FC236}">
                <a16:creationId xmlns:a16="http://schemas.microsoft.com/office/drawing/2014/main" id="{7206C6A3-DDB2-025C-D2AE-D5DF25789234}"/>
              </a:ext>
            </a:extLst>
          </p:cNvPr>
          <p:cNvGrpSpPr/>
          <p:nvPr/>
        </p:nvGrpSpPr>
        <p:grpSpPr>
          <a:xfrm rot="7174585">
            <a:off x="8968223" y="3627528"/>
            <a:ext cx="585249" cy="257874"/>
            <a:chOff x="5609686" y="4450873"/>
            <a:chExt cx="1371971" cy="960576"/>
          </a:xfrm>
        </p:grpSpPr>
        <p:sp>
          <p:nvSpPr>
            <p:cNvPr id="376" name="Freeform 12">
              <a:extLst>
                <a:ext uri="{FF2B5EF4-FFF2-40B4-BE49-F238E27FC236}">
                  <a16:creationId xmlns:a16="http://schemas.microsoft.com/office/drawing/2014/main" id="{6023E19D-25E1-D584-621E-2BCFBBBAD678}"/>
                </a:ext>
              </a:extLst>
            </p:cNvPr>
            <p:cNvSpPr>
              <a:spLocks/>
            </p:cNvSpPr>
            <p:nvPr/>
          </p:nvSpPr>
          <p:spPr bwMode="auto">
            <a:xfrm rot="8260989">
              <a:off x="5707807" y="4450873"/>
              <a:ext cx="1273850" cy="190805"/>
            </a:xfrm>
            <a:custGeom>
              <a:avLst/>
              <a:gdLst>
                <a:gd name="T0" fmla="*/ 0 w 2880"/>
                <a:gd name="T1" fmla="*/ 0 h 390"/>
                <a:gd name="T2" fmla="*/ 0 w 2880"/>
                <a:gd name="T3" fmla="*/ 0 h 390"/>
                <a:gd name="T4" fmla="*/ 0 w 2880"/>
                <a:gd name="T5" fmla="*/ 0 h 390"/>
                <a:gd name="T6" fmla="*/ 0 w 2880"/>
                <a:gd name="T7" fmla="*/ 0 h 390"/>
                <a:gd name="T8" fmla="*/ 0 w 2880"/>
                <a:gd name="T9" fmla="*/ 0 h 390"/>
                <a:gd name="T10" fmla="*/ 0 w 2880"/>
                <a:gd name="T11" fmla="*/ 0 h 390"/>
                <a:gd name="T12" fmla="*/ 0 w 2880"/>
                <a:gd name="T13" fmla="*/ 0 h 390"/>
                <a:gd name="T14" fmla="*/ 0 w 2880"/>
                <a:gd name="T15" fmla="*/ 0 h 390"/>
                <a:gd name="T16" fmla="*/ 0 w 2880"/>
                <a:gd name="T17" fmla="*/ 0 h 390"/>
                <a:gd name="T18" fmla="*/ 0 w 2880"/>
                <a:gd name="T19" fmla="*/ 0 h 390"/>
                <a:gd name="T20" fmla="*/ 0 w 2880"/>
                <a:gd name="T21" fmla="*/ 0 h 390"/>
                <a:gd name="T22" fmla="*/ 0 w 2880"/>
                <a:gd name="T23" fmla="*/ 0 h 390"/>
                <a:gd name="T24" fmla="*/ 0 w 2880"/>
                <a:gd name="T25" fmla="*/ 0 h 390"/>
                <a:gd name="T26" fmla="*/ 0 w 2880"/>
                <a:gd name="T27" fmla="*/ 0 h 390"/>
                <a:gd name="T28" fmla="*/ 0 w 2880"/>
                <a:gd name="T29" fmla="*/ 0 h 390"/>
                <a:gd name="T30" fmla="*/ 0 w 2880"/>
                <a:gd name="T31" fmla="*/ 0 h 390"/>
                <a:gd name="T32" fmla="*/ 0 w 2880"/>
                <a:gd name="T33" fmla="*/ 0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0"/>
                <a:gd name="T52" fmla="*/ 0 h 390"/>
                <a:gd name="T53" fmla="*/ 2880 w 2880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0" h="390">
                  <a:moveTo>
                    <a:pt x="0" y="390"/>
                  </a:moveTo>
                  <a:cubicBezTo>
                    <a:pt x="60" y="210"/>
                    <a:pt x="120" y="30"/>
                    <a:pt x="180" y="30"/>
                  </a:cubicBezTo>
                  <a:cubicBezTo>
                    <a:pt x="240" y="30"/>
                    <a:pt x="300" y="390"/>
                    <a:pt x="360" y="390"/>
                  </a:cubicBezTo>
                  <a:cubicBezTo>
                    <a:pt x="420" y="390"/>
                    <a:pt x="480" y="30"/>
                    <a:pt x="540" y="30"/>
                  </a:cubicBezTo>
                  <a:cubicBezTo>
                    <a:pt x="600" y="30"/>
                    <a:pt x="660" y="390"/>
                    <a:pt x="720" y="390"/>
                  </a:cubicBezTo>
                  <a:cubicBezTo>
                    <a:pt x="780" y="390"/>
                    <a:pt x="840" y="30"/>
                    <a:pt x="900" y="30"/>
                  </a:cubicBezTo>
                  <a:cubicBezTo>
                    <a:pt x="960" y="30"/>
                    <a:pt x="1020" y="390"/>
                    <a:pt x="1080" y="390"/>
                  </a:cubicBezTo>
                  <a:cubicBezTo>
                    <a:pt x="1140" y="390"/>
                    <a:pt x="1200" y="30"/>
                    <a:pt x="1260" y="30"/>
                  </a:cubicBezTo>
                  <a:cubicBezTo>
                    <a:pt x="1320" y="30"/>
                    <a:pt x="1380" y="390"/>
                    <a:pt x="1440" y="390"/>
                  </a:cubicBezTo>
                  <a:cubicBezTo>
                    <a:pt x="1500" y="390"/>
                    <a:pt x="1560" y="30"/>
                    <a:pt x="1620" y="30"/>
                  </a:cubicBezTo>
                  <a:cubicBezTo>
                    <a:pt x="1680" y="30"/>
                    <a:pt x="1740" y="390"/>
                    <a:pt x="1800" y="390"/>
                  </a:cubicBezTo>
                  <a:cubicBezTo>
                    <a:pt x="1860" y="390"/>
                    <a:pt x="1920" y="30"/>
                    <a:pt x="1980" y="30"/>
                  </a:cubicBezTo>
                  <a:cubicBezTo>
                    <a:pt x="2040" y="30"/>
                    <a:pt x="2100" y="390"/>
                    <a:pt x="2160" y="390"/>
                  </a:cubicBezTo>
                  <a:cubicBezTo>
                    <a:pt x="2220" y="390"/>
                    <a:pt x="2280" y="30"/>
                    <a:pt x="2340" y="30"/>
                  </a:cubicBezTo>
                  <a:cubicBezTo>
                    <a:pt x="2400" y="30"/>
                    <a:pt x="2460" y="390"/>
                    <a:pt x="2520" y="390"/>
                  </a:cubicBezTo>
                  <a:cubicBezTo>
                    <a:pt x="2580" y="390"/>
                    <a:pt x="2640" y="60"/>
                    <a:pt x="2700" y="30"/>
                  </a:cubicBezTo>
                  <a:cubicBezTo>
                    <a:pt x="2760" y="0"/>
                    <a:pt x="2850" y="180"/>
                    <a:pt x="2880" y="21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 sz="1800" dirty="0">
                <a:solidFill>
                  <a:srgbClr val="C00000"/>
                </a:solidFill>
              </a:endParaRPr>
            </a:p>
          </p:txBody>
        </p:sp>
        <p:sp>
          <p:nvSpPr>
            <p:cNvPr id="377" name="Line 13">
              <a:extLst>
                <a:ext uri="{FF2B5EF4-FFF2-40B4-BE49-F238E27FC236}">
                  <a16:creationId xmlns:a16="http://schemas.microsoft.com/office/drawing/2014/main" id="{60054E73-95BA-D817-9B35-6D6BF5FA1F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260989" flipV="1">
              <a:off x="5609686" y="5331354"/>
              <a:ext cx="347495" cy="8009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 sz="1800"/>
            </a:p>
          </p:txBody>
        </p:sp>
      </p:grpSp>
      <p:grpSp>
        <p:nvGrpSpPr>
          <p:cNvPr id="382" name="Group 161">
            <a:extLst>
              <a:ext uri="{FF2B5EF4-FFF2-40B4-BE49-F238E27FC236}">
                <a16:creationId xmlns:a16="http://schemas.microsoft.com/office/drawing/2014/main" id="{A646B262-4875-495C-E460-E46E30746285}"/>
              </a:ext>
            </a:extLst>
          </p:cNvPr>
          <p:cNvGrpSpPr/>
          <p:nvPr/>
        </p:nvGrpSpPr>
        <p:grpSpPr>
          <a:xfrm rot="9974707">
            <a:off x="9328440" y="3673711"/>
            <a:ext cx="585249" cy="257874"/>
            <a:chOff x="5609686" y="4450873"/>
            <a:chExt cx="1371971" cy="960576"/>
          </a:xfrm>
        </p:grpSpPr>
        <p:sp>
          <p:nvSpPr>
            <p:cNvPr id="380" name="Freeform 12">
              <a:extLst>
                <a:ext uri="{FF2B5EF4-FFF2-40B4-BE49-F238E27FC236}">
                  <a16:creationId xmlns:a16="http://schemas.microsoft.com/office/drawing/2014/main" id="{B5BA675C-4442-2054-4933-36B670E7A513}"/>
                </a:ext>
              </a:extLst>
            </p:cNvPr>
            <p:cNvSpPr>
              <a:spLocks/>
            </p:cNvSpPr>
            <p:nvPr/>
          </p:nvSpPr>
          <p:spPr bwMode="auto">
            <a:xfrm rot="8260989">
              <a:off x="5707807" y="4450873"/>
              <a:ext cx="1273850" cy="190805"/>
            </a:xfrm>
            <a:custGeom>
              <a:avLst/>
              <a:gdLst>
                <a:gd name="T0" fmla="*/ 0 w 2880"/>
                <a:gd name="T1" fmla="*/ 0 h 390"/>
                <a:gd name="T2" fmla="*/ 0 w 2880"/>
                <a:gd name="T3" fmla="*/ 0 h 390"/>
                <a:gd name="T4" fmla="*/ 0 w 2880"/>
                <a:gd name="T5" fmla="*/ 0 h 390"/>
                <a:gd name="T6" fmla="*/ 0 w 2880"/>
                <a:gd name="T7" fmla="*/ 0 h 390"/>
                <a:gd name="T8" fmla="*/ 0 w 2880"/>
                <a:gd name="T9" fmla="*/ 0 h 390"/>
                <a:gd name="T10" fmla="*/ 0 w 2880"/>
                <a:gd name="T11" fmla="*/ 0 h 390"/>
                <a:gd name="T12" fmla="*/ 0 w 2880"/>
                <a:gd name="T13" fmla="*/ 0 h 390"/>
                <a:gd name="T14" fmla="*/ 0 w 2880"/>
                <a:gd name="T15" fmla="*/ 0 h 390"/>
                <a:gd name="T16" fmla="*/ 0 w 2880"/>
                <a:gd name="T17" fmla="*/ 0 h 390"/>
                <a:gd name="T18" fmla="*/ 0 w 2880"/>
                <a:gd name="T19" fmla="*/ 0 h 390"/>
                <a:gd name="T20" fmla="*/ 0 w 2880"/>
                <a:gd name="T21" fmla="*/ 0 h 390"/>
                <a:gd name="T22" fmla="*/ 0 w 2880"/>
                <a:gd name="T23" fmla="*/ 0 h 390"/>
                <a:gd name="T24" fmla="*/ 0 w 2880"/>
                <a:gd name="T25" fmla="*/ 0 h 390"/>
                <a:gd name="T26" fmla="*/ 0 w 2880"/>
                <a:gd name="T27" fmla="*/ 0 h 390"/>
                <a:gd name="T28" fmla="*/ 0 w 2880"/>
                <a:gd name="T29" fmla="*/ 0 h 390"/>
                <a:gd name="T30" fmla="*/ 0 w 2880"/>
                <a:gd name="T31" fmla="*/ 0 h 390"/>
                <a:gd name="T32" fmla="*/ 0 w 2880"/>
                <a:gd name="T33" fmla="*/ 0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0"/>
                <a:gd name="T52" fmla="*/ 0 h 390"/>
                <a:gd name="T53" fmla="*/ 2880 w 2880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0" h="390">
                  <a:moveTo>
                    <a:pt x="0" y="390"/>
                  </a:moveTo>
                  <a:cubicBezTo>
                    <a:pt x="60" y="210"/>
                    <a:pt x="120" y="30"/>
                    <a:pt x="180" y="30"/>
                  </a:cubicBezTo>
                  <a:cubicBezTo>
                    <a:pt x="240" y="30"/>
                    <a:pt x="300" y="390"/>
                    <a:pt x="360" y="390"/>
                  </a:cubicBezTo>
                  <a:cubicBezTo>
                    <a:pt x="420" y="390"/>
                    <a:pt x="480" y="30"/>
                    <a:pt x="540" y="30"/>
                  </a:cubicBezTo>
                  <a:cubicBezTo>
                    <a:pt x="600" y="30"/>
                    <a:pt x="660" y="390"/>
                    <a:pt x="720" y="390"/>
                  </a:cubicBezTo>
                  <a:cubicBezTo>
                    <a:pt x="780" y="390"/>
                    <a:pt x="840" y="30"/>
                    <a:pt x="900" y="30"/>
                  </a:cubicBezTo>
                  <a:cubicBezTo>
                    <a:pt x="960" y="30"/>
                    <a:pt x="1020" y="390"/>
                    <a:pt x="1080" y="390"/>
                  </a:cubicBezTo>
                  <a:cubicBezTo>
                    <a:pt x="1140" y="390"/>
                    <a:pt x="1200" y="30"/>
                    <a:pt x="1260" y="30"/>
                  </a:cubicBezTo>
                  <a:cubicBezTo>
                    <a:pt x="1320" y="30"/>
                    <a:pt x="1380" y="390"/>
                    <a:pt x="1440" y="390"/>
                  </a:cubicBezTo>
                  <a:cubicBezTo>
                    <a:pt x="1500" y="390"/>
                    <a:pt x="1560" y="30"/>
                    <a:pt x="1620" y="30"/>
                  </a:cubicBezTo>
                  <a:cubicBezTo>
                    <a:pt x="1680" y="30"/>
                    <a:pt x="1740" y="390"/>
                    <a:pt x="1800" y="390"/>
                  </a:cubicBezTo>
                  <a:cubicBezTo>
                    <a:pt x="1860" y="390"/>
                    <a:pt x="1920" y="30"/>
                    <a:pt x="1980" y="30"/>
                  </a:cubicBezTo>
                  <a:cubicBezTo>
                    <a:pt x="2040" y="30"/>
                    <a:pt x="2100" y="390"/>
                    <a:pt x="2160" y="390"/>
                  </a:cubicBezTo>
                  <a:cubicBezTo>
                    <a:pt x="2220" y="390"/>
                    <a:pt x="2280" y="30"/>
                    <a:pt x="2340" y="30"/>
                  </a:cubicBezTo>
                  <a:cubicBezTo>
                    <a:pt x="2400" y="30"/>
                    <a:pt x="2460" y="390"/>
                    <a:pt x="2520" y="390"/>
                  </a:cubicBezTo>
                  <a:cubicBezTo>
                    <a:pt x="2580" y="390"/>
                    <a:pt x="2640" y="60"/>
                    <a:pt x="2700" y="30"/>
                  </a:cubicBezTo>
                  <a:cubicBezTo>
                    <a:pt x="2760" y="0"/>
                    <a:pt x="2850" y="180"/>
                    <a:pt x="2880" y="21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 sz="1800" dirty="0">
                <a:solidFill>
                  <a:srgbClr val="C00000"/>
                </a:solidFill>
              </a:endParaRPr>
            </a:p>
          </p:txBody>
        </p:sp>
        <p:sp>
          <p:nvSpPr>
            <p:cNvPr id="381" name="Line 13">
              <a:extLst>
                <a:ext uri="{FF2B5EF4-FFF2-40B4-BE49-F238E27FC236}">
                  <a16:creationId xmlns:a16="http://schemas.microsoft.com/office/drawing/2014/main" id="{6533D661-22EB-835A-C240-F392845913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260989" flipV="1">
              <a:off x="5609686" y="5331354"/>
              <a:ext cx="347495" cy="8009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 sz="1800"/>
            </a:p>
          </p:txBody>
        </p:sp>
      </p:grpSp>
      <p:grpSp>
        <p:nvGrpSpPr>
          <p:cNvPr id="386" name="Group 161">
            <a:extLst>
              <a:ext uri="{FF2B5EF4-FFF2-40B4-BE49-F238E27FC236}">
                <a16:creationId xmlns:a16="http://schemas.microsoft.com/office/drawing/2014/main" id="{2DA837B3-2DB9-081B-5C1A-2630D9C92189}"/>
              </a:ext>
            </a:extLst>
          </p:cNvPr>
          <p:cNvGrpSpPr/>
          <p:nvPr/>
        </p:nvGrpSpPr>
        <p:grpSpPr>
          <a:xfrm rot="20963229">
            <a:off x="8862001" y="4565021"/>
            <a:ext cx="585249" cy="257874"/>
            <a:chOff x="5609686" y="4450873"/>
            <a:chExt cx="1371971" cy="960576"/>
          </a:xfrm>
        </p:grpSpPr>
        <p:sp>
          <p:nvSpPr>
            <p:cNvPr id="384" name="Freeform 12">
              <a:extLst>
                <a:ext uri="{FF2B5EF4-FFF2-40B4-BE49-F238E27FC236}">
                  <a16:creationId xmlns:a16="http://schemas.microsoft.com/office/drawing/2014/main" id="{BCFE2817-7F9C-9E42-ACB8-E077EDF98D30}"/>
                </a:ext>
              </a:extLst>
            </p:cNvPr>
            <p:cNvSpPr>
              <a:spLocks/>
            </p:cNvSpPr>
            <p:nvPr/>
          </p:nvSpPr>
          <p:spPr bwMode="auto">
            <a:xfrm rot="8260989">
              <a:off x="5707807" y="4450873"/>
              <a:ext cx="1273850" cy="190805"/>
            </a:xfrm>
            <a:custGeom>
              <a:avLst/>
              <a:gdLst>
                <a:gd name="T0" fmla="*/ 0 w 2880"/>
                <a:gd name="T1" fmla="*/ 0 h 390"/>
                <a:gd name="T2" fmla="*/ 0 w 2880"/>
                <a:gd name="T3" fmla="*/ 0 h 390"/>
                <a:gd name="T4" fmla="*/ 0 w 2880"/>
                <a:gd name="T5" fmla="*/ 0 h 390"/>
                <a:gd name="T6" fmla="*/ 0 w 2880"/>
                <a:gd name="T7" fmla="*/ 0 h 390"/>
                <a:gd name="T8" fmla="*/ 0 w 2880"/>
                <a:gd name="T9" fmla="*/ 0 h 390"/>
                <a:gd name="T10" fmla="*/ 0 w 2880"/>
                <a:gd name="T11" fmla="*/ 0 h 390"/>
                <a:gd name="T12" fmla="*/ 0 w 2880"/>
                <a:gd name="T13" fmla="*/ 0 h 390"/>
                <a:gd name="T14" fmla="*/ 0 w 2880"/>
                <a:gd name="T15" fmla="*/ 0 h 390"/>
                <a:gd name="T16" fmla="*/ 0 w 2880"/>
                <a:gd name="T17" fmla="*/ 0 h 390"/>
                <a:gd name="T18" fmla="*/ 0 w 2880"/>
                <a:gd name="T19" fmla="*/ 0 h 390"/>
                <a:gd name="T20" fmla="*/ 0 w 2880"/>
                <a:gd name="T21" fmla="*/ 0 h 390"/>
                <a:gd name="T22" fmla="*/ 0 w 2880"/>
                <a:gd name="T23" fmla="*/ 0 h 390"/>
                <a:gd name="T24" fmla="*/ 0 w 2880"/>
                <a:gd name="T25" fmla="*/ 0 h 390"/>
                <a:gd name="T26" fmla="*/ 0 w 2880"/>
                <a:gd name="T27" fmla="*/ 0 h 390"/>
                <a:gd name="T28" fmla="*/ 0 w 2880"/>
                <a:gd name="T29" fmla="*/ 0 h 390"/>
                <a:gd name="T30" fmla="*/ 0 w 2880"/>
                <a:gd name="T31" fmla="*/ 0 h 390"/>
                <a:gd name="T32" fmla="*/ 0 w 2880"/>
                <a:gd name="T33" fmla="*/ 0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0"/>
                <a:gd name="T52" fmla="*/ 0 h 390"/>
                <a:gd name="T53" fmla="*/ 2880 w 2880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0" h="390">
                  <a:moveTo>
                    <a:pt x="0" y="390"/>
                  </a:moveTo>
                  <a:cubicBezTo>
                    <a:pt x="60" y="210"/>
                    <a:pt x="120" y="30"/>
                    <a:pt x="180" y="30"/>
                  </a:cubicBezTo>
                  <a:cubicBezTo>
                    <a:pt x="240" y="30"/>
                    <a:pt x="300" y="390"/>
                    <a:pt x="360" y="390"/>
                  </a:cubicBezTo>
                  <a:cubicBezTo>
                    <a:pt x="420" y="390"/>
                    <a:pt x="480" y="30"/>
                    <a:pt x="540" y="30"/>
                  </a:cubicBezTo>
                  <a:cubicBezTo>
                    <a:pt x="600" y="30"/>
                    <a:pt x="660" y="390"/>
                    <a:pt x="720" y="390"/>
                  </a:cubicBezTo>
                  <a:cubicBezTo>
                    <a:pt x="780" y="390"/>
                    <a:pt x="840" y="30"/>
                    <a:pt x="900" y="30"/>
                  </a:cubicBezTo>
                  <a:cubicBezTo>
                    <a:pt x="960" y="30"/>
                    <a:pt x="1020" y="390"/>
                    <a:pt x="1080" y="390"/>
                  </a:cubicBezTo>
                  <a:cubicBezTo>
                    <a:pt x="1140" y="390"/>
                    <a:pt x="1200" y="30"/>
                    <a:pt x="1260" y="30"/>
                  </a:cubicBezTo>
                  <a:cubicBezTo>
                    <a:pt x="1320" y="30"/>
                    <a:pt x="1380" y="390"/>
                    <a:pt x="1440" y="390"/>
                  </a:cubicBezTo>
                  <a:cubicBezTo>
                    <a:pt x="1500" y="390"/>
                    <a:pt x="1560" y="30"/>
                    <a:pt x="1620" y="30"/>
                  </a:cubicBezTo>
                  <a:cubicBezTo>
                    <a:pt x="1680" y="30"/>
                    <a:pt x="1740" y="390"/>
                    <a:pt x="1800" y="390"/>
                  </a:cubicBezTo>
                  <a:cubicBezTo>
                    <a:pt x="1860" y="390"/>
                    <a:pt x="1920" y="30"/>
                    <a:pt x="1980" y="30"/>
                  </a:cubicBezTo>
                  <a:cubicBezTo>
                    <a:pt x="2040" y="30"/>
                    <a:pt x="2100" y="390"/>
                    <a:pt x="2160" y="390"/>
                  </a:cubicBezTo>
                  <a:cubicBezTo>
                    <a:pt x="2220" y="390"/>
                    <a:pt x="2280" y="30"/>
                    <a:pt x="2340" y="30"/>
                  </a:cubicBezTo>
                  <a:cubicBezTo>
                    <a:pt x="2400" y="30"/>
                    <a:pt x="2460" y="390"/>
                    <a:pt x="2520" y="390"/>
                  </a:cubicBezTo>
                  <a:cubicBezTo>
                    <a:pt x="2580" y="390"/>
                    <a:pt x="2640" y="60"/>
                    <a:pt x="2700" y="30"/>
                  </a:cubicBezTo>
                  <a:cubicBezTo>
                    <a:pt x="2760" y="0"/>
                    <a:pt x="2850" y="180"/>
                    <a:pt x="2880" y="21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 sz="1800" dirty="0">
                <a:solidFill>
                  <a:srgbClr val="C00000"/>
                </a:solidFill>
              </a:endParaRPr>
            </a:p>
          </p:txBody>
        </p:sp>
        <p:sp>
          <p:nvSpPr>
            <p:cNvPr id="385" name="Line 13">
              <a:extLst>
                <a:ext uri="{FF2B5EF4-FFF2-40B4-BE49-F238E27FC236}">
                  <a16:creationId xmlns:a16="http://schemas.microsoft.com/office/drawing/2014/main" id="{DB0CAE71-17DA-F613-9FF2-084965DAE9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260989" flipV="1">
              <a:off x="5609686" y="5331354"/>
              <a:ext cx="347495" cy="8009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 sz="1800"/>
            </a:p>
          </p:txBody>
        </p:sp>
      </p:grpSp>
      <p:grpSp>
        <p:nvGrpSpPr>
          <p:cNvPr id="390" name="Group 161">
            <a:extLst>
              <a:ext uri="{FF2B5EF4-FFF2-40B4-BE49-F238E27FC236}">
                <a16:creationId xmlns:a16="http://schemas.microsoft.com/office/drawing/2014/main" id="{4B76922C-B5B1-9A0D-BBCF-B96197C8EAFA}"/>
              </a:ext>
            </a:extLst>
          </p:cNvPr>
          <p:cNvGrpSpPr/>
          <p:nvPr/>
        </p:nvGrpSpPr>
        <p:grpSpPr>
          <a:xfrm rot="18053177">
            <a:off x="9323822" y="4685092"/>
            <a:ext cx="585249" cy="257874"/>
            <a:chOff x="5609686" y="4450873"/>
            <a:chExt cx="1371971" cy="960576"/>
          </a:xfrm>
        </p:grpSpPr>
        <p:sp>
          <p:nvSpPr>
            <p:cNvPr id="388" name="Freeform 12">
              <a:extLst>
                <a:ext uri="{FF2B5EF4-FFF2-40B4-BE49-F238E27FC236}">
                  <a16:creationId xmlns:a16="http://schemas.microsoft.com/office/drawing/2014/main" id="{CA305DB3-B396-BDE8-9F8B-13A5A18C52DE}"/>
                </a:ext>
              </a:extLst>
            </p:cNvPr>
            <p:cNvSpPr>
              <a:spLocks/>
            </p:cNvSpPr>
            <p:nvPr/>
          </p:nvSpPr>
          <p:spPr bwMode="auto">
            <a:xfrm rot="8260989">
              <a:off x="5707807" y="4450873"/>
              <a:ext cx="1273850" cy="190805"/>
            </a:xfrm>
            <a:custGeom>
              <a:avLst/>
              <a:gdLst>
                <a:gd name="T0" fmla="*/ 0 w 2880"/>
                <a:gd name="T1" fmla="*/ 0 h 390"/>
                <a:gd name="T2" fmla="*/ 0 w 2880"/>
                <a:gd name="T3" fmla="*/ 0 h 390"/>
                <a:gd name="T4" fmla="*/ 0 w 2880"/>
                <a:gd name="T5" fmla="*/ 0 h 390"/>
                <a:gd name="T6" fmla="*/ 0 w 2880"/>
                <a:gd name="T7" fmla="*/ 0 h 390"/>
                <a:gd name="T8" fmla="*/ 0 w 2880"/>
                <a:gd name="T9" fmla="*/ 0 h 390"/>
                <a:gd name="T10" fmla="*/ 0 w 2880"/>
                <a:gd name="T11" fmla="*/ 0 h 390"/>
                <a:gd name="T12" fmla="*/ 0 w 2880"/>
                <a:gd name="T13" fmla="*/ 0 h 390"/>
                <a:gd name="T14" fmla="*/ 0 w 2880"/>
                <a:gd name="T15" fmla="*/ 0 h 390"/>
                <a:gd name="T16" fmla="*/ 0 w 2880"/>
                <a:gd name="T17" fmla="*/ 0 h 390"/>
                <a:gd name="T18" fmla="*/ 0 w 2880"/>
                <a:gd name="T19" fmla="*/ 0 h 390"/>
                <a:gd name="T20" fmla="*/ 0 w 2880"/>
                <a:gd name="T21" fmla="*/ 0 h 390"/>
                <a:gd name="T22" fmla="*/ 0 w 2880"/>
                <a:gd name="T23" fmla="*/ 0 h 390"/>
                <a:gd name="T24" fmla="*/ 0 w 2880"/>
                <a:gd name="T25" fmla="*/ 0 h 390"/>
                <a:gd name="T26" fmla="*/ 0 w 2880"/>
                <a:gd name="T27" fmla="*/ 0 h 390"/>
                <a:gd name="T28" fmla="*/ 0 w 2880"/>
                <a:gd name="T29" fmla="*/ 0 h 390"/>
                <a:gd name="T30" fmla="*/ 0 w 2880"/>
                <a:gd name="T31" fmla="*/ 0 h 390"/>
                <a:gd name="T32" fmla="*/ 0 w 2880"/>
                <a:gd name="T33" fmla="*/ 0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0"/>
                <a:gd name="T52" fmla="*/ 0 h 390"/>
                <a:gd name="T53" fmla="*/ 2880 w 2880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0" h="390">
                  <a:moveTo>
                    <a:pt x="0" y="390"/>
                  </a:moveTo>
                  <a:cubicBezTo>
                    <a:pt x="60" y="210"/>
                    <a:pt x="120" y="30"/>
                    <a:pt x="180" y="30"/>
                  </a:cubicBezTo>
                  <a:cubicBezTo>
                    <a:pt x="240" y="30"/>
                    <a:pt x="300" y="390"/>
                    <a:pt x="360" y="390"/>
                  </a:cubicBezTo>
                  <a:cubicBezTo>
                    <a:pt x="420" y="390"/>
                    <a:pt x="480" y="30"/>
                    <a:pt x="540" y="30"/>
                  </a:cubicBezTo>
                  <a:cubicBezTo>
                    <a:pt x="600" y="30"/>
                    <a:pt x="660" y="390"/>
                    <a:pt x="720" y="390"/>
                  </a:cubicBezTo>
                  <a:cubicBezTo>
                    <a:pt x="780" y="390"/>
                    <a:pt x="840" y="30"/>
                    <a:pt x="900" y="30"/>
                  </a:cubicBezTo>
                  <a:cubicBezTo>
                    <a:pt x="960" y="30"/>
                    <a:pt x="1020" y="390"/>
                    <a:pt x="1080" y="390"/>
                  </a:cubicBezTo>
                  <a:cubicBezTo>
                    <a:pt x="1140" y="390"/>
                    <a:pt x="1200" y="30"/>
                    <a:pt x="1260" y="30"/>
                  </a:cubicBezTo>
                  <a:cubicBezTo>
                    <a:pt x="1320" y="30"/>
                    <a:pt x="1380" y="390"/>
                    <a:pt x="1440" y="390"/>
                  </a:cubicBezTo>
                  <a:cubicBezTo>
                    <a:pt x="1500" y="390"/>
                    <a:pt x="1560" y="30"/>
                    <a:pt x="1620" y="30"/>
                  </a:cubicBezTo>
                  <a:cubicBezTo>
                    <a:pt x="1680" y="30"/>
                    <a:pt x="1740" y="390"/>
                    <a:pt x="1800" y="390"/>
                  </a:cubicBezTo>
                  <a:cubicBezTo>
                    <a:pt x="1860" y="390"/>
                    <a:pt x="1920" y="30"/>
                    <a:pt x="1980" y="30"/>
                  </a:cubicBezTo>
                  <a:cubicBezTo>
                    <a:pt x="2040" y="30"/>
                    <a:pt x="2100" y="390"/>
                    <a:pt x="2160" y="390"/>
                  </a:cubicBezTo>
                  <a:cubicBezTo>
                    <a:pt x="2220" y="390"/>
                    <a:pt x="2280" y="30"/>
                    <a:pt x="2340" y="30"/>
                  </a:cubicBezTo>
                  <a:cubicBezTo>
                    <a:pt x="2400" y="30"/>
                    <a:pt x="2460" y="390"/>
                    <a:pt x="2520" y="390"/>
                  </a:cubicBezTo>
                  <a:cubicBezTo>
                    <a:pt x="2580" y="390"/>
                    <a:pt x="2640" y="60"/>
                    <a:pt x="2700" y="30"/>
                  </a:cubicBezTo>
                  <a:cubicBezTo>
                    <a:pt x="2760" y="0"/>
                    <a:pt x="2850" y="180"/>
                    <a:pt x="2880" y="21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 sz="1800" dirty="0">
                <a:solidFill>
                  <a:srgbClr val="C00000"/>
                </a:solidFill>
              </a:endParaRPr>
            </a:p>
          </p:txBody>
        </p:sp>
        <p:sp>
          <p:nvSpPr>
            <p:cNvPr id="389" name="Line 13">
              <a:extLst>
                <a:ext uri="{FF2B5EF4-FFF2-40B4-BE49-F238E27FC236}">
                  <a16:creationId xmlns:a16="http://schemas.microsoft.com/office/drawing/2014/main" id="{1FA7E668-67E3-D039-8273-3A18892A3B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260989" flipV="1">
              <a:off x="5609686" y="5331354"/>
              <a:ext cx="347495" cy="8009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 sz="1800"/>
            </a:p>
          </p:txBody>
        </p:sp>
      </p:grpSp>
      <p:grpSp>
        <p:nvGrpSpPr>
          <p:cNvPr id="394" name="Group 161">
            <a:extLst>
              <a:ext uri="{FF2B5EF4-FFF2-40B4-BE49-F238E27FC236}">
                <a16:creationId xmlns:a16="http://schemas.microsoft.com/office/drawing/2014/main" id="{6780AEC3-4669-E60C-AC85-1F98E5FFBA4B}"/>
              </a:ext>
            </a:extLst>
          </p:cNvPr>
          <p:cNvGrpSpPr/>
          <p:nvPr/>
        </p:nvGrpSpPr>
        <p:grpSpPr>
          <a:xfrm rot="16564955">
            <a:off x="9508548" y="4620437"/>
            <a:ext cx="585249" cy="257874"/>
            <a:chOff x="5609686" y="4450873"/>
            <a:chExt cx="1371971" cy="960576"/>
          </a:xfrm>
        </p:grpSpPr>
        <p:sp>
          <p:nvSpPr>
            <p:cNvPr id="392" name="Freeform 12">
              <a:extLst>
                <a:ext uri="{FF2B5EF4-FFF2-40B4-BE49-F238E27FC236}">
                  <a16:creationId xmlns:a16="http://schemas.microsoft.com/office/drawing/2014/main" id="{D142AE5E-73F4-C4AF-ECD8-33B152ACE2CC}"/>
                </a:ext>
              </a:extLst>
            </p:cNvPr>
            <p:cNvSpPr>
              <a:spLocks/>
            </p:cNvSpPr>
            <p:nvPr/>
          </p:nvSpPr>
          <p:spPr bwMode="auto">
            <a:xfrm rot="8260989">
              <a:off x="5707807" y="4450873"/>
              <a:ext cx="1273850" cy="190805"/>
            </a:xfrm>
            <a:custGeom>
              <a:avLst/>
              <a:gdLst>
                <a:gd name="T0" fmla="*/ 0 w 2880"/>
                <a:gd name="T1" fmla="*/ 0 h 390"/>
                <a:gd name="T2" fmla="*/ 0 w 2880"/>
                <a:gd name="T3" fmla="*/ 0 h 390"/>
                <a:gd name="T4" fmla="*/ 0 w 2880"/>
                <a:gd name="T5" fmla="*/ 0 h 390"/>
                <a:gd name="T6" fmla="*/ 0 w 2880"/>
                <a:gd name="T7" fmla="*/ 0 h 390"/>
                <a:gd name="T8" fmla="*/ 0 w 2880"/>
                <a:gd name="T9" fmla="*/ 0 h 390"/>
                <a:gd name="T10" fmla="*/ 0 w 2880"/>
                <a:gd name="T11" fmla="*/ 0 h 390"/>
                <a:gd name="T12" fmla="*/ 0 w 2880"/>
                <a:gd name="T13" fmla="*/ 0 h 390"/>
                <a:gd name="T14" fmla="*/ 0 w 2880"/>
                <a:gd name="T15" fmla="*/ 0 h 390"/>
                <a:gd name="T16" fmla="*/ 0 w 2880"/>
                <a:gd name="T17" fmla="*/ 0 h 390"/>
                <a:gd name="T18" fmla="*/ 0 w 2880"/>
                <a:gd name="T19" fmla="*/ 0 h 390"/>
                <a:gd name="T20" fmla="*/ 0 w 2880"/>
                <a:gd name="T21" fmla="*/ 0 h 390"/>
                <a:gd name="T22" fmla="*/ 0 w 2880"/>
                <a:gd name="T23" fmla="*/ 0 h 390"/>
                <a:gd name="T24" fmla="*/ 0 w 2880"/>
                <a:gd name="T25" fmla="*/ 0 h 390"/>
                <a:gd name="T26" fmla="*/ 0 w 2880"/>
                <a:gd name="T27" fmla="*/ 0 h 390"/>
                <a:gd name="T28" fmla="*/ 0 w 2880"/>
                <a:gd name="T29" fmla="*/ 0 h 390"/>
                <a:gd name="T30" fmla="*/ 0 w 2880"/>
                <a:gd name="T31" fmla="*/ 0 h 390"/>
                <a:gd name="T32" fmla="*/ 0 w 2880"/>
                <a:gd name="T33" fmla="*/ 0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0"/>
                <a:gd name="T52" fmla="*/ 0 h 390"/>
                <a:gd name="T53" fmla="*/ 2880 w 2880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0" h="390">
                  <a:moveTo>
                    <a:pt x="0" y="390"/>
                  </a:moveTo>
                  <a:cubicBezTo>
                    <a:pt x="60" y="210"/>
                    <a:pt x="120" y="30"/>
                    <a:pt x="180" y="30"/>
                  </a:cubicBezTo>
                  <a:cubicBezTo>
                    <a:pt x="240" y="30"/>
                    <a:pt x="300" y="390"/>
                    <a:pt x="360" y="390"/>
                  </a:cubicBezTo>
                  <a:cubicBezTo>
                    <a:pt x="420" y="390"/>
                    <a:pt x="480" y="30"/>
                    <a:pt x="540" y="30"/>
                  </a:cubicBezTo>
                  <a:cubicBezTo>
                    <a:pt x="600" y="30"/>
                    <a:pt x="660" y="390"/>
                    <a:pt x="720" y="390"/>
                  </a:cubicBezTo>
                  <a:cubicBezTo>
                    <a:pt x="780" y="390"/>
                    <a:pt x="840" y="30"/>
                    <a:pt x="900" y="30"/>
                  </a:cubicBezTo>
                  <a:cubicBezTo>
                    <a:pt x="960" y="30"/>
                    <a:pt x="1020" y="390"/>
                    <a:pt x="1080" y="390"/>
                  </a:cubicBezTo>
                  <a:cubicBezTo>
                    <a:pt x="1140" y="390"/>
                    <a:pt x="1200" y="30"/>
                    <a:pt x="1260" y="30"/>
                  </a:cubicBezTo>
                  <a:cubicBezTo>
                    <a:pt x="1320" y="30"/>
                    <a:pt x="1380" y="390"/>
                    <a:pt x="1440" y="390"/>
                  </a:cubicBezTo>
                  <a:cubicBezTo>
                    <a:pt x="1500" y="390"/>
                    <a:pt x="1560" y="30"/>
                    <a:pt x="1620" y="30"/>
                  </a:cubicBezTo>
                  <a:cubicBezTo>
                    <a:pt x="1680" y="30"/>
                    <a:pt x="1740" y="390"/>
                    <a:pt x="1800" y="390"/>
                  </a:cubicBezTo>
                  <a:cubicBezTo>
                    <a:pt x="1860" y="390"/>
                    <a:pt x="1920" y="30"/>
                    <a:pt x="1980" y="30"/>
                  </a:cubicBezTo>
                  <a:cubicBezTo>
                    <a:pt x="2040" y="30"/>
                    <a:pt x="2100" y="390"/>
                    <a:pt x="2160" y="390"/>
                  </a:cubicBezTo>
                  <a:cubicBezTo>
                    <a:pt x="2220" y="390"/>
                    <a:pt x="2280" y="30"/>
                    <a:pt x="2340" y="30"/>
                  </a:cubicBezTo>
                  <a:cubicBezTo>
                    <a:pt x="2400" y="30"/>
                    <a:pt x="2460" y="390"/>
                    <a:pt x="2520" y="390"/>
                  </a:cubicBezTo>
                  <a:cubicBezTo>
                    <a:pt x="2580" y="390"/>
                    <a:pt x="2640" y="60"/>
                    <a:pt x="2700" y="30"/>
                  </a:cubicBezTo>
                  <a:cubicBezTo>
                    <a:pt x="2760" y="0"/>
                    <a:pt x="2850" y="180"/>
                    <a:pt x="2880" y="21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 sz="1800" dirty="0">
                <a:solidFill>
                  <a:srgbClr val="C00000"/>
                </a:solidFill>
              </a:endParaRPr>
            </a:p>
          </p:txBody>
        </p:sp>
        <p:sp>
          <p:nvSpPr>
            <p:cNvPr id="393" name="Line 13">
              <a:extLst>
                <a:ext uri="{FF2B5EF4-FFF2-40B4-BE49-F238E27FC236}">
                  <a16:creationId xmlns:a16="http://schemas.microsoft.com/office/drawing/2014/main" id="{341E1B68-704F-3B9A-EB74-CDA24BDA97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260989" flipV="1">
              <a:off x="5609686" y="5331354"/>
              <a:ext cx="347495" cy="8009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 sz="1800"/>
            </a:p>
          </p:txBody>
        </p:sp>
      </p:grpSp>
      <p:sp>
        <p:nvSpPr>
          <p:cNvPr id="396" name="Explosion 1 154">
            <a:extLst>
              <a:ext uri="{FF2B5EF4-FFF2-40B4-BE49-F238E27FC236}">
                <a16:creationId xmlns:a16="http://schemas.microsoft.com/office/drawing/2014/main" id="{5C7B9D6D-3A0E-2A93-A378-10DD488305C2}"/>
              </a:ext>
            </a:extLst>
          </p:cNvPr>
          <p:cNvSpPr/>
          <p:nvPr/>
        </p:nvSpPr>
        <p:spPr>
          <a:xfrm>
            <a:off x="8505346" y="2769872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398" name="Explosion 1 155">
            <a:extLst>
              <a:ext uri="{FF2B5EF4-FFF2-40B4-BE49-F238E27FC236}">
                <a16:creationId xmlns:a16="http://schemas.microsoft.com/office/drawing/2014/main" id="{324B2A44-C87D-FD95-8AAA-CC875D20FD65}"/>
              </a:ext>
            </a:extLst>
          </p:cNvPr>
          <p:cNvSpPr/>
          <p:nvPr/>
        </p:nvSpPr>
        <p:spPr>
          <a:xfrm>
            <a:off x="8911747" y="2548199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400" name="Explosion 1 158">
            <a:extLst>
              <a:ext uri="{FF2B5EF4-FFF2-40B4-BE49-F238E27FC236}">
                <a16:creationId xmlns:a16="http://schemas.microsoft.com/office/drawing/2014/main" id="{71286E7B-3370-430E-C17E-62B36F93E4C6}"/>
              </a:ext>
            </a:extLst>
          </p:cNvPr>
          <p:cNvSpPr/>
          <p:nvPr/>
        </p:nvSpPr>
        <p:spPr>
          <a:xfrm>
            <a:off x="10214074" y="2732926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402" name="Explosion 1 160">
            <a:extLst>
              <a:ext uri="{FF2B5EF4-FFF2-40B4-BE49-F238E27FC236}">
                <a16:creationId xmlns:a16="http://schemas.microsoft.com/office/drawing/2014/main" id="{F68DB985-E31C-B3A1-9622-09F30DDC5A19}"/>
              </a:ext>
            </a:extLst>
          </p:cNvPr>
          <p:cNvSpPr/>
          <p:nvPr/>
        </p:nvSpPr>
        <p:spPr>
          <a:xfrm>
            <a:off x="10204838" y="5670090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404" name="Explosion 1 161">
            <a:extLst>
              <a:ext uri="{FF2B5EF4-FFF2-40B4-BE49-F238E27FC236}">
                <a16:creationId xmlns:a16="http://schemas.microsoft.com/office/drawing/2014/main" id="{E2D56631-C5CF-A85D-F960-05B38BD956D0}"/>
              </a:ext>
            </a:extLst>
          </p:cNvPr>
          <p:cNvSpPr/>
          <p:nvPr/>
        </p:nvSpPr>
        <p:spPr>
          <a:xfrm>
            <a:off x="9752256" y="5827108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406" name="Explosion 1 164">
            <a:extLst>
              <a:ext uri="{FF2B5EF4-FFF2-40B4-BE49-F238E27FC236}">
                <a16:creationId xmlns:a16="http://schemas.microsoft.com/office/drawing/2014/main" id="{4E0424B1-C0B7-8013-E91B-7A6A5D0989FD}"/>
              </a:ext>
            </a:extLst>
          </p:cNvPr>
          <p:cNvSpPr/>
          <p:nvPr/>
        </p:nvSpPr>
        <p:spPr>
          <a:xfrm>
            <a:off x="8376036" y="5540782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59871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6302 -0.059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3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07917 0.074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3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7997E-6 L -0.04184 -0.094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4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33287E-7 L -0.01962 -0.108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5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2887E-6 L 0.05416 -0.101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5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1587E-6 L -0.0467 0.08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4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05251E-6 L 0.01962 0.102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5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4.79297E-6 L 0.03976 0.095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47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 animBg="1"/>
      <p:bldP spid="370" grpId="0" animBg="1"/>
      <p:bldP spid="396" grpId="0" animBg="1"/>
      <p:bldP spid="398" grpId="0" animBg="1"/>
      <p:bldP spid="400" grpId="0" animBg="1"/>
      <p:bldP spid="402" grpId="0" animBg="1"/>
      <p:bldP spid="404" grpId="0" animBg="1"/>
      <p:bldP spid="4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8D4C-EE56-0288-2126-26A313AE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dirty="0"/>
              <a:t>Standard PET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1FA7-3047-FC9F-3AC2-80C13C0981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54" y="1955020"/>
            <a:ext cx="6002493" cy="4227154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Injection and metabolistion of positron labeled radiopharmaceutical</a:t>
            </a:r>
          </a:p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Positron annihilation:</a:t>
            </a:r>
            <a:endParaRPr lang="hr-HR" sz="2400" dirty="0">
              <a:solidFill>
                <a:schemeClr val="bg1">
                  <a:lumMod val="65000"/>
                </a:schemeClr>
              </a:solidFill>
              <a:latin typeface="Symbol"/>
              <a:cs typeface="Calibri"/>
              <a:sym typeface="Symbol"/>
            </a:endParaRPr>
          </a:p>
          <a:p>
            <a:pPr marL="0" indent="0">
              <a:buNone/>
            </a:pPr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   e</a:t>
            </a:r>
            <a:r>
              <a:rPr lang="hr-HR" sz="2400" baseline="300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+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e</a:t>
            </a:r>
            <a:r>
              <a:rPr lang="hr-HR" sz="2400" baseline="300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-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 --&gt; </a:t>
            </a: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Symbol"/>
                <a:ea typeface="Calibri"/>
                <a:cs typeface="Calibri"/>
                <a:sym typeface="Symbol"/>
              </a:rPr>
              <a:t>g g</a:t>
            </a:r>
          </a:p>
          <a:p>
            <a:pPr marL="514350" indent="-514350"/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The pair of 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Symbol"/>
                <a:ea typeface="Calibri"/>
                <a:cs typeface="Calibri"/>
                <a:sym typeface="Symbol"/>
              </a:rPr>
              <a:t>g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s detected based on: 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34390" lvl="1" indent="-514350">
              <a:buClr>
                <a:srgbClr val="94B6D2"/>
              </a:buClr>
              <a:buFont typeface="Courier New"/>
              <a:buChar char="o"/>
            </a:pPr>
            <a:r>
              <a:rPr lang="hr-HR" sz="2100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coincidence</a:t>
            </a:r>
            <a:r>
              <a:rPr lang="hr-HR" sz="21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 time</a:t>
            </a:r>
            <a:endParaRPr lang="en-US" sz="21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34390" lvl="1" indent="-514350">
              <a:buClr>
                <a:srgbClr val="94B6D2"/>
              </a:buClr>
              <a:buFont typeface="Courier New"/>
              <a:buChar char="o"/>
            </a:pPr>
            <a:r>
              <a:rPr lang="hr-HR" sz="21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Energy of each approx 511 keV</a:t>
            </a:r>
            <a:endParaRPr lang="en-US" sz="21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834390" lvl="1" indent="-514350">
              <a:buClr>
                <a:srgbClr val="94B6D2"/>
              </a:buClr>
              <a:buFont typeface="Courier New"/>
              <a:buChar char="o"/>
            </a:pPr>
            <a:r>
              <a:rPr lang="hr-HR" sz="21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Back-to-back geometry assumed</a:t>
            </a:r>
          </a:p>
          <a:p>
            <a:pPr marL="834390" lvl="1" indent="-514350">
              <a:buClr>
                <a:srgbClr val="94B6D2"/>
              </a:buClr>
              <a:buFont typeface="Courier New,monospace"/>
              <a:buChar char="o"/>
            </a:pPr>
            <a:r>
              <a:rPr lang="hr-HR" sz="21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Line-</a:t>
            </a:r>
            <a:r>
              <a:rPr lang="hr-HR" sz="2100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hr-HR" sz="21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-</a:t>
            </a:r>
            <a:r>
              <a:rPr lang="hr-HR" sz="2100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response</a:t>
            </a:r>
            <a:r>
              <a:rPr lang="hr-HR" sz="21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 (LOR) </a:t>
            </a:r>
            <a:r>
              <a:rPr lang="hr-HR" sz="2100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formed</a:t>
            </a:r>
            <a:r>
              <a:rPr lang="hr-HR" sz="21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lang="en-US" sz="21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14350" indent="-514350">
              <a:buClr>
                <a:srgbClr val="DD8047"/>
              </a:buClr>
            </a:pPr>
            <a:r>
              <a:rPr lang="hr-HR" sz="2400" dirty="0" err="1">
                <a:latin typeface="TW Cen MT"/>
                <a:ea typeface="Calibri"/>
                <a:cs typeface="Calibri"/>
              </a:rPr>
              <a:t>LORs</a:t>
            </a:r>
            <a:r>
              <a:rPr lang="hr-HR" sz="2400" dirty="0">
                <a:latin typeface="TW Cen MT"/>
                <a:ea typeface="Calibri"/>
                <a:cs typeface="Calibri"/>
              </a:rPr>
              <a:t> --&gt; </a:t>
            </a:r>
            <a:r>
              <a:rPr lang="hr-HR" sz="2400" dirty="0" err="1">
                <a:latin typeface="TW Cen MT"/>
                <a:ea typeface="Calibri"/>
                <a:cs typeface="Calibri"/>
              </a:rPr>
              <a:t>reconstructed</a:t>
            </a:r>
            <a:r>
              <a:rPr lang="hr-HR" sz="2400" dirty="0">
                <a:latin typeface="TW Cen MT"/>
                <a:ea typeface="Calibri"/>
                <a:cs typeface="Calibri"/>
              </a:rPr>
              <a:t> </a:t>
            </a:r>
            <a:r>
              <a:rPr lang="hr-HR" sz="2400" dirty="0" err="1">
                <a:latin typeface="TW Cen MT"/>
                <a:ea typeface="Calibri"/>
                <a:cs typeface="Calibri"/>
              </a:rPr>
              <a:t>image</a:t>
            </a:r>
            <a:endParaRPr lang="hr-HR" sz="2400" dirty="0" err="1">
              <a:latin typeface="TW Cen MT"/>
              <a:ea typeface="Calibri"/>
            </a:endParaRPr>
          </a:p>
          <a:p>
            <a:pPr marL="514350" indent="-514350"/>
            <a:endParaRPr lang="hr-HR" sz="2400" dirty="0">
              <a:ea typeface="Calibri"/>
            </a:endParaRPr>
          </a:p>
          <a:p>
            <a:endParaRPr lang="en-US" dirty="0">
              <a:ea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69AFA-1219-E5F2-4609-8CC3E67D18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hr-HR" dirty="0"/>
              <a:t>26-28 April 2023, Split, Croatia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8A82B-F2F7-C07C-2CF5-8CF917ECA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217D-6AFC-BCAD-55E7-F60A0087F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1309093-D198-208C-A004-DD8106909AC1}"/>
              </a:ext>
            </a:extLst>
          </p:cNvPr>
          <p:cNvSpPr txBox="1">
            <a:spLocks/>
          </p:cNvSpPr>
          <p:nvPr/>
        </p:nvSpPr>
        <p:spPr>
          <a:xfrm>
            <a:off x="737094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8E04759-72D7-F633-D15B-B9FD606D0509}"/>
              </a:ext>
            </a:extLst>
          </p:cNvPr>
          <p:cNvSpPr/>
          <p:nvPr/>
        </p:nvSpPr>
        <p:spPr>
          <a:xfrm>
            <a:off x="8010924" y="1833412"/>
            <a:ext cx="287958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hr-HR" sz="2400" dirty="0"/>
              <a:t>RING OF DETECTORS</a:t>
            </a:r>
          </a:p>
        </p:txBody>
      </p:sp>
      <p:pic>
        <p:nvPicPr>
          <p:cNvPr id="408" name="Picture 2" descr="A diagram of a human body&#10;&#10;Description automatically generated">
            <a:extLst>
              <a:ext uri="{FF2B5EF4-FFF2-40B4-BE49-F238E27FC236}">
                <a16:creationId xmlns:a16="http://schemas.microsoft.com/office/drawing/2014/main" id="{A7EACEE3-CABE-572B-B6F9-E85798E6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719" t="2250" r="2374" b="1858"/>
          <a:stretch>
            <a:fillRect/>
          </a:stretch>
        </p:blipFill>
        <p:spPr bwMode="auto">
          <a:xfrm>
            <a:off x="7615812" y="2456116"/>
            <a:ext cx="3731491" cy="3768436"/>
          </a:xfrm>
          <a:prstGeom prst="rect">
            <a:avLst/>
          </a:prstGeom>
          <a:noFill/>
        </p:spPr>
      </p:pic>
      <p:sp>
        <p:nvSpPr>
          <p:cNvPr id="410" name="Donut 7">
            <a:extLst>
              <a:ext uri="{FF2B5EF4-FFF2-40B4-BE49-F238E27FC236}">
                <a16:creationId xmlns:a16="http://schemas.microsoft.com/office/drawing/2014/main" id="{02E21C38-D151-DBF8-8F37-935736AE09DE}"/>
              </a:ext>
            </a:extLst>
          </p:cNvPr>
          <p:cNvSpPr/>
          <p:nvPr/>
        </p:nvSpPr>
        <p:spPr>
          <a:xfrm>
            <a:off x="7606570" y="2470202"/>
            <a:ext cx="3733800" cy="3664146"/>
          </a:xfrm>
          <a:prstGeom prst="donut">
            <a:avLst>
              <a:gd name="adj" fmla="val 792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2" name="Freeform 8">
            <a:extLst>
              <a:ext uri="{FF2B5EF4-FFF2-40B4-BE49-F238E27FC236}">
                <a16:creationId xmlns:a16="http://schemas.microsoft.com/office/drawing/2014/main" id="{150459D5-EA0F-F389-D367-2C33BD668F36}"/>
              </a:ext>
            </a:extLst>
          </p:cNvPr>
          <p:cNvSpPr/>
          <p:nvPr/>
        </p:nvSpPr>
        <p:spPr>
          <a:xfrm>
            <a:off x="9162900" y="4040141"/>
            <a:ext cx="452582" cy="508001"/>
          </a:xfrm>
          <a:custGeom>
            <a:avLst/>
            <a:gdLst>
              <a:gd name="connsiteX0" fmla="*/ 190500 w 933450"/>
              <a:gd name="connsiteY0" fmla="*/ 119304 h 1093601"/>
              <a:gd name="connsiteX1" fmla="*/ 190500 w 933450"/>
              <a:gd name="connsiteY1" fmla="*/ 119304 h 1093601"/>
              <a:gd name="connsiteX2" fmla="*/ 114300 w 933450"/>
              <a:gd name="connsiteY2" fmla="*/ 224079 h 1093601"/>
              <a:gd name="connsiteX3" fmla="*/ 95250 w 933450"/>
              <a:gd name="connsiteY3" fmla="*/ 252654 h 1093601"/>
              <a:gd name="connsiteX4" fmla="*/ 66675 w 933450"/>
              <a:gd name="connsiteY4" fmla="*/ 281229 h 1093601"/>
              <a:gd name="connsiteX5" fmla="*/ 28575 w 933450"/>
              <a:gd name="connsiteY5" fmla="*/ 338379 h 1093601"/>
              <a:gd name="connsiteX6" fmla="*/ 9525 w 933450"/>
              <a:gd name="connsiteY6" fmla="*/ 366954 h 1093601"/>
              <a:gd name="connsiteX7" fmla="*/ 28575 w 933450"/>
              <a:gd name="connsiteY7" fmla="*/ 519354 h 1093601"/>
              <a:gd name="connsiteX8" fmla="*/ 38100 w 933450"/>
              <a:gd name="connsiteY8" fmla="*/ 557454 h 1093601"/>
              <a:gd name="connsiteX9" fmla="*/ 104775 w 933450"/>
              <a:gd name="connsiteY9" fmla="*/ 643179 h 1093601"/>
              <a:gd name="connsiteX10" fmla="*/ 114300 w 933450"/>
              <a:gd name="connsiteY10" fmla="*/ 671754 h 1093601"/>
              <a:gd name="connsiteX11" fmla="*/ 76200 w 933450"/>
              <a:gd name="connsiteY11" fmla="*/ 728904 h 1093601"/>
              <a:gd name="connsiteX12" fmla="*/ 38100 w 933450"/>
              <a:gd name="connsiteY12" fmla="*/ 786054 h 1093601"/>
              <a:gd name="connsiteX13" fmla="*/ 19050 w 933450"/>
              <a:gd name="connsiteY13" fmla="*/ 814629 h 1093601"/>
              <a:gd name="connsiteX14" fmla="*/ 0 w 933450"/>
              <a:gd name="connsiteY14" fmla="*/ 843204 h 1093601"/>
              <a:gd name="connsiteX15" fmla="*/ 19050 w 933450"/>
              <a:gd name="connsiteY15" fmla="*/ 928929 h 1093601"/>
              <a:gd name="connsiteX16" fmla="*/ 47625 w 933450"/>
              <a:gd name="connsiteY16" fmla="*/ 957504 h 1093601"/>
              <a:gd name="connsiteX17" fmla="*/ 104775 w 933450"/>
              <a:gd name="connsiteY17" fmla="*/ 976554 h 1093601"/>
              <a:gd name="connsiteX18" fmla="*/ 247650 w 933450"/>
              <a:gd name="connsiteY18" fmla="*/ 995604 h 1093601"/>
              <a:gd name="connsiteX19" fmla="*/ 371475 w 933450"/>
              <a:gd name="connsiteY19" fmla="*/ 1005129 h 1093601"/>
              <a:gd name="connsiteX20" fmla="*/ 504825 w 933450"/>
              <a:gd name="connsiteY20" fmla="*/ 1024179 h 1093601"/>
              <a:gd name="connsiteX21" fmla="*/ 571500 w 933450"/>
              <a:gd name="connsiteY21" fmla="*/ 1033704 h 1093601"/>
              <a:gd name="connsiteX22" fmla="*/ 676275 w 933450"/>
              <a:gd name="connsiteY22" fmla="*/ 1062279 h 1093601"/>
              <a:gd name="connsiteX23" fmla="*/ 723900 w 933450"/>
              <a:gd name="connsiteY23" fmla="*/ 1081329 h 1093601"/>
              <a:gd name="connsiteX24" fmla="*/ 800100 w 933450"/>
              <a:gd name="connsiteY24" fmla="*/ 1090854 h 1093601"/>
              <a:gd name="connsiteX25" fmla="*/ 895350 w 933450"/>
              <a:gd name="connsiteY25" fmla="*/ 1081329 h 1093601"/>
              <a:gd name="connsiteX26" fmla="*/ 914400 w 933450"/>
              <a:gd name="connsiteY26" fmla="*/ 1043229 h 1093601"/>
              <a:gd name="connsiteX27" fmla="*/ 933450 w 933450"/>
              <a:gd name="connsiteY27" fmla="*/ 967029 h 1093601"/>
              <a:gd name="connsiteX28" fmla="*/ 923925 w 933450"/>
              <a:gd name="connsiteY28" fmla="*/ 814629 h 1093601"/>
              <a:gd name="connsiteX29" fmla="*/ 895350 w 933450"/>
              <a:gd name="connsiteY29" fmla="*/ 709854 h 1093601"/>
              <a:gd name="connsiteX30" fmla="*/ 857250 w 933450"/>
              <a:gd name="connsiteY30" fmla="*/ 662229 h 1093601"/>
              <a:gd name="connsiteX31" fmla="*/ 809625 w 933450"/>
              <a:gd name="connsiteY31" fmla="*/ 605079 h 1093601"/>
              <a:gd name="connsiteX32" fmla="*/ 800100 w 933450"/>
              <a:gd name="connsiteY32" fmla="*/ 576504 h 1093601"/>
              <a:gd name="connsiteX33" fmla="*/ 790575 w 933450"/>
              <a:gd name="connsiteY33" fmla="*/ 538404 h 1093601"/>
              <a:gd name="connsiteX34" fmla="*/ 771525 w 933450"/>
              <a:gd name="connsiteY34" fmla="*/ 481254 h 1093601"/>
              <a:gd name="connsiteX35" fmla="*/ 781050 w 933450"/>
              <a:gd name="connsiteY35" fmla="*/ 300279 h 1093601"/>
              <a:gd name="connsiteX36" fmla="*/ 790575 w 933450"/>
              <a:gd name="connsiteY36" fmla="*/ 271704 h 1093601"/>
              <a:gd name="connsiteX37" fmla="*/ 771525 w 933450"/>
              <a:gd name="connsiteY37" fmla="*/ 138354 h 1093601"/>
              <a:gd name="connsiteX38" fmla="*/ 733425 w 933450"/>
              <a:gd name="connsiteY38" fmla="*/ 81204 h 1093601"/>
              <a:gd name="connsiteX39" fmla="*/ 714375 w 933450"/>
              <a:gd name="connsiteY39" fmla="*/ 52629 h 1093601"/>
              <a:gd name="connsiteX40" fmla="*/ 695325 w 933450"/>
              <a:gd name="connsiteY40" fmla="*/ 24054 h 1093601"/>
              <a:gd name="connsiteX41" fmla="*/ 666750 w 933450"/>
              <a:gd name="connsiteY41" fmla="*/ 14529 h 1093601"/>
              <a:gd name="connsiteX42" fmla="*/ 323850 w 933450"/>
              <a:gd name="connsiteY42" fmla="*/ 33579 h 1093601"/>
              <a:gd name="connsiteX43" fmla="*/ 295275 w 933450"/>
              <a:gd name="connsiteY43" fmla="*/ 43104 h 1093601"/>
              <a:gd name="connsiteX44" fmla="*/ 238125 w 933450"/>
              <a:gd name="connsiteY44" fmla="*/ 81204 h 1093601"/>
              <a:gd name="connsiteX45" fmla="*/ 228600 w 933450"/>
              <a:gd name="connsiteY45" fmla="*/ 109779 h 1093601"/>
              <a:gd name="connsiteX46" fmla="*/ 190500 w 933450"/>
              <a:gd name="connsiteY46" fmla="*/ 119304 h 109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33450" h="1093601">
                <a:moveTo>
                  <a:pt x="190500" y="119304"/>
                </a:moveTo>
                <a:lnTo>
                  <a:pt x="190500" y="119304"/>
                </a:lnTo>
                <a:cubicBezTo>
                  <a:pt x="165100" y="154229"/>
                  <a:pt x="138255" y="188147"/>
                  <a:pt x="114300" y="224079"/>
                </a:cubicBezTo>
                <a:cubicBezTo>
                  <a:pt x="107950" y="233604"/>
                  <a:pt x="102579" y="243860"/>
                  <a:pt x="95250" y="252654"/>
                </a:cubicBezTo>
                <a:cubicBezTo>
                  <a:pt x="86626" y="263002"/>
                  <a:pt x="74945" y="270596"/>
                  <a:pt x="66675" y="281229"/>
                </a:cubicBezTo>
                <a:cubicBezTo>
                  <a:pt x="52619" y="299301"/>
                  <a:pt x="41275" y="319329"/>
                  <a:pt x="28575" y="338379"/>
                </a:cubicBezTo>
                <a:lnTo>
                  <a:pt x="9525" y="366954"/>
                </a:lnTo>
                <a:cubicBezTo>
                  <a:pt x="24728" y="564591"/>
                  <a:pt x="4769" y="436032"/>
                  <a:pt x="28575" y="519354"/>
                </a:cubicBezTo>
                <a:cubicBezTo>
                  <a:pt x="32171" y="531941"/>
                  <a:pt x="32246" y="545745"/>
                  <a:pt x="38100" y="557454"/>
                </a:cubicBezTo>
                <a:cubicBezTo>
                  <a:pt x="60886" y="603026"/>
                  <a:pt x="73417" y="611821"/>
                  <a:pt x="104775" y="643179"/>
                </a:cubicBezTo>
                <a:cubicBezTo>
                  <a:pt x="107950" y="652704"/>
                  <a:pt x="117475" y="662229"/>
                  <a:pt x="114300" y="671754"/>
                </a:cubicBezTo>
                <a:cubicBezTo>
                  <a:pt x="107060" y="693474"/>
                  <a:pt x="88900" y="709854"/>
                  <a:pt x="76200" y="728904"/>
                </a:cubicBezTo>
                <a:lnTo>
                  <a:pt x="38100" y="786054"/>
                </a:lnTo>
                <a:lnTo>
                  <a:pt x="19050" y="814629"/>
                </a:lnTo>
                <a:lnTo>
                  <a:pt x="0" y="843204"/>
                </a:lnTo>
                <a:cubicBezTo>
                  <a:pt x="1153" y="850119"/>
                  <a:pt x="8629" y="913297"/>
                  <a:pt x="19050" y="928929"/>
                </a:cubicBezTo>
                <a:cubicBezTo>
                  <a:pt x="26522" y="940137"/>
                  <a:pt x="35850" y="950962"/>
                  <a:pt x="47625" y="957504"/>
                </a:cubicBezTo>
                <a:cubicBezTo>
                  <a:pt x="65178" y="967256"/>
                  <a:pt x="85725" y="970204"/>
                  <a:pt x="104775" y="976554"/>
                </a:cubicBezTo>
                <a:cubicBezTo>
                  <a:pt x="151524" y="992137"/>
                  <a:pt x="197810" y="991451"/>
                  <a:pt x="247650" y="995604"/>
                </a:cubicBezTo>
                <a:lnTo>
                  <a:pt x="371475" y="1005129"/>
                </a:lnTo>
                <a:cubicBezTo>
                  <a:pt x="505383" y="1017302"/>
                  <a:pt x="410936" y="1008531"/>
                  <a:pt x="504825" y="1024179"/>
                </a:cubicBezTo>
                <a:cubicBezTo>
                  <a:pt x="526970" y="1027870"/>
                  <a:pt x="549411" y="1029688"/>
                  <a:pt x="571500" y="1033704"/>
                </a:cubicBezTo>
                <a:cubicBezTo>
                  <a:pt x="590680" y="1037191"/>
                  <a:pt x="670014" y="1060192"/>
                  <a:pt x="676275" y="1062279"/>
                </a:cubicBezTo>
                <a:cubicBezTo>
                  <a:pt x="692495" y="1067686"/>
                  <a:pt x="707240" y="1077484"/>
                  <a:pt x="723900" y="1081329"/>
                </a:cubicBezTo>
                <a:cubicBezTo>
                  <a:pt x="748842" y="1087085"/>
                  <a:pt x="774700" y="1087679"/>
                  <a:pt x="800100" y="1090854"/>
                </a:cubicBezTo>
                <a:cubicBezTo>
                  <a:pt x="831850" y="1087679"/>
                  <a:pt x="865896" y="1093601"/>
                  <a:pt x="895350" y="1081329"/>
                </a:cubicBezTo>
                <a:cubicBezTo>
                  <a:pt x="908457" y="1075868"/>
                  <a:pt x="909910" y="1056699"/>
                  <a:pt x="914400" y="1043229"/>
                </a:cubicBezTo>
                <a:cubicBezTo>
                  <a:pt x="922679" y="1018391"/>
                  <a:pt x="933450" y="967029"/>
                  <a:pt x="933450" y="967029"/>
                </a:cubicBezTo>
                <a:cubicBezTo>
                  <a:pt x="930275" y="916229"/>
                  <a:pt x="928533" y="865319"/>
                  <a:pt x="923925" y="814629"/>
                </a:cubicBezTo>
                <a:cubicBezTo>
                  <a:pt x="920842" y="780718"/>
                  <a:pt x="913381" y="739905"/>
                  <a:pt x="895350" y="709854"/>
                </a:cubicBezTo>
                <a:cubicBezTo>
                  <a:pt x="884890" y="692421"/>
                  <a:pt x="869448" y="678493"/>
                  <a:pt x="857250" y="662229"/>
                </a:cubicBezTo>
                <a:cubicBezTo>
                  <a:pt x="817467" y="609185"/>
                  <a:pt x="861899" y="657353"/>
                  <a:pt x="809625" y="605079"/>
                </a:cubicBezTo>
                <a:cubicBezTo>
                  <a:pt x="806450" y="595554"/>
                  <a:pt x="802858" y="586158"/>
                  <a:pt x="800100" y="576504"/>
                </a:cubicBezTo>
                <a:cubicBezTo>
                  <a:pt x="796504" y="563917"/>
                  <a:pt x="794337" y="550943"/>
                  <a:pt x="790575" y="538404"/>
                </a:cubicBezTo>
                <a:cubicBezTo>
                  <a:pt x="784805" y="519170"/>
                  <a:pt x="771525" y="481254"/>
                  <a:pt x="771525" y="481254"/>
                </a:cubicBezTo>
                <a:cubicBezTo>
                  <a:pt x="774700" y="420929"/>
                  <a:pt x="775581" y="360439"/>
                  <a:pt x="781050" y="300279"/>
                </a:cubicBezTo>
                <a:cubicBezTo>
                  <a:pt x="781959" y="290280"/>
                  <a:pt x="790575" y="281744"/>
                  <a:pt x="790575" y="271704"/>
                </a:cubicBezTo>
                <a:cubicBezTo>
                  <a:pt x="790575" y="269243"/>
                  <a:pt x="784347" y="163997"/>
                  <a:pt x="771525" y="138354"/>
                </a:cubicBezTo>
                <a:cubicBezTo>
                  <a:pt x="761286" y="117876"/>
                  <a:pt x="746125" y="100254"/>
                  <a:pt x="733425" y="81204"/>
                </a:cubicBezTo>
                <a:lnTo>
                  <a:pt x="714375" y="52629"/>
                </a:lnTo>
                <a:cubicBezTo>
                  <a:pt x="708025" y="43104"/>
                  <a:pt x="706185" y="27674"/>
                  <a:pt x="695325" y="24054"/>
                </a:cubicBezTo>
                <a:lnTo>
                  <a:pt x="666750" y="14529"/>
                </a:lnTo>
                <a:cubicBezTo>
                  <a:pt x="497859" y="19807"/>
                  <a:pt x="441377" y="0"/>
                  <a:pt x="323850" y="33579"/>
                </a:cubicBezTo>
                <a:cubicBezTo>
                  <a:pt x="314196" y="36337"/>
                  <a:pt x="304800" y="39929"/>
                  <a:pt x="295275" y="43104"/>
                </a:cubicBezTo>
                <a:lnTo>
                  <a:pt x="238125" y="81204"/>
                </a:lnTo>
                <a:cubicBezTo>
                  <a:pt x="229771" y="86773"/>
                  <a:pt x="233766" y="101170"/>
                  <a:pt x="228600" y="109779"/>
                </a:cubicBezTo>
                <a:cubicBezTo>
                  <a:pt x="223980" y="117480"/>
                  <a:pt x="196850" y="117717"/>
                  <a:pt x="190500" y="11930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grpSp>
        <p:nvGrpSpPr>
          <p:cNvPr id="428" name="Group 54">
            <a:extLst>
              <a:ext uri="{FF2B5EF4-FFF2-40B4-BE49-F238E27FC236}">
                <a16:creationId xmlns:a16="http://schemas.microsoft.com/office/drawing/2014/main" id="{A22FF801-7826-0D8F-C33C-C09BA8027700}"/>
              </a:ext>
            </a:extLst>
          </p:cNvPr>
          <p:cNvGrpSpPr/>
          <p:nvPr/>
        </p:nvGrpSpPr>
        <p:grpSpPr>
          <a:xfrm>
            <a:off x="8014268" y="3147972"/>
            <a:ext cx="2881310" cy="2347913"/>
            <a:chOff x="3095625" y="3171825"/>
            <a:chExt cx="2881310" cy="2347913"/>
          </a:xfrm>
        </p:grpSpPr>
        <p:grpSp>
          <p:nvGrpSpPr>
            <p:cNvPr id="414" name="Group 46">
              <a:extLst>
                <a:ext uri="{FF2B5EF4-FFF2-40B4-BE49-F238E27FC236}">
                  <a16:creationId xmlns:a16="http://schemas.microsoft.com/office/drawing/2014/main" id="{76362F7B-EA3C-83AC-8548-2C5AD3BB1241}"/>
                </a:ext>
              </a:extLst>
            </p:cNvPr>
            <p:cNvGrpSpPr/>
            <p:nvPr/>
          </p:nvGrpSpPr>
          <p:grpSpPr>
            <a:xfrm>
              <a:off x="3095625" y="3171825"/>
              <a:ext cx="2871786" cy="2343151"/>
              <a:chOff x="3095625" y="3171825"/>
              <a:chExt cx="2871786" cy="2343151"/>
            </a:xfrm>
          </p:grpSpPr>
          <p:grpSp>
            <p:nvGrpSpPr>
              <p:cNvPr id="422" name="Group 42">
                <a:extLst>
                  <a:ext uri="{FF2B5EF4-FFF2-40B4-BE49-F238E27FC236}">
                    <a16:creationId xmlns:a16="http://schemas.microsoft.com/office/drawing/2014/main" id="{179C1780-9B38-C97A-E986-D8A807687E47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594E5197-553D-0449-B0FD-4F859C3E289B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C12E6073-83EC-D91C-0E9D-F51E2E8BC24F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" name="Group 43">
                <a:extLst>
                  <a:ext uri="{FF2B5EF4-FFF2-40B4-BE49-F238E27FC236}">
                    <a16:creationId xmlns:a16="http://schemas.microsoft.com/office/drawing/2014/main" id="{14268FD6-55A1-2D4E-CCEE-66583164647B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68FC1812-9EE8-2F64-FDC2-D99BC0CD2632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>
                  <a:extLst>
                    <a:ext uri="{FF2B5EF4-FFF2-40B4-BE49-F238E27FC236}">
                      <a16:creationId xmlns:a16="http://schemas.microsoft.com/office/drawing/2014/main" id="{75CE5152-AFAB-13D1-4C72-1041AB172F24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5" name="Group 47">
              <a:extLst>
                <a:ext uri="{FF2B5EF4-FFF2-40B4-BE49-F238E27FC236}">
                  <a16:creationId xmlns:a16="http://schemas.microsoft.com/office/drawing/2014/main" id="{DFFFF67C-BB57-FB60-4522-16EBB158A867}"/>
                </a:ext>
              </a:extLst>
            </p:cNvPr>
            <p:cNvGrpSpPr/>
            <p:nvPr/>
          </p:nvGrpSpPr>
          <p:grpSpPr>
            <a:xfrm rot="20642450">
              <a:off x="3105149" y="3176587"/>
              <a:ext cx="2871786" cy="2343151"/>
              <a:chOff x="3095625" y="3171825"/>
              <a:chExt cx="2871786" cy="2343151"/>
            </a:xfrm>
          </p:grpSpPr>
          <p:grpSp>
            <p:nvGrpSpPr>
              <p:cNvPr id="416" name="Group 42">
                <a:extLst>
                  <a:ext uri="{FF2B5EF4-FFF2-40B4-BE49-F238E27FC236}">
                    <a16:creationId xmlns:a16="http://schemas.microsoft.com/office/drawing/2014/main" id="{59BD4A08-1CF0-EF83-3D3A-A0B440B369FE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3131E7BB-1E6A-B1CC-DA9A-5B5E35C78052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B777AE2C-6A1F-56BB-6EC2-7DDCCF7F62B9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" name="Group 43">
                <a:extLst>
                  <a:ext uri="{FF2B5EF4-FFF2-40B4-BE49-F238E27FC236}">
                    <a16:creationId xmlns:a16="http://schemas.microsoft.com/office/drawing/2014/main" id="{7573069F-FC9B-D0F3-0630-6CB5628C5BD2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418" name="Straight Connector 417">
                  <a:extLst>
                    <a:ext uri="{FF2B5EF4-FFF2-40B4-BE49-F238E27FC236}">
                      <a16:creationId xmlns:a16="http://schemas.microsoft.com/office/drawing/2014/main" id="{534FE721-B825-91F1-60C7-07E6D95D6136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65BCAA43-8CE6-DEAC-C386-F868F62806AF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4" name="Group 55">
            <a:extLst>
              <a:ext uri="{FF2B5EF4-FFF2-40B4-BE49-F238E27FC236}">
                <a16:creationId xmlns:a16="http://schemas.microsoft.com/office/drawing/2014/main" id="{B422CFDE-071C-A586-063F-6288DA8D2E88}"/>
              </a:ext>
            </a:extLst>
          </p:cNvPr>
          <p:cNvGrpSpPr/>
          <p:nvPr/>
        </p:nvGrpSpPr>
        <p:grpSpPr>
          <a:xfrm rot="19695819">
            <a:off x="8022347" y="3153866"/>
            <a:ext cx="2895535" cy="2346456"/>
            <a:chOff x="3095625" y="3171825"/>
            <a:chExt cx="2895535" cy="2346456"/>
          </a:xfrm>
        </p:grpSpPr>
        <p:grpSp>
          <p:nvGrpSpPr>
            <p:cNvPr id="430" name="Group 46">
              <a:extLst>
                <a:ext uri="{FF2B5EF4-FFF2-40B4-BE49-F238E27FC236}">
                  <a16:creationId xmlns:a16="http://schemas.microsoft.com/office/drawing/2014/main" id="{4D2DE891-EE08-F22A-33F1-B36620B736A6}"/>
                </a:ext>
              </a:extLst>
            </p:cNvPr>
            <p:cNvGrpSpPr/>
            <p:nvPr/>
          </p:nvGrpSpPr>
          <p:grpSpPr>
            <a:xfrm>
              <a:off x="3095625" y="3171825"/>
              <a:ext cx="2892120" cy="2346456"/>
              <a:chOff x="3095625" y="3171825"/>
              <a:chExt cx="2892120" cy="2346456"/>
            </a:xfrm>
          </p:grpSpPr>
          <p:grpSp>
            <p:nvGrpSpPr>
              <p:cNvPr id="438" name="Group 42">
                <a:extLst>
                  <a:ext uri="{FF2B5EF4-FFF2-40B4-BE49-F238E27FC236}">
                    <a16:creationId xmlns:a16="http://schemas.microsoft.com/office/drawing/2014/main" id="{B424D9DE-C408-5AD0-4983-CA5E6342F014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87594" cy="2335487"/>
                <a:chOff x="3095625" y="3171825"/>
                <a:chExt cx="2887594" cy="2335487"/>
              </a:xfrm>
            </p:grpSpPr>
            <p:cxnSp>
              <p:nvCxnSpPr>
                <p:cNvPr id="442" name="Straight Connector 11">
                  <a:extLst>
                    <a:ext uri="{FF2B5EF4-FFF2-40B4-BE49-F238E27FC236}">
                      <a16:creationId xmlns:a16="http://schemas.microsoft.com/office/drawing/2014/main" id="{377E0878-D11D-9681-F954-9AD0D1E7C2A0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AAA84D0A-902A-77D1-A057-46DB01D40C24}"/>
                    </a:ext>
                  </a:extLst>
                </p:cNvPr>
                <p:cNvCxnSpPr/>
                <p:nvPr/>
              </p:nvCxnSpPr>
              <p:spPr>
                <a:xfrm flipH="1" flipV="1">
                  <a:off x="5768908" y="5340622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9" name="Group 43">
                <a:extLst>
                  <a:ext uri="{FF2B5EF4-FFF2-40B4-BE49-F238E27FC236}">
                    <a16:creationId xmlns:a16="http://schemas.microsoft.com/office/drawing/2014/main" id="{D40670F9-1936-CD93-BC8F-BA595D733335}"/>
                  </a:ext>
                </a:extLst>
              </p:cNvPr>
              <p:cNvGrpSpPr/>
              <p:nvPr/>
            </p:nvGrpSpPr>
            <p:grpSpPr>
              <a:xfrm rot="21113216">
                <a:off x="3100620" y="3179909"/>
                <a:ext cx="2887125" cy="2338372"/>
                <a:chOff x="3095625" y="3171825"/>
                <a:chExt cx="2887125" cy="2338372"/>
              </a:xfrm>
            </p:grpSpPr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8F67FC87-413F-060A-FADD-AE64C8CC00B8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DE7D2E0F-F653-2A87-D602-8A43E3BE6376}"/>
                    </a:ext>
                  </a:extLst>
                </p:cNvPr>
                <p:cNvCxnSpPr/>
                <p:nvPr/>
              </p:nvCxnSpPr>
              <p:spPr>
                <a:xfrm flipH="1" flipV="1">
                  <a:off x="5768439" y="5343507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1" name="Group 47">
              <a:extLst>
                <a:ext uri="{FF2B5EF4-FFF2-40B4-BE49-F238E27FC236}">
                  <a16:creationId xmlns:a16="http://schemas.microsoft.com/office/drawing/2014/main" id="{45EFC5A2-F975-102B-D75D-051B0D8155FA}"/>
                </a:ext>
              </a:extLst>
            </p:cNvPr>
            <p:cNvGrpSpPr/>
            <p:nvPr/>
          </p:nvGrpSpPr>
          <p:grpSpPr>
            <a:xfrm rot="20642450">
              <a:off x="3104870" y="3174593"/>
              <a:ext cx="2886290" cy="2343151"/>
              <a:chOff x="3095625" y="3171825"/>
              <a:chExt cx="2886290" cy="2343151"/>
            </a:xfrm>
          </p:grpSpPr>
          <p:grpSp>
            <p:nvGrpSpPr>
              <p:cNvPr id="432" name="Group 42">
                <a:extLst>
                  <a:ext uri="{FF2B5EF4-FFF2-40B4-BE49-F238E27FC236}">
                    <a16:creationId xmlns:a16="http://schemas.microsoft.com/office/drawing/2014/main" id="{C8B6EA48-74F6-9B30-9E91-0819AF5FB5C9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86290" cy="2341070"/>
                <a:chOff x="3095625" y="3171825"/>
                <a:chExt cx="2886290" cy="2341070"/>
              </a:xfrm>
            </p:grpSpPr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85A1F470-0633-AB79-8525-69FEE34FC9DC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F710EC7A-6023-0458-5584-C373CA1DCA6E}"/>
                    </a:ext>
                  </a:extLst>
                </p:cNvPr>
                <p:cNvCxnSpPr/>
                <p:nvPr/>
              </p:nvCxnSpPr>
              <p:spPr>
                <a:xfrm flipH="1" flipV="1">
                  <a:off x="5767604" y="5346205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3" name="Group 43">
                <a:extLst>
                  <a:ext uri="{FF2B5EF4-FFF2-40B4-BE49-F238E27FC236}">
                    <a16:creationId xmlns:a16="http://schemas.microsoft.com/office/drawing/2014/main" id="{2E35772E-A290-830B-3041-6137BDD50F6C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434" name="Straight Connector 433">
                  <a:extLst>
                    <a:ext uri="{FF2B5EF4-FFF2-40B4-BE49-F238E27FC236}">
                      <a16:creationId xmlns:a16="http://schemas.microsoft.com/office/drawing/2014/main" id="{2EB9D3A7-CE38-438D-654B-B71B950F8392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1B99C398-8976-3844-2549-090195991B9F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60" name="Group 70">
            <a:extLst>
              <a:ext uri="{FF2B5EF4-FFF2-40B4-BE49-F238E27FC236}">
                <a16:creationId xmlns:a16="http://schemas.microsoft.com/office/drawing/2014/main" id="{EFB7D73E-37B8-5A9D-001A-84CCB59194A9}"/>
              </a:ext>
            </a:extLst>
          </p:cNvPr>
          <p:cNvGrpSpPr/>
          <p:nvPr/>
        </p:nvGrpSpPr>
        <p:grpSpPr>
          <a:xfrm rot="17741826">
            <a:off x="8038084" y="3143208"/>
            <a:ext cx="2881310" cy="2347913"/>
            <a:chOff x="3095625" y="3171825"/>
            <a:chExt cx="2881310" cy="2347913"/>
          </a:xfrm>
        </p:grpSpPr>
        <p:grpSp>
          <p:nvGrpSpPr>
            <p:cNvPr id="446" name="Group 46">
              <a:extLst>
                <a:ext uri="{FF2B5EF4-FFF2-40B4-BE49-F238E27FC236}">
                  <a16:creationId xmlns:a16="http://schemas.microsoft.com/office/drawing/2014/main" id="{D1544E17-7243-D44D-8B56-97B45CCEFC11}"/>
                </a:ext>
              </a:extLst>
            </p:cNvPr>
            <p:cNvGrpSpPr/>
            <p:nvPr/>
          </p:nvGrpSpPr>
          <p:grpSpPr>
            <a:xfrm>
              <a:off x="3095625" y="3171825"/>
              <a:ext cx="2871786" cy="2343151"/>
              <a:chOff x="3095625" y="3171825"/>
              <a:chExt cx="2871786" cy="2343151"/>
            </a:xfrm>
          </p:grpSpPr>
          <p:grpSp>
            <p:nvGrpSpPr>
              <p:cNvPr id="454" name="Group 42">
                <a:extLst>
                  <a:ext uri="{FF2B5EF4-FFF2-40B4-BE49-F238E27FC236}">
                    <a16:creationId xmlns:a16="http://schemas.microsoft.com/office/drawing/2014/main" id="{BA9DB15E-05B8-402E-E9EC-1884B902E030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458" name="Straight Connector 11">
                  <a:extLst>
                    <a:ext uri="{FF2B5EF4-FFF2-40B4-BE49-F238E27FC236}">
                      <a16:creationId xmlns:a16="http://schemas.microsoft.com/office/drawing/2014/main" id="{939DEEAA-4D10-66E4-3F55-49130B21ABFE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Connector 458">
                  <a:extLst>
                    <a:ext uri="{FF2B5EF4-FFF2-40B4-BE49-F238E27FC236}">
                      <a16:creationId xmlns:a16="http://schemas.microsoft.com/office/drawing/2014/main" id="{AEA00F58-4C61-9C69-6087-B340A1C07D25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5" name="Group 43">
                <a:extLst>
                  <a:ext uri="{FF2B5EF4-FFF2-40B4-BE49-F238E27FC236}">
                    <a16:creationId xmlns:a16="http://schemas.microsoft.com/office/drawing/2014/main" id="{7E85B656-8AEF-A802-0BA9-E95763B86F75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12012F6F-8B52-18C3-D350-FA6999EA1C4F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>
                  <a:extLst>
                    <a:ext uri="{FF2B5EF4-FFF2-40B4-BE49-F238E27FC236}">
                      <a16:creationId xmlns:a16="http://schemas.microsoft.com/office/drawing/2014/main" id="{6491499A-4A8B-3380-7984-C3EB12DED0EA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7" name="Group 47">
              <a:extLst>
                <a:ext uri="{FF2B5EF4-FFF2-40B4-BE49-F238E27FC236}">
                  <a16:creationId xmlns:a16="http://schemas.microsoft.com/office/drawing/2014/main" id="{C60164BD-5EFC-1FBA-A63A-1F4961626D6C}"/>
                </a:ext>
              </a:extLst>
            </p:cNvPr>
            <p:cNvGrpSpPr/>
            <p:nvPr/>
          </p:nvGrpSpPr>
          <p:grpSpPr>
            <a:xfrm rot="20642450">
              <a:off x="3105149" y="3176587"/>
              <a:ext cx="2871786" cy="2343151"/>
              <a:chOff x="3095625" y="3171825"/>
              <a:chExt cx="2871786" cy="2343151"/>
            </a:xfrm>
          </p:grpSpPr>
          <p:grpSp>
            <p:nvGrpSpPr>
              <p:cNvPr id="448" name="Group 42">
                <a:extLst>
                  <a:ext uri="{FF2B5EF4-FFF2-40B4-BE49-F238E27FC236}">
                    <a16:creationId xmlns:a16="http://schemas.microsoft.com/office/drawing/2014/main" id="{A798F3E4-961C-045D-AE9E-4D07098E2840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452" name="Straight Connector 451">
                  <a:extLst>
                    <a:ext uri="{FF2B5EF4-FFF2-40B4-BE49-F238E27FC236}">
                      <a16:creationId xmlns:a16="http://schemas.microsoft.com/office/drawing/2014/main" id="{86CF482F-4A57-628A-D9BF-B1EE881697F6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>
                  <a:extLst>
                    <a:ext uri="{FF2B5EF4-FFF2-40B4-BE49-F238E27FC236}">
                      <a16:creationId xmlns:a16="http://schemas.microsoft.com/office/drawing/2014/main" id="{DD3C32C0-9714-ECDE-E681-F69AC5DB332B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9" name="Group 43">
                <a:extLst>
                  <a:ext uri="{FF2B5EF4-FFF2-40B4-BE49-F238E27FC236}">
                    <a16:creationId xmlns:a16="http://schemas.microsoft.com/office/drawing/2014/main" id="{25BB50B2-E2C5-7BE8-4694-AD04BB644B99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34F7AD17-486F-7093-C470-881274E33C47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433DE2B4-3C68-027F-EB54-477A85A86FC6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76" name="Group 85">
            <a:extLst>
              <a:ext uri="{FF2B5EF4-FFF2-40B4-BE49-F238E27FC236}">
                <a16:creationId xmlns:a16="http://schemas.microsoft.com/office/drawing/2014/main" id="{412A1B3F-CDD8-7A54-41C2-47AF9DE178CC}"/>
              </a:ext>
            </a:extLst>
          </p:cNvPr>
          <p:cNvGrpSpPr/>
          <p:nvPr/>
        </p:nvGrpSpPr>
        <p:grpSpPr>
          <a:xfrm rot="15837645">
            <a:off x="8055116" y="3136453"/>
            <a:ext cx="2867025" cy="2347133"/>
            <a:chOff x="3095625" y="3171825"/>
            <a:chExt cx="2867025" cy="2347133"/>
          </a:xfrm>
        </p:grpSpPr>
        <p:grpSp>
          <p:nvGrpSpPr>
            <p:cNvPr id="462" name="Group 46">
              <a:extLst>
                <a:ext uri="{FF2B5EF4-FFF2-40B4-BE49-F238E27FC236}">
                  <a16:creationId xmlns:a16="http://schemas.microsoft.com/office/drawing/2014/main" id="{7B1CDC48-5C1C-20B4-BB67-5DA3135C02ED}"/>
                </a:ext>
              </a:extLst>
            </p:cNvPr>
            <p:cNvGrpSpPr/>
            <p:nvPr/>
          </p:nvGrpSpPr>
          <p:grpSpPr>
            <a:xfrm>
              <a:off x="3095625" y="3171825"/>
              <a:ext cx="2867025" cy="2333625"/>
              <a:chOff x="3095625" y="3171825"/>
              <a:chExt cx="2867025" cy="2333625"/>
            </a:xfrm>
          </p:grpSpPr>
          <p:grpSp>
            <p:nvGrpSpPr>
              <p:cNvPr id="470" name="Group 42">
                <a:extLst>
                  <a:ext uri="{FF2B5EF4-FFF2-40B4-BE49-F238E27FC236}">
                    <a16:creationId xmlns:a16="http://schemas.microsoft.com/office/drawing/2014/main" id="{42C1824D-0F2E-4AC7-CDB1-BC47122B1397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474" name="Straight Connector 11">
                  <a:extLst>
                    <a:ext uri="{FF2B5EF4-FFF2-40B4-BE49-F238E27FC236}">
                      <a16:creationId xmlns:a16="http://schemas.microsoft.com/office/drawing/2014/main" id="{566756DE-EF95-F0C0-42C5-E4920EC0285E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>
                  <a:extLst>
                    <a:ext uri="{FF2B5EF4-FFF2-40B4-BE49-F238E27FC236}">
                      <a16:creationId xmlns:a16="http://schemas.microsoft.com/office/drawing/2014/main" id="{E128A4BD-C13B-492C-F1D8-D13CDCB05145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" name="Group 43">
                <a:extLst>
                  <a:ext uri="{FF2B5EF4-FFF2-40B4-BE49-F238E27FC236}">
                    <a16:creationId xmlns:a16="http://schemas.microsoft.com/office/drawing/2014/main" id="{7EAB4A92-B520-E2E3-3FE1-5AE6E72712FD}"/>
                  </a:ext>
                </a:extLst>
              </p:cNvPr>
              <p:cNvGrpSpPr/>
              <p:nvPr/>
            </p:nvGrpSpPr>
            <p:grpSpPr>
              <a:xfrm rot="21113216">
                <a:off x="3098871" y="3182408"/>
                <a:ext cx="2853629" cy="2311199"/>
                <a:chOff x="3095625" y="3171825"/>
                <a:chExt cx="2853629" cy="2311199"/>
              </a:xfrm>
            </p:grpSpPr>
            <p:cxnSp>
              <p:nvCxnSpPr>
                <p:cNvPr id="472" name="Straight Connector 471">
                  <a:extLst>
                    <a:ext uri="{FF2B5EF4-FFF2-40B4-BE49-F238E27FC236}">
                      <a16:creationId xmlns:a16="http://schemas.microsoft.com/office/drawing/2014/main" id="{A0B90C17-72F5-0EC3-5EFB-8E42E43FBFCB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472">
                  <a:extLst>
                    <a:ext uri="{FF2B5EF4-FFF2-40B4-BE49-F238E27FC236}">
                      <a16:creationId xmlns:a16="http://schemas.microsoft.com/office/drawing/2014/main" id="{23C7343B-D30A-89BB-E4C0-AF976BF140F2}"/>
                    </a:ext>
                  </a:extLst>
                </p:cNvPr>
                <p:cNvCxnSpPr/>
                <p:nvPr/>
              </p:nvCxnSpPr>
              <p:spPr>
                <a:xfrm flipH="1" flipV="1">
                  <a:off x="5734943" y="5316334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3" name="Group 47">
              <a:extLst>
                <a:ext uri="{FF2B5EF4-FFF2-40B4-BE49-F238E27FC236}">
                  <a16:creationId xmlns:a16="http://schemas.microsoft.com/office/drawing/2014/main" id="{D9904B23-0055-E1B2-5E61-7BACD4F558D3}"/>
                </a:ext>
              </a:extLst>
            </p:cNvPr>
            <p:cNvGrpSpPr/>
            <p:nvPr/>
          </p:nvGrpSpPr>
          <p:grpSpPr>
            <a:xfrm rot="20642450">
              <a:off x="3105039" y="3179670"/>
              <a:ext cx="2849898" cy="2339288"/>
              <a:chOff x="3095625" y="3171825"/>
              <a:chExt cx="2849898" cy="2339288"/>
            </a:xfrm>
          </p:grpSpPr>
          <p:grpSp>
            <p:nvGrpSpPr>
              <p:cNvPr id="464" name="Group 42">
                <a:extLst>
                  <a:ext uri="{FF2B5EF4-FFF2-40B4-BE49-F238E27FC236}">
                    <a16:creationId xmlns:a16="http://schemas.microsoft.com/office/drawing/2014/main" id="{8CE949A6-E427-6BE7-F86A-9CD999537A8D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49898" cy="2326707"/>
                <a:chOff x="3095625" y="3171825"/>
                <a:chExt cx="2849898" cy="2326707"/>
              </a:xfrm>
            </p:grpSpPr>
            <p:cxnSp>
              <p:nvCxnSpPr>
                <p:cNvPr id="468" name="Straight Connector 467">
                  <a:extLst>
                    <a:ext uri="{FF2B5EF4-FFF2-40B4-BE49-F238E27FC236}">
                      <a16:creationId xmlns:a16="http://schemas.microsoft.com/office/drawing/2014/main" id="{4AA990AD-C94D-31CE-36D8-F59A888EA21A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>
                  <a:extLst>
                    <a:ext uri="{FF2B5EF4-FFF2-40B4-BE49-F238E27FC236}">
                      <a16:creationId xmlns:a16="http://schemas.microsoft.com/office/drawing/2014/main" id="{F41BB58D-F1D1-6CC5-A567-BB9ABA826D19}"/>
                    </a:ext>
                  </a:extLst>
                </p:cNvPr>
                <p:cNvCxnSpPr/>
                <p:nvPr/>
              </p:nvCxnSpPr>
              <p:spPr>
                <a:xfrm flipH="1" flipV="1">
                  <a:off x="5731212" y="5331842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5" name="Group 43">
                <a:extLst>
                  <a:ext uri="{FF2B5EF4-FFF2-40B4-BE49-F238E27FC236}">
                    <a16:creationId xmlns:a16="http://schemas.microsoft.com/office/drawing/2014/main" id="{6DBE7198-1218-1B40-37D5-37B04E0CE95A}"/>
                  </a:ext>
                </a:extLst>
              </p:cNvPr>
              <p:cNvGrpSpPr/>
              <p:nvPr/>
            </p:nvGrpSpPr>
            <p:grpSpPr>
              <a:xfrm rot="21113216">
                <a:off x="3100112" y="3183399"/>
                <a:ext cx="2838422" cy="2327714"/>
                <a:chOff x="3095625" y="3171825"/>
                <a:chExt cx="2838422" cy="2327714"/>
              </a:xfrm>
            </p:grpSpPr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B396C8BE-2EEC-E59E-FF04-DBE721249374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id="{1D8DF7AD-BDF0-0778-E874-084214AE5B34}"/>
                    </a:ext>
                  </a:extLst>
                </p:cNvPr>
                <p:cNvCxnSpPr/>
                <p:nvPr/>
              </p:nvCxnSpPr>
              <p:spPr>
                <a:xfrm flipH="1" flipV="1">
                  <a:off x="5719736" y="5332849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2" name="Group 130">
            <a:extLst>
              <a:ext uri="{FF2B5EF4-FFF2-40B4-BE49-F238E27FC236}">
                <a16:creationId xmlns:a16="http://schemas.microsoft.com/office/drawing/2014/main" id="{8BE5742F-9964-94E8-D0F4-84A8C84FFCB3}"/>
              </a:ext>
            </a:extLst>
          </p:cNvPr>
          <p:cNvGrpSpPr/>
          <p:nvPr/>
        </p:nvGrpSpPr>
        <p:grpSpPr>
          <a:xfrm rot="13949379">
            <a:off x="8081763" y="3117172"/>
            <a:ext cx="2878925" cy="2358613"/>
            <a:chOff x="3100101" y="3180527"/>
            <a:chExt cx="2878925" cy="2358613"/>
          </a:xfrm>
        </p:grpSpPr>
        <p:grpSp>
          <p:nvGrpSpPr>
            <p:cNvPr id="478" name="Group 46">
              <a:extLst>
                <a:ext uri="{FF2B5EF4-FFF2-40B4-BE49-F238E27FC236}">
                  <a16:creationId xmlns:a16="http://schemas.microsoft.com/office/drawing/2014/main" id="{01E66957-87F3-959B-0888-87568452DEAA}"/>
                </a:ext>
              </a:extLst>
            </p:cNvPr>
            <p:cNvGrpSpPr/>
            <p:nvPr/>
          </p:nvGrpSpPr>
          <p:grpSpPr>
            <a:xfrm>
              <a:off x="3106959" y="3180527"/>
              <a:ext cx="2847339" cy="2321468"/>
              <a:chOff x="3106959" y="3180527"/>
              <a:chExt cx="2847339" cy="2321468"/>
            </a:xfrm>
          </p:grpSpPr>
          <p:grpSp>
            <p:nvGrpSpPr>
              <p:cNvPr id="486" name="Group 42">
                <a:extLst>
                  <a:ext uri="{FF2B5EF4-FFF2-40B4-BE49-F238E27FC236}">
                    <a16:creationId xmlns:a16="http://schemas.microsoft.com/office/drawing/2014/main" id="{FFF8BCDA-5631-69F6-C814-182A9A09FB2A}"/>
                  </a:ext>
                </a:extLst>
              </p:cNvPr>
              <p:cNvGrpSpPr/>
              <p:nvPr/>
            </p:nvGrpSpPr>
            <p:grpSpPr>
              <a:xfrm>
                <a:off x="3106959" y="3180527"/>
                <a:ext cx="2841038" cy="2313675"/>
                <a:chOff x="3106959" y="3180527"/>
                <a:chExt cx="2841038" cy="2313675"/>
              </a:xfrm>
            </p:grpSpPr>
            <p:cxnSp>
              <p:nvCxnSpPr>
                <p:cNvPr id="490" name="Straight Connector 11">
                  <a:extLst>
                    <a:ext uri="{FF2B5EF4-FFF2-40B4-BE49-F238E27FC236}">
                      <a16:creationId xmlns:a16="http://schemas.microsoft.com/office/drawing/2014/main" id="{F17A819C-6732-35A0-E880-6A29FFC03444}"/>
                    </a:ext>
                  </a:extLst>
                </p:cNvPr>
                <p:cNvCxnSpPr/>
                <p:nvPr/>
              </p:nvCxnSpPr>
              <p:spPr>
                <a:xfrm flipH="1" flipV="1">
                  <a:off x="3106959" y="3180527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490">
                  <a:extLst>
                    <a:ext uri="{FF2B5EF4-FFF2-40B4-BE49-F238E27FC236}">
                      <a16:creationId xmlns:a16="http://schemas.microsoft.com/office/drawing/2014/main" id="{710B8B74-3004-097D-50DF-B8DC95CF8833}"/>
                    </a:ext>
                  </a:extLst>
                </p:cNvPr>
                <p:cNvCxnSpPr/>
                <p:nvPr/>
              </p:nvCxnSpPr>
              <p:spPr>
                <a:xfrm flipH="1" flipV="1">
                  <a:off x="5733686" y="5327512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7" name="Group 43">
                <a:extLst>
                  <a:ext uri="{FF2B5EF4-FFF2-40B4-BE49-F238E27FC236}">
                    <a16:creationId xmlns:a16="http://schemas.microsoft.com/office/drawing/2014/main" id="{C3A7F499-5369-C436-1BCA-B8C9D03A7F0E}"/>
                  </a:ext>
                </a:extLst>
              </p:cNvPr>
              <p:cNvGrpSpPr/>
              <p:nvPr/>
            </p:nvGrpSpPr>
            <p:grpSpPr>
              <a:xfrm rot="21113216">
                <a:off x="3110183" y="3191786"/>
                <a:ext cx="2844115" cy="2310209"/>
                <a:chOff x="3105617" y="3182038"/>
                <a:chExt cx="2844115" cy="2310209"/>
              </a:xfrm>
            </p:grpSpPr>
            <p:cxnSp>
              <p:nvCxnSpPr>
                <p:cNvPr id="488" name="Straight Connector 487">
                  <a:extLst>
                    <a:ext uri="{FF2B5EF4-FFF2-40B4-BE49-F238E27FC236}">
                      <a16:creationId xmlns:a16="http://schemas.microsoft.com/office/drawing/2014/main" id="{6C2F7C34-8458-D020-C33D-760FC96C4900}"/>
                    </a:ext>
                  </a:extLst>
                </p:cNvPr>
                <p:cNvCxnSpPr/>
                <p:nvPr/>
              </p:nvCxnSpPr>
              <p:spPr>
                <a:xfrm flipH="1" flipV="1">
                  <a:off x="3105617" y="3182038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Straight Connector 488">
                  <a:extLst>
                    <a:ext uri="{FF2B5EF4-FFF2-40B4-BE49-F238E27FC236}">
                      <a16:creationId xmlns:a16="http://schemas.microsoft.com/office/drawing/2014/main" id="{D7357F4D-BD7A-B5A8-9EDE-8A30610D74A4}"/>
                    </a:ext>
                  </a:extLst>
                </p:cNvPr>
                <p:cNvCxnSpPr/>
                <p:nvPr/>
              </p:nvCxnSpPr>
              <p:spPr>
                <a:xfrm flipH="1" flipV="1">
                  <a:off x="5735421" y="5325557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79" name="Group 47">
              <a:extLst>
                <a:ext uri="{FF2B5EF4-FFF2-40B4-BE49-F238E27FC236}">
                  <a16:creationId xmlns:a16="http://schemas.microsoft.com/office/drawing/2014/main" id="{CB2C85C4-C9C0-B37B-B97F-1E5AF462EEB0}"/>
                </a:ext>
              </a:extLst>
            </p:cNvPr>
            <p:cNvGrpSpPr/>
            <p:nvPr/>
          </p:nvGrpSpPr>
          <p:grpSpPr>
            <a:xfrm rot="20642450">
              <a:off x="3100101" y="3207447"/>
              <a:ext cx="2878925" cy="2331693"/>
              <a:chOff x="3083725" y="3201310"/>
              <a:chExt cx="2878925" cy="2331693"/>
            </a:xfrm>
          </p:grpSpPr>
          <p:grpSp>
            <p:nvGrpSpPr>
              <p:cNvPr id="480" name="Group 42">
                <a:extLst>
                  <a:ext uri="{FF2B5EF4-FFF2-40B4-BE49-F238E27FC236}">
                    <a16:creationId xmlns:a16="http://schemas.microsoft.com/office/drawing/2014/main" id="{8AC0CFC7-8208-AE8E-EA6E-CCB4DBA33E4E}"/>
                  </a:ext>
                </a:extLst>
              </p:cNvPr>
              <p:cNvGrpSpPr/>
              <p:nvPr/>
            </p:nvGrpSpPr>
            <p:grpSpPr>
              <a:xfrm>
                <a:off x="3087830" y="3201310"/>
                <a:ext cx="2874820" cy="2304140"/>
                <a:chOff x="3087830" y="3201310"/>
                <a:chExt cx="2874820" cy="2304140"/>
              </a:xfrm>
            </p:grpSpPr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FAFAD843-306B-61DE-D0E5-881240CF014B}"/>
                    </a:ext>
                  </a:extLst>
                </p:cNvPr>
                <p:cNvCxnSpPr/>
                <p:nvPr/>
              </p:nvCxnSpPr>
              <p:spPr>
                <a:xfrm flipH="1" flipV="1">
                  <a:off x="3087830" y="3201310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82C34953-DA7F-592D-AA1D-2FE47138203B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1" name="Group 43">
                <a:extLst>
                  <a:ext uri="{FF2B5EF4-FFF2-40B4-BE49-F238E27FC236}">
                    <a16:creationId xmlns:a16="http://schemas.microsoft.com/office/drawing/2014/main" id="{307CE086-8F3A-85CA-4748-45532800E1C5}"/>
                  </a:ext>
                </a:extLst>
              </p:cNvPr>
              <p:cNvGrpSpPr/>
              <p:nvPr/>
            </p:nvGrpSpPr>
            <p:grpSpPr>
              <a:xfrm rot="21113216">
                <a:off x="3083725" y="3216480"/>
                <a:ext cx="2868598" cy="2316523"/>
                <a:chOff x="3075372" y="3204451"/>
                <a:chExt cx="2868598" cy="2316523"/>
              </a:xfrm>
            </p:grpSpPr>
            <p:cxnSp>
              <p:nvCxnSpPr>
                <p:cNvPr id="482" name="Straight Connector 481">
                  <a:extLst>
                    <a:ext uri="{FF2B5EF4-FFF2-40B4-BE49-F238E27FC236}">
                      <a16:creationId xmlns:a16="http://schemas.microsoft.com/office/drawing/2014/main" id="{64CFAF64-2FA2-68D0-4353-9CD619D6F1D7}"/>
                    </a:ext>
                  </a:extLst>
                </p:cNvPr>
                <p:cNvCxnSpPr/>
                <p:nvPr/>
              </p:nvCxnSpPr>
              <p:spPr>
                <a:xfrm flipH="1" flipV="1">
                  <a:off x="3075372" y="3204451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Connector 482">
                  <a:extLst>
                    <a:ext uri="{FF2B5EF4-FFF2-40B4-BE49-F238E27FC236}">
                      <a16:creationId xmlns:a16="http://schemas.microsoft.com/office/drawing/2014/main" id="{557A703A-4883-330F-EF60-220BA42F13D2}"/>
                    </a:ext>
                  </a:extLst>
                </p:cNvPr>
                <p:cNvCxnSpPr/>
                <p:nvPr/>
              </p:nvCxnSpPr>
              <p:spPr>
                <a:xfrm flipH="1" flipV="1">
                  <a:off x="5729659" y="5354284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06" name="Group 145">
            <a:extLst>
              <a:ext uri="{FF2B5EF4-FFF2-40B4-BE49-F238E27FC236}">
                <a16:creationId xmlns:a16="http://schemas.microsoft.com/office/drawing/2014/main" id="{64E260B1-F3AF-55AE-9B5A-C6881C8DAF6D}"/>
              </a:ext>
            </a:extLst>
          </p:cNvPr>
          <p:cNvGrpSpPr/>
          <p:nvPr/>
        </p:nvGrpSpPr>
        <p:grpSpPr>
          <a:xfrm rot="12243033">
            <a:off x="8006070" y="3149975"/>
            <a:ext cx="2874899" cy="2352189"/>
            <a:chOff x="3105149" y="3167549"/>
            <a:chExt cx="2874899" cy="2352189"/>
          </a:xfrm>
        </p:grpSpPr>
        <p:grpSp>
          <p:nvGrpSpPr>
            <p:cNvPr id="494" name="Group 46">
              <a:extLst>
                <a:ext uri="{FF2B5EF4-FFF2-40B4-BE49-F238E27FC236}">
                  <a16:creationId xmlns:a16="http://schemas.microsoft.com/office/drawing/2014/main" id="{6E5E1F1D-5AC5-52FC-8747-D9AEA72BD734}"/>
                </a:ext>
              </a:extLst>
            </p:cNvPr>
            <p:cNvGrpSpPr/>
            <p:nvPr/>
          </p:nvGrpSpPr>
          <p:grpSpPr>
            <a:xfrm>
              <a:off x="3110531" y="3167549"/>
              <a:ext cx="2869517" cy="2346706"/>
              <a:chOff x="3110531" y="3167549"/>
              <a:chExt cx="2869517" cy="2346706"/>
            </a:xfrm>
          </p:grpSpPr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9BCD294C-CF4B-1F83-A604-D62A27678347}"/>
                  </a:ext>
                </a:extLst>
              </p:cNvPr>
              <p:cNvCxnSpPr/>
              <p:nvPr/>
            </p:nvCxnSpPr>
            <p:spPr>
              <a:xfrm flipH="1" flipV="1">
                <a:off x="5765737" y="5330996"/>
                <a:ext cx="214311" cy="16669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3" name="Group 43">
                <a:extLst>
                  <a:ext uri="{FF2B5EF4-FFF2-40B4-BE49-F238E27FC236}">
                    <a16:creationId xmlns:a16="http://schemas.microsoft.com/office/drawing/2014/main" id="{F377A8FA-E9EE-DC7C-569F-76329965C441}"/>
                  </a:ext>
                </a:extLst>
              </p:cNvPr>
              <p:cNvGrpSpPr/>
              <p:nvPr/>
            </p:nvGrpSpPr>
            <p:grpSpPr>
              <a:xfrm rot="21113216">
                <a:off x="3110531" y="3167549"/>
                <a:ext cx="2855901" cy="2346706"/>
                <a:chOff x="3106749" y="3158744"/>
                <a:chExt cx="2855901" cy="2346706"/>
              </a:xfrm>
            </p:grpSpPr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132A0B5D-2CD4-1C75-0F8E-BF8BEE7B8462}"/>
                    </a:ext>
                  </a:extLst>
                </p:cNvPr>
                <p:cNvCxnSpPr/>
                <p:nvPr/>
              </p:nvCxnSpPr>
              <p:spPr>
                <a:xfrm flipH="1" flipV="1">
                  <a:off x="3106749" y="3158744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504">
                  <a:extLst>
                    <a:ext uri="{FF2B5EF4-FFF2-40B4-BE49-F238E27FC236}">
                      <a16:creationId xmlns:a16="http://schemas.microsoft.com/office/drawing/2014/main" id="{B63E810B-F21F-AC3C-77FC-BCEA062F4528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5" name="Group 47">
              <a:extLst>
                <a:ext uri="{FF2B5EF4-FFF2-40B4-BE49-F238E27FC236}">
                  <a16:creationId xmlns:a16="http://schemas.microsoft.com/office/drawing/2014/main" id="{24E4E6BB-FBDF-A534-A5B5-505466C3A751}"/>
                </a:ext>
              </a:extLst>
            </p:cNvPr>
            <p:cNvGrpSpPr/>
            <p:nvPr/>
          </p:nvGrpSpPr>
          <p:grpSpPr>
            <a:xfrm rot="20642450">
              <a:off x="3105149" y="3176587"/>
              <a:ext cx="2871786" cy="2343151"/>
              <a:chOff x="3095625" y="3171825"/>
              <a:chExt cx="2871786" cy="2343151"/>
            </a:xfrm>
          </p:grpSpPr>
          <p:grpSp>
            <p:nvGrpSpPr>
              <p:cNvPr id="496" name="Group 42">
                <a:extLst>
                  <a:ext uri="{FF2B5EF4-FFF2-40B4-BE49-F238E27FC236}">
                    <a16:creationId xmlns:a16="http://schemas.microsoft.com/office/drawing/2014/main" id="{78449F5B-DD43-BF15-BE27-8A4BE6E8A893}"/>
                  </a:ext>
                </a:extLst>
              </p:cNvPr>
              <p:cNvGrpSpPr/>
              <p:nvPr/>
            </p:nvGrpSpPr>
            <p:grpSpPr>
              <a:xfrm>
                <a:off x="3095625" y="3171825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CA00C96C-20AB-81B1-4B57-ACD0C856063C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id="{72270A40-FECA-BEDD-434A-1D61BFF08015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7" name="Group 43">
                <a:extLst>
                  <a:ext uri="{FF2B5EF4-FFF2-40B4-BE49-F238E27FC236}">
                    <a16:creationId xmlns:a16="http://schemas.microsoft.com/office/drawing/2014/main" id="{E34C8B31-E879-B226-D7CE-F433A41D6783}"/>
                  </a:ext>
                </a:extLst>
              </p:cNvPr>
              <p:cNvGrpSpPr/>
              <p:nvPr/>
            </p:nvGrpSpPr>
            <p:grpSpPr>
              <a:xfrm rot="21113216">
                <a:off x="3100386" y="3181351"/>
                <a:ext cx="2867025" cy="2333625"/>
                <a:chOff x="3095625" y="3171825"/>
                <a:chExt cx="2867025" cy="2333625"/>
              </a:xfrm>
            </p:grpSpPr>
            <p:cxnSp>
              <p:nvCxnSpPr>
                <p:cNvPr id="498" name="Straight Connector 497">
                  <a:extLst>
                    <a:ext uri="{FF2B5EF4-FFF2-40B4-BE49-F238E27FC236}">
                      <a16:creationId xmlns:a16="http://schemas.microsoft.com/office/drawing/2014/main" id="{2DCFDC54-1369-CD40-D515-4D5ECAD9C348}"/>
                    </a:ext>
                  </a:extLst>
                </p:cNvPr>
                <p:cNvCxnSpPr/>
                <p:nvPr/>
              </p:nvCxnSpPr>
              <p:spPr>
                <a:xfrm flipH="1" flipV="1">
                  <a:off x="3095625" y="3171825"/>
                  <a:ext cx="228601" cy="18573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498">
                  <a:extLst>
                    <a:ext uri="{FF2B5EF4-FFF2-40B4-BE49-F238E27FC236}">
                      <a16:creationId xmlns:a16="http://schemas.microsoft.com/office/drawing/2014/main" id="{303FA92C-4B39-D323-0BB0-484E47BABD48}"/>
                    </a:ext>
                  </a:extLst>
                </p:cNvPr>
                <p:cNvCxnSpPr/>
                <p:nvPr/>
              </p:nvCxnSpPr>
              <p:spPr>
                <a:xfrm flipH="1" flipV="1">
                  <a:off x="5748339" y="5338760"/>
                  <a:ext cx="214311" cy="16669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08" name="Explosion 1 178">
            <a:extLst>
              <a:ext uri="{FF2B5EF4-FFF2-40B4-BE49-F238E27FC236}">
                <a16:creationId xmlns:a16="http://schemas.microsoft.com/office/drawing/2014/main" id="{53CF19D9-327B-2431-CDC5-58F3039CB665}"/>
              </a:ext>
            </a:extLst>
          </p:cNvPr>
          <p:cNvSpPr/>
          <p:nvPr/>
        </p:nvSpPr>
        <p:spPr>
          <a:xfrm>
            <a:off x="8004745" y="3286084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510" name="Explosion 1 179">
            <a:extLst>
              <a:ext uri="{FF2B5EF4-FFF2-40B4-BE49-F238E27FC236}">
                <a16:creationId xmlns:a16="http://schemas.microsoft.com/office/drawing/2014/main" id="{5F62F68E-7BE3-358E-5CAF-A054F9A945D1}"/>
              </a:ext>
            </a:extLst>
          </p:cNvPr>
          <p:cNvSpPr/>
          <p:nvPr/>
        </p:nvSpPr>
        <p:spPr>
          <a:xfrm>
            <a:off x="10762232" y="5229184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512" name="Explosion 1 154">
            <a:extLst>
              <a:ext uri="{FF2B5EF4-FFF2-40B4-BE49-F238E27FC236}">
                <a16:creationId xmlns:a16="http://schemas.microsoft.com/office/drawing/2014/main" id="{1FCDDEDE-DC38-E2E9-879E-F0049858183A}"/>
              </a:ext>
            </a:extLst>
          </p:cNvPr>
          <p:cNvSpPr/>
          <p:nvPr/>
        </p:nvSpPr>
        <p:spPr>
          <a:xfrm>
            <a:off x="8508126" y="2810412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514" name="Explosion 1 155">
            <a:extLst>
              <a:ext uri="{FF2B5EF4-FFF2-40B4-BE49-F238E27FC236}">
                <a16:creationId xmlns:a16="http://schemas.microsoft.com/office/drawing/2014/main" id="{FA5E9683-57BB-78A3-7353-7737510A4175}"/>
              </a:ext>
            </a:extLst>
          </p:cNvPr>
          <p:cNvSpPr/>
          <p:nvPr/>
        </p:nvSpPr>
        <p:spPr>
          <a:xfrm>
            <a:off x="8914527" y="2588739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516" name="Explosion 1 158">
            <a:extLst>
              <a:ext uri="{FF2B5EF4-FFF2-40B4-BE49-F238E27FC236}">
                <a16:creationId xmlns:a16="http://schemas.microsoft.com/office/drawing/2014/main" id="{70C529A2-5639-BD4B-851C-8D6C745DCE26}"/>
              </a:ext>
            </a:extLst>
          </p:cNvPr>
          <p:cNvSpPr/>
          <p:nvPr/>
        </p:nvSpPr>
        <p:spPr>
          <a:xfrm>
            <a:off x="10216854" y="2773466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518" name="Explosion 1 160">
            <a:extLst>
              <a:ext uri="{FF2B5EF4-FFF2-40B4-BE49-F238E27FC236}">
                <a16:creationId xmlns:a16="http://schemas.microsoft.com/office/drawing/2014/main" id="{46A64C2F-389A-C712-CF86-19666F3F6D8B}"/>
              </a:ext>
            </a:extLst>
          </p:cNvPr>
          <p:cNvSpPr/>
          <p:nvPr/>
        </p:nvSpPr>
        <p:spPr>
          <a:xfrm>
            <a:off x="10207618" y="5701392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520" name="Explosion 1 161">
            <a:extLst>
              <a:ext uri="{FF2B5EF4-FFF2-40B4-BE49-F238E27FC236}">
                <a16:creationId xmlns:a16="http://schemas.microsoft.com/office/drawing/2014/main" id="{7EE93E22-E095-F0E4-E82B-414665C6E45A}"/>
              </a:ext>
            </a:extLst>
          </p:cNvPr>
          <p:cNvSpPr/>
          <p:nvPr/>
        </p:nvSpPr>
        <p:spPr>
          <a:xfrm>
            <a:off x="9755036" y="5867648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522" name="Explosion 1 164">
            <a:extLst>
              <a:ext uri="{FF2B5EF4-FFF2-40B4-BE49-F238E27FC236}">
                <a16:creationId xmlns:a16="http://schemas.microsoft.com/office/drawing/2014/main" id="{9036C425-1BDE-3907-23D8-DD544A5AF65F}"/>
              </a:ext>
            </a:extLst>
          </p:cNvPr>
          <p:cNvSpPr/>
          <p:nvPr/>
        </p:nvSpPr>
        <p:spPr>
          <a:xfrm>
            <a:off x="8378819" y="5581320"/>
            <a:ext cx="161925" cy="14763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2EEF48B4-B69D-E4EE-77B7-E72DDFCA51A7}"/>
              </a:ext>
            </a:extLst>
          </p:cNvPr>
          <p:cNvCxnSpPr/>
          <p:nvPr/>
        </p:nvCxnSpPr>
        <p:spPr>
          <a:xfrm>
            <a:off x="9052062" y="2830183"/>
            <a:ext cx="748145" cy="296487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E12D6807-97DF-1D57-7378-4EECCE06ABC0}"/>
              </a:ext>
            </a:extLst>
          </p:cNvPr>
          <p:cNvCxnSpPr/>
          <p:nvPr/>
        </p:nvCxnSpPr>
        <p:spPr>
          <a:xfrm>
            <a:off x="8659516" y="2973347"/>
            <a:ext cx="1556326" cy="26739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378A6B85-90C3-C04E-3F99-72F45E9D60EC}"/>
              </a:ext>
            </a:extLst>
          </p:cNvPr>
          <p:cNvCxnSpPr/>
          <p:nvPr/>
        </p:nvCxnSpPr>
        <p:spPr>
          <a:xfrm>
            <a:off x="8193080" y="3476728"/>
            <a:ext cx="2512291" cy="1727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968FF087-A800-F65E-FC9B-FE63FD7D3106}"/>
              </a:ext>
            </a:extLst>
          </p:cNvPr>
          <p:cNvCxnSpPr/>
          <p:nvPr/>
        </p:nvCxnSpPr>
        <p:spPr>
          <a:xfrm flipH="1">
            <a:off x="8581007" y="2959492"/>
            <a:ext cx="1634837" cy="255847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Hexagon 531">
            <a:extLst>
              <a:ext uri="{FF2B5EF4-FFF2-40B4-BE49-F238E27FC236}">
                <a16:creationId xmlns:a16="http://schemas.microsoft.com/office/drawing/2014/main" id="{1CCD1E7C-3438-8627-F5FD-076498539FB7}"/>
              </a:ext>
            </a:extLst>
          </p:cNvPr>
          <p:cNvSpPr/>
          <p:nvPr/>
        </p:nvSpPr>
        <p:spPr>
          <a:xfrm>
            <a:off x="9347768" y="4229061"/>
            <a:ext cx="95249" cy="83818"/>
          </a:xfrm>
          <a:prstGeom prst="hexagon">
            <a:avLst/>
          </a:prstGeom>
          <a:solidFill>
            <a:srgbClr val="0000FF"/>
          </a:solidFill>
          <a:ln w="28575">
            <a:solidFill>
              <a:srgbClr val="677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pic>
        <p:nvPicPr>
          <p:cNvPr id="534" name="Picture 2" descr="A diagram of a human body&#10;&#10;Description automatically generated">
            <a:extLst>
              <a:ext uri="{FF2B5EF4-FFF2-40B4-BE49-F238E27FC236}">
                <a16:creationId xmlns:a16="http://schemas.microsoft.com/office/drawing/2014/main" id="{07E1CEF9-7108-66DF-658E-4ACC2A7CF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719" t="2250" r="2374" b="1858"/>
          <a:stretch>
            <a:fillRect/>
          </a:stretch>
        </p:blipFill>
        <p:spPr bwMode="auto">
          <a:xfrm>
            <a:off x="7611188" y="2442255"/>
            <a:ext cx="3731491" cy="3768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6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8D4C-EE56-0288-2126-26A313AE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dirty="0">
                <a:solidFill>
                  <a:srgbClr val="775F55"/>
                </a:solidFill>
                <a:latin typeface="TW Cen MT"/>
                <a:ea typeface="Calibri"/>
                <a:cs typeface="Calibri"/>
              </a:rPr>
              <a:t>Background in PET</a:t>
            </a:r>
            <a:endParaRPr lang="en-US" dirty="0">
              <a:solidFill>
                <a:srgbClr val="000000"/>
              </a:solidFill>
              <a:latin typeface="TW Cen MT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1FA7-3047-FC9F-3AC2-80C13C0981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6536428" cy="4692446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b="1" dirty="0">
                <a:latin typeface="Calibri"/>
                <a:cs typeface="Calibri"/>
              </a:rPr>
              <a:t>Backgrounds</a:t>
            </a:r>
            <a:r>
              <a:rPr lang="en-US" dirty="0">
                <a:latin typeface="Calibri"/>
                <a:cs typeface="Calibri"/>
              </a:rPr>
              <a:t> due to: </a:t>
            </a:r>
            <a:endParaRPr lang="en-US" dirty="0">
              <a:ea typeface="Calibri" panose="020F0502020204030204" pitchFamily="34" charset="0"/>
            </a:endParaRPr>
          </a:p>
          <a:p>
            <a:pPr lvl="1">
              <a:buFont typeface="Courier New"/>
              <a:buChar char="o"/>
            </a:pPr>
            <a:r>
              <a:rPr lang="en-US" dirty="0">
                <a:latin typeface="Calibri"/>
                <a:ea typeface="Calibri"/>
                <a:cs typeface="Calibri"/>
              </a:rPr>
              <a:t>Compton scatter in patient's body</a:t>
            </a:r>
            <a:endParaRPr lang="en-US" dirty="0">
              <a:ea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69AFA-1219-E5F2-4609-8CC3E67D18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hr-HR" dirty="0"/>
              <a:t>26-28 April 2023, Split, Croatia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8A82B-F2F7-C07C-2CF5-8CF917ECA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217D-6AFC-BCAD-55E7-F60A0087F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1309093-D198-208C-A004-DD8106909AC1}"/>
              </a:ext>
            </a:extLst>
          </p:cNvPr>
          <p:cNvSpPr txBox="1">
            <a:spLocks/>
          </p:cNvSpPr>
          <p:nvPr/>
        </p:nvSpPr>
        <p:spPr>
          <a:xfrm>
            <a:off x="737094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430805-BA62-EE6D-BE5E-198CA36C78D7}"/>
              </a:ext>
            </a:extLst>
          </p:cNvPr>
          <p:cNvGrpSpPr/>
          <p:nvPr/>
        </p:nvGrpSpPr>
        <p:grpSpPr>
          <a:xfrm>
            <a:off x="8020307" y="2256215"/>
            <a:ext cx="3275048" cy="3294690"/>
            <a:chOff x="8020307" y="2256215"/>
            <a:chExt cx="3275048" cy="3294690"/>
          </a:xfrm>
        </p:grpSpPr>
        <p:sp>
          <p:nvSpPr>
            <p:cNvPr id="7" name="Donut 4">
              <a:extLst>
                <a:ext uri="{FF2B5EF4-FFF2-40B4-BE49-F238E27FC236}">
                  <a16:creationId xmlns:a16="http://schemas.microsoft.com/office/drawing/2014/main" id="{89B6D570-9CCF-E660-FDD5-46D2BEEAE967}"/>
                </a:ext>
              </a:extLst>
            </p:cNvPr>
            <p:cNvSpPr/>
            <p:nvPr/>
          </p:nvSpPr>
          <p:spPr>
            <a:xfrm>
              <a:off x="8020307" y="2256215"/>
              <a:ext cx="3275048" cy="3294690"/>
            </a:xfrm>
            <a:prstGeom prst="donut">
              <a:avLst>
                <a:gd name="adj" fmla="val 7929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r-HR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9DADDA2-8742-CFBF-82A3-9F232E048CC9}"/>
                </a:ext>
              </a:extLst>
            </p:cNvPr>
            <p:cNvSpPr/>
            <p:nvPr/>
          </p:nvSpPr>
          <p:spPr>
            <a:xfrm>
              <a:off x="9049006" y="3417306"/>
              <a:ext cx="1028701" cy="1212422"/>
            </a:xfrm>
            <a:custGeom>
              <a:avLst/>
              <a:gdLst>
                <a:gd name="connsiteX0" fmla="*/ 190500 w 933450"/>
                <a:gd name="connsiteY0" fmla="*/ 119304 h 1093601"/>
                <a:gd name="connsiteX1" fmla="*/ 190500 w 933450"/>
                <a:gd name="connsiteY1" fmla="*/ 119304 h 1093601"/>
                <a:gd name="connsiteX2" fmla="*/ 114300 w 933450"/>
                <a:gd name="connsiteY2" fmla="*/ 224079 h 1093601"/>
                <a:gd name="connsiteX3" fmla="*/ 95250 w 933450"/>
                <a:gd name="connsiteY3" fmla="*/ 252654 h 1093601"/>
                <a:gd name="connsiteX4" fmla="*/ 66675 w 933450"/>
                <a:gd name="connsiteY4" fmla="*/ 281229 h 1093601"/>
                <a:gd name="connsiteX5" fmla="*/ 28575 w 933450"/>
                <a:gd name="connsiteY5" fmla="*/ 338379 h 1093601"/>
                <a:gd name="connsiteX6" fmla="*/ 9525 w 933450"/>
                <a:gd name="connsiteY6" fmla="*/ 366954 h 1093601"/>
                <a:gd name="connsiteX7" fmla="*/ 28575 w 933450"/>
                <a:gd name="connsiteY7" fmla="*/ 519354 h 1093601"/>
                <a:gd name="connsiteX8" fmla="*/ 38100 w 933450"/>
                <a:gd name="connsiteY8" fmla="*/ 557454 h 1093601"/>
                <a:gd name="connsiteX9" fmla="*/ 104775 w 933450"/>
                <a:gd name="connsiteY9" fmla="*/ 643179 h 1093601"/>
                <a:gd name="connsiteX10" fmla="*/ 114300 w 933450"/>
                <a:gd name="connsiteY10" fmla="*/ 671754 h 1093601"/>
                <a:gd name="connsiteX11" fmla="*/ 76200 w 933450"/>
                <a:gd name="connsiteY11" fmla="*/ 728904 h 1093601"/>
                <a:gd name="connsiteX12" fmla="*/ 38100 w 933450"/>
                <a:gd name="connsiteY12" fmla="*/ 786054 h 1093601"/>
                <a:gd name="connsiteX13" fmla="*/ 19050 w 933450"/>
                <a:gd name="connsiteY13" fmla="*/ 814629 h 1093601"/>
                <a:gd name="connsiteX14" fmla="*/ 0 w 933450"/>
                <a:gd name="connsiteY14" fmla="*/ 843204 h 1093601"/>
                <a:gd name="connsiteX15" fmla="*/ 19050 w 933450"/>
                <a:gd name="connsiteY15" fmla="*/ 928929 h 1093601"/>
                <a:gd name="connsiteX16" fmla="*/ 47625 w 933450"/>
                <a:gd name="connsiteY16" fmla="*/ 957504 h 1093601"/>
                <a:gd name="connsiteX17" fmla="*/ 104775 w 933450"/>
                <a:gd name="connsiteY17" fmla="*/ 976554 h 1093601"/>
                <a:gd name="connsiteX18" fmla="*/ 247650 w 933450"/>
                <a:gd name="connsiteY18" fmla="*/ 995604 h 1093601"/>
                <a:gd name="connsiteX19" fmla="*/ 371475 w 933450"/>
                <a:gd name="connsiteY19" fmla="*/ 1005129 h 1093601"/>
                <a:gd name="connsiteX20" fmla="*/ 504825 w 933450"/>
                <a:gd name="connsiteY20" fmla="*/ 1024179 h 1093601"/>
                <a:gd name="connsiteX21" fmla="*/ 571500 w 933450"/>
                <a:gd name="connsiteY21" fmla="*/ 1033704 h 1093601"/>
                <a:gd name="connsiteX22" fmla="*/ 676275 w 933450"/>
                <a:gd name="connsiteY22" fmla="*/ 1062279 h 1093601"/>
                <a:gd name="connsiteX23" fmla="*/ 723900 w 933450"/>
                <a:gd name="connsiteY23" fmla="*/ 1081329 h 1093601"/>
                <a:gd name="connsiteX24" fmla="*/ 800100 w 933450"/>
                <a:gd name="connsiteY24" fmla="*/ 1090854 h 1093601"/>
                <a:gd name="connsiteX25" fmla="*/ 895350 w 933450"/>
                <a:gd name="connsiteY25" fmla="*/ 1081329 h 1093601"/>
                <a:gd name="connsiteX26" fmla="*/ 914400 w 933450"/>
                <a:gd name="connsiteY26" fmla="*/ 1043229 h 1093601"/>
                <a:gd name="connsiteX27" fmla="*/ 933450 w 933450"/>
                <a:gd name="connsiteY27" fmla="*/ 967029 h 1093601"/>
                <a:gd name="connsiteX28" fmla="*/ 923925 w 933450"/>
                <a:gd name="connsiteY28" fmla="*/ 814629 h 1093601"/>
                <a:gd name="connsiteX29" fmla="*/ 895350 w 933450"/>
                <a:gd name="connsiteY29" fmla="*/ 709854 h 1093601"/>
                <a:gd name="connsiteX30" fmla="*/ 857250 w 933450"/>
                <a:gd name="connsiteY30" fmla="*/ 662229 h 1093601"/>
                <a:gd name="connsiteX31" fmla="*/ 809625 w 933450"/>
                <a:gd name="connsiteY31" fmla="*/ 605079 h 1093601"/>
                <a:gd name="connsiteX32" fmla="*/ 800100 w 933450"/>
                <a:gd name="connsiteY32" fmla="*/ 576504 h 1093601"/>
                <a:gd name="connsiteX33" fmla="*/ 790575 w 933450"/>
                <a:gd name="connsiteY33" fmla="*/ 538404 h 1093601"/>
                <a:gd name="connsiteX34" fmla="*/ 771525 w 933450"/>
                <a:gd name="connsiteY34" fmla="*/ 481254 h 1093601"/>
                <a:gd name="connsiteX35" fmla="*/ 781050 w 933450"/>
                <a:gd name="connsiteY35" fmla="*/ 300279 h 1093601"/>
                <a:gd name="connsiteX36" fmla="*/ 790575 w 933450"/>
                <a:gd name="connsiteY36" fmla="*/ 271704 h 1093601"/>
                <a:gd name="connsiteX37" fmla="*/ 771525 w 933450"/>
                <a:gd name="connsiteY37" fmla="*/ 138354 h 1093601"/>
                <a:gd name="connsiteX38" fmla="*/ 733425 w 933450"/>
                <a:gd name="connsiteY38" fmla="*/ 81204 h 1093601"/>
                <a:gd name="connsiteX39" fmla="*/ 714375 w 933450"/>
                <a:gd name="connsiteY39" fmla="*/ 52629 h 1093601"/>
                <a:gd name="connsiteX40" fmla="*/ 695325 w 933450"/>
                <a:gd name="connsiteY40" fmla="*/ 24054 h 1093601"/>
                <a:gd name="connsiteX41" fmla="*/ 666750 w 933450"/>
                <a:gd name="connsiteY41" fmla="*/ 14529 h 1093601"/>
                <a:gd name="connsiteX42" fmla="*/ 323850 w 933450"/>
                <a:gd name="connsiteY42" fmla="*/ 33579 h 1093601"/>
                <a:gd name="connsiteX43" fmla="*/ 295275 w 933450"/>
                <a:gd name="connsiteY43" fmla="*/ 43104 h 1093601"/>
                <a:gd name="connsiteX44" fmla="*/ 238125 w 933450"/>
                <a:gd name="connsiteY44" fmla="*/ 81204 h 1093601"/>
                <a:gd name="connsiteX45" fmla="*/ 228600 w 933450"/>
                <a:gd name="connsiteY45" fmla="*/ 109779 h 1093601"/>
                <a:gd name="connsiteX46" fmla="*/ 190500 w 933450"/>
                <a:gd name="connsiteY46" fmla="*/ 119304 h 109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33450" h="1093601">
                  <a:moveTo>
                    <a:pt x="190500" y="119304"/>
                  </a:moveTo>
                  <a:lnTo>
                    <a:pt x="190500" y="119304"/>
                  </a:lnTo>
                  <a:cubicBezTo>
                    <a:pt x="165100" y="154229"/>
                    <a:pt x="138255" y="188147"/>
                    <a:pt x="114300" y="224079"/>
                  </a:cubicBezTo>
                  <a:cubicBezTo>
                    <a:pt x="107950" y="233604"/>
                    <a:pt x="102579" y="243860"/>
                    <a:pt x="95250" y="252654"/>
                  </a:cubicBezTo>
                  <a:cubicBezTo>
                    <a:pt x="86626" y="263002"/>
                    <a:pt x="74945" y="270596"/>
                    <a:pt x="66675" y="281229"/>
                  </a:cubicBezTo>
                  <a:cubicBezTo>
                    <a:pt x="52619" y="299301"/>
                    <a:pt x="41275" y="319329"/>
                    <a:pt x="28575" y="338379"/>
                  </a:cubicBezTo>
                  <a:lnTo>
                    <a:pt x="9525" y="366954"/>
                  </a:lnTo>
                  <a:cubicBezTo>
                    <a:pt x="24728" y="564591"/>
                    <a:pt x="4769" y="436032"/>
                    <a:pt x="28575" y="519354"/>
                  </a:cubicBezTo>
                  <a:cubicBezTo>
                    <a:pt x="32171" y="531941"/>
                    <a:pt x="32246" y="545745"/>
                    <a:pt x="38100" y="557454"/>
                  </a:cubicBezTo>
                  <a:cubicBezTo>
                    <a:pt x="60886" y="603026"/>
                    <a:pt x="73417" y="611821"/>
                    <a:pt x="104775" y="643179"/>
                  </a:cubicBezTo>
                  <a:cubicBezTo>
                    <a:pt x="107950" y="652704"/>
                    <a:pt x="117475" y="662229"/>
                    <a:pt x="114300" y="671754"/>
                  </a:cubicBezTo>
                  <a:cubicBezTo>
                    <a:pt x="107060" y="693474"/>
                    <a:pt x="88900" y="709854"/>
                    <a:pt x="76200" y="728904"/>
                  </a:cubicBezTo>
                  <a:lnTo>
                    <a:pt x="38100" y="786054"/>
                  </a:lnTo>
                  <a:lnTo>
                    <a:pt x="19050" y="814629"/>
                  </a:lnTo>
                  <a:lnTo>
                    <a:pt x="0" y="843204"/>
                  </a:lnTo>
                  <a:cubicBezTo>
                    <a:pt x="1153" y="850119"/>
                    <a:pt x="8629" y="913297"/>
                    <a:pt x="19050" y="928929"/>
                  </a:cubicBezTo>
                  <a:cubicBezTo>
                    <a:pt x="26522" y="940137"/>
                    <a:pt x="35850" y="950962"/>
                    <a:pt x="47625" y="957504"/>
                  </a:cubicBezTo>
                  <a:cubicBezTo>
                    <a:pt x="65178" y="967256"/>
                    <a:pt x="85725" y="970204"/>
                    <a:pt x="104775" y="976554"/>
                  </a:cubicBezTo>
                  <a:cubicBezTo>
                    <a:pt x="151524" y="992137"/>
                    <a:pt x="197810" y="991451"/>
                    <a:pt x="247650" y="995604"/>
                  </a:cubicBezTo>
                  <a:lnTo>
                    <a:pt x="371475" y="1005129"/>
                  </a:lnTo>
                  <a:cubicBezTo>
                    <a:pt x="505383" y="1017302"/>
                    <a:pt x="410936" y="1008531"/>
                    <a:pt x="504825" y="1024179"/>
                  </a:cubicBezTo>
                  <a:cubicBezTo>
                    <a:pt x="526970" y="1027870"/>
                    <a:pt x="549411" y="1029688"/>
                    <a:pt x="571500" y="1033704"/>
                  </a:cubicBezTo>
                  <a:cubicBezTo>
                    <a:pt x="590680" y="1037191"/>
                    <a:pt x="670014" y="1060192"/>
                    <a:pt x="676275" y="1062279"/>
                  </a:cubicBezTo>
                  <a:cubicBezTo>
                    <a:pt x="692495" y="1067686"/>
                    <a:pt x="707240" y="1077484"/>
                    <a:pt x="723900" y="1081329"/>
                  </a:cubicBezTo>
                  <a:cubicBezTo>
                    <a:pt x="748842" y="1087085"/>
                    <a:pt x="774700" y="1087679"/>
                    <a:pt x="800100" y="1090854"/>
                  </a:cubicBezTo>
                  <a:cubicBezTo>
                    <a:pt x="831850" y="1087679"/>
                    <a:pt x="865896" y="1093601"/>
                    <a:pt x="895350" y="1081329"/>
                  </a:cubicBezTo>
                  <a:cubicBezTo>
                    <a:pt x="908457" y="1075868"/>
                    <a:pt x="909910" y="1056699"/>
                    <a:pt x="914400" y="1043229"/>
                  </a:cubicBezTo>
                  <a:cubicBezTo>
                    <a:pt x="922679" y="1018391"/>
                    <a:pt x="933450" y="967029"/>
                    <a:pt x="933450" y="967029"/>
                  </a:cubicBezTo>
                  <a:cubicBezTo>
                    <a:pt x="930275" y="916229"/>
                    <a:pt x="928533" y="865319"/>
                    <a:pt x="923925" y="814629"/>
                  </a:cubicBezTo>
                  <a:cubicBezTo>
                    <a:pt x="920842" y="780718"/>
                    <a:pt x="913381" y="739905"/>
                    <a:pt x="895350" y="709854"/>
                  </a:cubicBezTo>
                  <a:cubicBezTo>
                    <a:pt x="884890" y="692421"/>
                    <a:pt x="869448" y="678493"/>
                    <a:pt x="857250" y="662229"/>
                  </a:cubicBezTo>
                  <a:cubicBezTo>
                    <a:pt x="817467" y="609185"/>
                    <a:pt x="861899" y="657353"/>
                    <a:pt x="809625" y="605079"/>
                  </a:cubicBezTo>
                  <a:cubicBezTo>
                    <a:pt x="806450" y="595554"/>
                    <a:pt x="802858" y="586158"/>
                    <a:pt x="800100" y="576504"/>
                  </a:cubicBezTo>
                  <a:cubicBezTo>
                    <a:pt x="796504" y="563917"/>
                    <a:pt x="794337" y="550943"/>
                    <a:pt x="790575" y="538404"/>
                  </a:cubicBezTo>
                  <a:cubicBezTo>
                    <a:pt x="784805" y="519170"/>
                    <a:pt x="771525" y="481254"/>
                    <a:pt x="771525" y="481254"/>
                  </a:cubicBezTo>
                  <a:cubicBezTo>
                    <a:pt x="774700" y="420929"/>
                    <a:pt x="775581" y="360439"/>
                    <a:pt x="781050" y="300279"/>
                  </a:cubicBezTo>
                  <a:cubicBezTo>
                    <a:pt x="781959" y="290280"/>
                    <a:pt x="790575" y="281744"/>
                    <a:pt x="790575" y="271704"/>
                  </a:cubicBezTo>
                  <a:cubicBezTo>
                    <a:pt x="790575" y="269243"/>
                    <a:pt x="784347" y="163997"/>
                    <a:pt x="771525" y="138354"/>
                  </a:cubicBezTo>
                  <a:cubicBezTo>
                    <a:pt x="761286" y="117876"/>
                    <a:pt x="746125" y="100254"/>
                    <a:pt x="733425" y="81204"/>
                  </a:cubicBezTo>
                  <a:lnTo>
                    <a:pt x="714375" y="52629"/>
                  </a:lnTo>
                  <a:cubicBezTo>
                    <a:pt x="708025" y="43104"/>
                    <a:pt x="706185" y="27674"/>
                    <a:pt x="695325" y="24054"/>
                  </a:cubicBezTo>
                  <a:lnTo>
                    <a:pt x="666750" y="14529"/>
                  </a:lnTo>
                  <a:cubicBezTo>
                    <a:pt x="497859" y="19807"/>
                    <a:pt x="441377" y="0"/>
                    <a:pt x="323850" y="33579"/>
                  </a:cubicBezTo>
                  <a:cubicBezTo>
                    <a:pt x="314196" y="36337"/>
                    <a:pt x="304800" y="39929"/>
                    <a:pt x="295275" y="43104"/>
                  </a:cubicBezTo>
                  <a:lnTo>
                    <a:pt x="238125" y="81204"/>
                  </a:lnTo>
                  <a:cubicBezTo>
                    <a:pt x="229771" y="86773"/>
                    <a:pt x="233766" y="101170"/>
                    <a:pt x="228600" y="109779"/>
                  </a:cubicBezTo>
                  <a:cubicBezTo>
                    <a:pt x="223980" y="117480"/>
                    <a:pt x="196850" y="117717"/>
                    <a:pt x="190500" y="11930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r-HR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1563518-C9AF-D21F-FCDB-3B8CDB3257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7007" y="3729091"/>
              <a:ext cx="835478" cy="26923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374CE5D-F05C-D5E4-65E2-31A5530DEEEA}"/>
                </a:ext>
              </a:extLst>
            </p:cNvPr>
            <p:cNvCxnSpPr/>
            <p:nvPr/>
          </p:nvCxnSpPr>
          <p:spPr>
            <a:xfrm>
              <a:off x="9544307" y="4026905"/>
              <a:ext cx="114300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66A170A-EC5E-1D92-2CC9-AA4E2889EC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0307" y="3884030"/>
              <a:ext cx="247650" cy="1953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F2F811E-9E5A-2D7A-ADA9-523D22087717}"/>
                </a:ext>
              </a:extLst>
            </p:cNvPr>
            <p:cNvCxnSpPr/>
            <p:nvPr/>
          </p:nvCxnSpPr>
          <p:spPr>
            <a:xfrm flipH="1">
              <a:off x="8048882" y="4141205"/>
              <a:ext cx="276225" cy="5715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F92EC09-2C62-BAF9-7F6E-A0EA6F238BA7}"/>
                </a:ext>
              </a:extLst>
            </p:cNvPr>
            <p:cNvCxnSpPr/>
            <p:nvPr/>
          </p:nvCxnSpPr>
          <p:spPr>
            <a:xfrm flipH="1" flipV="1">
              <a:off x="10782557" y="4731755"/>
              <a:ext cx="209551" cy="13335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3F8003F-543C-1ABF-7570-8A9EAFA4EA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30157" y="4903205"/>
              <a:ext cx="185578" cy="16520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5C214DA-DB83-0C34-C909-93944DB11CB2}"/>
                </a:ext>
              </a:extLst>
            </p:cNvPr>
            <p:cNvSpPr/>
            <p:nvPr/>
          </p:nvSpPr>
          <p:spPr>
            <a:xfrm>
              <a:off x="8579585" y="3415757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b="1" dirty="0">
                  <a:solidFill>
                    <a:srgbClr val="C00000"/>
                  </a:solidFill>
                  <a:latin typeface="Symbol" pitchFamily="18" charset="2"/>
                  <a:sym typeface="Wingdings" pitchFamily="2" charset="2"/>
                </a:rPr>
                <a:t>g</a:t>
              </a:r>
              <a:r>
                <a:rPr lang="en-US" b="1" dirty="0">
                  <a:solidFill>
                    <a:srgbClr val="C00000"/>
                  </a:solidFill>
                  <a:sym typeface="Wingdings" pitchFamily="2" charset="2"/>
                </a:rPr>
                <a:t>’</a:t>
              </a:r>
              <a:endParaRPr lang="hr-HR" b="1" dirty="0">
                <a:solidFill>
                  <a:srgbClr val="C0000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B307CA0-E198-17D8-C78A-7E543534CF25}"/>
                </a:ext>
              </a:extLst>
            </p:cNvPr>
            <p:cNvSpPr/>
            <p:nvPr/>
          </p:nvSpPr>
          <p:spPr>
            <a:xfrm>
              <a:off x="10328610" y="4194664"/>
              <a:ext cx="279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b="1" dirty="0">
                  <a:solidFill>
                    <a:srgbClr val="C00000"/>
                  </a:solidFill>
                  <a:latin typeface="Symbol" pitchFamily="18" charset="2"/>
                  <a:sym typeface="Wingdings" pitchFamily="2" charset="2"/>
                </a:rPr>
                <a:t>g</a:t>
              </a:r>
              <a:endParaRPr lang="hr-HR" b="1" dirty="0">
                <a:solidFill>
                  <a:srgbClr val="C00000"/>
                </a:solidFill>
              </a:endParaRPr>
            </a:p>
          </p:txBody>
        </p:sp>
        <p:sp>
          <p:nvSpPr>
            <p:cNvPr id="53" name="4-Point Star 37">
              <a:extLst>
                <a:ext uri="{FF2B5EF4-FFF2-40B4-BE49-F238E27FC236}">
                  <a16:creationId xmlns:a16="http://schemas.microsoft.com/office/drawing/2014/main" id="{6EE57C15-3466-F606-992C-3BE80695A307}"/>
                </a:ext>
              </a:extLst>
            </p:cNvPr>
            <p:cNvSpPr/>
            <p:nvPr/>
          </p:nvSpPr>
          <p:spPr>
            <a:xfrm>
              <a:off x="9410957" y="3912605"/>
              <a:ext cx="161925" cy="15240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r-HR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78FFA13-A603-F29F-2BED-E3C92291BC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22485" y="3729091"/>
              <a:ext cx="231322" cy="16446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9CF7588-A328-78CE-D23B-34819FF8A5AD}"/>
                </a:ext>
              </a:extLst>
            </p:cNvPr>
            <p:cNvCxnSpPr/>
            <p:nvPr/>
          </p:nvCxnSpPr>
          <p:spPr>
            <a:xfrm>
              <a:off x="8334632" y="4045955"/>
              <a:ext cx="2371725" cy="76200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18">
              <a:extLst>
                <a:ext uri="{FF2B5EF4-FFF2-40B4-BE49-F238E27FC236}">
                  <a16:creationId xmlns:a16="http://schemas.microsoft.com/office/drawing/2014/main" id="{7A19C971-2946-BBC2-8837-B90FDD552840}"/>
                </a:ext>
              </a:extLst>
            </p:cNvPr>
            <p:cNvSpPr txBox="1"/>
            <p:nvPr/>
          </p:nvSpPr>
          <p:spPr>
            <a:xfrm>
              <a:off x="8977569" y="3044283"/>
              <a:ext cx="1190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Scatter</a:t>
              </a:r>
              <a:endParaRPr lang="hr-H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31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8D4C-EE56-0288-2126-26A313AE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dirty="0"/>
              <a:t>Background in 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1FA7-3047-FC9F-3AC2-80C13C0981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6536428" cy="4692446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b="1" dirty="0">
                <a:latin typeface="Calibri"/>
                <a:cs typeface="Calibri"/>
              </a:rPr>
              <a:t>Backgrounds</a:t>
            </a:r>
            <a:r>
              <a:rPr lang="en-US" dirty="0">
                <a:latin typeface="Calibri"/>
                <a:cs typeface="Calibri"/>
              </a:rPr>
              <a:t> due to: </a:t>
            </a:r>
            <a:endParaRPr lang="en-US">
              <a:ea typeface="Calibri" panose="020F0502020204030204" pitchFamily="34" charset="0"/>
            </a:endParaRPr>
          </a:p>
          <a:p>
            <a:pPr lvl="1">
              <a:buFont typeface="Courier New"/>
              <a:buChar char="o"/>
            </a:pPr>
            <a:r>
              <a:rPr lang="en-US" dirty="0">
                <a:latin typeface="Calibri"/>
                <a:ea typeface="Calibri"/>
                <a:cs typeface="Calibri"/>
              </a:rPr>
              <a:t>Compton scatter in patient's body</a:t>
            </a:r>
          </a:p>
          <a:p>
            <a:pPr lvl="1">
              <a:buFont typeface="Courier New"/>
              <a:buChar char="o"/>
            </a:pPr>
            <a:r>
              <a:rPr lang="en-US" dirty="0">
                <a:latin typeface="Calibri"/>
                <a:ea typeface="Calibri"/>
                <a:cs typeface="Calibri"/>
              </a:rPr>
              <a:t>Random </a:t>
            </a:r>
            <a:r>
              <a:rPr lang="en-US" dirty="0" err="1">
                <a:latin typeface="Calibri"/>
                <a:ea typeface="Calibri"/>
                <a:cs typeface="Calibri"/>
              </a:rPr>
              <a:t>coicidence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dirty="0">
                <a:latin typeface="Calibri"/>
                <a:ea typeface="Calibri"/>
                <a:cs typeface="Calibri"/>
              </a:rPr>
              <a:t>Multiple coincidence events</a:t>
            </a:r>
          </a:p>
          <a:p>
            <a:pPr marL="365760" lvl="1" indent="0"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-&gt; Fake LORs -&gt; reduced image contrast</a:t>
            </a:r>
            <a:endParaRPr lang="en-US" dirty="0">
              <a:ea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69AFA-1219-E5F2-4609-8CC3E67D18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hr-HR" dirty="0"/>
              <a:t>26-28 April 2023, Split, Croatia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8A82B-F2F7-C07C-2CF5-8CF917ECA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anchor="ctr"/>
          <a:lstStyle/>
          <a:p>
            <a:pPr algn="ctr"/>
            <a:r>
              <a:rPr lang="hr-HR" dirty="0">
                <a:solidFill>
                  <a:srgbClr val="775F55"/>
                </a:solidFill>
                <a:latin typeface="Calibri"/>
                <a:cs typeface="Calibri"/>
              </a:rPr>
              <a:t>HPXM2025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217D-6AFC-BCAD-55E7-F60A0087F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FEECC3-7BCE-4B1E-8D55-1AB74300613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1309093-D198-208C-A004-DD8106909AC1}"/>
              </a:ext>
            </a:extLst>
          </p:cNvPr>
          <p:cNvSpPr txBox="1">
            <a:spLocks/>
          </p:cNvSpPr>
          <p:nvPr/>
        </p:nvSpPr>
        <p:spPr>
          <a:xfrm>
            <a:off x="737094" y="6468406"/>
            <a:ext cx="255645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775F55"/>
                </a:solidFill>
                <a:latin typeface="Calibri"/>
                <a:cs typeface="Calibri"/>
              </a:rPr>
              <a:t>M. Makek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41E375-629F-1767-D535-FB356BA45AC4}"/>
              </a:ext>
            </a:extLst>
          </p:cNvPr>
          <p:cNvGrpSpPr/>
          <p:nvPr/>
        </p:nvGrpSpPr>
        <p:grpSpPr>
          <a:xfrm>
            <a:off x="8004958" y="2272858"/>
            <a:ext cx="3275048" cy="3294690"/>
            <a:chOff x="8004958" y="2272858"/>
            <a:chExt cx="3275048" cy="3294690"/>
          </a:xfrm>
        </p:grpSpPr>
        <p:sp>
          <p:nvSpPr>
            <p:cNvPr id="9" name="Donut 17">
              <a:extLst>
                <a:ext uri="{FF2B5EF4-FFF2-40B4-BE49-F238E27FC236}">
                  <a16:creationId xmlns:a16="http://schemas.microsoft.com/office/drawing/2014/main" id="{15D37D6D-83C4-438A-61DC-898605D79B97}"/>
                </a:ext>
              </a:extLst>
            </p:cNvPr>
            <p:cNvSpPr/>
            <p:nvPr/>
          </p:nvSpPr>
          <p:spPr>
            <a:xfrm>
              <a:off x="8004958" y="2272858"/>
              <a:ext cx="3275048" cy="3294690"/>
            </a:xfrm>
            <a:prstGeom prst="donut">
              <a:avLst>
                <a:gd name="adj" fmla="val 7929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r-HR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A4EDF82D-A2BA-6FB9-FB01-48164C4D998F}"/>
                </a:ext>
              </a:extLst>
            </p:cNvPr>
            <p:cNvSpPr/>
            <p:nvPr/>
          </p:nvSpPr>
          <p:spPr>
            <a:xfrm>
              <a:off x="9033657" y="3433949"/>
              <a:ext cx="1028701" cy="1212422"/>
            </a:xfrm>
            <a:custGeom>
              <a:avLst/>
              <a:gdLst>
                <a:gd name="connsiteX0" fmla="*/ 190500 w 933450"/>
                <a:gd name="connsiteY0" fmla="*/ 119304 h 1093601"/>
                <a:gd name="connsiteX1" fmla="*/ 190500 w 933450"/>
                <a:gd name="connsiteY1" fmla="*/ 119304 h 1093601"/>
                <a:gd name="connsiteX2" fmla="*/ 114300 w 933450"/>
                <a:gd name="connsiteY2" fmla="*/ 224079 h 1093601"/>
                <a:gd name="connsiteX3" fmla="*/ 95250 w 933450"/>
                <a:gd name="connsiteY3" fmla="*/ 252654 h 1093601"/>
                <a:gd name="connsiteX4" fmla="*/ 66675 w 933450"/>
                <a:gd name="connsiteY4" fmla="*/ 281229 h 1093601"/>
                <a:gd name="connsiteX5" fmla="*/ 28575 w 933450"/>
                <a:gd name="connsiteY5" fmla="*/ 338379 h 1093601"/>
                <a:gd name="connsiteX6" fmla="*/ 9525 w 933450"/>
                <a:gd name="connsiteY6" fmla="*/ 366954 h 1093601"/>
                <a:gd name="connsiteX7" fmla="*/ 28575 w 933450"/>
                <a:gd name="connsiteY7" fmla="*/ 519354 h 1093601"/>
                <a:gd name="connsiteX8" fmla="*/ 38100 w 933450"/>
                <a:gd name="connsiteY8" fmla="*/ 557454 h 1093601"/>
                <a:gd name="connsiteX9" fmla="*/ 104775 w 933450"/>
                <a:gd name="connsiteY9" fmla="*/ 643179 h 1093601"/>
                <a:gd name="connsiteX10" fmla="*/ 114300 w 933450"/>
                <a:gd name="connsiteY10" fmla="*/ 671754 h 1093601"/>
                <a:gd name="connsiteX11" fmla="*/ 76200 w 933450"/>
                <a:gd name="connsiteY11" fmla="*/ 728904 h 1093601"/>
                <a:gd name="connsiteX12" fmla="*/ 38100 w 933450"/>
                <a:gd name="connsiteY12" fmla="*/ 786054 h 1093601"/>
                <a:gd name="connsiteX13" fmla="*/ 19050 w 933450"/>
                <a:gd name="connsiteY13" fmla="*/ 814629 h 1093601"/>
                <a:gd name="connsiteX14" fmla="*/ 0 w 933450"/>
                <a:gd name="connsiteY14" fmla="*/ 843204 h 1093601"/>
                <a:gd name="connsiteX15" fmla="*/ 19050 w 933450"/>
                <a:gd name="connsiteY15" fmla="*/ 928929 h 1093601"/>
                <a:gd name="connsiteX16" fmla="*/ 47625 w 933450"/>
                <a:gd name="connsiteY16" fmla="*/ 957504 h 1093601"/>
                <a:gd name="connsiteX17" fmla="*/ 104775 w 933450"/>
                <a:gd name="connsiteY17" fmla="*/ 976554 h 1093601"/>
                <a:gd name="connsiteX18" fmla="*/ 247650 w 933450"/>
                <a:gd name="connsiteY18" fmla="*/ 995604 h 1093601"/>
                <a:gd name="connsiteX19" fmla="*/ 371475 w 933450"/>
                <a:gd name="connsiteY19" fmla="*/ 1005129 h 1093601"/>
                <a:gd name="connsiteX20" fmla="*/ 504825 w 933450"/>
                <a:gd name="connsiteY20" fmla="*/ 1024179 h 1093601"/>
                <a:gd name="connsiteX21" fmla="*/ 571500 w 933450"/>
                <a:gd name="connsiteY21" fmla="*/ 1033704 h 1093601"/>
                <a:gd name="connsiteX22" fmla="*/ 676275 w 933450"/>
                <a:gd name="connsiteY22" fmla="*/ 1062279 h 1093601"/>
                <a:gd name="connsiteX23" fmla="*/ 723900 w 933450"/>
                <a:gd name="connsiteY23" fmla="*/ 1081329 h 1093601"/>
                <a:gd name="connsiteX24" fmla="*/ 800100 w 933450"/>
                <a:gd name="connsiteY24" fmla="*/ 1090854 h 1093601"/>
                <a:gd name="connsiteX25" fmla="*/ 895350 w 933450"/>
                <a:gd name="connsiteY25" fmla="*/ 1081329 h 1093601"/>
                <a:gd name="connsiteX26" fmla="*/ 914400 w 933450"/>
                <a:gd name="connsiteY26" fmla="*/ 1043229 h 1093601"/>
                <a:gd name="connsiteX27" fmla="*/ 933450 w 933450"/>
                <a:gd name="connsiteY27" fmla="*/ 967029 h 1093601"/>
                <a:gd name="connsiteX28" fmla="*/ 923925 w 933450"/>
                <a:gd name="connsiteY28" fmla="*/ 814629 h 1093601"/>
                <a:gd name="connsiteX29" fmla="*/ 895350 w 933450"/>
                <a:gd name="connsiteY29" fmla="*/ 709854 h 1093601"/>
                <a:gd name="connsiteX30" fmla="*/ 857250 w 933450"/>
                <a:gd name="connsiteY30" fmla="*/ 662229 h 1093601"/>
                <a:gd name="connsiteX31" fmla="*/ 809625 w 933450"/>
                <a:gd name="connsiteY31" fmla="*/ 605079 h 1093601"/>
                <a:gd name="connsiteX32" fmla="*/ 800100 w 933450"/>
                <a:gd name="connsiteY32" fmla="*/ 576504 h 1093601"/>
                <a:gd name="connsiteX33" fmla="*/ 790575 w 933450"/>
                <a:gd name="connsiteY33" fmla="*/ 538404 h 1093601"/>
                <a:gd name="connsiteX34" fmla="*/ 771525 w 933450"/>
                <a:gd name="connsiteY34" fmla="*/ 481254 h 1093601"/>
                <a:gd name="connsiteX35" fmla="*/ 781050 w 933450"/>
                <a:gd name="connsiteY35" fmla="*/ 300279 h 1093601"/>
                <a:gd name="connsiteX36" fmla="*/ 790575 w 933450"/>
                <a:gd name="connsiteY36" fmla="*/ 271704 h 1093601"/>
                <a:gd name="connsiteX37" fmla="*/ 771525 w 933450"/>
                <a:gd name="connsiteY37" fmla="*/ 138354 h 1093601"/>
                <a:gd name="connsiteX38" fmla="*/ 733425 w 933450"/>
                <a:gd name="connsiteY38" fmla="*/ 81204 h 1093601"/>
                <a:gd name="connsiteX39" fmla="*/ 714375 w 933450"/>
                <a:gd name="connsiteY39" fmla="*/ 52629 h 1093601"/>
                <a:gd name="connsiteX40" fmla="*/ 695325 w 933450"/>
                <a:gd name="connsiteY40" fmla="*/ 24054 h 1093601"/>
                <a:gd name="connsiteX41" fmla="*/ 666750 w 933450"/>
                <a:gd name="connsiteY41" fmla="*/ 14529 h 1093601"/>
                <a:gd name="connsiteX42" fmla="*/ 323850 w 933450"/>
                <a:gd name="connsiteY42" fmla="*/ 33579 h 1093601"/>
                <a:gd name="connsiteX43" fmla="*/ 295275 w 933450"/>
                <a:gd name="connsiteY43" fmla="*/ 43104 h 1093601"/>
                <a:gd name="connsiteX44" fmla="*/ 238125 w 933450"/>
                <a:gd name="connsiteY44" fmla="*/ 81204 h 1093601"/>
                <a:gd name="connsiteX45" fmla="*/ 228600 w 933450"/>
                <a:gd name="connsiteY45" fmla="*/ 109779 h 1093601"/>
                <a:gd name="connsiteX46" fmla="*/ 190500 w 933450"/>
                <a:gd name="connsiteY46" fmla="*/ 119304 h 109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33450" h="1093601">
                  <a:moveTo>
                    <a:pt x="190500" y="119304"/>
                  </a:moveTo>
                  <a:lnTo>
                    <a:pt x="190500" y="119304"/>
                  </a:lnTo>
                  <a:cubicBezTo>
                    <a:pt x="165100" y="154229"/>
                    <a:pt x="138255" y="188147"/>
                    <a:pt x="114300" y="224079"/>
                  </a:cubicBezTo>
                  <a:cubicBezTo>
                    <a:pt x="107950" y="233604"/>
                    <a:pt x="102579" y="243860"/>
                    <a:pt x="95250" y="252654"/>
                  </a:cubicBezTo>
                  <a:cubicBezTo>
                    <a:pt x="86626" y="263002"/>
                    <a:pt x="74945" y="270596"/>
                    <a:pt x="66675" y="281229"/>
                  </a:cubicBezTo>
                  <a:cubicBezTo>
                    <a:pt x="52619" y="299301"/>
                    <a:pt x="41275" y="319329"/>
                    <a:pt x="28575" y="338379"/>
                  </a:cubicBezTo>
                  <a:lnTo>
                    <a:pt x="9525" y="366954"/>
                  </a:lnTo>
                  <a:cubicBezTo>
                    <a:pt x="24728" y="564591"/>
                    <a:pt x="4769" y="436032"/>
                    <a:pt x="28575" y="519354"/>
                  </a:cubicBezTo>
                  <a:cubicBezTo>
                    <a:pt x="32171" y="531941"/>
                    <a:pt x="32246" y="545745"/>
                    <a:pt x="38100" y="557454"/>
                  </a:cubicBezTo>
                  <a:cubicBezTo>
                    <a:pt x="60886" y="603026"/>
                    <a:pt x="73417" y="611821"/>
                    <a:pt x="104775" y="643179"/>
                  </a:cubicBezTo>
                  <a:cubicBezTo>
                    <a:pt x="107950" y="652704"/>
                    <a:pt x="117475" y="662229"/>
                    <a:pt x="114300" y="671754"/>
                  </a:cubicBezTo>
                  <a:cubicBezTo>
                    <a:pt x="107060" y="693474"/>
                    <a:pt x="88900" y="709854"/>
                    <a:pt x="76200" y="728904"/>
                  </a:cubicBezTo>
                  <a:lnTo>
                    <a:pt x="38100" y="786054"/>
                  </a:lnTo>
                  <a:lnTo>
                    <a:pt x="19050" y="814629"/>
                  </a:lnTo>
                  <a:lnTo>
                    <a:pt x="0" y="843204"/>
                  </a:lnTo>
                  <a:cubicBezTo>
                    <a:pt x="1153" y="850119"/>
                    <a:pt x="8629" y="913297"/>
                    <a:pt x="19050" y="928929"/>
                  </a:cubicBezTo>
                  <a:cubicBezTo>
                    <a:pt x="26522" y="940137"/>
                    <a:pt x="35850" y="950962"/>
                    <a:pt x="47625" y="957504"/>
                  </a:cubicBezTo>
                  <a:cubicBezTo>
                    <a:pt x="65178" y="967256"/>
                    <a:pt x="85725" y="970204"/>
                    <a:pt x="104775" y="976554"/>
                  </a:cubicBezTo>
                  <a:cubicBezTo>
                    <a:pt x="151524" y="992137"/>
                    <a:pt x="197810" y="991451"/>
                    <a:pt x="247650" y="995604"/>
                  </a:cubicBezTo>
                  <a:lnTo>
                    <a:pt x="371475" y="1005129"/>
                  </a:lnTo>
                  <a:cubicBezTo>
                    <a:pt x="505383" y="1017302"/>
                    <a:pt x="410936" y="1008531"/>
                    <a:pt x="504825" y="1024179"/>
                  </a:cubicBezTo>
                  <a:cubicBezTo>
                    <a:pt x="526970" y="1027870"/>
                    <a:pt x="549411" y="1029688"/>
                    <a:pt x="571500" y="1033704"/>
                  </a:cubicBezTo>
                  <a:cubicBezTo>
                    <a:pt x="590680" y="1037191"/>
                    <a:pt x="670014" y="1060192"/>
                    <a:pt x="676275" y="1062279"/>
                  </a:cubicBezTo>
                  <a:cubicBezTo>
                    <a:pt x="692495" y="1067686"/>
                    <a:pt x="707240" y="1077484"/>
                    <a:pt x="723900" y="1081329"/>
                  </a:cubicBezTo>
                  <a:cubicBezTo>
                    <a:pt x="748842" y="1087085"/>
                    <a:pt x="774700" y="1087679"/>
                    <a:pt x="800100" y="1090854"/>
                  </a:cubicBezTo>
                  <a:cubicBezTo>
                    <a:pt x="831850" y="1087679"/>
                    <a:pt x="865896" y="1093601"/>
                    <a:pt x="895350" y="1081329"/>
                  </a:cubicBezTo>
                  <a:cubicBezTo>
                    <a:pt x="908457" y="1075868"/>
                    <a:pt x="909910" y="1056699"/>
                    <a:pt x="914400" y="1043229"/>
                  </a:cubicBezTo>
                  <a:cubicBezTo>
                    <a:pt x="922679" y="1018391"/>
                    <a:pt x="933450" y="967029"/>
                    <a:pt x="933450" y="967029"/>
                  </a:cubicBezTo>
                  <a:cubicBezTo>
                    <a:pt x="930275" y="916229"/>
                    <a:pt x="928533" y="865319"/>
                    <a:pt x="923925" y="814629"/>
                  </a:cubicBezTo>
                  <a:cubicBezTo>
                    <a:pt x="920842" y="780718"/>
                    <a:pt x="913381" y="739905"/>
                    <a:pt x="895350" y="709854"/>
                  </a:cubicBezTo>
                  <a:cubicBezTo>
                    <a:pt x="884890" y="692421"/>
                    <a:pt x="869448" y="678493"/>
                    <a:pt x="857250" y="662229"/>
                  </a:cubicBezTo>
                  <a:cubicBezTo>
                    <a:pt x="817467" y="609185"/>
                    <a:pt x="861899" y="657353"/>
                    <a:pt x="809625" y="605079"/>
                  </a:cubicBezTo>
                  <a:cubicBezTo>
                    <a:pt x="806450" y="595554"/>
                    <a:pt x="802858" y="586158"/>
                    <a:pt x="800100" y="576504"/>
                  </a:cubicBezTo>
                  <a:cubicBezTo>
                    <a:pt x="796504" y="563917"/>
                    <a:pt x="794337" y="550943"/>
                    <a:pt x="790575" y="538404"/>
                  </a:cubicBezTo>
                  <a:cubicBezTo>
                    <a:pt x="784805" y="519170"/>
                    <a:pt x="771525" y="481254"/>
                    <a:pt x="771525" y="481254"/>
                  </a:cubicBezTo>
                  <a:cubicBezTo>
                    <a:pt x="774700" y="420929"/>
                    <a:pt x="775581" y="360439"/>
                    <a:pt x="781050" y="300279"/>
                  </a:cubicBezTo>
                  <a:cubicBezTo>
                    <a:pt x="781959" y="290280"/>
                    <a:pt x="790575" y="281744"/>
                    <a:pt x="790575" y="271704"/>
                  </a:cubicBezTo>
                  <a:cubicBezTo>
                    <a:pt x="790575" y="269243"/>
                    <a:pt x="784347" y="163997"/>
                    <a:pt x="771525" y="138354"/>
                  </a:cubicBezTo>
                  <a:cubicBezTo>
                    <a:pt x="761286" y="117876"/>
                    <a:pt x="746125" y="100254"/>
                    <a:pt x="733425" y="81204"/>
                  </a:cubicBezTo>
                  <a:lnTo>
                    <a:pt x="714375" y="52629"/>
                  </a:lnTo>
                  <a:cubicBezTo>
                    <a:pt x="708025" y="43104"/>
                    <a:pt x="706185" y="27674"/>
                    <a:pt x="695325" y="24054"/>
                  </a:cubicBezTo>
                  <a:lnTo>
                    <a:pt x="666750" y="14529"/>
                  </a:lnTo>
                  <a:cubicBezTo>
                    <a:pt x="497859" y="19807"/>
                    <a:pt x="441377" y="0"/>
                    <a:pt x="323850" y="33579"/>
                  </a:cubicBezTo>
                  <a:cubicBezTo>
                    <a:pt x="314196" y="36337"/>
                    <a:pt x="304800" y="39929"/>
                    <a:pt x="295275" y="43104"/>
                  </a:cubicBezTo>
                  <a:lnTo>
                    <a:pt x="238125" y="81204"/>
                  </a:lnTo>
                  <a:cubicBezTo>
                    <a:pt x="229771" y="86773"/>
                    <a:pt x="233766" y="101170"/>
                    <a:pt x="228600" y="109779"/>
                  </a:cubicBezTo>
                  <a:cubicBezTo>
                    <a:pt x="223980" y="117480"/>
                    <a:pt x="196850" y="117717"/>
                    <a:pt x="190500" y="11930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r-HR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85D6F62-3315-0F51-0868-8B701FCCA5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95483" y="3281548"/>
              <a:ext cx="711653" cy="46418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4767432-BB0A-B739-294B-7E7DFC227633}"/>
                </a:ext>
              </a:extLst>
            </p:cNvPr>
            <p:cNvCxnSpPr/>
            <p:nvPr/>
          </p:nvCxnSpPr>
          <p:spPr>
            <a:xfrm>
              <a:off x="9528958" y="4043548"/>
              <a:ext cx="1143000" cy="762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4-Point Star 25">
              <a:extLst>
                <a:ext uri="{FF2B5EF4-FFF2-40B4-BE49-F238E27FC236}">
                  <a16:creationId xmlns:a16="http://schemas.microsoft.com/office/drawing/2014/main" id="{8DDDC61D-6252-D056-D221-CC104D0CBD55}"/>
                </a:ext>
              </a:extLst>
            </p:cNvPr>
            <p:cNvSpPr/>
            <p:nvPr/>
          </p:nvSpPr>
          <p:spPr>
            <a:xfrm>
              <a:off x="9395608" y="3929248"/>
              <a:ext cx="161925" cy="15240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r-HR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4790DA-940D-E4C2-46E3-4585D8EBEA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07136" y="3745734"/>
              <a:ext cx="231322" cy="16446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3E28EAB-B104-8D09-2197-5FB857CBF323}"/>
                </a:ext>
              </a:extLst>
            </p:cNvPr>
            <p:cNvCxnSpPr/>
            <p:nvPr/>
          </p:nvCxnSpPr>
          <p:spPr>
            <a:xfrm flipH="1" flipV="1">
              <a:off x="9328933" y="2605273"/>
              <a:ext cx="216354" cy="79756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B4A1905-9FBA-2247-A25F-67F7499D4DFB}"/>
                </a:ext>
              </a:extLst>
            </p:cNvPr>
            <p:cNvCxnSpPr/>
            <p:nvPr/>
          </p:nvCxnSpPr>
          <p:spPr>
            <a:xfrm>
              <a:off x="9595633" y="3795898"/>
              <a:ext cx="314325" cy="1419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4-Point Star 29">
              <a:extLst>
                <a:ext uri="{FF2B5EF4-FFF2-40B4-BE49-F238E27FC236}">
                  <a16:creationId xmlns:a16="http://schemas.microsoft.com/office/drawing/2014/main" id="{8F0B8E24-8071-902B-F9C4-00C401D22F36}"/>
                </a:ext>
              </a:extLst>
            </p:cNvPr>
            <p:cNvSpPr/>
            <p:nvPr/>
          </p:nvSpPr>
          <p:spPr>
            <a:xfrm>
              <a:off x="9471808" y="3510148"/>
              <a:ext cx="161925" cy="15240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r-HR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F872F2C-F5FB-176A-1FDC-17645B7466B6}"/>
                </a:ext>
              </a:extLst>
            </p:cNvPr>
            <p:cNvCxnSpPr/>
            <p:nvPr/>
          </p:nvCxnSpPr>
          <p:spPr>
            <a:xfrm>
              <a:off x="8433583" y="3329173"/>
              <a:ext cx="2257425" cy="1495425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6E503F-8F3F-96E2-C0AA-A93932103460}"/>
                </a:ext>
              </a:extLst>
            </p:cNvPr>
            <p:cNvCxnSpPr/>
            <p:nvPr/>
          </p:nvCxnSpPr>
          <p:spPr>
            <a:xfrm>
              <a:off x="9347983" y="2643373"/>
              <a:ext cx="1343025" cy="2181225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9A1CC71-6A5B-4DC3-CBB4-9478ED929BE8}"/>
                </a:ext>
              </a:extLst>
            </p:cNvPr>
            <p:cNvCxnSpPr/>
            <p:nvPr/>
          </p:nvCxnSpPr>
          <p:spPr>
            <a:xfrm>
              <a:off x="8443108" y="3348223"/>
              <a:ext cx="1447800" cy="1914525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5F4AFB-1345-3494-41ED-18BDC0F2FCEC}"/>
                </a:ext>
              </a:extLst>
            </p:cNvPr>
            <p:cNvCxnSpPr/>
            <p:nvPr/>
          </p:nvCxnSpPr>
          <p:spPr>
            <a:xfrm>
              <a:off x="9309883" y="2624323"/>
              <a:ext cx="571500" cy="260985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A37E393F-1B42-A279-9C24-68DCAAFCFD51}"/>
                </a:ext>
              </a:extLst>
            </p:cNvPr>
            <p:cNvSpPr txBox="1"/>
            <p:nvPr/>
          </p:nvSpPr>
          <p:spPr>
            <a:xfrm>
              <a:off x="9835798" y="3115545"/>
              <a:ext cx="11906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Multiple events</a:t>
              </a:r>
              <a:endParaRPr lang="hr-H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19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3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a10eb46-4233-45d2-bf2e-e6d12ca7bc1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47133A6BDD5C4FB685248878537354" ma:contentTypeVersion="16" ma:contentTypeDescription="Create a new document." ma:contentTypeScope="" ma:versionID="9f97053682f2f9b43022971ea4448b48">
  <xsd:schema xmlns:xsd="http://www.w3.org/2001/XMLSchema" xmlns:xs="http://www.w3.org/2001/XMLSchema" xmlns:p="http://schemas.microsoft.com/office/2006/metadata/properties" xmlns:ns3="ea10eb46-4233-45d2-bf2e-e6d12ca7bc1f" xmlns:ns4="ef1f38ae-635b-4b96-9a85-9d6c7335641d" targetNamespace="http://schemas.microsoft.com/office/2006/metadata/properties" ma:root="true" ma:fieldsID="b93ff28cbe53f8c60abeffcbb6ee1935" ns3:_="" ns4:_="">
    <xsd:import namespace="ea10eb46-4233-45d2-bf2e-e6d12ca7bc1f"/>
    <xsd:import namespace="ef1f38ae-635b-4b96-9a85-9d6c733564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0eb46-4233-45d2-bf2e-e6d12ca7bc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f38ae-635b-4b96-9a85-9d6c7335641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F35D1B-DC9B-4CE4-B1A3-AFC9930317AF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ef1f38ae-635b-4b96-9a85-9d6c7335641d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ea10eb46-4233-45d2-bf2e-e6d12ca7bc1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BAE849-101E-4D08-B4D7-24A846DA9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0eb46-4233-45d2-bf2e-e6d12ca7bc1f"/>
    <ds:schemaRef ds:uri="ef1f38ae-635b-4b96-9a85-9d6c733564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5B7C47-2E63-4AFE-8219-93F454968A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22492</TotalTime>
  <Words>3191</Words>
  <Application>Microsoft Office PowerPoint</Application>
  <PresentationFormat>Widescreen</PresentationFormat>
  <Paragraphs>529</Paragraphs>
  <Slides>34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Median</vt:lpstr>
      <vt:lpstr>Experimental study of  Positron Emission Tomography with polarimetric capability  Mihael Makek Department of Physics, Faculty of Science, University of Zagreb, Croatia </vt:lpstr>
      <vt:lpstr>Positron Emission Tomography (PET)</vt:lpstr>
      <vt:lpstr>Application of Positron Emission Tomography</vt:lpstr>
      <vt:lpstr>PowerPoint Presentation</vt:lpstr>
      <vt:lpstr>Standard PET detector</vt:lpstr>
      <vt:lpstr>Standard PET detector</vt:lpstr>
      <vt:lpstr>Standard PET detector</vt:lpstr>
      <vt:lpstr>Background in PET</vt:lpstr>
      <vt:lpstr>Background in PET</vt:lpstr>
      <vt:lpstr>PowerPoint Presentation</vt:lpstr>
      <vt:lpstr>Polarization of annihilation quanta</vt:lpstr>
      <vt:lpstr>How to measure polarization correlations</vt:lpstr>
      <vt:lpstr>Polarization correlations in PET</vt:lpstr>
      <vt:lpstr>How to (cost-efficiently) measure gamma polarization in PET?</vt:lpstr>
      <vt:lpstr>PowerPoint Presentation</vt:lpstr>
      <vt:lpstr>The single-layer polarimeter</vt:lpstr>
      <vt:lpstr>(I) Proof-of-concept for single-layer polarimeter</vt:lpstr>
      <vt:lpstr>(II) Optimization of the single-layer configuration</vt:lpstr>
      <vt:lpstr>(III) The PET demonstrator</vt:lpstr>
      <vt:lpstr>PowerPoint Presentation</vt:lpstr>
      <vt:lpstr>The spatial resolution</vt:lpstr>
      <vt:lpstr>Random background rejection</vt:lpstr>
      <vt:lpstr>Random background rejection</vt:lpstr>
      <vt:lpstr>Random background rejection</vt:lpstr>
      <vt:lpstr>Standard vs. Pol-Cor Image </vt:lpstr>
      <vt:lpstr>Standard and Pol-Cor PET synergy</vt:lpstr>
      <vt:lpstr>Conclusions</vt:lpstr>
      <vt:lpstr>ACKNOWLEDGEMENTS</vt:lpstr>
      <vt:lpstr>Backup slides</vt:lpstr>
      <vt:lpstr>How is gamma-ray polarization measured?</vt:lpstr>
      <vt:lpstr>Compton event reconstruction</vt:lpstr>
      <vt:lpstr>The „q-ambiguity”</vt:lpstr>
      <vt:lpstr>The „q-ambiguity”</vt:lpstr>
      <vt:lpstr>The „q-ambiguity”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Scintillation pixels</dc:title>
  <dc:creator>Mihael Makek</dc:creator>
  <cp:lastModifiedBy>Mihael Makek</cp:lastModifiedBy>
  <cp:revision>5418</cp:revision>
  <dcterms:created xsi:type="dcterms:W3CDTF">2006-08-16T00:00:00Z</dcterms:created>
  <dcterms:modified xsi:type="dcterms:W3CDTF">2025-06-17T16:42:05Z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0x010100C947133A6BDD5C4FB685248878537354</vt:lpwstr>
  </property>
</Properties>
</file>