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269" r:id="rId3"/>
    <p:sldId id="280" r:id="rId4"/>
    <p:sldId id="279" r:id="rId5"/>
    <p:sldId id="273" r:id="rId6"/>
    <p:sldId id="270" r:id="rId7"/>
    <p:sldId id="274" r:id="rId8"/>
    <p:sldId id="275" r:id="rId9"/>
    <p:sldId id="276" r:id="rId10"/>
    <p:sldId id="293" r:id="rId11"/>
    <p:sldId id="277" r:id="rId12"/>
    <p:sldId id="278" r:id="rId13"/>
    <p:sldId id="281" r:id="rId14"/>
    <p:sldId id="282" r:id="rId15"/>
    <p:sldId id="283" r:id="rId16"/>
    <p:sldId id="285" r:id="rId17"/>
    <p:sldId id="284" r:id="rId18"/>
    <p:sldId id="286" r:id="rId19"/>
    <p:sldId id="303" r:id="rId20"/>
    <p:sldId id="291" r:id="rId21"/>
    <p:sldId id="292" r:id="rId22"/>
    <p:sldId id="294" r:id="rId23"/>
    <p:sldId id="287" r:id="rId24"/>
    <p:sldId id="295" r:id="rId25"/>
    <p:sldId id="296" r:id="rId26"/>
    <p:sldId id="297" r:id="rId27"/>
    <p:sldId id="298" r:id="rId28"/>
    <p:sldId id="299" r:id="rId29"/>
    <p:sldId id="300" r:id="rId30"/>
    <p:sldId id="302" r:id="rId31"/>
    <p:sldId id="304" r:id="rId32"/>
    <p:sldId id="288" r:id="rId33"/>
    <p:sldId id="311" r:id="rId34"/>
    <p:sldId id="313" r:id="rId35"/>
    <p:sldId id="314" r:id="rId36"/>
    <p:sldId id="289" r:id="rId37"/>
    <p:sldId id="307" r:id="rId38"/>
    <p:sldId id="308" r:id="rId39"/>
    <p:sldId id="310" r:id="rId40"/>
    <p:sldId id="312" r:id="rId41"/>
    <p:sldId id="290" r:id="rId42"/>
    <p:sldId id="305" r:id="rId43"/>
    <p:sldId id="309" r:id="rId44"/>
    <p:sldId id="315" r:id="rId45"/>
  </p:sldIdLst>
  <p:sldSz cx="18288000" cy="10287000"/>
  <p:notesSz cx="6858000" cy="9144000"/>
  <p:embeddedFontLst>
    <p:embeddedFont>
      <p:font typeface="Aglet Mono" panose="020F0509030202040203" pitchFamily="49" charset="77"/>
      <p:regular r:id="rId47"/>
    </p:embeddedFont>
    <p:embeddedFont>
      <p:font typeface="DM Sans" pitchFamily="2" charset="77"/>
      <p:regular r:id="rId48"/>
      <p:bold r:id="rId49"/>
      <p:italic r:id="rId50"/>
      <p:boldItalic r:id="rId51"/>
    </p:embeddedFont>
    <p:embeddedFont>
      <p:font typeface="DM Sans Bold" pitchFamily="2" charset="77"/>
      <p:regular r:id="rId52"/>
      <p:bold r:id="rId53"/>
    </p:embeddedFont>
    <p:embeddedFont>
      <p:font typeface="DM Sans Semi-Bold" pitchFamily="2" charset="77"/>
      <p:regular r:id="rId54"/>
      <p:bold r:id="rId55"/>
    </p:embeddedFont>
    <p:embeddedFont>
      <p:font typeface="Hack Nerd Font Mono" panose="020B0609030202020204" pitchFamily="49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4F20FEE-C665-1642-AF60-90415680AE8D}">
          <p14:sldIdLst>
            <p14:sldId id="256"/>
            <p14:sldId id="269"/>
            <p14:sldId id="280"/>
            <p14:sldId id="279"/>
            <p14:sldId id="273"/>
            <p14:sldId id="270"/>
            <p14:sldId id="274"/>
            <p14:sldId id="275"/>
          </p14:sldIdLst>
        </p14:section>
        <p14:section name="Setup Cluster" id="{1867786B-C162-C44D-B50E-9C2B7D8BBF72}">
          <p14:sldIdLst>
            <p14:sldId id="276"/>
            <p14:sldId id="293"/>
            <p14:sldId id="277"/>
            <p14:sldId id="278"/>
            <p14:sldId id="281"/>
            <p14:sldId id="282"/>
            <p14:sldId id="283"/>
            <p14:sldId id="285"/>
            <p14:sldId id="284"/>
            <p14:sldId id="286"/>
            <p14:sldId id="303"/>
            <p14:sldId id="291"/>
            <p14:sldId id="292"/>
            <p14:sldId id="294"/>
          </p14:sldIdLst>
        </p14:section>
        <p14:section name="Gestione SLURM" id="{00393733-49B5-FB48-ABF5-ED4BBC614191}">
          <p14:sldIdLst>
            <p14:sldId id="287"/>
            <p14:sldId id="295"/>
            <p14:sldId id="296"/>
            <p14:sldId id="297"/>
            <p14:sldId id="298"/>
            <p14:sldId id="299"/>
            <p14:sldId id="300"/>
            <p14:sldId id="302"/>
            <p14:sldId id="304"/>
          </p14:sldIdLst>
        </p14:section>
        <p14:section name="Esempi sottomissione" id="{14E3D02F-43B4-E943-A015-5F85080F595B}">
          <p14:sldIdLst>
            <p14:sldId id="288"/>
            <p14:sldId id="311"/>
            <p14:sldId id="313"/>
            <p14:sldId id="314"/>
          </p14:sldIdLst>
        </p14:section>
        <p14:section name="HPC@CNAF" id="{C16DD659-F2B8-B347-B9F9-D6EFD5F78D19}">
          <p14:sldIdLst>
            <p14:sldId id="289"/>
            <p14:sldId id="307"/>
            <p14:sldId id="308"/>
            <p14:sldId id="310"/>
            <p14:sldId id="312"/>
          </p14:sldIdLst>
        </p14:section>
        <p14:section name="HTCondor-CE" id="{71CCC226-15C4-3C47-A668-CC302768F0C1}">
          <p14:sldIdLst>
            <p14:sldId id="290"/>
            <p14:sldId id="305"/>
            <p14:sldId id="309"/>
          </p14:sldIdLst>
        </p14:section>
        <p14:section name="Slide Chiusura" id="{72085628-798C-7344-925D-16E64FF512D0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33"/>
    <a:srgbClr val="00CD00"/>
    <a:srgbClr val="42595E"/>
    <a:srgbClr val="013333"/>
    <a:srgbClr val="EFFF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FFCBD-8D68-CE71-2771-C01CA0653E08}" v="8" dt="2024-11-26T09:21:37.311"/>
    <p1510:client id="{8D46FE10-0284-9A4E-93B8-8580F1B5EB8E}" v="384" dt="2024-11-26T09:39:20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682" autoAdjust="0"/>
  </p:normalViewPr>
  <p:slideViewPr>
    <p:cSldViewPr>
      <p:cViewPr varScale="1">
        <p:scale>
          <a:sx n="79" d="100"/>
          <a:sy n="79" d="100"/>
        </p:scale>
        <p:origin x="6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o Pellegrino" userId="S::cpellegr@infn.it::770108a8-5b06-4ea5-be67-1325a0c5ee56" providerId="AD" clId="Web-{033FFCBD-8D68-CE71-2771-C01CA0653E08}"/>
    <pc:docChg chg="modSld">
      <pc:chgData name="Carmelo Pellegrino" userId="S::cpellegr@infn.it::770108a8-5b06-4ea5-be67-1325a0c5ee56" providerId="AD" clId="Web-{033FFCBD-8D68-CE71-2771-C01CA0653E08}" dt="2024-11-26T09:21:35.061" v="2" actId="20577"/>
      <pc:docMkLst>
        <pc:docMk/>
      </pc:docMkLst>
      <pc:sldChg chg="modSp">
        <pc:chgData name="Carmelo Pellegrino" userId="S::cpellegr@infn.it::770108a8-5b06-4ea5-be67-1325a0c5ee56" providerId="AD" clId="Web-{033FFCBD-8D68-CE71-2771-C01CA0653E08}" dt="2024-11-26T09:18:23.720" v="1" actId="20577"/>
        <pc:sldMkLst>
          <pc:docMk/>
          <pc:sldMk cId="907014852" sldId="281"/>
        </pc:sldMkLst>
        <pc:spChg chg="mod">
          <ac:chgData name="Carmelo Pellegrino" userId="S::cpellegr@infn.it::770108a8-5b06-4ea5-be67-1325a0c5ee56" providerId="AD" clId="Web-{033FFCBD-8D68-CE71-2771-C01CA0653E08}" dt="2024-11-26T09:18:23.720" v="1" actId="20577"/>
          <ac:spMkLst>
            <pc:docMk/>
            <pc:sldMk cId="907014852" sldId="281"/>
            <ac:spMk id="4" creationId="{9DB4E832-4674-9626-7A04-6D34AB919771}"/>
          </ac:spMkLst>
        </pc:spChg>
      </pc:sldChg>
      <pc:sldChg chg="modSp">
        <pc:chgData name="Carmelo Pellegrino" userId="S::cpellegr@infn.it::770108a8-5b06-4ea5-be67-1325a0c5ee56" providerId="AD" clId="Web-{033FFCBD-8D68-CE71-2771-C01CA0653E08}" dt="2024-11-26T09:21:35.061" v="2" actId="20577"/>
        <pc:sldMkLst>
          <pc:docMk/>
          <pc:sldMk cId="3542434890" sldId="297"/>
        </pc:sldMkLst>
        <pc:spChg chg="mod">
          <ac:chgData name="Carmelo Pellegrino" userId="S::cpellegr@infn.it::770108a8-5b06-4ea5-be67-1325a0c5ee56" providerId="AD" clId="Web-{033FFCBD-8D68-CE71-2771-C01CA0653E08}" dt="2024-11-26T09:21:35.061" v="2" actId="20577"/>
          <ac:spMkLst>
            <pc:docMk/>
            <pc:sldMk cId="3542434890" sldId="297"/>
            <ac:spMk id="8" creationId="{6F1F95A1-CFB5-2C0F-D660-5CB4607C8C81}"/>
          </ac:spMkLst>
        </pc:spChg>
      </pc:sldChg>
    </pc:docChg>
  </pc:docChgLst>
  <pc:docChgLst>
    <pc:chgData name="Alessandro Pascolini" userId="384ab5ba-12ed-4428-9c34-e8718e88f07e" providerId="ADAL" clId="{8D46FE10-0284-9A4E-93B8-8580F1B5EB8E}"/>
    <pc:docChg chg="undo custSel addSld delSld modSld sldOrd addSection delSection modSection">
      <pc:chgData name="Alessandro Pascolini" userId="384ab5ba-12ed-4428-9c34-e8718e88f07e" providerId="ADAL" clId="{8D46FE10-0284-9A4E-93B8-8580F1B5EB8E}" dt="2024-11-26T14:01:12.045" v="17575"/>
      <pc:docMkLst>
        <pc:docMk/>
      </pc:docMkLst>
      <pc:sldChg chg="modSp mod modTransition">
        <pc:chgData name="Alessandro Pascolini" userId="384ab5ba-12ed-4428-9c34-e8718e88f07e" providerId="ADAL" clId="{8D46FE10-0284-9A4E-93B8-8580F1B5EB8E}" dt="2024-11-22T09:04:46.979" v="9071" actId="20577"/>
        <pc:sldMkLst>
          <pc:docMk/>
          <pc:sldMk cId="0" sldId="256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3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4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11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13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17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19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20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21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22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2T09:04:46.979" v="9071" actId="20577"/>
          <ac:spMkLst>
            <pc:docMk/>
            <pc:sldMk cId="0" sldId="256"/>
            <ac:spMk id="23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24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25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26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28" creationId="{00000000-0000-0000-0000-0000000000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0" sldId="256"/>
            <ac:spMk id="30" creationId="{00000000-0000-0000-0000-000000000000}"/>
          </ac:spMkLst>
        </pc:spChg>
      </pc:sldChg>
      <pc:sldChg chg="del">
        <pc:chgData name="Alessandro Pascolini" userId="384ab5ba-12ed-4428-9c34-e8718e88f07e" providerId="ADAL" clId="{8D46FE10-0284-9A4E-93B8-8580F1B5EB8E}" dt="2024-11-20T13:59:32.906" v="6536" actId="2696"/>
        <pc:sldMkLst>
          <pc:docMk/>
          <pc:sldMk cId="0" sldId="257"/>
        </pc:sldMkLst>
      </pc:sldChg>
      <pc:sldChg chg="del">
        <pc:chgData name="Alessandro Pascolini" userId="384ab5ba-12ed-4428-9c34-e8718e88f07e" providerId="ADAL" clId="{8D46FE10-0284-9A4E-93B8-8580F1B5EB8E}" dt="2024-11-20T13:59:32.933" v="6543" actId="2696"/>
        <pc:sldMkLst>
          <pc:docMk/>
          <pc:sldMk cId="0" sldId="258"/>
        </pc:sldMkLst>
      </pc:sldChg>
      <pc:sldChg chg="del">
        <pc:chgData name="Alessandro Pascolini" userId="384ab5ba-12ed-4428-9c34-e8718e88f07e" providerId="ADAL" clId="{8D46FE10-0284-9A4E-93B8-8580F1B5EB8E}" dt="2024-11-20T13:59:32.910" v="6537" actId="2696"/>
        <pc:sldMkLst>
          <pc:docMk/>
          <pc:sldMk cId="0" sldId="259"/>
        </pc:sldMkLst>
      </pc:sldChg>
      <pc:sldChg chg="del">
        <pc:chgData name="Alessandro Pascolini" userId="384ab5ba-12ed-4428-9c34-e8718e88f07e" providerId="ADAL" clId="{8D46FE10-0284-9A4E-93B8-8580F1B5EB8E}" dt="2024-11-20T13:59:32.930" v="6542" actId="2696"/>
        <pc:sldMkLst>
          <pc:docMk/>
          <pc:sldMk cId="0" sldId="260"/>
        </pc:sldMkLst>
      </pc:sldChg>
      <pc:sldChg chg="del">
        <pc:chgData name="Alessandro Pascolini" userId="384ab5ba-12ed-4428-9c34-e8718e88f07e" providerId="ADAL" clId="{8D46FE10-0284-9A4E-93B8-8580F1B5EB8E}" dt="2024-11-20T13:59:32.903" v="6535" actId="2696"/>
        <pc:sldMkLst>
          <pc:docMk/>
          <pc:sldMk cId="0" sldId="261"/>
        </pc:sldMkLst>
      </pc:sldChg>
      <pc:sldChg chg="del">
        <pc:chgData name="Alessandro Pascolini" userId="384ab5ba-12ed-4428-9c34-e8718e88f07e" providerId="ADAL" clId="{8D46FE10-0284-9A4E-93B8-8580F1B5EB8E}" dt="2024-11-20T13:59:32.923" v="6540" actId="2696"/>
        <pc:sldMkLst>
          <pc:docMk/>
          <pc:sldMk cId="0" sldId="262"/>
        </pc:sldMkLst>
      </pc:sldChg>
      <pc:sldChg chg="del">
        <pc:chgData name="Alessandro Pascolini" userId="384ab5ba-12ed-4428-9c34-e8718e88f07e" providerId="ADAL" clId="{8D46FE10-0284-9A4E-93B8-8580F1B5EB8E}" dt="2024-11-20T13:59:32.927" v="6541" actId="2696"/>
        <pc:sldMkLst>
          <pc:docMk/>
          <pc:sldMk cId="0" sldId="263"/>
        </pc:sldMkLst>
      </pc:sldChg>
      <pc:sldChg chg="del">
        <pc:chgData name="Alessandro Pascolini" userId="384ab5ba-12ed-4428-9c34-e8718e88f07e" providerId="ADAL" clId="{8D46FE10-0284-9A4E-93B8-8580F1B5EB8E}" dt="2024-11-20T13:59:32.914" v="6538" actId="2696"/>
        <pc:sldMkLst>
          <pc:docMk/>
          <pc:sldMk cId="0" sldId="264"/>
        </pc:sldMkLst>
      </pc:sldChg>
      <pc:sldChg chg="del">
        <pc:chgData name="Alessandro Pascolini" userId="384ab5ba-12ed-4428-9c34-e8718e88f07e" providerId="ADAL" clId="{8D46FE10-0284-9A4E-93B8-8580F1B5EB8E}" dt="2024-11-20T13:59:32.898" v="6534" actId="2696"/>
        <pc:sldMkLst>
          <pc:docMk/>
          <pc:sldMk cId="0" sldId="266"/>
        </pc:sldMkLst>
      </pc:sldChg>
      <pc:sldChg chg="modSp del mod">
        <pc:chgData name="Alessandro Pascolini" userId="384ab5ba-12ed-4428-9c34-e8718e88f07e" providerId="ADAL" clId="{8D46FE10-0284-9A4E-93B8-8580F1B5EB8E}" dt="2024-11-26T08:43:27.788" v="17326" actId="2696"/>
        <pc:sldMkLst>
          <pc:docMk/>
          <pc:sldMk cId="0" sldId="268"/>
        </pc:sldMkLst>
      </pc:sldChg>
      <pc:sldChg chg="delSp modSp mod modTransition">
        <pc:chgData name="Alessandro Pascolini" userId="384ab5ba-12ed-4428-9c34-e8718e88f07e" providerId="ADAL" clId="{8D46FE10-0284-9A4E-93B8-8580F1B5EB8E}" dt="2024-11-26T14:01:11.327" v="17574" actId="20577"/>
        <pc:sldMkLst>
          <pc:docMk/>
          <pc:sldMk cId="2025405730" sldId="269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025405730" sldId="269"/>
            <ac:spMk id="2" creationId="{3B53C665-845E-0802-99D6-D9FD4E73127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025405730" sldId="269"/>
            <ac:spMk id="6" creationId="{DC5BF396-8436-57DD-D35F-E5DF39CFAD11}"/>
          </ac:spMkLst>
        </pc:spChg>
        <pc:spChg chg="mod">
          <ac:chgData name="Alessandro Pascolini" userId="384ab5ba-12ed-4428-9c34-e8718e88f07e" providerId="ADAL" clId="{8D46FE10-0284-9A4E-93B8-8580F1B5EB8E}" dt="2024-11-26T14:01:11.327" v="17574" actId="20577"/>
          <ac:spMkLst>
            <pc:docMk/>
            <pc:sldMk cId="2025405730" sldId="269"/>
            <ac:spMk id="8" creationId="{7AADC892-324D-0303-2D8F-1EA8EC7EB79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025405730" sldId="269"/>
            <ac:spMk id="9" creationId="{D05B535A-5EF8-4B09-FA4F-5D80995FCE6A}"/>
          </ac:spMkLst>
        </pc:spChg>
      </pc:sldChg>
      <pc:sldChg chg="addSp delSp modSp mod modTransition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2600248118" sldId="270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600248118" sldId="270"/>
            <ac:spMk id="2" creationId="{BABD2D4E-A413-C3A0-6ABE-005A51B5819F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600248118" sldId="270"/>
            <ac:spMk id="3" creationId="{E52C7F1E-6268-248A-5FD3-292BCF18FE0D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600248118" sldId="270"/>
            <ac:spMk id="5" creationId="{45C86D2B-1B62-B7A1-65E1-A0BA010FEFBE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600248118" sldId="270"/>
            <ac:spMk id="6" creationId="{540B0F43-490E-0938-D821-91551B8FB23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600248118" sldId="270"/>
            <ac:spMk id="7" creationId="{997F140E-01B8-1A13-7A07-DEA62F4A32CB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600248118" sldId="270"/>
            <ac:spMk id="8" creationId="{E6829682-1E3D-6F3F-5CB7-6C2087DFA4C3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600248118" sldId="270"/>
            <ac:spMk id="10" creationId="{8E3F6D11-0C0C-AA20-EDEA-BFEF82F5EB61}"/>
          </ac:spMkLst>
        </pc:spChg>
      </pc:sldChg>
      <pc:sldChg chg="delSp modSp del mod">
        <pc:chgData name="Alessandro Pascolini" userId="384ab5ba-12ed-4428-9c34-e8718e88f07e" providerId="ADAL" clId="{8D46FE10-0284-9A4E-93B8-8580F1B5EB8E}" dt="2024-11-19T12:04:31.117" v="1101" actId="2696"/>
        <pc:sldMkLst>
          <pc:docMk/>
          <pc:sldMk cId="1239659727" sldId="271"/>
        </pc:sldMkLst>
      </pc:sldChg>
      <pc:sldChg chg="del">
        <pc:chgData name="Alessandro Pascolini" userId="384ab5ba-12ed-4428-9c34-e8718e88f07e" providerId="ADAL" clId="{8D46FE10-0284-9A4E-93B8-8580F1B5EB8E}" dt="2024-11-20T13:59:32.919" v="6539" actId="2696"/>
        <pc:sldMkLst>
          <pc:docMk/>
          <pc:sldMk cId="219892506" sldId="272"/>
        </pc:sldMkLst>
      </pc:sldChg>
      <pc:sldChg chg="addSp delSp modSp mod modTransition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844366440" sldId="273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2" creationId="{DEEB77A6-318C-41A5-F6AC-A90F9E67B04E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3" creationId="{65C93DF8-9641-6DD9-D370-FAD0ADF444AB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6" creationId="{59F82DFB-385F-8474-3846-095130396DE5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7" creationId="{2B75C67C-5EE8-423A-1F61-ED8361E6AC8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8" creationId="{DB49938D-7094-271C-3B86-85F21E0A34F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20" creationId="{D9F045F5-C271-06B4-AC98-CBEB29C8007F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22" creationId="{DEC5C2A5-B254-BB95-5E2C-5FCDD3DDA84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23" creationId="{6117A68E-8C3A-8ACE-8CFA-86562F95DB66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24" creationId="{68E0CDB9-EDBF-F1E5-166F-2391F738959B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25" creationId="{F90A5F59-084F-544A-62F2-23377BD982C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52" creationId="{ED4F56AA-9449-A38F-15CF-8D08739B6297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53" creationId="{81F2EA72-49F2-74EF-4E75-6388FA159F5F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54" creationId="{1461B83A-C9C9-40A2-8DFC-DD383E6AC705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55" creationId="{AF8E95EE-E56D-A2C3-BD21-8F560141032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56" creationId="{017574DB-208C-DBE2-59AA-13FC02C76097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67" creationId="{4973FF59-A11D-FA54-874F-5B512A3B18C8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70" creationId="{5A9F6B84-E53F-3653-3BC5-F565996C1D3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44366440" sldId="273"/>
            <ac:spMk id="71" creationId="{61C6C8D2-D311-9C4D-B93E-7EF6EDAEE34A}"/>
          </ac:spMkLst>
        </pc:spChg>
      </pc:sldChg>
      <pc:sldChg chg="addSp delSp modSp add mod modTransition">
        <pc:chgData name="Alessandro Pascolini" userId="384ab5ba-12ed-4428-9c34-e8718e88f07e" providerId="ADAL" clId="{8D46FE10-0284-9A4E-93B8-8580F1B5EB8E}" dt="2024-11-26T08:37:42.637" v="17241" actId="20577"/>
        <pc:sldMkLst>
          <pc:docMk/>
          <pc:sldMk cId="1326826797" sldId="274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26826797" sldId="274"/>
            <ac:spMk id="2" creationId="{32B26F3B-722F-74F8-69E8-75F1B6CECC23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26826797" sldId="274"/>
            <ac:spMk id="5" creationId="{2DC11AA5-3828-1FBB-FCD1-5436F7F6E983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26826797" sldId="274"/>
            <ac:spMk id="6" creationId="{5D09010B-C37D-2902-D92B-9F89AAA7BCFE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26826797" sldId="274"/>
            <ac:spMk id="7" creationId="{2A04F87A-6B90-5E14-F9D7-38783266E1C6}"/>
          </ac:spMkLst>
        </pc:spChg>
        <pc:spChg chg="mod">
          <ac:chgData name="Alessandro Pascolini" userId="384ab5ba-12ed-4428-9c34-e8718e88f07e" providerId="ADAL" clId="{8D46FE10-0284-9A4E-93B8-8580F1B5EB8E}" dt="2024-11-26T08:37:42.637" v="17241" actId="20577"/>
          <ac:spMkLst>
            <pc:docMk/>
            <pc:sldMk cId="1326826797" sldId="274"/>
            <ac:spMk id="8" creationId="{EA06C3BF-D80B-9770-43E0-EA4CCADEB231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26826797" sldId="274"/>
            <ac:spMk id="10" creationId="{BF438D0E-D21D-FCA8-D3A8-D04B68BC9B08}"/>
          </ac:spMkLst>
        </pc:spChg>
      </pc:sldChg>
      <pc:sldChg chg="addSp delSp modSp add mod modTransition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1777160723" sldId="275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777160723" sldId="275"/>
            <ac:spMk id="2" creationId="{D0E68F36-A75C-4DC6-E476-89399FFB0C4E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777160723" sldId="275"/>
            <ac:spMk id="3" creationId="{48CA1D41-7F22-FAF9-3825-810495DA605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777160723" sldId="275"/>
            <ac:spMk id="6" creationId="{25056006-2CA6-4BDD-6BAA-787BDFE0FB1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777160723" sldId="275"/>
            <ac:spMk id="7" creationId="{69D6A1D8-58D7-E850-ACEF-42E84744E88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777160723" sldId="275"/>
            <ac:spMk id="8" creationId="{8B96C79E-30D7-3164-04AF-BC3100E5EEA5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777160723" sldId="275"/>
            <ac:spMk id="11" creationId="{9B850D54-A99E-E348-F4BB-B5A12F2CDBB6}"/>
          </ac:spMkLst>
        </pc:spChg>
        <pc:picChg chg="add mod">
          <ac:chgData name="Alessandro Pascolini" userId="384ab5ba-12ed-4428-9c34-e8718e88f07e" providerId="ADAL" clId="{8D46FE10-0284-9A4E-93B8-8580F1B5EB8E}" dt="2024-11-19T16:26:50.299" v="1103" actId="14100"/>
          <ac:picMkLst>
            <pc:docMk/>
            <pc:sldMk cId="1777160723" sldId="275"/>
            <ac:picMk id="1026" creationId="{56D571E3-9141-608C-F6C0-5F95DA391D73}"/>
          </ac:picMkLst>
        </pc:picChg>
        <pc:picChg chg="add del mod">
          <ac:chgData name="Alessandro Pascolini" userId="384ab5ba-12ed-4428-9c34-e8718e88f07e" providerId="ADAL" clId="{8D46FE10-0284-9A4E-93B8-8580F1B5EB8E}" dt="2024-11-19T10:12:51.662" v="539" actId="1076"/>
          <ac:picMkLst>
            <pc:docMk/>
            <pc:sldMk cId="1777160723" sldId="275"/>
            <ac:picMk id="1028" creationId="{F1D1A5EA-98CE-3F25-AB3E-BAAADD0728A5}"/>
          </ac:picMkLst>
        </pc:picChg>
      </pc:sldChg>
      <pc:sldChg chg="add del">
        <pc:chgData name="Alessandro Pascolini" userId="384ab5ba-12ed-4428-9c34-e8718e88f07e" providerId="ADAL" clId="{8D46FE10-0284-9A4E-93B8-8580F1B5EB8E}" dt="2024-11-19T10:13:04.080" v="544"/>
        <pc:sldMkLst>
          <pc:docMk/>
          <pc:sldMk cId="443101783" sldId="276"/>
        </pc:sldMkLst>
      </pc:sldChg>
      <pc:sldChg chg="addSp delSp modSp add mod modTransition setBg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1167500771" sldId="276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2" creationId="{42D75D07-54CD-4988-D194-BEA635DED358}"/>
          </ac:spMkLst>
        </pc:spChg>
        <pc:spChg chg="add del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3" creationId="{4EF0EC79-C15D-D167-9BA4-FA963741ED8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4" creationId="{87E3C75B-FEAD-42E5-4FF1-5C16ACD3C5DF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11" creationId="{2A78077F-8B39-032A-3DA1-64406F61BFA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13" creationId="{145F7BB2-302E-1E06-798A-A797D677E688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14" creationId="{A61A0273-3776-4BB5-E07B-D32269EC3351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16" creationId="{2C739FFC-B61B-9B4C-6CD0-48645B73AABF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17" creationId="{F436C063-7711-79CE-87E0-8A5258B59D25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19" creationId="{72CDEF34-8BBA-F199-EB09-C8AD88FEA4F3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20" creationId="{DEE09001-C122-1CC9-683C-3721075A7A8E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21" creationId="{34ECF99C-00D7-DC3C-4AC1-94FB3F02D2D7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22" creationId="{35C5AA0B-6132-C9F2-6F62-F328884E83F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23" creationId="{89B7BBD2-35EB-FB02-DD1C-1D2B5C54A7D3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26" creationId="{66B6905C-830E-3B9B-29B0-E24D21F57302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28" creationId="{8AD76D15-D2FF-FE5F-9EFE-D27BAD991A6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167500771" sldId="276"/>
            <ac:spMk id="30" creationId="{FD1614B8-3CB8-6C58-FC09-16BB79BA0B99}"/>
          </ac:spMkLst>
        </pc:spChg>
      </pc:sldChg>
      <pc:sldChg chg="add del">
        <pc:chgData name="Alessandro Pascolini" userId="384ab5ba-12ed-4428-9c34-e8718e88f07e" providerId="ADAL" clId="{8D46FE10-0284-9A4E-93B8-8580F1B5EB8E}" dt="2024-11-19T10:12:55.424" v="541"/>
        <pc:sldMkLst>
          <pc:docMk/>
          <pc:sldMk cId="1450900572" sldId="276"/>
        </pc:sldMkLst>
      </pc:sldChg>
      <pc:sldChg chg="modSp add del mod">
        <pc:chgData name="Alessandro Pascolini" userId="384ab5ba-12ed-4428-9c34-e8718e88f07e" providerId="ADAL" clId="{8D46FE10-0284-9A4E-93B8-8580F1B5EB8E}" dt="2024-11-19T16:34:40.936" v="1196" actId="2696"/>
        <pc:sldMkLst>
          <pc:docMk/>
          <pc:sldMk cId="1678495529" sldId="277"/>
        </pc:sldMkLst>
      </pc:sldChg>
      <pc:sldChg chg="addSp delSp modSp add mod modTransition">
        <pc:chgData name="Alessandro Pascolini" userId="384ab5ba-12ed-4428-9c34-e8718e88f07e" providerId="ADAL" clId="{8D46FE10-0284-9A4E-93B8-8580F1B5EB8E}" dt="2024-11-25T17:02:30.360" v="14021" actId="1076"/>
        <pc:sldMkLst>
          <pc:docMk/>
          <pc:sldMk cId="4151137654" sldId="277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51137654" sldId="277"/>
            <ac:spMk id="2" creationId="{AC0207C2-0099-BC65-B03E-097F94EB394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51137654" sldId="277"/>
            <ac:spMk id="3" creationId="{EC4F8F83-2E5D-30D2-8C87-48A279B608DA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51137654" sldId="277"/>
            <ac:spMk id="4" creationId="{2595C9D1-5AF6-AE73-A8A7-8564F93D8754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51137654" sldId="277"/>
            <ac:spMk id="5" creationId="{E23B0486-BAF3-0825-1313-03E01BF98D22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51137654" sldId="277"/>
            <ac:spMk id="6" creationId="{5DCB274D-91A9-7BA1-143E-88096A62C40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51137654" sldId="277"/>
            <ac:spMk id="8" creationId="{E82FF5B2-2388-4C8B-4B44-E23649ACA823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51137654" sldId="277"/>
            <ac:spMk id="10" creationId="{44C10607-3397-1E47-4B0C-06749E917A4A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51137654" sldId="277"/>
            <ac:spMk id="11" creationId="{0E035300-4746-C74A-7E86-B607F7197731}"/>
          </ac:spMkLst>
        </pc:spChg>
        <pc:grpChg chg="add mod">
          <ac:chgData name="Alessandro Pascolini" userId="384ab5ba-12ed-4428-9c34-e8718e88f07e" providerId="ADAL" clId="{8D46FE10-0284-9A4E-93B8-8580F1B5EB8E}" dt="2024-11-25T17:02:30.360" v="14021" actId="1076"/>
          <ac:grpSpMkLst>
            <pc:docMk/>
            <pc:sldMk cId="4151137654" sldId="277"/>
            <ac:grpSpMk id="9" creationId="{FA4750F1-DD0F-9C44-8E88-EC52EA227401}"/>
          </ac:grpSpMkLst>
        </pc:grpChg>
      </pc:sldChg>
      <pc:sldChg chg="addSp delSp modSp add mod modTransition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1395545158" sldId="278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95545158" sldId="278"/>
            <ac:spMk id="2" creationId="{C010DF04-EAEE-3B03-8CBC-0CDEBC9DEF5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95545158" sldId="278"/>
            <ac:spMk id="3" creationId="{46D14CB1-EE81-2773-D1CA-0293F6E514C8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95545158" sldId="278"/>
            <ac:spMk id="4" creationId="{B553C99D-5EB8-DA5E-53BA-5E237E92AA4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95545158" sldId="278"/>
            <ac:spMk id="6" creationId="{DD3D6C44-5F0B-A6D1-7572-17EB36A3C112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95545158" sldId="278"/>
            <ac:spMk id="8" creationId="{8655F565-02EA-09BE-0AAD-5E969C3A236D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95545158" sldId="278"/>
            <ac:spMk id="12" creationId="{A7880BC4-F9B7-AB5B-60F1-DDB5D81822A1}"/>
          </ac:spMkLst>
        </pc:spChg>
        <pc:picChg chg="add mod">
          <ac:chgData name="Alessandro Pascolini" userId="384ab5ba-12ed-4428-9c34-e8718e88f07e" providerId="ADAL" clId="{8D46FE10-0284-9A4E-93B8-8580F1B5EB8E}" dt="2024-11-19T17:28:08.909" v="3239" actId="1076"/>
          <ac:picMkLst>
            <pc:docMk/>
            <pc:sldMk cId="1395545158" sldId="278"/>
            <ac:picMk id="9" creationId="{2665F1CD-0990-553E-8216-AA6C49007F0E}"/>
          </ac:picMkLst>
        </pc:picChg>
      </pc:sldChg>
      <pc:sldChg chg="modSp add mod modTransition">
        <pc:chgData name="Alessandro Pascolini" userId="384ab5ba-12ed-4428-9c34-e8718e88f07e" providerId="ADAL" clId="{8D46FE10-0284-9A4E-93B8-8580F1B5EB8E}" dt="2024-11-26T09:29:30.398" v="17509" actId="20577"/>
        <pc:sldMkLst>
          <pc:docMk/>
          <pc:sldMk cId="3427421400" sldId="279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427421400" sldId="279"/>
            <ac:spMk id="2" creationId="{8B159E9D-90C0-5FD7-26FC-E586BC3C5F6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427421400" sldId="279"/>
            <ac:spMk id="5" creationId="{C002F260-A066-7D02-173C-A4AEF02A2C9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427421400" sldId="279"/>
            <ac:spMk id="6" creationId="{C6B5C882-BD2F-45A0-FE97-F0EFDCDFB370}"/>
          </ac:spMkLst>
        </pc:spChg>
        <pc:spChg chg="mod">
          <ac:chgData name="Alessandro Pascolini" userId="384ab5ba-12ed-4428-9c34-e8718e88f07e" providerId="ADAL" clId="{8D46FE10-0284-9A4E-93B8-8580F1B5EB8E}" dt="2024-11-26T09:29:30.398" v="17509" actId="20577"/>
          <ac:spMkLst>
            <pc:docMk/>
            <pc:sldMk cId="3427421400" sldId="279"/>
            <ac:spMk id="8" creationId="{49E89279-108F-A05E-3963-8AC53B8DB3DF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427421400" sldId="279"/>
            <ac:spMk id="9" creationId="{C72D6A4B-D315-0A86-1D66-8FF9819538E0}"/>
          </ac:spMkLst>
        </pc:spChg>
      </pc:sldChg>
      <pc:sldChg chg="modSp add mod modTransition setBg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53555604" sldId="280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2" creationId="{7F7A7DA8-21FF-C04F-0823-0EC5183145E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3" creationId="{B502D0A2-9D47-845D-00E2-AF38DAF30C6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4" creationId="{BCA4DE08-A490-1D5E-DB73-AA340AEF7B5B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11" creationId="{9916505E-EB98-AC4B-3C29-97074B080F3D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13" creationId="{A752AAF9-2783-6110-F105-25A7F015C1B5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14" creationId="{AEF5A22F-7B49-41AF-9FF3-ABC43447C6B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16" creationId="{BBD6F779-A5DF-8A37-DA35-0A9B01383E32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17" creationId="{42820DC2-1CC9-4F5B-694F-2153E2DC9AB8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19" creationId="{38AEE57A-A094-C8ED-208C-A627FD89A05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20" creationId="{80F083A6-F0F0-48E5-70D5-F2DAFF009967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21" creationId="{4E9E79E1-3F0E-C60F-A7B9-603EC5A94832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22" creationId="{8A027276-16D6-35C7-456E-6F35767DB637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23" creationId="{1B0843B0-3E0E-C914-1DA9-57672E006D6D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26" creationId="{381409F2-F10C-3757-83D9-B7B9B0FAE3BF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28" creationId="{CB23EAE9-BB0D-8094-516E-BBB3A8E25B7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3555604" sldId="280"/>
            <ac:spMk id="30" creationId="{FD608971-0CBD-FC56-44B3-E2FB609EF963}"/>
          </ac:spMkLst>
        </pc:spChg>
      </pc:sldChg>
      <pc:sldChg chg="addSp delSp modSp add mod modTransition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907014852" sldId="281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907014852" sldId="281"/>
            <ac:spMk id="2" creationId="{BB605411-5B33-F620-9C9A-FB141159C93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907014852" sldId="281"/>
            <ac:spMk id="3" creationId="{16588B82-5DB9-E42F-ACE0-DA2082F0C825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907014852" sldId="281"/>
            <ac:spMk id="4" creationId="{9DB4E832-4674-9626-7A04-6D34AB919771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907014852" sldId="281"/>
            <ac:spMk id="6" creationId="{2A18B607-34CE-5583-AAD0-A38EEB0C26FF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907014852" sldId="281"/>
            <ac:spMk id="8" creationId="{EE92BA5F-9CEF-13A8-B399-FD47D91A581B}"/>
          </ac:spMkLst>
        </pc:spChg>
        <pc:picChg chg="add del mod">
          <ac:chgData name="Alessandro Pascolini" userId="384ab5ba-12ed-4428-9c34-e8718e88f07e" providerId="ADAL" clId="{8D46FE10-0284-9A4E-93B8-8580F1B5EB8E}" dt="2024-11-19T18:19:50.848" v="4611" actId="1076"/>
          <ac:picMkLst>
            <pc:docMk/>
            <pc:sldMk cId="907014852" sldId="281"/>
            <ac:picMk id="3074" creationId="{BC0FCB15-32D3-4FCB-8AC3-B9CB2A9E77C1}"/>
          </ac:picMkLst>
        </pc:picChg>
      </pc:sldChg>
      <pc:sldChg chg="addSp delSp modSp add mod modTransition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2111949262" sldId="282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111949262" sldId="282"/>
            <ac:spMk id="2" creationId="{62F6F491-DE6E-6F40-7FFD-55AD1D3C4E3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111949262" sldId="282"/>
            <ac:spMk id="3" creationId="{C37AA376-0944-E960-B669-D443C51F345B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111949262" sldId="282"/>
            <ac:spMk id="5" creationId="{6533F68F-2F22-575E-D96C-3D8F4B7417C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111949262" sldId="282"/>
            <ac:spMk id="6" creationId="{FB6927E3-1B36-3C71-F95C-EBCBC42A2565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111949262" sldId="282"/>
            <ac:spMk id="10" creationId="{97FBCC26-AC19-D8A8-C4A3-23FF26A5A8A6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111949262" sldId="282"/>
            <ac:spMk id="14" creationId="{0D62D6A0-603E-844C-6930-09E1FFF996DB}"/>
          </ac:spMkLst>
        </pc:spChg>
        <pc:picChg chg="add mod">
          <ac:chgData name="Alessandro Pascolini" userId="384ab5ba-12ed-4428-9c34-e8718e88f07e" providerId="ADAL" clId="{8D46FE10-0284-9A4E-93B8-8580F1B5EB8E}" dt="2024-11-19T18:16:40.583" v="4469" actId="1076"/>
          <ac:picMkLst>
            <pc:docMk/>
            <pc:sldMk cId="2111949262" sldId="282"/>
            <ac:picMk id="13" creationId="{DF7E6BF7-A144-AF8A-4346-916F12FF4097}"/>
          </ac:picMkLst>
        </pc:picChg>
        <pc:picChg chg="mod">
          <ac:chgData name="Alessandro Pascolini" userId="384ab5ba-12ed-4428-9c34-e8718e88f07e" providerId="ADAL" clId="{8D46FE10-0284-9A4E-93B8-8580F1B5EB8E}" dt="2024-11-19T18:16:33.412" v="4467" actId="1076"/>
          <ac:picMkLst>
            <pc:docMk/>
            <pc:sldMk cId="2111949262" sldId="282"/>
            <ac:picMk id="3074" creationId="{65657F1E-53C6-B622-A291-7656DE7A1094}"/>
          </ac:picMkLst>
        </pc:picChg>
      </pc:sldChg>
      <pc:sldChg chg="addSp delSp modSp add mod modTransition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2792417582" sldId="283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92417582" sldId="283"/>
            <ac:spMk id="2" creationId="{A3AC6E44-30D8-7DDD-88A6-6F11300A6743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92417582" sldId="283"/>
            <ac:spMk id="3" creationId="{41E01A36-CA1D-148C-BBC6-354C8E0F050E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92417582" sldId="283"/>
            <ac:spMk id="4" creationId="{64058BDB-3D1B-CB33-9CBC-AD1592614CCB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92417582" sldId="283"/>
            <ac:spMk id="5" creationId="{119651BC-DEE1-C260-024E-C8DBED8509A8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92417582" sldId="283"/>
            <ac:spMk id="6" creationId="{676EFB0C-7E04-39B1-ADFE-CA70FD38DE85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92417582" sldId="283"/>
            <ac:spMk id="8" creationId="{ED5DAE89-66EC-C192-4732-5E7B8A311D45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92417582" sldId="283"/>
            <ac:spMk id="10" creationId="{83FAFF7E-2F3C-CB8B-F597-238A7BBB7A8F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92417582" sldId="283"/>
            <ac:spMk id="11" creationId="{40CFC112-18D1-A285-778E-2F0CF7EE8778}"/>
          </ac:spMkLst>
        </pc:spChg>
        <pc:picChg chg="add mod">
          <ac:chgData name="Alessandro Pascolini" userId="384ab5ba-12ed-4428-9c34-e8718e88f07e" providerId="ADAL" clId="{8D46FE10-0284-9A4E-93B8-8580F1B5EB8E}" dt="2024-11-19T18:27:38.417" v="4731" actId="1076"/>
          <ac:picMkLst>
            <pc:docMk/>
            <pc:sldMk cId="2792417582" sldId="283"/>
            <ac:picMk id="9" creationId="{7477CB5A-C180-9113-A5AE-DE5620758207}"/>
          </ac:picMkLst>
        </pc:picChg>
        <pc:picChg chg="add mod">
          <ac:chgData name="Alessandro Pascolini" userId="384ab5ba-12ed-4428-9c34-e8718e88f07e" providerId="ADAL" clId="{8D46FE10-0284-9A4E-93B8-8580F1B5EB8E}" dt="2024-11-19T18:40:25.600" v="4747" actId="167"/>
          <ac:picMkLst>
            <pc:docMk/>
            <pc:sldMk cId="2792417582" sldId="283"/>
            <ac:picMk id="12" creationId="{BD6CA830-CB36-E4A8-530E-EEC8CD3D85D4}"/>
          </ac:picMkLst>
        </pc:picChg>
        <pc:picChg chg="add mod">
          <ac:chgData name="Alessandro Pascolini" userId="384ab5ba-12ed-4428-9c34-e8718e88f07e" providerId="ADAL" clId="{8D46FE10-0284-9A4E-93B8-8580F1B5EB8E}" dt="2024-11-19T18:40:49.445" v="4751"/>
          <ac:picMkLst>
            <pc:docMk/>
            <pc:sldMk cId="2792417582" sldId="283"/>
            <ac:picMk id="14" creationId="{8415B7EC-C833-1EAE-6375-5CE04129B88F}"/>
          </ac:picMkLst>
        </pc:picChg>
      </pc:sldChg>
      <pc:sldChg chg="modSp add del mod">
        <pc:chgData name="Alessandro Pascolini" userId="384ab5ba-12ed-4428-9c34-e8718e88f07e" providerId="ADAL" clId="{8D46FE10-0284-9A4E-93B8-8580F1B5EB8E}" dt="2024-11-19T18:41:49.112" v="4822" actId="2696"/>
        <pc:sldMkLst>
          <pc:docMk/>
          <pc:sldMk cId="237800418" sldId="284"/>
        </pc:sldMkLst>
      </pc:sldChg>
      <pc:sldChg chg="addSp delSp modSp add mod modTransition">
        <pc:chgData name="Alessandro Pascolini" userId="384ab5ba-12ed-4428-9c34-e8718e88f07e" providerId="ADAL" clId="{8D46FE10-0284-9A4E-93B8-8580F1B5EB8E}" dt="2024-11-22T15:10:12.594" v="9290" actId="57"/>
        <pc:sldMkLst>
          <pc:docMk/>
          <pc:sldMk cId="888520934" sldId="284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88520934" sldId="284"/>
            <ac:spMk id="2" creationId="{017ED53D-DE27-32F3-3CD1-10198627178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88520934" sldId="284"/>
            <ac:spMk id="3" creationId="{3BCC7A04-700B-ACA0-F2FA-41DC87C2EEB9}"/>
          </ac:spMkLst>
        </pc:spChg>
        <pc:spChg chg="add mod">
          <ac:chgData name="Alessandro Pascolini" userId="384ab5ba-12ed-4428-9c34-e8718e88f07e" providerId="ADAL" clId="{8D46FE10-0284-9A4E-93B8-8580F1B5EB8E}" dt="2024-11-22T15:10:12.594" v="9290" actId="57"/>
          <ac:spMkLst>
            <pc:docMk/>
            <pc:sldMk cId="888520934" sldId="284"/>
            <ac:spMk id="4" creationId="{EB979BC5-F2C3-379D-1835-32DB3C49DAF7}"/>
          </ac:spMkLst>
        </pc:spChg>
        <pc:spChg chg="mod">
          <ac:chgData name="Alessandro Pascolini" userId="384ab5ba-12ed-4428-9c34-e8718e88f07e" providerId="ADAL" clId="{8D46FE10-0284-9A4E-93B8-8580F1B5EB8E}" dt="2024-11-22T15:10:08.938" v="9289" actId="20577"/>
          <ac:spMkLst>
            <pc:docMk/>
            <pc:sldMk cId="888520934" sldId="284"/>
            <ac:spMk id="5" creationId="{17500526-EF73-69C4-71DC-2DECF68FC11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88520934" sldId="284"/>
            <ac:spMk id="6" creationId="{24041E26-391D-55BF-8351-0C8A64A12147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88520934" sldId="284"/>
            <ac:spMk id="13" creationId="{B33E5808-56BB-0F86-C5DF-3ADE49FFA0C2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88520934" sldId="284"/>
            <ac:spMk id="16" creationId="{4723803D-0B72-9267-3A16-76D8BCC3DBCB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88520934" sldId="284"/>
            <ac:spMk id="17" creationId="{F977F9C1-88A8-2E35-C90D-25530BC7DCD4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888520934" sldId="284"/>
            <ac:spMk id="18" creationId="{9F433C68-8BCD-5647-ED74-6B57BDE4B545}"/>
          </ac:spMkLst>
        </pc:spChg>
        <pc:grpChg chg="add mod">
          <ac:chgData name="Alessandro Pascolini" userId="384ab5ba-12ed-4428-9c34-e8718e88f07e" providerId="ADAL" clId="{8D46FE10-0284-9A4E-93B8-8580F1B5EB8E}" dt="2024-11-20T13:39:27.779" v="5909" actId="14100"/>
          <ac:grpSpMkLst>
            <pc:docMk/>
            <pc:sldMk cId="888520934" sldId="284"/>
            <ac:grpSpMk id="19" creationId="{A49F18F9-0AED-8C0F-7B45-A9B3A241F0AA}"/>
          </ac:grpSpMkLst>
        </pc:grpChg>
        <pc:picChg chg="add mod">
          <ac:chgData name="Alessandro Pascolini" userId="384ab5ba-12ed-4428-9c34-e8718e88f07e" providerId="ADAL" clId="{8D46FE10-0284-9A4E-93B8-8580F1B5EB8E}" dt="2024-11-19T18:45:33.591" v="4973"/>
          <ac:picMkLst>
            <pc:docMk/>
            <pc:sldMk cId="888520934" sldId="284"/>
            <ac:picMk id="7" creationId="{30C38BAE-6EB4-FBCB-FE5E-A767B5828C28}"/>
          </ac:picMkLst>
        </pc:picChg>
      </pc:sldChg>
      <pc:sldChg chg="addSp delSp modSp add mod modTransition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2175722197" sldId="285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175722197" sldId="285"/>
            <ac:spMk id="2" creationId="{D8AE02C2-F4A2-E7A5-2C91-0B7180746C71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175722197" sldId="285"/>
            <ac:spMk id="3" creationId="{78895286-5C6E-D44F-C88E-23FBEA576941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175722197" sldId="285"/>
            <ac:spMk id="4" creationId="{38C2538E-0601-2015-12A8-1F086B2D093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175722197" sldId="285"/>
            <ac:spMk id="5" creationId="{6A723931-0EB3-7DEB-E70D-855A5B53569F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175722197" sldId="285"/>
            <ac:spMk id="6" creationId="{BF32380A-54D5-5846-008E-8109DF28DC58}"/>
          </ac:spMkLst>
        </pc:spChg>
        <pc:picChg chg="add mod modCrop">
          <ac:chgData name="Alessandro Pascolini" userId="384ab5ba-12ed-4428-9c34-e8718e88f07e" providerId="ADAL" clId="{8D46FE10-0284-9A4E-93B8-8580F1B5EB8E}" dt="2024-11-20T13:38:13.629" v="5877" actId="732"/>
          <ac:picMkLst>
            <pc:docMk/>
            <pc:sldMk cId="2175722197" sldId="285"/>
            <ac:picMk id="13" creationId="{5050A095-D636-44EA-C4EB-8FD3A3AC66D2}"/>
          </ac:picMkLst>
        </pc:picChg>
        <pc:picChg chg="add del">
          <ac:chgData name="Alessandro Pascolini" userId="384ab5ba-12ed-4428-9c34-e8718e88f07e" providerId="ADAL" clId="{8D46FE10-0284-9A4E-93B8-8580F1B5EB8E}" dt="2024-11-19T18:43:49.844" v="4867" actId="478"/>
          <ac:picMkLst>
            <pc:docMk/>
            <pc:sldMk cId="2175722197" sldId="285"/>
            <ac:picMk id="14" creationId="{BFF1848B-7AF2-B837-E833-A0C37D5F5109}"/>
          </ac:picMkLst>
        </pc:picChg>
      </pc:sldChg>
      <pc:sldChg chg="addSp delSp modSp add mod ord modTransition modAnim">
        <pc:chgData name="Alessandro Pascolini" userId="384ab5ba-12ed-4428-9c34-e8718e88f07e" providerId="ADAL" clId="{8D46FE10-0284-9A4E-93B8-8580F1B5EB8E}" dt="2024-11-26T08:45:10.334" v="17335" actId="1076"/>
        <pc:sldMkLst>
          <pc:docMk/>
          <pc:sldMk cId="2786156320" sldId="286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86156320" sldId="286"/>
            <ac:spMk id="2" creationId="{11FB9235-5BF9-4348-2CE2-FE24F77B7685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86156320" sldId="286"/>
            <ac:spMk id="3" creationId="{34A113D1-0A43-A491-0B67-E57761D0DFA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86156320" sldId="286"/>
            <ac:spMk id="4" creationId="{1B6EEFE2-15BD-B70A-97B5-511C95A0E6F8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86156320" sldId="286"/>
            <ac:spMk id="5" creationId="{EBB4F5DA-C4BE-96D0-D225-609C8A65AF93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86156320" sldId="286"/>
            <ac:spMk id="6" creationId="{90BE901A-C538-A68B-FA93-9FB71EA41C9F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786156320" sldId="286"/>
            <ac:spMk id="13" creationId="{19D90B89-EE2A-0446-36D3-82E11A27052A}"/>
          </ac:spMkLst>
        </pc:spChg>
        <pc:picChg chg="add mod">
          <ac:chgData name="Alessandro Pascolini" userId="384ab5ba-12ed-4428-9c34-e8718e88f07e" providerId="ADAL" clId="{8D46FE10-0284-9A4E-93B8-8580F1B5EB8E}" dt="2024-11-26T08:45:01.598" v="17332" actId="14100"/>
          <ac:picMkLst>
            <pc:docMk/>
            <pc:sldMk cId="2786156320" sldId="286"/>
            <ac:picMk id="9" creationId="{046016CE-EC6B-D035-18D4-BB5E03E7403A}"/>
          </ac:picMkLst>
        </pc:picChg>
        <pc:picChg chg="add mod modCrop">
          <ac:chgData name="Alessandro Pascolini" userId="384ab5ba-12ed-4428-9c34-e8718e88f07e" providerId="ADAL" clId="{8D46FE10-0284-9A4E-93B8-8580F1B5EB8E}" dt="2024-11-26T08:45:10.334" v="17335" actId="1076"/>
          <ac:picMkLst>
            <pc:docMk/>
            <pc:sldMk cId="2786156320" sldId="286"/>
            <ac:picMk id="11" creationId="{92D11054-5F4C-C372-F675-C45DFAE4DCD8}"/>
          </ac:picMkLst>
        </pc:picChg>
      </pc:sldChg>
      <pc:sldChg chg="new del">
        <pc:chgData name="Alessandro Pascolini" userId="384ab5ba-12ed-4428-9c34-e8718e88f07e" providerId="ADAL" clId="{8D46FE10-0284-9A4E-93B8-8580F1B5EB8E}" dt="2024-11-20T13:37:28.531" v="5873" actId="2696"/>
        <pc:sldMkLst>
          <pc:docMk/>
          <pc:sldMk cId="2466427389" sldId="287"/>
        </pc:sldMkLst>
      </pc:sldChg>
      <pc:sldChg chg="modSp add mod ord setBg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2820306138" sldId="287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2" creationId="{F0D43934-EB58-8F43-C698-D97A04FF6FBD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3" creationId="{596FF75B-7BA8-602C-6EA8-17B4A8BF9246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4" creationId="{688AC3F0-C9AC-DFE0-565D-3D605D05E02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11" creationId="{AC0C1486-F608-6F2A-44C3-F95848FB865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13" creationId="{5C22A7E0-3CFB-450B-FD66-9523835DA6B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14" creationId="{183C5B1D-B42A-CA9E-CE46-EE837E0B64BB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16" creationId="{1C166731-C3DE-C2C9-21B7-AD402DE75B1B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17" creationId="{05C89A94-4842-3AA1-0541-2F466ECF3F5E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19" creationId="{E9C1BAEF-24ED-99A6-5A00-3CB66B03D32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20" creationId="{C1201882-8775-BD38-8CCE-AF639F1A578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21" creationId="{595782F6-749E-E503-C3B6-F966E9B6866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22" creationId="{C4035413-C8F1-2C75-F6D9-94506000651D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23" creationId="{DED0C05F-7546-C14C-8020-2B4D54135A5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26" creationId="{138C8D6E-AE7A-2B2C-8DD4-F4DF08FF7B0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28" creationId="{5372495F-51A1-F288-66F7-E2947070C9C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20306138" sldId="287"/>
            <ac:spMk id="30" creationId="{A97A1B7D-656E-0711-E6E2-6883927B19CE}"/>
          </ac:spMkLst>
        </pc:spChg>
      </pc:sldChg>
      <pc:sldChg chg="modSp add mod setBg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3005828064" sldId="288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2" creationId="{7E497918-6D58-6BA7-16B0-DA4D9FC824D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3" creationId="{953BA29E-91C6-F7AB-91D2-59EDA594B83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4" creationId="{289AF0D2-DA0E-13DC-D015-809D7DDF7ED6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11" creationId="{C2E54555-F8E1-65DE-DB39-0C531D029A0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13" creationId="{28C5B5E2-C4CF-9E58-F9A1-90BF375A7FA6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14" creationId="{DD4F469B-D926-05F4-6A67-74D04204B28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16" creationId="{5DA978A9-59F9-F88D-E58A-63796385981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17" creationId="{0EDED1BF-F8BF-0E89-E695-07B8A6BBAB5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19" creationId="{FF10DC59-0110-C56F-5749-0FF55900BB11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20" creationId="{8CAA4609-E33C-0AD5-EFBE-B0A07CE350E1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21" creationId="{0E278A5C-2D26-7B3F-7E83-D017A19E4CC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22" creationId="{CBC0641F-8BE6-9ADC-4CA0-E9F996B1890E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23" creationId="{3D1092FD-4BDE-EAD9-D4C0-B084BC6F2BB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26" creationId="{56F44D8F-97B4-88EF-6C7A-F823FCA538D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28" creationId="{7808453D-4310-44C6-9B0B-6B80CBA4EA83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05828064" sldId="288"/>
            <ac:spMk id="30" creationId="{614CFC70-8534-833F-ECAA-C23C06D7EF28}"/>
          </ac:spMkLst>
        </pc:spChg>
      </pc:sldChg>
      <pc:sldChg chg="modSp add mod setBg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4120663041" sldId="289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2" creationId="{ACAEF8CA-26E2-A55F-767A-8BCDF6390B2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3" creationId="{D0F5F04D-D7E0-FAF3-F509-D25551E6008D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4" creationId="{B62AD804-6BC7-B7C7-C2A7-B6343E0BDC23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11" creationId="{15640808-2615-9C75-B4F1-03E652A75A45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13" creationId="{FA392625-A5FE-6A28-2F7C-2F3E3F7A54D1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14" creationId="{805F29DA-72A5-6396-93A3-8CBE16F8520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16" creationId="{5349DDE6-A94C-3438-CD82-FB1E199F6D15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17" creationId="{7BC21723-FB69-0665-0607-94AB490B043D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19" creationId="{9EA2B440-0A1D-ACCF-EF6D-408BF9989F66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20" creationId="{A0B46599-B30E-37A1-F64E-7647D892D82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21" creationId="{91951EC4-3C0C-F69A-86B7-3017B33D8C58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22" creationId="{4FE9E3D1-B9CB-97DA-9A45-4454A6CA1897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23" creationId="{5E7BC70C-A7F9-3833-5FF0-B25E4DFF351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26" creationId="{F9C88D5C-2D87-54FC-DB9A-9E80719931B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28" creationId="{0012C8A8-435C-D7F3-D116-CA9A30FEB89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4120663041" sldId="289"/>
            <ac:spMk id="30" creationId="{5F8CADD6-94AC-C547-CF1E-7C4B4FBCB325}"/>
          </ac:spMkLst>
        </pc:spChg>
      </pc:sldChg>
      <pc:sldChg chg="modSp add mod setBg">
        <pc:chgData name="Alessandro Pascolini" userId="384ab5ba-12ed-4428-9c34-e8718e88f07e" providerId="ADAL" clId="{8D46FE10-0284-9A4E-93B8-8580F1B5EB8E}" dt="2024-11-21T16:04:53.941" v="8530" actId="790"/>
        <pc:sldMkLst>
          <pc:docMk/>
          <pc:sldMk cId="393488503" sldId="290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2" creationId="{92F1FD9D-FDF4-EAE3-D901-62F8BE3B4AB3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3" creationId="{011F5F85-8A20-7BA2-857D-21DA077BA52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4" creationId="{BC0C23EA-0CA2-B9C6-BA2D-0239368EA3ED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11" creationId="{F2C3170C-5467-9004-2800-78BCFCA0711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13" creationId="{699CCDF8-AD61-2081-6D5D-C2F33FA483E1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14" creationId="{66E83258-D7C2-3E9C-45CE-965A0BCB80C2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16" creationId="{E8FBAD50-69E8-D40D-2A5E-B5DE959CF7EA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17" creationId="{6DE41968-7B4F-68DF-D5A0-DC6D693BBE44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19" creationId="{22DD9AA0-65A8-FAC2-47A0-6090E93957D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20" creationId="{6233BD77-CF5D-F7D5-FAE6-9A609FD3FA1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21" creationId="{24497A06-5D07-F0D5-828A-DF4A41A379CB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22" creationId="{C3C74A36-1D74-A5BC-1B97-2A8F4C60493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23" creationId="{F43ADDFE-1C04-B34F-71BF-DC7C196D1E2B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26" creationId="{1C2C0D52-216B-058E-8832-5EE5A31FECEB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28" creationId="{5D015FD6-B1A8-D7FE-31E1-E9C71FD314B3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93488503" sldId="290"/>
            <ac:spMk id="30" creationId="{06664B3E-24D8-99C7-944B-768394C47A2A}"/>
          </ac:spMkLst>
        </pc:spChg>
      </pc:sldChg>
      <pc:sldChg chg="addSp delSp modSp add mod delAnim">
        <pc:chgData name="Alessandro Pascolini" userId="384ab5ba-12ed-4428-9c34-e8718e88f07e" providerId="ADAL" clId="{8D46FE10-0284-9A4E-93B8-8580F1B5EB8E}" dt="2024-11-22T15:13:30.074" v="9291" actId="113"/>
        <pc:sldMkLst>
          <pc:docMk/>
          <pc:sldMk cId="3096271426" sldId="291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96271426" sldId="291"/>
            <ac:spMk id="2" creationId="{DB2659C2-7A9C-54C2-F498-408F1643F85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96271426" sldId="291"/>
            <ac:spMk id="3" creationId="{67F29E9A-DF37-4824-73FB-F4C5111461BF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96271426" sldId="291"/>
            <ac:spMk id="5" creationId="{2A9D9053-D9BB-0871-FCA8-97C5A6DB20F7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96271426" sldId="291"/>
            <ac:spMk id="6" creationId="{23686E0E-F4E9-37C3-1928-2EA809CAC181}"/>
          </ac:spMkLst>
        </pc:spChg>
        <pc:spChg chg="add mod">
          <ac:chgData name="Alessandro Pascolini" userId="384ab5ba-12ed-4428-9c34-e8718e88f07e" providerId="ADAL" clId="{8D46FE10-0284-9A4E-93B8-8580F1B5EB8E}" dt="2024-11-21T16:24:57.764" v="8664" actId="1076"/>
          <ac:spMkLst>
            <pc:docMk/>
            <pc:sldMk cId="3096271426" sldId="291"/>
            <ac:spMk id="8" creationId="{7A96CBC4-67D8-7968-792A-C7D02358BE5D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96271426" sldId="291"/>
            <ac:spMk id="10" creationId="{D4A86E10-4868-8063-2E50-15082F5B577F}"/>
          </ac:spMkLst>
        </pc:spChg>
        <pc:spChg chg="add mod">
          <ac:chgData name="Alessandro Pascolini" userId="384ab5ba-12ed-4428-9c34-e8718e88f07e" providerId="ADAL" clId="{8D46FE10-0284-9A4E-93B8-8580F1B5EB8E}" dt="2024-11-22T15:13:30.074" v="9291" actId="113"/>
          <ac:spMkLst>
            <pc:docMk/>
            <pc:sldMk cId="3096271426" sldId="291"/>
            <ac:spMk id="14" creationId="{83C8EC93-D865-D0D0-D58C-4D05DA615732}"/>
          </ac:spMkLst>
        </pc:spChg>
        <pc:spChg chg="add 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096271426" sldId="291"/>
            <ac:spMk id="15" creationId="{717DFEF8-68A1-5765-63CE-FE1713839906}"/>
          </ac:spMkLst>
        </pc:spChg>
        <pc:grpChg chg="add mod">
          <ac:chgData name="Alessandro Pascolini" userId="384ab5ba-12ed-4428-9c34-e8718e88f07e" providerId="ADAL" clId="{8D46FE10-0284-9A4E-93B8-8580F1B5EB8E}" dt="2024-11-21T13:48:04.899" v="7587" actId="1076"/>
          <ac:grpSpMkLst>
            <pc:docMk/>
            <pc:sldMk cId="3096271426" sldId="291"/>
            <ac:grpSpMk id="12" creationId="{271C81F0-3E51-79F2-7A28-F8C42750A702}"/>
          </ac:grpSpMkLst>
        </pc:grpChg>
      </pc:sldChg>
      <pc:sldChg chg="addSp delSp modSp add mod">
        <pc:chgData name="Alessandro Pascolini" userId="384ab5ba-12ed-4428-9c34-e8718e88f07e" providerId="ADAL" clId="{8D46FE10-0284-9A4E-93B8-8580F1B5EB8E}" dt="2024-11-25T11:31:55.609" v="10534" actId="1076"/>
        <pc:sldMkLst>
          <pc:docMk/>
          <pc:sldMk cId="1371327606" sldId="292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71327606" sldId="292"/>
            <ac:spMk id="2" creationId="{84B1E097-A4EE-6442-C298-F41C0CEEC58E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71327606" sldId="292"/>
            <ac:spMk id="3" creationId="{17E363F1-A17B-3765-42DE-F6D4916DF212}"/>
          </ac:spMkLst>
        </pc:spChg>
        <pc:spChg chg="mod">
          <ac:chgData name="Alessandro Pascolini" userId="384ab5ba-12ed-4428-9c34-e8718e88f07e" providerId="ADAL" clId="{8D46FE10-0284-9A4E-93B8-8580F1B5EB8E}" dt="2024-11-22T15:13:37.609" v="9293" actId="113"/>
          <ac:spMkLst>
            <pc:docMk/>
            <pc:sldMk cId="1371327606" sldId="292"/>
            <ac:spMk id="4" creationId="{ECB9FE6D-FCA2-1986-5E68-DBE85AA638D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71327606" sldId="292"/>
            <ac:spMk id="5" creationId="{4BF9D9D4-16CC-F79F-F77E-EE145FBA8BD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71327606" sldId="292"/>
            <ac:spMk id="6" creationId="{4B2CE55E-5D5F-FACC-A3CE-23CF2847DEBB}"/>
          </ac:spMkLst>
        </pc:spChg>
        <pc:spChg chg="mod topLvl">
          <ac:chgData name="Alessandro Pascolini" userId="384ab5ba-12ed-4428-9c34-e8718e88f07e" providerId="ADAL" clId="{8D46FE10-0284-9A4E-93B8-8580F1B5EB8E}" dt="2024-11-25T11:31:47.919" v="10532" actId="478"/>
          <ac:spMkLst>
            <pc:docMk/>
            <pc:sldMk cId="1371327606" sldId="292"/>
            <ac:spMk id="8" creationId="{EEB9EA88-DF0E-67B0-9FAF-4904F4518B68}"/>
          </ac:spMkLst>
        </pc:spChg>
        <pc:spChg chg="del mod topLvl">
          <ac:chgData name="Alessandro Pascolini" userId="384ab5ba-12ed-4428-9c34-e8718e88f07e" providerId="ADAL" clId="{8D46FE10-0284-9A4E-93B8-8580F1B5EB8E}" dt="2024-11-25T11:31:47.919" v="10532" actId="478"/>
          <ac:spMkLst>
            <pc:docMk/>
            <pc:sldMk cId="1371327606" sldId="292"/>
            <ac:spMk id="10" creationId="{9A87E656-D2FD-BDC3-8341-22260931CB9F}"/>
          </ac:spMkLst>
        </pc:spChg>
        <pc:spChg chg="mod topLvl">
          <ac:chgData name="Alessandro Pascolini" userId="384ab5ba-12ed-4428-9c34-e8718e88f07e" providerId="ADAL" clId="{8D46FE10-0284-9A4E-93B8-8580F1B5EB8E}" dt="2024-11-25T11:31:55.609" v="10534" actId="1076"/>
          <ac:spMkLst>
            <pc:docMk/>
            <pc:sldMk cId="1371327606" sldId="292"/>
            <ac:spMk id="11" creationId="{E2F3DD93-83D5-A200-2E4A-FAA79813F2A6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1371327606" sldId="292"/>
            <ac:spMk id="13" creationId="{593B1135-4D03-7A34-5435-A23218B7B7BF}"/>
          </ac:spMkLst>
        </pc:spChg>
        <pc:spChg chg="del mod topLvl">
          <ac:chgData name="Alessandro Pascolini" userId="384ab5ba-12ed-4428-9c34-e8718e88f07e" providerId="ADAL" clId="{8D46FE10-0284-9A4E-93B8-8580F1B5EB8E}" dt="2024-11-25T11:31:50.405" v="10533" actId="478"/>
          <ac:spMkLst>
            <pc:docMk/>
            <pc:sldMk cId="1371327606" sldId="292"/>
            <ac:spMk id="14" creationId="{450C826D-34B3-5A0D-94F3-9078F09D6383}"/>
          </ac:spMkLst>
        </pc:spChg>
        <pc:grpChg chg="add del mod">
          <ac:chgData name="Alessandro Pascolini" userId="384ab5ba-12ed-4428-9c34-e8718e88f07e" providerId="ADAL" clId="{8D46FE10-0284-9A4E-93B8-8580F1B5EB8E}" dt="2024-11-25T11:31:50.405" v="10533" actId="478"/>
          <ac:grpSpMkLst>
            <pc:docMk/>
            <pc:sldMk cId="1371327606" sldId="292"/>
            <ac:grpSpMk id="9" creationId="{9B612FD2-AC2E-C5B2-B288-4BB7C757D1E7}"/>
          </ac:grpSpMkLst>
        </pc:grpChg>
        <pc:grpChg chg="del">
          <ac:chgData name="Alessandro Pascolini" userId="384ab5ba-12ed-4428-9c34-e8718e88f07e" providerId="ADAL" clId="{8D46FE10-0284-9A4E-93B8-8580F1B5EB8E}" dt="2024-11-25T11:31:47.919" v="10532" actId="478"/>
          <ac:grpSpMkLst>
            <pc:docMk/>
            <pc:sldMk cId="1371327606" sldId="292"/>
            <ac:grpSpMk id="12" creationId="{7A6C9B5A-FDDD-F2BC-3BCF-70C51ADB690B}"/>
          </ac:grpSpMkLst>
        </pc:grpChg>
      </pc:sldChg>
      <pc:sldChg chg="addSp delSp modSp add mod">
        <pc:chgData name="Alessandro Pascolini" userId="384ab5ba-12ed-4428-9c34-e8718e88f07e" providerId="ADAL" clId="{8D46FE10-0284-9A4E-93B8-8580F1B5EB8E}" dt="2024-11-22T09:12:04.927" v="9082" actId="478"/>
        <pc:sldMkLst>
          <pc:docMk/>
          <pc:sldMk cId="346048312" sldId="293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46048312" sldId="293"/>
            <ac:spMk id="2" creationId="{67E0A8FE-A51E-33F4-D949-BF364CF8EC4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46048312" sldId="293"/>
            <ac:spMk id="3" creationId="{A68F6546-8AB9-D555-82AD-3FBEA998D1A2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46048312" sldId="293"/>
            <ac:spMk id="6" creationId="{FC46BEBE-339F-74A7-EF48-0421CF7A9C2B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46048312" sldId="293"/>
            <ac:spMk id="7" creationId="{A98C9873-D49B-4930-57D5-66CC8B65F9E0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46048312" sldId="293"/>
            <ac:spMk id="8" creationId="{EDC6B759-DC68-246C-C259-68F9E22EAE6C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346048312" sldId="293"/>
            <ac:spMk id="11" creationId="{690D767F-1058-2D0D-F5B2-A76629284D0A}"/>
          </ac:spMkLst>
        </pc:spChg>
        <pc:picChg chg="mod">
          <ac:chgData name="Alessandro Pascolini" userId="384ab5ba-12ed-4428-9c34-e8718e88f07e" providerId="ADAL" clId="{8D46FE10-0284-9A4E-93B8-8580F1B5EB8E}" dt="2024-11-21T13:43:34.381" v="7550" actId="1076"/>
          <ac:picMkLst>
            <pc:docMk/>
            <pc:sldMk cId="346048312" sldId="293"/>
            <ac:picMk id="1026" creationId="{1B3B180E-0D60-8A99-BA07-DFC80FC35329}"/>
          </ac:picMkLst>
        </pc:picChg>
      </pc:sldChg>
      <pc:sldChg chg="delSp modSp add mod">
        <pc:chgData name="Alessandro Pascolini" userId="384ab5ba-12ed-4428-9c34-e8718e88f07e" providerId="ADAL" clId="{8D46FE10-0284-9A4E-93B8-8580F1B5EB8E}" dt="2024-11-22T15:17:14.536" v="9297" actId="20577"/>
        <pc:sldMkLst>
          <pc:docMk/>
          <pc:sldMk cId="2876819494" sldId="294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76819494" sldId="294"/>
            <ac:spMk id="2" creationId="{BEC2A6D7-CD53-331D-A80A-3258BECEB9E9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76819494" sldId="294"/>
            <ac:spMk id="3" creationId="{A4B1EF6A-6465-6AAA-0793-C92D84D169E8}"/>
          </ac:spMkLst>
        </pc:spChg>
        <pc:spChg chg="mod">
          <ac:chgData name="Alessandro Pascolini" userId="384ab5ba-12ed-4428-9c34-e8718e88f07e" providerId="ADAL" clId="{8D46FE10-0284-9A4E-93B8-8580F1B5EB8E}" dt="2024-11-22T15:17:14.536" v="9297" actId="20577"/>
          <ac:spMkLst>
            <pc:docMk/>
            <pc:sldMk cId="2876819494" sldId="294"/>
            <ac:spMk id="4" creationId="{FADE6FE9-0122-7D07-B2E3-3F63A064F303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76819494" sldId="294"/>
            <ac:spMk id="5" creationId="{7F457362-537B-AA71-3E6D-745206F264B6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2876819494" sldId="294"/>
            <ac:spMk id="6" creationId="{AD9818C8-EDC6-E1E9-E316-CF4EECEEB74B}"/>
          </ac:spMkLst>
        </pc:spChg>
        <pc:spChg chg="mod topLvl">
          <ac:chgData name="Alessandro Pascolini" userId="384ab5ba-12ed-4428-9c34-e8718e88f07e" providerId="ADAL" clId="{8D46FE10-0284-9A4E-93B8-8580F1B5EB8E}" dt="2024-11-21T16:24:42.565" v="8662" actId="20577"/>
          <ac:spMkLst>
            <pc:docMk/>
            <pc:sldMk cId="2876819494" sldId="294"/>
            <ac:spMk id="8" creationId="{DBFAF7D0-369A-4075-B4E1-D82635C77465}"/>
          </ac:spMkLst>
        </pc:spChg>
      </pc:sldChg>
      <pc:sldChg chg="addSp delSp modSp add mod">
        <pc:chgData name="Alessandro Pascolini" userId="384ab5ba-12ed-4428-9c34-e8718e88f07e" providerId="ADAL" clId="{8D46FE10-0284-9A4E-93B8-8580F1B5EB8E}" dt="2024-11-21T16:50:40.440" v="9067" actId="478"/>
        <pc:sldMkLst>
          <pc:docMk/>
          <pc:sldMk cId="509363719" sldId="295"/>
        </pc:sldMkLst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09363719" sldId="295"/>
            <ac:spMk id="2" creationId="{DC5E37DF-AA4D-8418-9244-F620CCC0CA56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09363719" sldId="295"/>
            <ac:spMk id="3" creationId="{97874BAF-B98E-0262-9340-7E9FEC190C13}"/>
          </ac:spMkLst>
        </pc:spChg>
        <pc:spChg chg="mod">
          <ac:chgData name="Alessandro Pascolini" userId="384ab5ba-12ed-4428-9c34-e8718e88f07e" providerId="ADAL" clId="{8D46FE10-0284-9A4E-93B8-8580F1B5EB8E}" dt="2024-11-21T16:09:53.688" v="8650" actId="20577"/>
          <ac:spMkLst>
            <pc:docMk/>
            <pc:sldMk cId="509363719" sldId="295"/>
            <ac:spMk id="4" creationId="{28C06A8E-7759-D93E-28A7-ACE130B25286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09363719" sldId="295"/>
            <ac:spMk id="5" creationId="{902BF59B-338C-089A-C165-F64BFC0F4148}"/>
          </ac:spMkLst>
        </pc:spChg>
        <pc:spChg chg="mod">
          <ac:chgData name="Alessandro Pascolini" userId="384ab5ba-12ed-4428-9c34-e8718e88f07e" providerId="ADAL" clId="{8D46FE10-0284-9A4E-93B8-8580F1B5EB8E}" dt="2024-11-21T16:04:53.941" v="8530" actId="790"/>
          <ac:spMkLst>
            <pc:docMk/>
            <pc:sldMk cId="509363719" sldId="295"/>
            <ac:spMk id="6" creationId="{A8696C8E-84D5-5356-E39A-5F400AD3D045}"/>
          </ac:spMkLst>
        </pc:spChg>
        <pc:spChg chg="add mod">
          <ac:chgData name="Alessandro Pascolini" userId="384ab5ba-12ed-4428-9c34-e8718e88f07e" providerId="ADAL" clId="{8D46FE10-0284-9A4E-93B8-8580F1B5EB8E}" dt="2024-11-21T16:50:36.441" v="9065" actId="167"/>
          <ac:spMkLst>
            <pc:docMk/>
            <pc:sldMk cId="509363719" sldId="295"/>
            <ac:spMk id="9" creationId="{EE42CCF5-E459-9CAC-3F40-53A205905170}"/>
          </ac:spMkLst>
        </pc:spChg>
        <pc:spChg chg="mod">
          <ac:chgData name="Alessandro Pascolini" userId="384ab5ba-12ed-4428-9c34-e8718e88f07e" providerId="ADAL" clId="{8D46FE10-0284-9A4E-93B8-8580F1B5EB8E}" dt="2024-11-21T16:10:26.265" v="8661" actId="207"/>
          <ac:spMkLst>
            <pc:docMk/>
            <pc:sldMk cId="509363719" sldId="295"/>
            <ac:spMk id="13" creationId="{0948E4C2-C34E-5505-9B91-D2AA70A58BF8}"/>
          </ac:spMkLst>
        </pc:spChg>
      </pc:sldChg>
      <pc:sldChg chg="addSp delSp modSp add mod">
        <pc:chgData name="Alessandro Pascolini" userId="384ab5ba-12ed-4428-9c34-e8718e88f07e" providerId="ADAL" clId="{8D46FE10-0284-9A4E-93B8-8580F1B5EB8E}" dt="2024-11-26T08:39:07.127" v="17251" actId="20577"/>
        <pc:sldMkLst>
          <pc:docMk/>
          <pc:sldMk cId="3500737371" sldId="296"/>
        </pc:sldMkLst>
        <pc:spChg chg="mod">
          <ac:chgData name="Alessandro Pascolini" userId="384ab5ba-12ed-4428-9c34-e8718e88f07e" providerId="ADAL" clId="{8D46FE10-0284-9A4E-93B8-8580F1B5EB8E}" dt="2024-11-21T16:44:52.425" v="9045" actId="14100"/>
          <ac:spMkLst>
            <pc:docMk/>
            <pc:sldMk cId="3500737371" sldId="296"/>
            <ac:spMk id="4" creationId="{32C3A320-2771-2190-59C0-0B5189C69D69}"/>
          </ac:spMkLst>
        </pc:spChg>
        <pc:spChg chg="mod">
          <ac:chgData name="Alessandro Pascolini" userId="384ab5ba-12ed-4428-9c34-e8718e88f07e" providerId="ADAL" clId="{8D46FE10-0284-9A4E-93B8-8580F1B5EB8E}" dt="2024-11-21T16:27:40.872" v="8714" actId="20577"/>
          <ac:spMkLst>
            <pc:docMk/>
            <pc:sldMk cId="3500737371" sldId="296"/>
            <ac:spMk id="5" creationId="{83DD16A6-7115-454A-ACB0-C485EC5F860C}"/>
          </ac:spMkLst>
        </pc:spChg>
        <pc:spChg chg="add mod">
          <ac:chgData name="Alessandro Pascolini" userId="384ab5ba-12ed-4428-9c34-e8718e88f07e" providerId="ADAL" clId="{8D46FE10-0284-9A4E-93B8-8580F1B5EB8E}" dt="2024-11-26T08:39:07.127" v="17251" actId="20577"/>
          <ac:spMkLst>
            <pc:docMk/>
            <pc:sldMk cId="3500737371" sldId="296"/>
            <ac:spMk id="10" creationId="{2AAA81AE-CD92-A8FB-D721-8A5CB539AF36}"/>
          </ac:spMkLst>
        </pc:spChg>
        <pc:spChg chg="mod">
          <ac:chgData name="Alessandro Pascolini" userId="384ab5ba-12ed-4428-9c34-e8718e88f07e" providerId="ADAL" clId="{8D46FE10-0284-9A4E-93B8-8580F1B5EB8E}" dt="2024-11-21T16:31:17.591" v="8945" actId="20577"/>
          <ac:spMkLst>
            <pc:docMk/>
            <pc:sldMk cId="3500737371" sldId="296"/>
            <ac:spMk id="13" creationId="{E8EEE539-969B-C74E-AE42-9912A4B5ED1C}"/>
          </ac:spMkLst>
        </pc:spChg>
      </pc:sldChg>
      <pc:sldChg chg="addSp delSp modSp add mod">
        <pc:chgData name="Alessandro Pascolini" userId="384ab5ba-12ed-4428-9c34-e8718e88f07e" providerId="ADAL" clId="{8D46FE10-0284-9A4E-93B8-8580F1B5EB8E}" dt="2024-11-25T10:29:17.629" v="9948" actId="20577"/>
        <pc:sldMkLst>
          <pc:docMk/>
          <pc:sldMk cId="3542434890" sldId="297"/>
        </pc:sldMkLst>
        <pc:spChg chg="mod">
          <ac:chgData name="Alessandro Pascolini" userId="384ab5ba-12ed-4428-9c34-e8718e88f07e" providerId="ADAL" clId="{8D46FE10-0284-9A4E-93B8-8580F1B5EB8E}" dt="2024-11-22T09:16:19.408" v="9101" actId="20577"/>
          <ac:spMkLst>
            <pc:docMk/>
            <pc:sldMk cId="3542434890" sldId="297"/>
            <ac:spMk id="4" creationId="{50BA3DE2-992E-F7F8-1733-B3EBA4981AB3}"/>
          </ac:spMkLst>
        </pc:spChg>
        <pc:spChg chg="mod">
          <ac:chgData name="Alessandro Pascolini" userId="384ab5ba-12ed-4428-9c34-e8718e88f07e" providerId="ADAL" clId="{8D46FE10-0284-9A4E-93B8-8580F1B5EB8E}" dt="2024-11-25T10:22:00.088" v="9452" actId="20577"/>
          <ac:spMkLst>
            <pc:docMk/>
            <pc:sldMk cId="3542434890" sldId="297"/>
            <ac:spMk id="5" creationId="{50ADFE10-2396-CAD8-F425-3489024B68EE}"/>
          </ac:spMkLst>
        </pc:spChg>
        <pc:spChg chg="mod">
          <ac:chgData name="Alessandro Pascolini" userId="384ab5ba-12ed-4428-9c34-e8718e88f07e" providerId="ADAL" clId="{8D46FE10-0284-9A4E-93B8-8580F1B5EB8E}" dt="2024-11-22T09:17:09.013" v="9113" actId="57"/>
          <ac:spMkLst>
            <pc:docMk/>
            <pc:sldMk cId="3542434890" sldId="297"/>
            <ac:spMk id="6" creationId="{AD325CAE-BF90-A9EB-E85D-90FC24AC1CDE}"/>
          </ac:spMkLst>
        </pc:spChg>
        <pc:spChg chg="add mod">
          <ac:chgData name="Alessandro Pascolini" userId="384ab5ba-12ed-4428-9c34-e8718e88f07e" providerId="ADAL" clId="{8D46FE10-0284-9A4E-93B8-8580F1B5EB8E}" dt="2024-11-25T10:29:17.629" v="9948" actId="20577"/>
          <ac:spMkLst>
            <pc:docMk/>
            <pc:sldMk cId="3542434890" sldId="297"/>
            <ac:spMk id="8" creationId="{6F1F95A1-CFB5-2C0F-D660-5CB4607C8C81}"/>
          </ac:spMkLst>
        </pc:spChg>
        <pc:spChg chg="mod">
          <ac:chgData name="Alessandro Pascolini" userId="384ab5ba-12ed-4428-9c34-e8718e88f07e" providerId="ADAL" clId="{8D46FE10-0284-9A4E-93B8-8580F1B5EB8E}" dt="2024-11-25T10:27:28.349" v="9885" actId="20577"/>
          <ac:spMkLst>
            <pc:docMk/>
            <pc:sldMk cId="3542434890" sldId="297"/>
            <ac:spMk id="13" creationId="{AAE0FACA-6839-24B1-926A-C1D89F4E70C8}"/>
          </ac:spMkLst>
        </pc:spChg>
      </pc:sldChg>
      <pc:sldChg chg="addSp delSp modSp add mod">
        <pc:chgData name="Alessandro Pascolini" userId="384ab5ba-12ed-4428-9c34-e8718e88f07e" providerId="ADAL" clId="{8D46FE10-0284-9A4E-93B8-8580F1B5EB8E}" dt="2024-11-26T08:40:17.065" v="17255" actId="313"/>
        <pc:sldMkLst>
          <pc:docMk/>
          <pc:sldMk cId="2952460067" sldId="298"/>
        </pc:sldMkLst>
        <pc:spChg chg="mod">
          <ac:chgData name="Alessandro Pascolini" userId="384ab5ba-12ed-4428-9c34-e8718e88f07e" providerId="ADAL" clId="{8D46FE10-0284-9A4E-93B8-8580F1B5EB8E}" dt="2024-11-25T10:25:22.625" v="9857" actId="20577"/>
          <ac:spMkLst>
            <pc:docMk/>
            <pc:sldMk cId="2952460067" sldId="298"/>
            <ac:spMk id="5" creationId="{17755A1E-5DA9-98A7-4A66-8808902C942B}"/>
          </ac:spMkLst>
        </pc:spChg>
        <pc:spChg chg="del mod">
          <ac:chgData name="Alessandro Pascolini" userId="384ab5ba-12ed-4428-9c34-e8718e88f07e" providerId="ADAL" clId="{8D46FE10-0284-9A4E-93B8-8580F1B5EB8E}" dt="2024-11-25T10:26:36.634" v="9883" actId="478"/>
          <ac:spMkLst>
            <pc:docMk/>
            <pc:sldMk cId="2952460067" sldId="298"/>
            <ac:spMk id="8" creationId="{EFCF0DC8-F168-FAF4-C3C7-EB64FBEB07F6}"/>
          </ac:spMkLst>
        </pc:spChg>
        <pc:spChg chg="add del mod">
          <ac:chgData name="Alessandro Pascolini" userId="384ab5ba-12ed-4428-9c34-e8718e88f07e" providerId="ADAL" clId="{8D46FE10-0284-9A4E-93B8-8580F1B5EB8E}" dt="2024-11-25T10:28:01.639" v="9901" actId="478"/>
          <ac:spMkLst>
            <pc:docMk/>
            <pc:sldMk cId="2952460067" sldId="298"/>
            <ac:spMk id="9" creationId="{2CB0172F-0D5F-7F4A-6782-B6FB1CD7FD18}"/>
          </ac:spMkLst>
        </pc:spChg>
        <pc:spChg chg="add mod">
          <ac:chgData name="Alessandro Pascolini" userId="384ab5ba-12ed-4428-9c34-e8718e88f07e" providerId="ADAL" clId="{8D46FE10-0284-9A4E-93B8-8580F1B5EB8E}" dt="2024-11-25T16:18:02.828" v="13379" actId="57"/>
          <ac:spMkLst>
            <pc:docMk/>
            <pc:sldMk cId="2952460067" sldId="298"/>
            <ac:spMk id="10" creationId="{EFFDE4FB-F79C-B1A9-C3CE-AD6E2581A570}"/>
          </ac:spMkLst>
        </pc:spChg>
        <pc:spChg chg="add mod">
          <ac:chgData name="Alessandro Pascolini" userId="384ab5ba-12ed-4428-9c34-e8718e88f07e" providerId="ADAL" clId="{8D46FE10-0284-9A4E-93B8-8580F1B5EB8E}" dt="2024-11-26T08:40:17.065" v="17255" actId="313"/>
          <ac:spMkLst>
            <pc:docMk/>
            <pc:sldMk cId="2952460067" sldId="298"/>
            <ac:spMk id="11" creationId="{248514C7-11AF-23C2-FA6E-23BB6DB0886A}"/>
          </ac:spMkLst>
        </pc:spChg>
        <pc:spChg chg="add del mod">
          <ac:chgData name="Alessandro Pascolini" userId="384ab5ba-12ed-4428-9c34-e8718e88f07e" providerId="ADAL" clId="{8D46FE10-0284-9A4E-93B8-8580F1B5EB8E}" dt="2024-11-25T11:45:07.792" v="10586" actId="478"/>
          <ac:spMkLst>
            <pc:docMk/>
            <pc:sldMk cId="2952460067" sldId="298"/>
            <ac:spMk id="12" creationId="{9E6F9F7B-B8A7-1DC7-7496-0CF85ADC873B}"/>
          </ac:spMkLst>
        </pc:spChg>
        <pc:spChg chg="mod">
          <ac:chgData name="Alessandro Pascolini" userId="384ab5ba-12ed-4428-9c34-e8718e88f07e" providerId="ADAL" clId="{8D46FE10-0284-9A4E-93B8-8580F1B5EB8E}" dt="2024-11-25T11:45:38.317" v="10593" actId="207"/>
          <ac:spMkLst>
            <pc:docMk/>
            <pc:sldMk cId="2952460067" sldId="298"/>
            <ac:spMk id="13" creationId="{734C8DDC-F34C-4AD0-B172-FF03A17B9DED}"/>
          </ac:spMkLst>
        </pc:spChg>
      </pc:sldChg>
      <pc:sldChg chg="addSp delSp modSp add mod ord">
        <pc:chgData name="Alessandro Pascolini" userId="384ab5ba-12ed-4428-9c34-e8718e88f07e" providerId="ADAL" clId="{8D46FE10-0284-9A4E-93B8-8580F1B5EB8E}" dt="2024-11-26T08:39:17.098" v="17252" actId="20577"/>
        <pc:sldMkLst>
          <pc:docMk/>
          <pc:sldMk cId="3571507282" sldId="299"/>
        </pc:sldMkLst>
        <pc:spChg chg="mod">
          <ac:chgData name="Alessandro Pascolini" userId="384ab5ba-12ed-4428-9c34-e8718e88f07e" providerId="ADAL" clId="{8D46FE10-0284-9A4E-93B8-8580F1B5EB8E}" dt="2024-11-25T10:31:06.268" v="10022" actId="20577"/>
          <ac:spMkLst>
            <pc:docMk/>
            <pc:sldMk cId="3571507282" sldId="299"/>
            <ac:spMk id="5" creationId="{80892023-3C63-AE23-B6B5-6DAD57178878}"/>
          </ac:spMkLst>
        </pc:spChg>
        <pc:spChg chg="mod">
          <ac:chgData name="Alessandro Pascolini" userId="384ab5ba-12ed-4428-9c34-e8718e88f07e" providerId="ADAL" clId="{8D46FE10-0284-9A4E-93B8-8580F1B5EB8E}" dt="2024-11-25T11:57:32.206" v="10872" actId="20577"/>
          <ac:spMkLst>
            <pc:docMk/>
            <pc:sldMk cId="3571507282" sldId="299"/>
            <ac:spMk id="8" creationId="{3753D2A7-A92A-BD2B-00B4-44C0F2164FCA}"/>
          </ac:spMkLst>
        </pc:spChg>
        <pc:spChg chg="add mod">
          <ac:chgData name="Alessandro Pascolini" userId="384ab5ba-12ed-4428-9c34-e8718e88f07e" providerId="ADAL" clId="{8D46FE10-0284-9A4E-93B8-8580F1B5EB8E}" dt="2024-11-25T13:56:46.752" v="11637" actId="20577"/>
          <ac:spMkLst>
            <pc:docMk/>
            <pc:sldMk cId="3571507282" sldId="299"/>
            <ac:spMk id="9" creationId="{B4BCBE0C-8637-C69A-DC41-513975BF17DE}"/>
          </ac:spMkLst>
        </pc:spChg>
        <pc:spChg chg="add del mod">
          <ac:chgData name="Alessandro Pascolini" userId="384ab5ba-12ed-4428-9c34-e8718e88f07e" providerId="ADAL" clId="{8D46FE10-0284-9A4E-93B8-8580F1B5EB8E}" dt="2024-11-25T11:54:23.169" v="10857" actId="478"/>
          <ac:spMkLst>
            <pc:docMk/>
            <pc:sldMk cId="3571507282" sldId="299"/>
            <ac:spMk id="11" creationId="{4851773E-50D1-103A-70CB-F576BE07B8C0}"/>
          </ac:spMkLst>
        </pc:spChg>
        <pc:spChg chg="add mod">
          <ac:chgData name="Alessandro Pascolini" userId="384ab5ba-12ed-4428-9c34-e8718e88f07e" providerId="ADAL" clId="{8D46FE10-0284-9A4E-93B8-8580F1B5EB8E}" dt="2024-11-26T08:39:17.098" v="17252" actId="20577"/>
          <ac:spMkLst>
            <pc:docMk/>
            <pc:sldMk cId="3571507282" sldId="299"/>
            <ac:spMk id="12" creationId="{D61798BD-F2D3-94BA-55C5-D615E3D532A5}"/>
          </ac:spMkLst>
        </pc:spChg>
        <pc:spChg chg="add mod">
          <ac:chgData name="Alessandro Pascolini" userId="384ab5ba-12ed-4428-9c34-e8718e88f07e" providerId="ADAL" clId="{8D46FE10-0284-9A4E-93B8-8580F1B5EB8E}" dt="2024-11-25T11:54:28.296" v="10859"/>
          <ac:spMkLst>
            <pc:docMk/>
            <pc:sldMk cId="3571507282" sldId="299"/>
            <ac:spMk id="14" creationId="{5D5C3EED-010B-DE89-7EAD-ECC6D0079A13}"/>
          </ac:spMkLst>
        </pc:spChg>
      </pc:sldChg>
      <pc:sldChg chg="addSp delSp modSp add mod">
        <pc:chgData name="Alessandro Pascolini" userId="384ab5ba-12ed-4428-9c34-e8718e88f07e" providerId="ADAL" clId="{8D46FE10-0284-9A4E-93B8-8580F1B5EB8E}" dt="2024-11-26T08:52:37.009" v="17450" actId="20577"/>
        <pc:sldMkLst>
          <pc:docMk/>
          <pc:sldMk cId="2845933530" sldId="300"/>
        </pc:sldMkLst>
        <pc:spChg chg="mod">
          <ac:chgData name="Alessandro Pascolini" userId="384ab5ba-12ed-4428-9c34-e8718e88f07e" providerId="ADAL" clId="{8D46FE10-0284-9A4E-93B8-8580F1B5EB8E}" dt="2024-11-25T11:57:47.605" v="10881" actId="20577"/>
          <ac:spMkLst>
            <pc:docMk/>
            <pc:sldMk cId="2845933530" sldId="300"/>
            <ac:spMk id="5" creationId="{F7BA7742-50AD-1384-CCCB-9A50200AF0E1}"/>
          </ac:spMkLst>
        </pc:spChg>
        <pc:spChg chg="del">
          <ac:chgData name="Alessandro Pascolini" userId="384ab5ba-12ed-4428-9c34-e8718e88f07e" providerId="ADAL" clId="{8D46FE10-0284-9A4E-93B8-8580F1B5EB8E}" dt="2024-11-25T11:59:34.661" v="10884" actId="478"/>
          <ac:spMkLst>
            <pc:docMk/>
            <pc:sldMk cId="2845933530" sldId="300"/>
            <ac:spMk id="8" creationId="{6D7CBF65-3A04-89DD-73F6-A8E88801CB0F}"/>
          </ac:spMkLst>
        </pc:spChg>
        <pc:spChg chg="del">
          <ac:chgData name="Alessandro Pascolini" userId="384ab5ba-12ed-4428-9c34-e8718e88f07e" providerId="ADAL" clId="{8D46FE10-0284-9A4E-93B8-8580F1B5EB8E}" dt="2024-11-25T11:57:49.922" v="10882" actId="478"/>
          <ac:spMkLst>
            <pc:docMk/>
            <pc:sldMk cId="2845933530" sldId="300"/>
            <ac:spMk id="9" creationId="{E60344AF-87FC-F0F0-DD81-176078237882}"/>
          </ac:spMkLst>
        </pc:spChg>
        <pc:spChg chg="add mod">
          <ac:chgData name="Alessandro Pascolini" userId="384ab5ba-12ed-4428-9c34-e8718e88f07e" providerId="ADAL" clId="{8D46FE10-0284-9A4E-93B8-8580F1B5EB8E}" dt="2024-11-26T08:49:47.145" v="17350" actId="57"/>
          <ac:spMkLst>
            <pc:docMk/>
            <pc:sldMk cId="2845933530" sldId="300"/>
            <ac:spMk id="10" creationId="{0FBC6074-B16E-FD0B-89B8-158B34153C00}"/>
          </ac:spMkLst>
        </pc:spChg>
        <pc:spChg chg="del">
          <ac:chgData name="Alessandro Pascolini" userId="384ab5ba-12ed-4428-9c34-e8718e88f07e" providerId="ADAL" clId="{8D46FE10-0284-9A4E-93B8-8580F1B5EB8E}" dt="2024-11-25T11:57:51.288" v="10883" actId="478"/>
          <ac:spMkLst>
            <pc:docMk/>
            <pc:sldMk cId="2845933530" sldId="300"/>
            <ac:spMk id="12" creationId="{A58997EB-C524-9D1B-2AFB-ED69A2D8AEB7}"/>
          </ac:spMkLst>
        </pc:spChg>
        <pc:spChg chg="mod">
          <ac:chgData name="Alessandro Pascolini" userId="384ab5ba-12ed-4428-9c34-e8718e88f07e" providerId="ADAL" clId="{8D46FE10-0284-9A4E-93B8-8580F1B5EB8E}" dt="2024-11-26T08:52:37.009" v="17450" actId="20577"/>
          <ac:spMkLst>
            <pc:docMk/>
            <pc:sldMk cId="2845933530" sldId="300"/>
            <ac:spMk id="13" creationId="{0B8FE297-3BC8-6C57-8D46-99E91D6B3076}"/>
          </ac:spMkLst>
        </pc:spChg>
      </pc:sldChg>
      <pc:sldChg chg="addSp delSp modSp add del mod">
        <pc:chgData name="Alessandro Pascolini" userId="384ab5ba-12ed-4428-9c34-e8718e88f07e" providerId="ADAL" clId="{8D46FE10-0284-9A4E-93B8-8580F1B5EB8E}" dt="2024-11-25T12:11:02.996" v="11277" actId="2696"/>
        <pc:sldMkLst>
          <pc:docMk/>
          <pc:sldMk cId="2016006425" sldId="301"/>
        </pc:sldMkLst>
        <pc:spChg chg="del mod">
          <ac:chgData name="Alessandro Pascolini" userId="384ab5ba-12ed-4428-9c34-e8718e88f07e" providerId="ADAL" clId="{8D46FE10-0284-9A4E-93B8-8580F1B5EB8E}" dt="2024-11-25T12:09:04.419" v="11267" actId="478"/>
          <ac:spMkLst>
            <pc:docMk/>
            <pc:sldMk cId="2016006425" sldId="301"/>
            <ac:spMk id="4" creationId="{734E6104-B4B1-8BA1-B44B-90949B98C1CC}"/>
          </ac:spMkLst>
        </pc:spChg>
        <pc:spChg chg="add del mod">
          <ac:chgData name="Alessandro Pascolini" userId="384ab5ba-12ed-4428-9c34-e8718e88f07e" providerId="ADAL" clId="{8D46FE10-0284-9A4E-93B8-8580F1B5EB8E}" dt="2024-11-25T12:08:56.232" v="11265" actId="207"/>
          <ac:spMkLst>
            <pc:docMk/>
            <pc:sldMk cId="2016006425" sldId="301"/>
            <ac:spMk id="5" creationId="{AD0EB99E-CB6A-5D15-845A-C462E62E3CB0}"/>
          </ac:spMkLst>
        </pc:spChg>
        <pc:spChg chg="mod">
          <ac:chgData name="Alessandro Pascolini" userId="384ab5ba-12ed-4428-9c34-e8718e88f07e" providerId="ADAL" clId="{8D46FE10-0284-9A4E-93B8-8580F1B5EB8E}" dt="2024-11-25T12:08:56.232" v="11265" actId="207"/>
          <ac:spMkLst>
            <pc:docMk/>
            <pc:sldMk cId="2016006425" sldId="301"/>
            <ac:spMk id="6" creationId="{F0621466-D995-93E3-A026-DE75BC0BEB84}"/>
          </ac:spMkLst>
        </pc:spChg>
        <pc:spChg chg="add del mod">
          <ac:chgData name="Alessandro Pascolini" userId="384ab5ba-12ed-4428-9c34-e8718e88f07e" providerId="ADAL" clId="{8D46FE10-0284-9A4E-93B8-8580F1B5EB8E}" dt="2024-11-25T12:08:56.232" v="11265" actId="207"/>
          <ac:spMkLst>
            <pc:docMk/>
            <pc:sldMk cId="2016006425" sldId="301"/>
            <ac:spMk id="8" creationId="{9F95E901-3F0B-E514-65D1-5DCC2AC39D8B}"/>
          </ac:spMkLst>
        </pc:spChg>
        <pc:spChg chg="add del mod">
          <ac:chgData name="Alessandro Pascolini" userId="384ab5ba-12ed-4428-9c34-e8718e88f07e" providerId="ADAL" clId="{8D46FE10-0284-9A4E-93B8-8580F1B5EB8E}" dt="2024-11-25T12:08:56.232" v="11265" actId="207"/>
          <ac:spMkLst>
            <pc:docMk/>
            <pc:sldMk cId="2016006425" sldId="301"/>
            <ac:spMk id="9" creationId="{C550A6FB-1C55-F1E3-147B-EF4B2A9EBCFF}"/>
          </ac:spMkLst>
        </pc:spChg>
        <pc:spChg chg="mod">
          <ac:chgData name="Alessandro Pascolini" userId="384ab5ba-12ed-4428-9c34-e8718e88f07e" providerId="ADAL" clId="{8D46FE10-0284-9A4E-93B8-8580F1B5EB8E}" dt="2024-11-25T12:10:59.399" v="11276" actId="20577"/>
          <ac:spMkLst>
            <pc:docMk/>
            <pc:sldMk cId="2016006425" sldId="301"/>
            <ac:spMk id="10" creationId="{FFC4DA72-B3BC-FA79-9FEA-43C91DD4BB69}"/>
          </ac:spMkLst>
        </pc:spChg>
        <pc:spChg chg="add del mod">
          <ac:chgData name="Alessandro Pascolini" userId="384ab5ba-12ed-4428-9c34-e8718e88f07e" providerId="ADAL" clId="{8D46FE10-0284-9A4E-93B8-8580F1B5EB8E}" dt="2024-11-25T12:08:56.232" v="11265" actId="207"/>
          <ac:spMkLst>
            <pc:docMk/>
            <pc:sldMk cId="2016006425" sldId="301"/>
            <ac:spMk id="11" creationId="{F4939121-80AE-68E6-BE67-CB7DD78D4DC8}"/>
          </ac:spMkLst>
        </pc:spChg>
        <pc:spChg chg="add mod">
          <ac:chgData name="Alessandro Pascolini" userId="384ab5ba-12ed-4428-9c34-e8718e88f07e" providerId="ADAL" clId="{8D46FE10-0284-9A4E-93B8-8580F1B5EB8E}" dt="2024-11-25T12:08:20.739" v="11257" actId="767"/>
          <ac:spMkLst>
            <pc:docMk/>
            <pc:sldMk cId="2016006425" sldId="301"/>
            <ac:spMk id="12" creationId="{4541AC13-A911-E71C-CB0B-61F320DCCA98}"/>
          </ac:spMkLst>
        </pc:spChg>
        <pc:spChg chg="mod">
          <ac:chgData name="Alessandro Pascolini" userId="384ab5ba-12ed-4428-9c34-e8718e88f07e" providerId="ADAL" clId="{8D46FE10-0284-9A4E-93B8-8580F1B5EB8E}" dt="2024-11-25T12:08:56.232" v="11265" actId="207"/>
          <ac:spMkLst>
            <pc:docMk/>
            <pc:sldMk cId="2016006425" sldId="301"/>
            <ac:spMk id="13" creationId="{D84A8A42-F378-1016-1A30-21ED8A8BACC8}"/>
          </ac:spMkLst>
        </pc:spChg>
      </pc:sldChg>
      <pc:sldChg chg="addSp delSp modSp add del mod">
        <pc:chgData name="Alessandro Pascolini" userId="384ab5ba-12ed-4428-9c34-e8718e88f07e" providerId="ADAL" clId="{8D46FE10-0284-9A4E-93B8-8580F1B5EB8E}" dt="2024-11-26T00:16:38.481" v="16600" actId="2696"/>
        <pc:sldMkLst>
          <pc:docMk/>
          <pc:sldMk cId="2594988720" sldId="301"/>
        </pc:sldMkLst>
        <pc:spChg chg="del mod">
          <ac:chgData name="Alessandro Pascolini" userId="384ab5ba-12ed-4428-9c34-e8718e88f07e" providerId="ADAL" clId="{8D46FE10-0284-9A4E-93B8-8580F1B5EB8E}" dt="2024-11-25T14:26:50.042" v="12135" actId="478"/>
          <ac:spMkLst>
            <pc:docMk/>
            <pc:sldMk cId="2594988720" sldId="301"/>
            <ac:spMk id="5" creationId="{7857AB36-F4F9-3052-2082-2400A43AA225}"/>
          </ac:spMkLst>
        </pc:spChg>
        <pc:spChg chg="mod">
          <ac:chgData name="Alessandro Pascolini" userId="384ab5ba-12ed-4428-9c34-e8718e88f07e" providerId="ADAL" clId="{8D46FE10-0284-9A4E-93B8-8580F1B5EB8E}" dt="2024-11-25T12:11:24.290" v="11308" actId="20577"/>
          <ac:spMkLst>
            <pc:docMk/>
            <pc:sldMk cId="2594988720" sldId="301"/>
            <ac:spMk id="6" creationId="{8A2578A9-CE69-3572-A267-305D207DEB97}"/>
          </ac:spMkLst>
        </pc:spChg>
        <pc:spChg chg="add mod">
          <ac:chgData name="Alessandro Pascolini" userId="384ab5ba-12ed-4428-9c34-e8718e88f07e" providerId="ADAL" clId="{8D46FE10-0284-9A4E-93B8-8580F1B5EB8E}" dt="2024-11-25T14:27:02.474" v="12138" actId="1076"/>
          <ac:spMkLst>
            <pc:docMk/>
            <pc:sldMk cId="2594988720" sldId="301"/>
            <ac:spMk id="8" creationId="{E511ACCA-EDC6-4E25-E38A-520AECE4ABF4}"/>
          </ac:spMkLst>
        </pc:spChg>
        <pc:spChg chg="mod">
          <ac:chgData name="Alessandro Pascolini" userId="384ab5ba-12ed-4428-9c34-e8718e88f07e" providerId="ADAL" clId="{8D46FE10-0284-9A4E-93B8-8580F1B5EB8E}" dt="2024-11-25T14:26:53.603" v="12136" actId="1076"/>
          <ac:spMkLst>
            <pc:docMk/>
            <pc:sldMk cId="2594988720" sldId="301"/>
            <ac:spMk id="10" creationId="{A6CFCDCA-24B1-B160-41BC-8E5B5137A19B}"/>
          </ac:spMkLst>
        </pc:spChg>
        <pc:spChg chg="del">
          <ac:chgData name="Alessandro Pascolini" userId="384ab5ba-12ed-4428-9c34-e8718e88f07e" providerId="ADAL" clId="{8D46FE10-0284-9A4E-93B8-8580F1B5EB8E}" dt="2024-11-25T14:26:59.059" v="12137" actId="478"/>
          <ac:spMkLst>
            <pc:docMk/>
            <pc:sldMk cId="2594988720" sldId="301"/>
            <ac:spMk id="13" creationId="{34E2BD95-BC21-E1C9-BB97-F20C70CB7F69}"/>
          </ac:spMkLst>
        </pc:spChg>
      </pc:sldChg>
      <pc:sldChg chg="add">
        <pc:chgData name="Alessandro Pascolini" userId="384ab5ba-12ed-4428-9c34-e8718e88f07e" providerId="ADAL" clId="{8D46FE10-0284-9A4E-93B8-8580F1B5EB8E}" dt="2024-11-25T14:27:53.312" v="12139"/>
        <pc:sldMkLst>
          <pc:docMk/>
          <pc:sldMk cId="885017588" sldId="302"/>
        </pc:sldMkLst>
      </pc:sldChg>
      <pc:sldChg chg="delSp modSp add mod ord">
        <pc:chgData name="Alessandro Pascolini" userId="384ab5ba-12ed-4428-9c34-e8718e88f07e" providerId="ADAL" clId="{8D46FE10-0284-9A4E-93B8-8580F1B5EB8E}" dt="2024-11-26T08:44:26.497" v="17331" actId="20577"/>
        <pc:sldMkLst>
          <pc:docMk/>
          <pc:sldMk cId="3936917347" sldId="303"/>
        </pc:sldMkLst>
        <pc:spChg chg="mod">
          <ac:chgData name="Alessandro Pascolini" userId="384ab5ba-12ed-4428-9c34-e8718e88f07e" providerId="ADAL" clId="{8D46FE10-0284-9A4E-93B8-8580F1B5EB8E}" dt="2024-11-25T14:35:01.253" v="12502" actId="20577"/>
          <ac:spMkLst>
            <pc:docMk/>
            <pc:sldMk cId="3936917347" sldId="303"/>
            <ac:spMk id="4" creationId="{C429F836-31E0-1ADE-2465-B4F7C76E6B2C}"/>
          </ac:spMkLst>
        </pc:spChg>
        <pc:spChg chg="mod">
          <ac:chgData name="Alessandro Pascolini" userId="384ab5ba-12ed-4428-9c34-e8718e88f07e" providerId="ADAL" clId="{8D46FE10-0284-9A4E-93B8-8580F1B5EB8E}" dt="2024-11-25T14:29:49.134" v="12154" actId="20577"/>
          <ac:spMkLst>
            <pc:docMk/>
            <pc:sldMk cId="3936917347" sldId="303"/>
            <ac:spMk id="5" creationId="{899FBC5E-1C46-C25E-2E73-1E6E7782633D}"/>
          </ac:spMkLst>
        </pc:spChg>
        <pc:spChg chg="mod">
          <ac:chgData name="Alessandro Pascolini" userId="384ab5ba-12ed-4428-9c34-e8718e88f07e" providerId="ADAL" clId="{8D46FE10-0284-9A4E-93B8-8580F1B5EB8E}" dt="2024-11-26T08:44:26.497" v="17331" actId="20577"/>
          <ac:spMkLst>
            <pc:docMk/>
            <pc:sldMk cId="3936917347" sldId="303"/>
            <ac:spMk id="8" creationId="{3F8D887D-4FAF-7B6F-09CD-62AEA22B3323}"/>
          </ac:spMkLst>
        </pc:spChg>
        <pc:spChg chg="del">
          <ac:chgData name="Alessandro Pascolini" userId="384ab5ba-12ed-4428-9c34-e8718e88f07e" providerId="ADAL" clId="{8D46FE10-0284-9A4E-93B8-8580F1B5EB8E}" dt="2024-11-25T14:32:13.594" v="12278" actId="478"/>
          <ac:spMkLst>
            <pc:docMk/>
            <pc:sldMk cId="3936917347" sldId="303"/>
            <ac:spMk id="11" creationId="{BC892E54-0E1C-BDC4-780F-9D655292244A}"/>
          </ac:spMkLst>
        </pc:spChg>
        <pc:spChg chg="del">
          <ac:chgData name="Alessandro Pascolini" userId="384ab5ba-12ed-4428-9c34-e8718e88f07e" providerId="ADAL" clId="{8D46FE10-0284-9A4E-93B8-8580F1B5EB8E}" dt="2024-11-25T14:32:41.671" v="12285" actId="478"/>
          <ac:spMkLst>
            <pc:docMk/>
            <pc:sldMk cId="3936917347" sldId="303"/>
            <ac:spMk id="13" creationId="{09146650-CFAA-50BB-8B60-1B44BABE5A99}"/>
          </ac:spMkLst>
        </pc:spChg>
      </pc:sldChg>
      <pc:sldChg chg="addSp delSp modSp add mod">
        <pc:chgData name="Alessandro Pascolini" userId="384ab5ba-12ed-4428-9c34-e8718e88f07e" providerId="ADAL" clId="{8D46FE10-0284-9A4E-93B8-8580F1B5EB8E}" dt="2024-11-26T09:39:20.827" v="17539" actId="20577"/>
        <pc:sldMkLst>
          <pc:docMk/>
          <pc:sldMk cId="2436415278" sldId="304"/>
        </pc:sldMkLst>
        <pc:spChg chg="add del mod">
          <ac:chgData name="Alessandro Pascolini" userId="384ab5ba-12ed-4428-9c34-e8718e88f07e" providerId="ADAL" clId="{8D46FE10-0284-9A4E-93B8-8580F1B5EB8E}" dt="2024-11-25T15:08:57.627" v="12925" actId="478"/>
          <ac:spMkLst>
            <pc:docMk/>
            <pc:sldMk cId="2436415278" sldId="304"/>
            <ac:spMk id="5" creationId="{6CB02A17-1F1E-9E1F-9CDE-479EF584BC40}"/>
          </ac:spMkLst>
        </pc:spChg>
        <pc:spChg chg="mod">
          <ac:chgData name="Alessandro Pascolini" userId="384ab5ba-12ed-4428-9c34-e8718e88f07e" providerId="ADAL" clId="{8D46FE10-0284-9A4E-93B8-8580F1B5EB8E}" dt="2024-11-25T15:09:04.165" v="12930" actId="20577"/>
          <ac:spMkLst>
            <pc:docMk/>
            <pc:sldMk cId="2436415278" sldId="304"/>
            <ac:spMk id="6" creationId="{5887AB59-03EF-49DD-BA76-52E7D7EBFC43}"/>
          </ac:spMkLst>
        </pc:spChg>
        <pc:spChg chg="mod">
          <ac:chgData name="Alessandro Pascolini" userId="384ab5ba-12ed-4428-9c34-e8718e88f07e" providerId="ADAL" clId="{8D46FE10-0284-9A4E-93B8-8580F1B5EB8E}" dt="2024-11-25T15:28:36.615" v="13345" actId="1076"/>
          <ac:spMkLst>
            <pc:docMk/>
            <pc:sldMk cId="2436415278" sldId="304"/>
            <ac:spMk id="8" creationId="{81EEDF4D-C190-9D43-C122-DEC5A8791679}"/>
          </ac:spMkLst>
        </pc:spChg>
        <pc:spChg chg="add mod">
          <ac:chgData name="Alessandro Pascolini" userId="384ab5ba-12ed-4428-9c34-e8718e88f07e" providerId="ADAL" clId="{8D46FE10-0284-9A4E-93B8-8580F1B5EB8E}" dt="2024-11-26T08:49:59.083" v="17358" actId="20577"/>
          <ac:spMkLst>
            <pc:docMk/>
            <pc:sldMk cId="2436415278" sldId="304"/>
            <ac:spMk id="9" creationId="{4EBB90FB-A4AD-4AD0-7C96-0DE12FA843FE}"/>
          </ac:spMkLst>
        </pc:spChg>
        <pc:spChg chg="mod">
          <ac:chgData name="Alessandro Pascolini" userId="384ab5ba-12ed-4428-9c34-e8718e88f07e" providerId="ADAL" clId="{8D46FE10-0284-9A4E-93B8-8580F1B5EB8E}" dt="2024-11-26T09:39:20.827" v="17539" actId="20577"/>
          <ac:spMkLst>
            <pc:docMk/>
            <pc:sldMk cId="2436415278" sldId="304"/>
            <ac:spMk id="10" creationId="{5D0CC763-5A3C-CE76-8E9E-DF8617D5BA75}"/>
          </ac:spMkLst>
        </pc:spChg>
      </pc:sldChg>
      <pc:sldChg chg="addSp delSp modSp add mod setBg delAnim modAnim">
        <pc:chgData name="Alessandro Pascolini" userId="384ab5ba-12ed-4428-9c34-e8718e88f07e" providerId="ADAL" clId="{8D46FE10-0284-9A4E-93B8-8580F1B5EB8E}" dt="2024-11-26T08:50:58.522" v="17384" actId="20577"/>
        <pc:sldMkLst>
          <pc:docMk/>
          <pc:sldMk cId="1872812945" sldId="305"/>
        </pc:sldMkLst>
        <pc:spChg chg="del">
          <ac:chgData name="Alessandro Pascolini" userId="384ab5ba-12ed-4428-9c34-e8718e88f07e" providerId="ADAL" clId="{8D46FE10-0284-9A4E-93B8-8580F1B5EB8E}" dt="2024-11-25T14:47:41.771" v="12541" actId="478"/>
          <ac:spMkLst>
            <pc:docMk/>
            <pc:sldMk cId="1872812945" sldId="305"/>
            <ac:spMk id="4" creationId="{CF65945E-5D6B-F01F-956F-544F72E45850}"/>
          </ac:spMkLst>
        </pc:spChg>
        <pc:spChg chg="del">
          <ac:chgData name="Alessandro Pascolini" userId="384ab5ba-12ed-4428-9c34-e8718e88f07e" providerId="ADAL" clId="{8D46FE10-0284-9A4E-93B8-8580F1B5EB8E}" dt="2024-11-25T14:47:41.771" v="12541" actId="478"/>
          <ac:spMkLst>
            <pc:docMk/>
            <pc:sldMk cId="1872812945" sldId="305"/>
            <ac:spMk id="5" creationId="{681638FE-E92A-E4EA-DAC5-72B9721308BF}"/>
          </ac:spMkLst>
        </pc:spChg>
        <pc:spChg chg="mod">
          <ac:chgData name="Alessandro Pascolini" userId="384ab5ba-12ed-4428-9c34-e8718e88f07e" providerId="ADAL" clId="{8D46FE10-0284-9A4E-93B8-8580F1B5EB8E}" dt="2024-11-26T08:50:55.878" v="17382" actId="20577"/>
          <ac:spMkLst>
            <pc:docMk/>
            <pc:sldMk cId="1872812945" sldId="305"/>
            <ac:spMk id="6" creationId="{1B60A256-C0CB-4CF9-88E5-D3245BCDC900}"/>
          </ac:spMkLst>
        </pc:spChg>
        <pc:spChg chg="del">
          <ac:chgData name="Alessandro Pascolini" userId="384ab5ba-12ed-4428-9c34-e8718e88f07e" providerId="ADAL" clId="{8D46FE10-0284-9A4E-93B8-8580F1B5EB8E}" dt="2024-11-25T14:47:41.771" v="12541" actId="478"/>
          <ac:spMkLst>
            <pc:docMk/>
            <pc:sldMk cId="1872812945" sldId="305"/>
            <ac:spMk id="8" creationId="{DA3146C7-FD6F-F734-DDA5-0DA352F50337}"/>
          </ac:spMkLst>
        </pc:spChg>
        <pc:spChg chg="add mod">
          <ac:chgData name="Alessandro Pascolini" userId="384ab5ba-12ed-4428-9c34-e8718e88f07e" providerId="ADAL" clId="{8D46FE10-0284-9A4E-93B8-8580F1B5EB8E}" dt="2024-11-25T14:54:16.074" v="12758" actId="113"/>
          <ac:spMkLst>
            <pc:docMk/>
            <pc:sldMk cId="1872812945" sldId="305"/>
            <ac:spMk id="9" creationId="{A069125E-967A-3D08-1494-AEB99B1B41E3}"/>
          </ac:spMkLst>
        </pc:spChg>
        <pc:spChg chg="del">
          <ac:chgData name="Alessandro Pascolini" userId="384ab5ba-12ed-4428-9c34-e8718e88f07e" providerId="ADAL" clId="{8D46FE10-0284-9A4E-93B8-8580F1B5EB8E}" dt="2024-11-25T14:47:41.771" v="12541" actId="478"/>
          <ac:spMkLst>
            <pc:docMk/>
            <pc:sldMk cId="1872812945" sldId="305"/>
            <ac:spMk id="10" creationId="{41FBC7B6-C4DB-B5F8-53B8-A73FEB5594FD}"/>
          </ac:spMkLst>
        </pc:spChg>
        <pc:spChg chg="mod">
          <ac:chgData name="Alessandro Pascolini" userId="384ab5ba-12ed-4428-9c34-e8718e88f07e" providerId="ADAL" clId="{8D46FE10-0284-9A4E-93B8-8580F1B5EB8E}" dt="2024-11-25T14:47:42.614" v="12542"/>
          <ac:spMkLst>
            <pc:docMk/>
            <pc:sldMk cId="1872812945" sldId="305"/>
            <ac:spMk id="12" creationId="{CE53044A-D73B-B310-C48C-FE6F968A96B1}"/>
          </ac:spMkLst>
        </pc:spChg>
        <pc:spChg chg="mod">
          <ac:chgData name="Alessandro Pascolini" userId="384ab5ba-12ed-4428-9c34-e8718e88f07e" providerId="ADAL" clId="{8D46FE10-0284-9A4E-93B8-8580F1B5EB8E}" dt="2024-11-25T14:50:11.423" v="12579" actId="14100"/>
          <ac:spMkLst>
            <pc:docMk/>
            <pc:sldMk cId="1872812945" sldId="305"/>
            <ac:spMk id="16" creationId="{F83579CC-8A7B-2D38-DF0C-064074E4DA95}"/>
          </ac:spMkLst>
        </pc:spChg>
        <pc:spChg chg="del mod">
          <ac:chgData name="Alessandro Pascolini" userId="384ab5ba-12ed-4428-9c34-e8718e88f07e" providerId="ADAL" clId="{8D46FE10-0284-9A4E-93B8-8580F1B5EB8E}" dt="2024-11-25T14:50:52.802" v="12593" actId="478"/>
          <ac:spMkLst>
            <pc:docMk/>
            <pc:sldMk cId="1872812945" sldId="305"/>
            <ac:spMk id="21" creationId="{3173F0CE-F8A7-0F03-6764-0E73917FC403}"/>
          </ac:spMkLst>
        </pc:spChg>
        <pc:spChg chg="del mod">
          <ac:chgData name="Alessandro Pascolini" userId="384ab5ba-12ed-4428-9c34-e8718e88f07e" providerId="ADAL" clId="{8D46FE10-0284-9A4E-93B8-8580F1B5EB8E}" dt="2024-11-25T14:50:49.023" v="12592" actId="478"/>
          <ac:spMkLst>
            <pc:docMk/>
            <pc:sldMk cId="1872812945" sldId="305"/>
            <ac:spMk id="23" creationId="{1F071EB3-9333-A638-9254-A5DE478F02B4}"/>
          </ac:spMkLst>
        </pc:spChg>
        <pc:spChg chg="mod">
          <ac:chgData name="Alessandro Pascolini" userId="384ab5ba-12ed-4428-9c34-e8718e88f07e" providerId="ADAL" clId="{8D46FE10-0284-9A4E-93B8-8580F1B5EB8E}" dt="2024-11-25T14:50:38.371" v="12591" actId="1076"/>
          <ac:spMkLst>
            <pc:docMk/>
            <pc:sldMk cId="1872812945" sldId="305"/>
            <ac:spMk id="25" creationId="{6DB0474A-5B2A-E9CB-AF2F-0CBEB1F0ADC3}"/>
          </ac:spMkLst>
        </pc:spChg>
        <pc:spChg chg="add mod">
          <ac:chgData name="Alessandro Pascolini" userId="384ab5ba-12ed-4428-9c34-e8718e88f07e" providerId="ADAL" clId="{8D46FE10-0284-9A4E-93B8-8580F1B5EB8E}" dt="2024-11-25T14:51:36.372" v="12617" actId="20577"/>
          <ac:spMkLst>
            <pc:docMk/>
            <pc:sldMk cId="1872812945" sldId="305"/>
            <ac:spMk id="27" creationId="{DF101843-1E33-DE76-DCD2-17AD297A0839}"/>
          </ac:spMkLst>
        </pc:spChg>
        <pc:spChg chg="add mod">
          <ac:chgData name="Alessandro Pascolini" userId="384ab5ba-12ed-4428-9c34-e8718e88f07e" providerId="ADAL" clId="{8D46FE10-0284-9A4E-93B8-8580F1B5EB8E}" dt="2024-11-25T16:15:36.024" v="13365" actId="14100"/>
          <ac:spMkLst>
            <pc:docMk/>
            <pc:sldMk cId="1872812945" sldId="305"/>
            <ac:spMk id="28" creationId="{150E96E4-1E37-1990-8AAF-E5F47E628E8F}"/>
          </ac:spMkLst>
        </pc:spChg>
        <pc:spChg chg="mod">
          <ac:chgData name="Alessandro Pascolini" userId="384ab5ba-12ed-4428-9c34-e8718e88f07e" providerId="ADAL" clId="{8D46FE10-0284-9A4E-93B8-8580F1B5EB8E}" dt="2024-11-25T14:56:15.386" v="12903" actId="255"/>
          <ac:spMkLst>
            <pc:docMk/>
            <pc:sldMk cId="1872812945" sldId="305"/>
            <ac:spMk id="31" creationId="{5E06206A-D780-F3E7-D982-34851990E7BE}"/>
          </ac:spMkLst>
        </pc:spChg>
        <pc:spChg chg="add mod">
          <ac:chgData name="Alessandro Pascolini" userId="384ab5ba-12ed-4428-9c34-e8718e88f07e" providerId="ADAL" clId="{8D46FE10-0284-9A4E-93B8-8580F1B5EB8E}" dt="2024-11-25T14:57:06.979" v="12914" actId="14100"/>
          <ac:spMkLst>
            <pc:docMk/>
            <pc:sldMk cId="1872812945" sldId="305"/>
            <ac:spMk id="32" creationId="{1697618A-797A-B0F0-ACDE-455CF674C1A7}"/>
          </ac:spMkLst>
        </pc:spChg>
        <pc:spChg chg="add mod">
          <ac:chgData name="Alessandro Pascolini" userId="384ab5ba-12ed-4428-9c34-e8718e88f07e" providerId="ADAL" clId="{8D46FE10-0284-9A4E-93B8-8580F1B5EB8E}" dt="2024-11-25T16:15:19.042" v="13363" actId="1076"/>
          <ac:spMkLst>
            <pc:docMk/>
            <pc:sldMk cId="1872812945" sldId="305"/>
            <ac:spMk id="34" creationId="{4BC267CE-7CE5-AC40-0401-0A0B2FDCF136}"/>
          </ac:spMkLst>
        </pc:spChg>
        <pc:spChg chg="mod topLvl">
          <ac:chgData name="Alessandro Pascolini" userId="384ab5ba-12ed-4428-9c34-e8718e88f07e" providerId="ADAL" clId="{8D46FE10-0284-9A4E-93B8-8580F1B5EB8E}" dt="2024-11-25T14:56:43.459" v="12909" actId="255"/>
          <ac:spMkLst>
            <pc:docMk/>
            <pc:sldMk cId="1872812945" sldId="305"/>
            <ac:spMk id="38" creationId="{A0E4C1A0-1484-B68B-5232-DE7848F99F10}"/>
          </ac:spMkLst>
        </pc:spChg>
        <pc:spChg chg="mod topLvl">
          <ac:chgData name="Alessandro Pascolini" userId="384ab5ba-12ed-4428-9c34-e8718e88f07e" providerId="ADAL" clId="{8D46FE10-0284-9A4E-93B8-8580F1B5EB8E}" dt="2024-11-25T14:56:31.036" v="12907" actId="255"/>
          <ac:spMkLst>
            <pc:docMk/>
            <pc:sldMk cId="1872812945" sldId="305"/>
            <ac:spMk id="39" creationId="{FC9ABDFA-F544-040E-81DB-816018D46944}"/>
          </ac:spMkLst>
        </pc:spChg>
        <pc:spChg chg="add mod">
          <ac:chgData name="Alessandro Pascolini" userId="384ab5ba-12ed-4428-9c34-e8718e88f07e" providerId="ADAL" clId="{8D46FE10-0284-9A4E-93B8-8580F1B5EB8E}" dt="2024-11-25T14:57:51.625" v="12920" actId="113"/>
          <ac:spMkLst>
            <pc:docMk/>
            <pc:sldMk cId="1872812945" sldId="305"/>
            <ac:spMk id="40" creationId="{78A97E07-4E34-3B66-85FD-CD608FE5E806}"/>
          </ac:spMkLst>
        </pc:spChg>
        <pc:spChg chg="add mod">
          <ac:chgData name="Alessandro Pascolini" userId="384ab5ba-12ed-4428-9c34-e8718e88f07e" providerId="ADAL" clId="{8D46FE10-0284-9A4E-93B8-8580F1B5EB8E}" dt="2024-11-25T14:50:58.973" v="12595" actId="1076"/>
          <ac:spMkLst>
            <pc:docMk/>
            <pc:sldMk cId="1872812945" sldId="305"/>
            <ac:spMk id="54" creationId="{720CBAFE-AA4D-B4A1-D2F3-EDCB13E46D55}"/>
          </ac:spMkLst>
        </pc:spChg>
        <pc:spChg chg="add mod">
          <ac:chgData name="Alessandro Pascolini" userId="384ab5ba-12ed-4428-9c34-e8718e88f07e" providerId="ADAL" clId="{8D46FE10-0284-9A4E-93B8-8580F1B5EB8E}" dt="2024-11-25T14:51:08.782" v="12597" actId="1076"/>
          <ac:spMkLst>
            <pc:docMk/>
            <pc:sldMk cId="1872812945" sldId="305"/>
            <ac:spMk id="55" creationId="{4185D8AE-179B-ED25-9284-FF7553F50BC0}"/>
          </ac:spMkLst>
        </pc:spChg>
        <pc:spChg chg="add mod">
          <ac:chgData name="Alessandro Pascolini" userId="384ab5ba-12ed-4428-9c34-e8718e88f07e" providerId="ADAL" clId="{8D46FE10-0284-9A4E-93B8-8580F1B5EB8E}" dt="2024-11-26T08:50:58.522" v="17384" actId="20577"/>
          <ac:spMkLst>
            <pc:docMk/>
            <pc:sldMk cId="1872812945" sldId="305"/>
            <ac:spMk id="57" creationId="{B09F3907-5045-A831-9D68-4CED398D99DF}"/>
          </ac:spMkLst>
        </pc:spChg>
        <pc:spChg chg="add del mod">
          <ac:chgData name="Alessandro Pascolini" userId="384ab5ba-12ed-4428-9c34-e8718e88f07e" providerId="ADAL" clId="{8D46FE10-0284-9A4E-93B8-8580F1B5EB8E}" dt="2024-11-25T16:48:23.888" v="13687" actId="478"/>
          <ac:spMkLst>
            <pc:docMk/>
            <pc:sldMk cId="1872812945" sldId="305"/>
            <ac:spMk id="70" creationId="{CEAFFAC6-3471-EBF2-59A4-1AEDBE627F6A}"/>
          </ac:spMkLst>
        </pc:spChg>
        <pc:spChg chg="del mod topLvl">
          <ac:chgData name="Alessandro Pascolini" userId="384ab5ba-12ed-4428-9c34-e8718e88f07e" providerId="ADAL" clId="{8D46FE10-0284-9A4E-93B8-8580F1B5EB8E}" dt="2024-11-25T16:48:36.464" v="13692" actId="478"/>
          <ac:spMkLst>
            <pc:docMk/>
            <pc:sldMk cId="1872812945" sldId="305"/>
            <ac:spMk id="72" creationId="{12D8DB95-30FB-08AB-BCC1-87B2B673321B}"/>
          </ac:spMkLst>
        </pc:spChg>
        <pc:spChg chg="del mod topLvl">
          <ac:chgData name="Alessandro Pascolini" userId="384ab5ba-12ed-4428-9c34-e8718e88f07e" providerId="ADAL" clId="{8D46FE10-0284-9A4E-93B8-8580F1B5EB8E}" dt="2024-11-25T22:41:05.943" v="14034" actId="478"/>
          <ac:spMkLst>
            <pc:docMk/>
            <pc:sldMk cId="1872812945" sldId="305"/>
            <ac:spMk id="73" creationId="{C8FCA70E-46BE-978B-D432-221EC751EDBC}"/>
          </ac:spMkLst>
        </pc:spChg>
        <pc:spChg chg="mod">
          <ac:chgData name="Alessandro Pascolini" userId="384ab5ba-12ed-4428-9c34-e8718e88f07e" providerId="ADAL" clId="{8D46FE10-0284-9A4E-93B8-8580F1B5EB8E}" dt="2024-11-25T22:42:44.215" v="14216" actId="20577"/>
          <ac:spMkLst>
            <pc:docMk/>
            <pc:sldMk cId="1872812945" sldId="305"/>
            <ac:spMk id="75" creationId="{13C2F67F-8203-A4FE-D43D-4E44EEFF0A21}"/>
          </ac:spMkLst>
        </pc:spChg>
        <pc:spChg chg="mod">
          <ac:chgData name="Alessandro Pascolini" userId="384ab5ba-12ed-4428-9c34-e8718e88f07e" providerId="ADAL" clId="{8D46FE10-0284-9A4E-93B8-8580F1B5EB8E}" dt="2024-11-25T22:41:28.802" v="14046" actId="20577"/>
          <ac:spMkLst>
            <pc:docMk/>
            <pc:sldMk cId="1872812945" sldId="305"/>
            <ac:spMk id="76" creationId="{DE38FA9E-F352-3A15-CCFA-092EF24739E4}"/>
          </ac:spMkLst>
        </pc:spChg>
        <pc:grpChg chg="add mod">
          <ac:chgData name="Alessandro Pascolini" userId="384ab5ba-12ed-4428-9c34-e8718e88f07e" providerId="ADAL" clId="{8D46FE10-0284-9A4E-93B8-8580F1B5EB8E}" dt="2024-11-25T14:48:14.705" v="12549" actId="1076"/>
          <ac:grpSpMkLst>
            <pc:docMk/>
            <pc:sldMk cId="1872812945" sldId="305"/>
            <ac:grpSpMk id="11" creationId="{6C078B88-BE9D-4EA0-B39F-DA81D4233697}"/>
          </ac:grpSpMkLst>
        </pc:grpChg>
        <pc:grpChg chg="mod">
          <ac:chgData name="Alessandro Pascolini" userId="384ab5ba-12ed-4428-9c34-e8718e88f07e" providerId="ADAL" clId="{8D46FE10-0284-9A4E-93B8-8580F1B5EB8E}" dt="2024-11-25T14:47:42.614" v="12542"/>
          <ac:grpSpMkLst>
            <pc:docMk/>
            <pc:sldMk cId="1872812945" sldId="305"/>
            <ac:grpSpMk id="13" creationId="{4CEC04FE-3D74-B917-F379-A5A3E8BAAB02}"/>
          </ac:grpSpMkLst>
        </pc:grpChg>
        <pc:grpChg chg="mod">
          <ac:chgData name="Alessandro Pascolini" userId="384ab5ba-12ed-4428-9c34-e8718e88f07e" providerId="ADAL" clId="{8D46FE10-0284-9A4E-93B8-8580F1B5EB8E}" dt="2024-11-25T14:47:42.614" v="12542"/>
          <ac:grpSpMkLst>
            <pc:docMk/>
            <pc:sldMk cId="1872812945" sldId="305"/>
            <ac:grpSpMk id="14" creationId="{3019BF7D-8EDE-7310-4DBF-AAE0790110C8}"/>
          </ac:grpSpMkLst>
        </pc:grpChg>
        <pc:grpChg chg="mod">
          <ac:chgData name="Alessandro Pascolini" userId="384ab5ba-12ed-4428-9c34-e8718e88f07e" providerId="ADAL" clId="{8D46FE10-0284-9A4E-93B8-8580F1B5EB8E}" dt="2024-11-25T14:47:42.614" v="12542"/>
          <ac:grpSpMkLst>
            <pc:docMk/>
            <pc:sldMk cId="1872812945" sldId="305"/>
            <ac:grpSpMk id="15" creationId="{BBAE3EFC-1B6E-7071-3D89-08CF589EF5A0}"/>
          </ac:grpSpMkLst>
        </pc:grpChg>
        <pc:grpChg chg="mod">
          <ac:chgData name="Alessandro Pascolini" userId="384ab5ba-12ed-4428-9c34-e8718e88f07e" providerId="ADAL" clId="{8D46FE10-0284-9A4E-93B8-8580F1B5EB8E}" dt="2024-11-25T14:47:42.614" v="12542"/>
          <ac:grpSpMkLst>
            <pc:docMk/>
            <pc:sldMk cId="1872812945" sldId="305"/>
            <ac:grpSpMk id="18" creationId="{7A15285F-CF1F-7DD5-1A2D-9D6510EACE0E}"/>
          </ac:grpSpMkLst>
        </pc:grpChg>
        <pc:grpChg chg="del mod">
          <ac:chgData name="Alessandro Pascolini" userId="384ab5ba-12ed-4428-9c34-e8718e88f07e" providerId="ADAL" clId="{8D46FE10-0284-9A4E-93B8-8580F1B5EB8E}" dt="2024-11-25T14:50:49.023" v="12592" actId="478"/>
          <ac:grpSpMkLst>
            <pc:docMk/>
            <pc:sldMk cId="1872812945" sldId="305"/>
            <ac:grpSpMk id="19" creationId="{3F647293-D28B-A0BE-1F95-5D49A9315426}"/>
          </ac:grpSpMkLst>
        </pc:grpChg>
        <pc:grpChg chg="del mod">
          <ac:chgData name="Alessandro Pascolini" userId="384ab5ba-12ed-4428-9c34-e8718e88f07e" providerId="ADAL" clId="{8D46FE10-0284-9A4E-93B8-8580F1B5EB8E}" dt="2024-11-25T14:50:52.802" v="12593" actId="478"/>
          <ac:grpSpMkLst>
            <pc:docMk/>
            <pc:sldMk cId="1872812945" sldId="305"/>
            <ac:grpSpMk id="20" creationId="{DD456807-F3AE-8AE0-82DB-28221BAEBB67}"/>
          </ac:grpSpMkLst>
        </pc:grpChg>
        <pc:grpChg chg="add mod">
          <ac:chgData name="Alessandro Pascolini" userId="384ab5ba-12ed-4428-9c34-e8718e88f07e" providerId="ADAL" clId="{8D46FE10-0284-9A4E-93B8-8580F1B5EB8E}" dt="2024-11-25T14:52:05.275" v="12620" actId="1076"/>
          <ac:grpSpMkLst>
            <pc:docMk/>
            <pc:sldMk cId="1872812945" sldId="305"/>
            <ac:grpSpMk id="29" creationId="{4BBDD3BA-E9B8-72E4-B7BC-13FB5BC21558}"/>
          </ac:grpSpMkLst>
        </pc:grpChg>
        <pc:grpChg chg="add del mod">
          <ac:chgData name="Alessandro Pascolini" userId="384ab5ba-12ed-4428-9c34-e8718e88f07e" providerId="ADAL" clId="{8D46FE10-0284-9A4E-93B8-8580F1B5EB8E}" dt="2024-11-25T14:49:10.271" v="12558" actId="165"/>
          <ac:grpSpMkLst>
            <pc:docMk/>
            <pc:sldMk cId="1872812945" sldId="305"/>
            <ac:grpSpMk id="36" creationId="{46B50248-90E9-2A0C-6BF9-1CD5EF77B358}"/>
          </ac:grpSpMkLst>
        </pc:grpChg>
        <pc:grpChg chg="add del mod">
          <ac:chgData name="Alessandro Pascolini" userId="384ab5ba-12ed-4428-9c34-e8718e88f07e" providerId="ADAL" clId="{8D46FE10-0284-9A4E-93B8-8580F1B5EB8E}" dt="2024-11-25T16:48:36.464" v="13692" actId="478"/>
          <ac:grpSpMkLst>
            <pc:docMk/>
            <pc:sldMk cId="1872812945" sldId="305"/>
            <ac:grpSpMk id="71" creationId="{17905D0E-F479-D52A-A711-11DC7DED758B}"/>
          </ac:grpSpMkLst>
        </pc:grpChg>
        <pc:grpChg chg="add mod">
          <ac:chgData name="Alessandro Pascolini" userId="384ab5ba-12ed-4428-9c34-e8718e88f07e" providerId="ADAL" clId="{8D46FE10-0284-9A4E-93B8-8580F1B5EB8E}" dt="2024-11-25T22:41:23.655" v="14038" actId="1076"/>
          <ac:grpSpMkLst>
            <pc:docMk/>
            <pc:sldMk cId="1872812945" sldId="305"/>
            <ac:grpSpMk id="74" creationId="{D7D00AB5-0139-CD5D-1083-A71C10955FDF}"/>
          </ac:grpSpMkLst>
        </pc:grpChg>
        <pc:picChg chg="del">
          <ac:chgData name="Alessandro Pascolini" userId="384ab5ba-12ed-4428-9c34-e8718e88f07e" providerId="ADAL" clId="{8D46FE10-0284-9A4E-93B8-8580F1B5EB8E}" dt="2024-11-25T14:52:13.464" v="12621" actId="478"/>
          <ac:picMkLst>
            <pc:docMk/>
            <pc:sldMk cId="1872812945" sldId="305"/>
            <ac:picMk id="7" creationId="{959CCB38-3325-E4BB-2363-89435B4EED05}"/>
          </ac:picMkLst>
        </pc:picChg>
        <pc:picChg chg="mod">
          <ac:chgData name="Alessandro Pascolini" userId="384ab5ba-12ed-4428-9c34-e8718e88f07e" providerId="ADAL" clId="{8D46FE10-0284-9A4E-93B8-8580F1B5EB8E}" dt="2024-11-25T14:50:14.671" v="12580" actId="1076"/>
          <ac:picMkLst>
            <pc:docMk/>
            <pc:sldMk cId="1872812945" sldId="305"/>
            <ac:picMk id="17" creationId="{E462511C-24E7-2610-3039-52A46B5EB65F}"/>
          </ac:picMkLst>
        </pc:picChg>
        <pc:picChg chg="mod">
          <ac:chgData name="Alessandro Pascolini" userId="384ab5ba-12ed-4428-9c34-e8718e88f07e" providerId="ADAL" clId="{8D46FE10-0284-9A4E-93B8-8580F1B5EB8E}" dt="2024-11-25T14:47:42.614" v="12542"/>
          <ac:picMkLst>
            <pc:docMk/>
            <pc:sldMk cId="1872812945" sldId="305"/>
            <ac:picMk id="22" creationId="{8FC71232-ABF0-82BD-B7F5-9DB686016AC5}"/>
          </ac:picMkLst>
        </pc:picChg>
        <pc:picChg chg="mod">
          <ac:chgData name="Alessandro Pascolini" userId="384ab5ba-12ed-4428-9c34-e8718e88f07e" providerId="ADAL" clId="{8D46FE10-0284-9A4E-93B8-8580F1B5EB8E}" dt="2024-11-25T14:51:15.134" v="12598" actId="1076"/>
          <ac:picMkLst>
            <pc:docMk/>
            <pc:sldMk cId="1872812945" sldId="305"/>
            <ac:picMk id="24" creationId="{5FC64033-401C-4A3D-CAD9-7786B6C2235D}"/>
          </ac:picMkLst>
        </pc:picChg>
        <pc:picChg chg="mod">
          <ac:chgData name="Alessandro Pascolini" userId="384ab5ba-12ed-4428-9c34-e8718e88f07e" providerId="ADAL" clId="{8D46FE10-0284-9A4E-93B8-8580F1B5EB8E}" dt="2024-11-25T14:50:38.371" v="12591" actId="1076"/>
          <ac:picMkLst>
            <pc:docMk/>
            <pc:sldMk cId="1872812945" sldId="305"/>
            <ac:picMk id="26" creationId="{5386E3E1-0BB6-3934-1E2F-4BA7E074FD6A}"/>
          </ac:picMkLst>
        </pc:picChg>
        <pc:picChg chg="mod">
          <ac:chgData name="Alessandro Pascolini" userId="384ab5ba-12ed-4428-9c34-e8718e88f07e" providerId="ADAL" clId="{8D46FE10-0284-9A4E-93B8-8580F1B5EB8E}" dt="2024-11-25T14:47:42.614" v="12542"/>
          <ac:picMkLst>
            <pc:docMk/>
            <pc:sldMk cId="1872812945" sldId="305"/>
            <ac:picMk id="30" creationId="{7A2E28CE-0BAF-E157-9951-C647CBE439D0}"/>
          </ac:picMkLst>
        </pc:picChg>
        <pc:picChg chg="add mod">
          <ac:chgData name="Alessandro Pascolini" userId="384ab5ba-12ed-4428-9c34-e8718e88f07e" providerId="ADAL" clId="{8D46FE10-0284-9A4E-93B8-8580F1B5EB8E}" dt="2024-11-25T16:44:22.544" v="13679" actId="1076"/>
          <ac:picMkLst>
            <pc:docMk/>
            <pc:sldMk cId="1872812945" sldId="305"/>
            <ac:picMk id="56" creationId="{1C63A805-754B-F4F5-CE62-89435F6E45AD}"/>
          </ac:picMkLst>
        </pc:picChg>
        <pc:picChg chg="add mod">
          <ac:chgData name="Alessandro Pascolini" userId="384ab5ba-12ed-4428-9c34-e8718e88f07e" providerId="ADAL" clId="{8D46FE10-0284-9A4E-93B8-8580F1B5EB8E}" dt="2024-11-25T16:44:14.644" v="13678"/>
          <ac:picMkLst>
            <pc:docMk/>
            <pc:sldMk cId="1872812945" sldId="305"/>
            <ac:picMk id="69" creationId="{CEB4E53A-6F20-2E7F-DAED-522F93F67ACD}"/>
          </ac:picMkLst>
        </pc:picChg>
        <pc:cxnChg chg="add mod">
          <ac:chgData name="Alessandro Pascolini" userId="384ab5ba-12ed-4428-9c34-e8718e88f07e" providerId="ADAL" clId="{8D46FE10-0284-9A4E-93B8-8580F1B5EB8E}" dt="2024-11-25T16:15:19.042" v="13363" actId="1076"/>
          <ac:cxnSpMkLst>
            <pc:docMk/>
            <pc:sldMk cId="1872812945" sldId="305"/>
            <ac:cxnSpMk id="33" creationId="{48BE58A6-57DB-21B6-86ED-32384210F1BC}"/>
          </ac:cxnSpMkLst>
        </pc:cxnChg>
        <pc:cxnChg chg="add del mod">
          <ac:chgData name="Alessandro Pascolini" userId="384ab5ba-12ed-4428-9c34-e8718e88f07e" providerId="ADAL" clId="{8D46FE10-0284-9A4E-93B8-8580F1B5EB8E}" dt="2024-11-25T14:49:43.883" v="12564" actId="478"/>
          <ac:cxnSpMkLst>
            <pc:docMk/>
            <pc:sldMk cId="1872812945" sldId="305"/>
            <ac:cxnSpMk id="35" creationId="{A3392A95-2BA0-335F-F170-15A5DA3FBDCF}"/>
          </ac:cxnSpMkLst>
        </pc:cxnChg>
        <pc:cxnChg chg="mod topLvl">
          <ac:chgData name="Alessandro Pascolini" userId="384ab5ba-12ed-4428-9c34-e8718e88f07e" providerId="ADAL" clId="{8D46FE10-0284-9A4E-93B8-8580F1B5EB8E}" dt="2024-11-25T14:57:06.979" v="12914" actId="14100"/>
          <ac:cxnSpMkLst>
            <pc:docMk/>
            <pc:sldMk cId="1872812945" sldId="305"/>
            <ac:cxnSpMk id="37" creationId="{A47DDA33-97C6-71EF-0312-C10293FBB6E5}"/>
          </ac:cxnSpMkLst>
        </pc:cxnChg>
        <pc:cxnChg chg="add mod">
          <ac:chgData name="Alessandro Pascolini" userId="384ab5ba-12ed-4428-9c34-e8718e88f07e" providerId="ADAL" clId="{8D46FE10-0284-9A4E-93B8-8580F1B5EB8E}" dt="2024-11-25T16:15:19.042" v="13363" actId="1076"/>
          <ac:cxnSpMkLst>
            <pc:docMk/>
            <pc:sldMk cId="1872812945" sldId="305"/>
            <ac:cxnSpMk id="49" creationId="{DDC89948-7C33-7B3C-8DD9-D5E03996C293}"/>
          </ac:cxnSpMkLst>
        </pc:cxnChg>
      </pc:sldChg>
      <pc:sldChg chg="modSp add del mod">
        <pc:chgData name="Alessandro Pascolini" userId="384ab5ba-12ed-4428-9c34-e8718e88f07e" providerId="ADAL" clId="{8D46FE10-0284-9A4E-93B8-8580F1B5EB8E}" dt="2024-11-25T16:20:16.599" v="13386" actId="2696"/>
        <pc:sldMkLst>
          <pc:docMk/>
          <pc:sldMk cId="4218869572" sldId="306"/>
        </pc:sldMkLst>
        <pc:spChg chg="mod">
          <ac:chgData name="Alessandro Pascolini" userId="384ab5ba-12ed-4428-9c34-e8718e88f07e" providerId="ADAL" clId="{8D46FE10-0284-9A4E-93B8-8580F1B5EB8E}" dt="2024-11-25T16:17:02.076" v="13374" actId="20577"/>
          <ac:spMkLst>
            <pc:docMk/>
            <pc:sldMk cId="4218869572" sldId="306"/>
            <ac:spMk id="6" creationId="{771419F2-CE37-B425-0543-68E2C438A2A9}"/>
          </ac:spMkLst>
        </pc:spChg>
      </pc:sldChg>
      <pc:sldChg chg="addSp delSp modSp add mod">
        <pc:chgData name="Alessandro Pascolini" userId="384ab5ba-12ed-4428-9c34-e8718e88f07e" providerId="ADAL" clId="{8D46FE10-0284-9A4E-93B8-8580F1B5EB8E}" dt="2024-11-25T23:26:53.818" v="14740" actId="20577"/>
        <pc:sldMkLst>
          <pc:docMk/>
          <pc:sldMk cId="3448460780" sldId="307"/>
        </pc:sldMkLst>
        <pc:spChg chg="mod">
          <ac:chgData name="Alessandro Pascolini" userId="384ab5ba-12ed-4428-9c34-e8718e88f07e" providerId="ADAL" clId="{8D46FE10-0284-9A4E-93B8-8580F1B5EB8E}" dt="2024-11-25T23:26:53.818" v="14740" actId="20577"/>
          <ac:spMkLst>
            <pc:docMk/>
            <pc:sldMk cId="3448460780" sldId="307"/>
            <ac:spMk id="4" creationId="{CC4FF9B8-0854-1CF2-76D6-3EF31B341F41}"/>
          </ac:spMkLst>
        </pc:spChg>
        <pc:spChg chg="mod">
          <ac:chgData name="Alessandro Pascolini" userId="384ab5ba-12ed-4428-9c34-e8718e88f07e" providerId="ADAL" clId="{8D46FE10-0284-9A4E-93B8-8580F1B5EB8E}" dt="2024-11-25T16:22:15.187" v="13412" actId="20577"/>
          <ac:spMkLst>
            <pc:docMk/>
            <pc:sldMk cId="3448460780" sldId="307"/>
            <ac:spMk id="5" creationId="{71D07CBA-1BBF-8710-92C1-1964CB8E52DE}"/>
          </ac:spMkLst>
        </pc:spChg>
        <pc:spChg chg="mod">
          <ac:chgData name="Alessandro Pascolini" userId="384ab5ba-12ed-4428-9c34-e8718e88f07e" providerId="ADAL" clId="{8D46FE10-0284-9A4E-93B8-8580F1B5EB8E}" dt="2024-11-25T16:20:59.747" v="13394" actId="20577"/>
          <ac:spMkLst>
            <pc:docMk/>
            <pc:sldMk cId="3448460780" sldId="307"/>
            <ac:spMk id="6" creationId="{28834F72-C14C-E285-C48F-8E99CA184736}"/>
          </ac:spMkLst>
        </pc:spChg>
        <pc:spChg chg="del">
          <ac:chgData name="Alessandro Pascolini" userId="384ab5ba-12ed-4428-9c34-e8718e88f07e" providerId="ADAL" clId="{8D46FE10-0284-9A4E-93B8-8580F1B5EB8E}" dt="2024-11-25T16:22:08.812" v="13395" actId="478"/>
          <ac:spMkLst>
            <pc:docMk/>
            <pc:sldMk cId="3448460780" sldId="307"/>
            <ac:spMk id="8" creationId="{F0790A93-4B2B-ABF4-54BD-AE20A66A0C93}"/>
          </ac:spMkLst>
        </pc:spChg>
        <pc:spChg chg="mod">
          <ac:chgData name="Alessandro Pascolini" userId="384ab5ba-12ed-4428-9c34-e8718e88f07e" providerId="ADAL" clId="{8D46FE10-0284-9A4E-93B8-8580F1B5EB8E}" dt="2024-11-25T16:53:16.229" v="13879" actId="20577"/>
          <ac:spMkLst>
            <pc:docMk/>
            <pc:sldMk cId="3448460780" sldId="307"/>
            <ac:spMk id="10" creationId="{F5BA7873-026E-10E2-5BFA-E527C47FDBCA}"/>
          </ac:spMkLst>
        </pc:spChg>
        <pc:spChg chg="mod">
          <ac:chgData name="Alessandro Pascolini" userId="384ab5ba-12ed-4428-9c34-e8718e88f07e" providerId="ADAL" clId="{8D46FE10-0284-9A4E-93B8-8580F1B5EB8E}" dt="2024-11-25T16:53:29.630" v="13891" actId="20577"/>
          <ac:spMkLst>
            <pc:docMk/>
            <pc:sldMk cId="3448460780" sldId="307"/>
            <ac:spMk id="13" creationId="{4CB20079-B65D-2278-4C5A-914121C381B2}"/>
          </ac:spMkLst>
        </pc:spChg>
        <pc:spChg chg="add del mod">
          <ac:chgData name="Alessandro Pascolini" userId="384ab5ba-12ed-4428-9c34-e8718e88f07e" providerId="ADAL" clId="{8D46FE10-0284-9A4E-93B8-8580F1B5EB8E}" dt="2024-11-25T16:59:05.879" v="13908" actId="478"/>
          <ac:spMkLst>
            <pc:docMk/>
            <pc:sldMk cId="3448460780" sldId="307"/>
            <ac:spMk id="15" creationId="{EFE1DE35-1C94-808A-7490-228D27218640}"/>
          </ac:spMkLst>
        </pc:spChg>
        <pc:spChg chg="mod">
          <ac:chgData name="Alessandro Pascolini" userId="384ab5ba-12ed-4428-9c34-e8718e88f07e" providerId="ADAL" clId="{8D46FE10-0284-9A4E-93B8-8580F1B5EB8E}" dt="2024-11-25T16:54:33.289" v="13898"/>
          <ac:spMkLst>
            <pc:docMk/>
            <pc:sldMk cId="3448460780" sldId="307"/>
            <ac:spMk id="20" creationId="{B4F8A179-2CB0-AE69-5CE1-48953D6209BA}"/>
          </ac:spMkLst>
        </pc:spChg>
        <pc:spChg chg="mod">
          <ac:chgData name="Alessandro Pascolini" userId="384ab5ba-12ed-4428-9c34-e8718e88f07e" providerId="ADAL" clId="{8D46FE10-0284-9A4E-93B8-8580F1B5EB8E}" dt="2024-11-25T16:54:33.289" v="13898"/>
          <ac:spMkLst>
            <pc:docMk/>
            <pc:sldMk cId="3448460780" sldId="307"/>
            <ac:spMk id="22" creationId="{B1F59C12-CA9F-CB3D-5C2B-8C33DCBAA379}"/>
          </ac:spMkLst>
        </pc:spChg>
        <pc:spChg chg="mod">
          <ac:chgData name="Alessandro Pascolini" userId="384ab5ba-12ed-4428-9c34-e8718e88f07e" providerId="ADAL" clId="{8D46FE10-0284-9A4E-93B8-8580F1B5EB8E}" dt="2024-11-25T16:54:33.289" v="13898"/>
          <ac:spMkLst>
            <pc:docMk/>
            <pc:sldMk cId="3448460780" sldId="307"/>
            <ac:spMk id="24" creationId="{400361EC-B91D-3CBF-5E33-4ACB6CB9BD5B}"/>
          </ac:spMkLst>
        </pc:spChg>
        <pc:spChg chg="add del mod">
          <ac:chgData name="Alessandro Pascolini" userId="384ab5ba-12ed-4428-9c34-e8718e88f07e" providerId="ADAL" clId="{8D46FE10-0284-9A4E-93B8-8580F1B5EB8E}" dt="2024-11-25T16:59:26.958" v="13912" actId="478"/>
          <ac:spMkLst>
            <pc:docMk/>
            <pc:sldMk cId="3448460780" sldId="307"/>
            <ac:spMk id="26" creationId="{A757E475-7008-5621-1C17-B8561BE79739}"/>
          </ac:spMkLst>
        </pc:spChg>
        <pc:spChg chg="add del">
          <ac:chgData name="Alessandro Pascolini" userId="384ab5ba-12ed-4428-9c34-e8718e88f07e" providerId="ADAL" clId="{8D46FE10-0284-9A4E-93B8-8580F1B5EB8E}" dt="2024-11-25T16:59:54.876" v="13914" actId="478"/>
          <ac:spMkLst>
            <pc:docMk/>
            <pc:sldMk cId="3448460780" sldId="307"/>
            <ac:spMk id="27" creationId="{B1623041-8086-C72C-1CAC-F6F75C8846EB}"/>
          </ac:spMkLst>
        </pc:spChg>
        <pc:spChg chg="add del mod">
          <ac:chgData name="Alessandro Pascolini" userId="384ab5ba-12ed-4428-9c34-e8718e88f07e" providerId="ADAL" clId="{8D46FE10-0284-9A4E-93B8-8580F1B5EB8E}" dt="2024-11-25T17:02:23.319" v="14019" actId="478"/>
          <ac:spMkLst>
            <pc:docMk/>
            <pc:sldMk cId="3448460780" sldId="307"/>
            <ac:spMk id="29" creationId="{E74C7193-6DFF-B8D2-A8E1-00B885ED24EA}"/>
          </ac:spMkLst>
        </pc:spChg>
        <pc:spChg chg="add del mod">
          <ac:chgData name="Alessandro Pascolini" userId="384ab5ba-12ed-4428-9c34-e8718e88f07e" providerId="ADAL" clId="{8D46FE10-0284-9A4E-93B8-8580F1B5EB8E}" dt="2024-11-25T17:02:44.701" v="14023" actId="478"/>
          <ac:spMkLst>
            <pc:docMk/>
            <pc:sldMk cId="3448460780" sldId="307"/>
            <ac:spMk id="30" creationId="{92B70A4F-933F-DA3D-A8A5-3E980BDEC6AD}"/>
          </ac:spMkLst>
        </pc:spChg>
        <pc:grpChg chg="add del mod">
          <ac:chgData name="Alessandro Pascolini" userId="384ab5ba-12ed-4428-9c34-e8718e88f07e" providerId="ADAL" clId="{8D46FE10-0284-9A4E-93B8-8580F1B5EB8E}" dt="2024-11-25T16:53:38.746" v="13892" actId="478"/>
          <ac:grpSpMkLst>
            <pc:docMk/>
            <pc:sldMk cId="3448460780" sldId="307"/>
            <ac:grpSpMk id="9" creationId="{3E383AC3-5246-4BF5-BA70-A030CA12713B}"/>
          </ac:grpSpMkLst>
        </pc:grpChg>
        <pc:grpChg chg="add del mod">
          <ac:chgData name="Alessandro Pascolini" userId="384ab5ba-12ed-4428-9c34-e8718e88f07e" providerId="ADAL" clId="{8D46FE10-0284-9A4E-93B8-8580F1B5EB8E}" dt="2024-11-25T16:53:39.921" v="13893" actId="478"/>
          <ac:grpSpMkLst>
            <pc:docMk/>
            <pc:sldMk cId="3448460780" sldId="307"/>
            <ac:grpSpMk id="12" creationId="{DB67A8F2-77AA-18C2-96CB-8AB05C57A7BF}"/>
          </ac:grpSpMkLst>
        </pc:grpChg>
        <pc:grpChg chg="add del mod">
          <ac:chgData name="Alessandro Pascolini" userId="384ab5ba-12ed-4428-9c34-e8718e88f07e" providerId="ADAL" clId="{8D46FE10-0284-9A4E-93B8-8580F1B5EB8E}" dt="2024-11-25T16:59:08.234" v="13909" actId="478"/>
          <ac:grpSpMkLst>
            <pc:docMk/>
            <pc:sldMk cId="3448460780" sldId="307"/>
            <ac:grpSpMk id="16" creationId="{2E08B4EA-D38B-DC28-EEE3-81C01C3F38CF}"/>
          </ac:grpSpMkLst>
        </pc:grpChg>
        <pc:grpChg chg="mod">
          <ac:chgData name="Alessandro Pascolini" userId="384ab5ba-12ed-4428-9c34-e8718e88f07e" providerId="ADAL" clId="{8D46FE10-0284-9A4E-93B8-8580F1B5EB8E}" dt="2024-11-25T16:54:33.289" v="13898"/>
          <ac:grpSpMkLst>
            <pc:docMk/>
            <pc:sldMk cId="3448460780" sldId="307"/>
            <ac:grpSpMk id="17" creationId="{96F829E9-F128-3AEE-2DC3-E06449C9927F}"/>
          </ac:grpSpMkLst>
        </pc:grpChg>
        <pc:grpChg chg="mod">
          <ac:chgData name="Alessandro Pascolini" userId="384ab5ba-12ed-4428-9c34-e8718e88f07e" providerId="ADAL" clId="{8D46FE10-0284-9A4E-93B8-8580F1B5EB8E}" dt="2024-11-25T16:54:33.289" v="13898"/>
          <ac:grpSpMkLst>
            <pc:docMk/>
            <pc:sldMk cId="3448460780" sldId="307"/>
            <ac:grpSpMk id="18" creationId="{85A06AAF-7206-9E2C-7B51-DFB917BF4E7E}"/>
          </ac:grpSpMkLst>
        </pc:grpChg>
        <pc:grpChg chg="mod">
          <ac:chgData name="Alessandro Pascolini" userId="384ab5ba-12ed-4428-9c34-e8718e88f07e" providerId="ADAL" clId="{8D46FE10-0284-9A4E-93B8-8580F1B5EB8E}" dt="2024-11-25T16:54:33.289" v="13898"/>
          <ac:grpSpMkLst>
            <pc:docMk/>
            <pc:sldMk cId="3448460780" sldId="307"/>
            <ac:grpSpMk id="19" creationId="{9D4ED556-CBD2-5382-22AF-49BEC841B34C}"/>
          </ac:grpSpMkLst>
        </pc:grpChg>
        <pc:picChg chg="mod">
          <ac:chgData name="Alessandro Pascolini" userId="384ab5ba-12ed-4428-9c34-e8718e88f07e" providerId="ADAL" clId="{8D46FE10-0284-9A4E-93B8-8580F1B5EB8E}" dt="2024-11-25T17:03:12.691" v="14026" actId="14100"/>
          <ac:picMkLst>
            <pc:docMk/>
            <pc:sldMk cId="3448460780" sldId="307"/>
            <ac:picMk id="7" creationId="{0CE2B931-2F54-D15F-3A7B-0A1695A8DBD6}"/>
          </ac:picMkLst>
        </pc:picChg>
        <pc:picChg chg="mod">
          <ac:chgData name="Alessandro Pascolini" userId="384ab5ba-12ed-4428-9c34-e8718e88f07e" providerId="ADAL" clId="{8D46FE10-0284-9A4E-93B8-8580F1B5EB8E}" dt="2024-11-25T16:53:02.118" v="13870" actId="208"/>
          <ac:picMkLst>
            <pc:docMk/>
            <pc:sldMk cId="3448460780" sldId="307"/>
            <ac:picMk id="11" creationId="{8F3013E4-01CC-B24D-D946-FD910875EA6A}"/>
          </ac:picMkLst>
        </pc:picChg>
        <pc:picChg chg="mod">
          <ac:chgData name="Alessandro Pascolini" userId="384ab5ba-12ed-4428-9c34-e8718e88f07e" providerId="ADAL" clId="{8D46FE10-0284-9A4E-93B8-8580F1B5EB8E}" dt="2024-11-25T16:52:53.601" v="13867"/>
          <ac:picMkLst>
            <pc:docMk/>
            <pc:sldMk cId="3448460780" sldId="307"/>
            <ac:picMk id="14" creationId="{CDF60547-1ADA-8503-173A-6E88AAC92315}"/>
          </ac:picMkLst>
        </pc:picChg>
        <pc:picChg chg="mod">
          <ac:chgData name="Alessandro Pascolini" userId="384ab5ba-12ed-4428-9c34-e8718e88f07e" providerId="ADAL" clId="{8D46FE10-0284-9A4E-93B8-8580F1B5EB8E}" dt="2024-11-25T16:54:33.289" v="13898"/>
          <ac:picMkLst>
            <pc:docMk/>
            <pc:sldMk cId="3448460780" sldId="307"/>
            <ac:picMk id="21" creationId="{9AB1697F-4602-D97F-DA3E-5D415199AFAD}"/>
          </ac:picMkLst>
        </pc:picChg>
        <pc:picChg chg="mod">
          <ac:chgData name="Alessandro Pascolini" userId="384ab5ba-12ed-4428-9c34-e8718e88f07e" providerId="ADAL" clId="{8D46FE10-0284-9A4E-93B8-8580F1B5EB8E}" dt="2024-11-25T16:54:33.289" v="13898"/>
          <ac:picMkLst>
            <pc:docMk/>
            <pc:sldMk cId="3448460780" sldId="307"/>
            <ac:picMk id="23" creationId="{C869F1A7-FB29-44BD-9E2A-81A29AB458A8}"/>
          </ac:picMkLst>
        </pc:picChg>
        <pc:picChg chg="mod">
          <ac:chgData name="Alessandro Pascolini" userId="384ab5ba-12ed-4428-9c34-e8718e88f07e" providerId="ADAL" clId="{8D46FE10-0284-9A4E-93B8-8580F1B5EB8E}" dt="2024-11-25T16:54:33.289" v="13898"/>
          <ac:picMkLst>
            <pc:docMk/>
            <pc:sldMk cId="3448460780" sldId="307"/>
            <ac:picMk id="25" creationId="{6DA6CBA6-0D36-0F20-7BD5-71415CD9257F}"/>
          </ac:picMkLst>
        </pc:picChg>
        <pc:picChg chg="add mod">
          <ac:chgData name="Alessandro Pascolini" userId="384ab5ba-12ed-4428-9c34-e8718e88f07e" providerId="ADAL" clId="{8D46FE10-0284-9A4E-93B8-8580F1B5EB8E}" dt="2024-11-25T17:00:27.690" v="13921" actId="1076"/>
          <ac:picMkLst>
            <pc:docMk/>
            <pc:sldMk cId="3448460780" sldId="307"/>
            <ac:picMk id="28" creationId="{36AB545D-DAC5-A013-24DC-C3136F76739A}"/>
          </ac:picMkLst>
        </pc:picChg>
        <pc:picChg chg="add mod">
          <ac:chgData name="Alessandro Pascolini" userId="384ab5ba-12ed-4428-9c34-e8718e88f07e" providerId="ADAL" clId="{8D46FE10-0284-9A4E-93B8-8580F1B5EB8E}" dt="2024-11-25T17:03:39.397" v="14031" actId="1076"/>
          <ac:picMkLst>
            <pc:docMk/>
            <pc:sldMk cId="3448460780" sldId="307"/>
            <ac:picMk id="31" creationId="{47F21033-7A8F-E878-A0D4-C8DF80D8AB14}"/>
          </ac:picMkLst>
        </pc:picChg>
        <pc:picChg chg="add mod">
          <ac:chgData name="Alessandro Pascolini" userId="384ab5ba-12ed-4428-9c34-e8718e88f07e" providerId="ADAL" clId="{8D46FE10-0284-9A4E-93B8-8580F1B5EB8E}" dt="2024-11-25T17:03:45.663" v="14032"/>
          <ac:picMkLst>
            <pc:docMk/>
            <pc:sldMk cId="3448460780" sldId="307"/>
            <ac:picMk id="32" creationId="{78B3455F-876D-DDFF-C4B0-C8A631D4DCA0}"/>
          </ac:picMkLst>
        </pc:picChg>
      </pc:sldChg>
      <pc:sldChg chg="addSp delSp modSp add mod">
        <pc:chgData name="Alessandro Pascolini" userId="384ab5ba-12ed-4428-9c34-e8718e88f07e" providerId="ADAL" clId="{8D46FE10-0284-9A4E-93B8-8580F1B5EB8E}" dt="2024-11-26T08:50:18.418" v="17370" actId="20577"/>
        <pc:sldMkLst>
          <pc:docMk/>
          <pc:sldMk cId="2122469332" sldId="308"/>
        </pc:sldMkLst>
        <pc:spChg chg="mod">
          <ac:chgData name="Alessandro Pascolini" userId="384ab5ba-12ed-4428-9c34-e8718e88f07e" providerId="ADAL" clId="{8D46FE10-0284-9A4E-93B8-8580F1B5EB8E}" dt="2024-11-26T08:50:11.193" v="17362" actId="20577"/>
          <ac:spMkLst>
            <pc:docMk/>
            <pc:sldMk cId="2122469332" sldId="308"/>
            <ac:spMk id="4" creationId="{C0159B9B-8CAD-A1F9-35B6-E551C2F79005}"/>
          </ac:spMkLst>
        </pc:spChg>
        <pc:spChg chg="mod">
          <ac:chgData name="Alessandro Pascolini" userId="384ab5ba-12ed-4428-9c34-e8718e88f07e" providerId="ADAL" clId="{8D46FE10-0284-9A4E-93B8-8580F1B5EB8E}" dt="2024-11-25T23:23:44.918" v="14643" actId="20577"/>
          <ac:spMkLst>
            <pc:docMk/>
            <pc:sldMk cId="2122469332" sldId="308"/>
            <ac:spMk id="5" creationId="{EB6D2BBB-8C2C-7ECF-D6A3-867BDC231570}"/>
          </ac:spMkLst>
        </pc:spChg>
        <pc:spChg chg="add mod">
          <ac:chgData name="Alessandro Pascolini" userId="384ab5ba-12ed-4428-9c34-e8718e88f07e" providerId="ADAL" clId="{8D46FE10-0284-9A4E-93B8-8580F1B5EB8E}" dt="2024-11-26T08:50:18.418" v="17370" actId="20577"/>
          <ac:spMkLst>
            <pc:docMk/>
            <pc:sldMk cId="2122469332" sldId="308"/>
            <ac:spMk id="9" creationId="{696092F9-E9F2-F0C2-E057-70F8D7B16A92}"/>
          </ac:spMkLst>
        </pc:spChg>
        <pc:picChg chg="add mod">
          <ac:chgData name="Alessandro Pascolini" userId="384ab5ba-12ed-4428-9c34-e8718e88f07e" providerId="ADAL" clId="{8D46FE10-0284-9A4E-93B8-8580F1B5EB8E}" dt="2024-11-25T23:30:10.811" v="14870" actId="1076"/>
          <ac:picMkLst>
            <pc:docMk/>
            <pc:sldMk cId="2122469332" sldId="308"/>
            <ac:picMk id="8" creationId="{DA7FB384-7789-0121-9B77-0E2728A4527C}"/>
          </ac:picMkLst>
        </pc:picChg>
        <pc:picChg chg="del">
          <ac:chgData name="Alessandro Pascolini" userId="384ab5ba-12ed-4428-9c34-e8718e88f07e" providerId="ADAL" clId="{8D46FE10-0284-9A4E-93B8-8580F1B5EB8E}" dt="2024-11-25T23:29:42.976" v="14863" actId="478"/>
          <ac:picMkLst>
            <pc:docMk/>
            <pc:sldMk cId="2122469332" sldId="308"/>
            <ac:picMk id="28" creationId="{FB7BDBEE-8855-5EF9-4D43-BB3AA53317AA}"/>
          </ac:picMkLst>
        </pc:picChg>
      </pc:sldChg>
      <pc:sldChg chg="addSp delSp modSp add mod">
        <pc:chgData name="Alessandro Pascolini" userId="384ab5ba-12ed-4428-9c34-e8718e88f07e" providerId="ADAL" clId="{8D46FE10-0284-9A4E-93B8-8580F1B5EB8E}" dt="2024-11-26T08:51:06.391" v="17388" actId="20577"/>
        <pc:sldMkLst>
          <pc:docMk/>
          <pc:sldMk cId="2039566787" sldId="309"/>
        </pc:sldMkLst>
        <pc:spChg chg="add mod">
          <ac:chgData name="Alessandro Pascolini" userId="384ab5ba-12ed-4428-9c34-e8718e88f07e" providerId="ADAL" clId="{8D46FE10-0284-9A4E-93B8-8580F1B5EB8E}" dt="2024-11-25T22:43:53.126" v="14255" actId="20577"/>
          <ac:spMkLst>
            <pc:docMk/>
            <pc:sldMk cId="2039566787" sldId="309"/>
            <ac:spMk id="4" creationId="{94DBA774-AD5B-C237-7E85-295DA444CEAD}"/>
          </ac:spMkLst>
        </pc:spChg>
        <pc:spChg chg="add mod">
          <ac:chgData name="Alessandro Pascolini" userId="384ab5ba-12ed-4428-9c34-e8718e88f07e" providerId="ADAL" clId="{8D46FE10-0284-9A4E-93B8-8580F1B5EB8E}" dt="2024-11-26T00:19:33.984" v="16637" actId="1076"/>
          <ac:spMkLst>
            <pc:docMk/>
            <pc:sldMk cId="2039566787" sldId="309"/>
            <ac:spMk id="5" creationId="{836E6B8E-9D53-5AA0-D82F-9D3E2D0DD5B3}"/>
          </ac:spMkLst>
        </pc:spChg>
        <pc:spChg chg="mod">
          <ac:chgData name="Alessandro Pascolini" userId="384ab5ba-12ed-4428-9c34-e8718e88f07e" providerId="ADAL" clId="{8D46FE10-0284-9A4E-93B8-8580F1B5EB8E}" dt="2024-11-26T08:51:03.874" v="17386" actId="20577"/>
          <ac:spMkLst>
            <pc:docMk/>
            <pc:sldMk cId="2039566787" sldId="309"/>
            <ac:spMk id="6" creationId="{B7B36389-9473-973B-140C-DCEE13631182}"/>
          </ac:spMkLst>
        </pc:spChg>
        <pc:spChg chg="add mod">
          <ac:chgData name="Alessandro Pascolini" userId="384ab5ba-12ed-4428-9c34-e8718e88f07e" providerId="ADAL" clId="{8D46FE10-0284-9A4E-93B8-8580F1B5EB8E}" dt="2024-11-25T23:21:45.807" v="14547" actId="20577"/>
          <ac:spMkLst>
            <pc:docMk/>
            <pc:sldMk cId="2039566787" sldId="309"/>
            <ac:spMk id="7" creationId="{FD36207B-E9F9-1C21-1E2D-C5B3D20839B2}"/>
          </ac:spMkLst>
        </pc:spChg>
        <pc:spChg chg="add mod">
          <ac:chgData name="Alessandro Pascolini" userId="384ab5ba-12ed-4428-9c34-e8718e88f07e" providerId="ADAL" clId="{8D46FE10-0284-9A4E-93B8-8580F1B5EB8E}" dt="2024-11-26T08:51:06.391" v="17388" actId="20577"/>
          <ac:spMkLst>
            <pc:docMk/>
            <pc:sldMk cId="2039566787" sldId="309"/>
            <ac:spMk id="8" creationId="{A767A3D2-A8B9-251A-7D61-37BA080B1BBE}"/>
          </ac:spMkLst>
        </pc:spChg>
        <pc:spChg chg="mod">
          <ac:chgData name="Alessandro Pascolini" userId="384ab5ba-12ed-4428-9c34-e8718e88f07e" providerId="ADAL" clId="{8D46FE10-0284-9A4E-93B8-8580F1B5EB8E}" dt="2024-11-25T23:20:05.642" v="14510" actId="1076"/>
          <ac:spMkLst>
            <pc:docMk/>
            <pc:sldMk cId="2039566787" sldId="309"/>
            <ac:spMk id="9" creationId="{10C7CC52-0CCD-17D9-4D3F-7D4D42D0779C}"/>
          </ac:spMkLst>
        </pc:spChg>
        <pc:spChg chg="mod">
          <ac:chgData name="Alessandro Pascolini" userId="384ab5ba-12ed-4428-9c34-e8718e88f07e" providerId="ADAL" clId="{8D46FE10-0284-9A4E-93B8-8580F1B5EB8E}" dt="2024-11-26T00:19:28.276" v="16636"/>
          <ac:spMkLst>
            <pc:docMk/>
            <pc:sldMk cId="2039566787" sldId="309"/>
            <ac:spMk id="19" creationId="{044A90BB-698C-CAA7-64E9-AD30E59858F8}"/>
          </ac:spMkLst>
        </pc:spChg>
        <pc:spChg chg="mod">
          <ac:chgData name="Alessandro Pascolini" userId="384ab5ba-12ed-4428-9c34-e8718e88f07e" providerId="ADAL" clId="{8D46FE10-0284-9A4E-93B8-8580F1B5EB8E}" dt="2024-11-26T00:19:28.276" v="16636"/>
          <ac:spMkLst>
            <pc:docMk/>
            <pc:sldMk cId="2039566787" sldId="309"/>
            <ac:spMk id="20" creationId="{CEAA7EF4-E4AF-3CFE-6621-843104BFCB77}"/>
          </ac:spMkLst>
        </pc:spChg>
        <pc:spChg chg="del">
          <ac:chgData name="Alessandro Pascolini" userId="384ab5ba-12ed-4428-9c34-e8718e88f07e" providerId="ADAL" clId="{8D46FE10-0284-9A4E-93B8-8580F1B5EB8E}" dt="2024-11-25T22:43:38.555" v="14236" actId="478"/>
          <ac:spMkLst>
            <pc:docMk/>
            <pc:sldMk cId="2039566787" sldId="309"/>
            <ac:spMk id="27" creationId="{2E56452B-7182-8967-A369-EE1958B382A9}"/>
          </ac:spMkLst>
        </pc:spChg>
        <pc:spChg chg="del">
          <ac:chgData name="Alessandro Pascolini" userId="384ab5ba-12ed-4428-9c34-e8718e88f07e" providerId="ADAL" clId="{8D46FE10-0284-9A4E-93B8-8580F1B5EB8E}" dt="2024-11-25T22:43:38.555" v="14236" actId="478"/>
          <ac:spMkLst>
            <pc:docMk/>
            <pc:sldMk cId="2039566787" sldId="309"/>
            <ac:spMk id="28" creationId="{95AD0393-70F8-FFB3-7DBC-3AE90B108E43}"/>
          </ac:spMkLst>
        </pc:spChg>
        <pc:spChg chg="del">
          <ac:chgData name="Alessandro Pascolini" userId="384ab5ba-12ed-4428-9c34-e8718e88f07e" providerId="ADAL" clId="{8D46FE10-0284-9A4E-93B8-8580F1B5EB8E}" dt="2024-11-25T22:43:38.555" v="14236" actId="478"/>
          <ac:spMkLst>
            <pc:docMk/>
            <pc:sldMk cId="2039566787" sldId="309"/>
            <ac:spMk id="32" creationId="{1117CB48-1850-E815-A60C-E84B8C7C23F9}"/>
          </ac:spMkLst>
        </pc:spChg>
        <pc:spChg chg="del">
          <ac:chgData name="Alessandro Pascolini" userId="384ab5ba-12ed-4428-9c34-e8718e88f07e" providerId="ADAL" clId="{8D46FE10-0284-9A4E-93B8-8580F1B5EB8E}" dt="2024-11-25T22:43:38.555" v="14236" actId="478"/>
          <ac:spMkLst>
            <pc:docMk/>
            <pc:sldMk cId="2039566787" sldId="309"/>
            <ac:spMk id="34" creationId="{05E4B6BC-13F6-0557-C739-E299FEDDF59D}"/>
          </ac:spMkLst>
        </pc:spChg>
        <pc:spChg chg="del">
          <ac:chgData name="Alessandro Pascolini" userId="384ab5ba-12ed-4428-9c34-e8718e88f07e" providerId="ADAL" clId="{8D46FE10-0284-9A4E-93B8-8580F1B5EB8E}" dt="2024-11-25T22:43:38.555" v="14236" actId="478"/>
          <ac:spMkLst>
            <pc:docMk/>
            <pc:sldMk cId="2039566787" sldId="309"/>
            <ac:spMk id="38" creationId="{50AB1390-2785-4665-D516-88DE039A4452}"/>
          </ac:spMkLst>
        </pc:spChg>
        <pc:spChg chg="del">
          <ac:chgData name="Alessandro Pascolini" userId="384ab5ba-12ed-4428-9c34-e8718e88f07e" providerId="ADAL" clId="{8D46FE10-0284-9A4E-93B8-8580F1B5EB8E}" dt="2024-11-25T22:43:38.555" v="14236" actId="478"/>
          <ac:spMkLst>
            <pc:docMk/>
            <pc:sldMk cId="2039566787" sldId="309"/>
            <ac:spMk id="39" creationId="{14396457-53EA-9F55-BFB5-C7CCFD290060}"/>
          </ac:spMkLst>
        </pc:spChg>
        <pc:spChg chg="del">
          <ac:chgData name="Alessandro Pascolini" userId="384ab5ba-12ed-4428-9c34-e8718e88f07e" providerId="ADAL" clId="{8D46FE10-0284-9A4E-93B8-8580F1B5EB8E}" dt="2024-11-25T22:43:41.332" v="14237" actId="478"/>
          <ac:spMkLst>
            <pc:docMk/>
            <pc:sldMk cId="2039566787" sldId="309"/>
            <ac:spMk id="40" creationId="{3FDE01FC-152A-A480-A5CF-E27CEE2E4F4C}"/>
          </ac:spMkLst>
        </pc:spChg>
        <pc:spChg chg="del">
          <ac:chgData name="Alessandro Pascolini" userId="384ab5ba-12ed-4428-9c34-e8718e88f07e" providerId="ADAL" clId="{8D46FE10-0284-9A4E-93B8-8580F1B5EB8E}" dt="2024-11-25T22:43:38.555" v="14236" actId="478"/>
          <ac:spMkLst>
            <pc:docMk/>
            <pc:sldMk cId="2039566787" sldId="309"/>
            <ac:spMk id="54" creationId="{7621403A-1D1B-031C-6902-15FB885C789C}"/>
          </ac:spMkLst>
        </pc:spChg>
        <pc:spChg chg="del">
          <ac:chgData name="Alessandro Pascolini" userId="384ab5ba-12ed-4428-9c34-e8718e88f07e" providerId="ADAL" clId="{8D46FE10-0284-9A4E-93B8-8580F1B5EB8E}" dt="2024-11-25T22:43:38.555" v="14236" actId="478"/>
          <ac:spMkLst>
            <pc:docMk/>
            <pc:sldMk cId="2039566787" sldId="309"/>
            <ac:spMk id="55" creationId="{C8853604-FB5A-56E2-09A0-7C443A3737E4}"/>
          </ac:spMkLst>
        </pc:spChg>
        <pc:spChg chg="del">
          <ac:chgData name="Alessandro Pascolini" userId="384ab5ba-12ed-4428-9c34-e8718e88f07e" providerId="ADAL" clId="{8D46FE10-0284-9A4E-93B8-8580F1B5EB8E}" dt="2024-11-25T23:17:45.345" v="14485" actId="478"/>
          <ac:spMkLst>
            <pc:docMk/>
            <pc:sldMk cId="2039566787" sldId="309"/>
            <ac:spMk id="57" creationId="{C08077BC-592A-F8FD-557E-45BBDA2F1D91}"/>
          </ac:spMkLst>
        </pc:spChg>
        <pc:grpChg chg="add mod">
          <ac:chgData name="Alessandro Pascolini" userId="384ab5ba-12ed-4428-9c34-e8718e88f07e" providerId="ADAL" clId="{8D46FE10-0284-9A4E-93B8-8580F1B5EB8E}" dt="2024-11-26T00:19:28.276" v="16636"/>
          <ac:grpSpMkLst>
            <pc:docMk/>
            <pc:sldMk cId="2039566787" sldId="309"/>
            <ac:grpSpMk id="10" creationId="{A2167891-2874-5675-916A-CB4EFE15849F}"/>
          </ac:grpSpMkLst>
        </pc:grpChg>
        <pc:grpChg chg="del">
          <ac:chgData name="Alessandro Pascolini" userId="384ab5ba-12ed-4428-9c34-e8718e88f07e" providerId="ADAL" clId="{8D46FE10-0284-9A4E-93B8-8580F1B5EB8E}" dt="2024-11-25T22:43:38.555" v="14236" actId="478"/>
          <ac:grpSpMkLst>
            <pc:docMk/>
            <pc:sldMk cId="2039566787" sldId="309"/>
            <ac:grpSpMk id="11" creationId="{210C6B8B-A08C-0D8A-268F-E7653AA95662}"/>
          </ac:grpSpMkLst>
        </pc:grpChg>
        <pc:grpChg chg="del">
          <ac:chgData name="Alessandro Pascolini" userId="384ab5ba-12ed-4428-9c34-e8718e88f07e" providerId="ADAL" clId="{8D46FE10-0284-9A4E-93B8-8580F1B5EB8E}" dt="2024-11-25T22:43:35.144" v="14235" actId="478"/>
          <ac:grpSpMkLst>
            <pc:docMk/>
            <pc:sldMk cId="2039566787" sldId="309"/>
            <ac:grpSpMk id="29" creationId="{4C143684-420A-3D7B-C96D-DE54055D8C13}"/>
          </ac:grpSpMkLst>
        </pc:grpChg>
        <pc:grpChg chg="del mod">
          <ac:chgData name="Alessandro Pascolini" userId="384ab5ba-12ed-4428-9c34-e8718e88f07e" providerId="ADAL" clId="{8D46FE10-0284-9A4E-93B8-8580F1B5EB8E}" dt="2024-11-26T00:19:27.648" v="16635" actId="478"/>
          <ac:grpSpMkLst>
            <pc:docMk/>
            <pc:sldMk cId="2039566787" sldId="309"/>
            <ac:grpSpMk id="74" creationId="{2E8E812B-60B1-F5D0-1095-E71AC051CE2D}"/>
          </ac:grpSpMkLst>
        </pc:grpChg>
        <pc:cxnChg chg="del mod">
          <ac:chgData name="Alessandro Pascolini" userId="384ab5ba-12ed-4428-9c34-e8718e88f07e" providerId="ADAL" clId="{8D46FE10-0284-9A4E-93B8-8580F1B5EB8E}" dt="2024-11-25T22:43:38.555" v="14236" actId="478"/>
          <ac:cxnSpMkLst>
            <pc:docMk/>
            <pc:sldMk cId="2039566787" sldId="309"/>
            <ac:cxnSpMk id="33" creationId="{EAB1487F-7536-2C63-7FF3-5D0D2F2A1BB7}"/>
          </ac:cxnSpMkLst>
        </pc:cxnChg>
        <pc:cxnChg chg="del mod">
          <ac:chgData name="Alessandro Pascolini" userId="384ab5ba-12ed-4428-9c34-e8718e88f07e" providerId="ADAL" clId="{8D46FE10-0284-9A4E-93B8-8580F1B5EB8E}" dt="2024-11-25T22:43:38.555" v="14236" actId="478"/>
          <ac:cxnSpMkLst>
            <pc:docMk/>
            <pc:sldMk cId="2039566787" sldId="309"/>
            <ac:cxnSpMk id="37" creationId="{62783FCC-A9B2-75EF-1C4B-35BA95A82B74}"/>
          </ac:cxnSpMkLst>
        </pc:cxnChg>
        <pc:cxnChg chg="del mod">
          <ac:chgData name="Alessandro Pascolini" userId="384ab5ba-12ed-4428-9c34-e8718e88f07e" providerId="ADAL" clId="{8D46FE10-0284-9A4E-93B8-8580F1B5EB8E}" dt="2024-11-25T22:43:38.555" v="14236" actId="478"/>
          <ac:cxnSpMkLst>
            <pc:docMk/>
            <pc:sldMk cId="2039566787" sldId="309"/>
            <ac:cxnSpMk id="49" creationId="{61972EA6-9718-2E99-B9DB-68DE55BA4A30}"/>
          </ac:cxnSpMkLst>
        </pc:cxnChg>
      </pc:sldChg>
      <pc:sldChg chg="addSp delSp modSp add mod">
        <pc:chgData name="Alessandro Pascolini" userId="384ab5ba-12ed-4428-9c34-e8718e88f07e" providerId="ADAL" clId="{8D46FE10-0284-9A4E-93B8-8580F1B5EB8E}" dt="2024-11-26T08:50:33.957" v="17372" actId="113"/>
        <pc:sldMkLst>
          <pc:docMk/>
          <pc:sldMk cId="1067505410" sldId="310"/>
        </pc:sldMkLst>
        <pc:spChg chg="mod">
          <ac:chgData name="Alessandro Pascolini" userId="384ab5ba-12ed-4428-9c34-e8718e88f07e" providerId="ADAL" clId="{8D46FE10-0284-9A4E-93B8-8580F1B5EB8E}" dt="2024-11-26T08:50:33.957" v="17372" actId="113"/>
          <ac:spMkLst>
            <pc:docMk/>
            <pc:sldMk cId="1067505410" sldId="310"/>
            <ac:spMk id="4" creationId="{19C8F7F1-4A04-E8FC-A7E5-2F82FCB6BBE1}"/>
          </ac:spMkLst>
        </pc:spChg>
        <pc:spChg chg="mod">
          <ac:chgData name="Alessandro Pascolini" userId="384ab5ba-12ed-4428-9c34-e8718e88f07e" providerId="ADAL" clId="{8D46FE10-0284-9A4E-93B8-8580F1B5EB8E}" dt="2024-11-25T23:32:38.238" v="14892" actId="20577"/>
          <ac:spMkLst>
            <pc:docMk/>
            <pc:sldMk cId="1067505410" sldId="310"/>
            <ac:spMk id="5" creationId="{7DFD28DE-598D-D1B9-43E2-E64E0366C495}"/>
          </ac:spMkLst>
        </pc:spChg>
        <pc:spChg chg="del mod">
          <ac:chgData name="Alessandro Pascolini" userId="384ab5ba-12ed-4428-9c34-e8718e88f07e" providerId="ADAL" clId="{8D46FE10-0284-9A4E-93B8-8580F1B5EB8E}" dt="2024-11-25T23:32:46.043" v="14895" actId="478"/>
          <ac:spMkLst>
            <pc:docMk/>
            <pc:sldMk cId="1067505410" sldId="310"/>
            <ac:spMk id="9" creationId="{13368CBB-27DC-4863-08AB-F9464434D687}"/>
          </ac:spMkLst>
        </pc:spChg>
        <pc:spChg chg="mod">
          <ac:chgData name="Alessandro Pascolini" userId="384ab5ba-12ed-4428-9c34-e8718e88f07e" providerId="ADAL" clId="{8D46FE10-0284-9A4E-93B8-8580F1B5EB8E}" dt="2024-11-25T23:40:29.035" v="15401" actId="14100"/>
          <ac:spMkLst>
            <pc:docMk/>
            <pc:sldMk cId="1067505410" sldId="310"/>
            <ac:spMk id="11" creationId="{8C8FA9C8-1C22-7062-027E-BCB75CBCE0D7}"/>
          </ac:spMkLst>
        </pc:spChg>
        <pc:spChg chg="mod">
          <ac:chgData name="Alessandro Pascolini" userId="384ab5ba-12ed-4428-9c34-e8718e88f07e" providerId="ADAL" clId="{8D46FE10-0284-9A4E-93B8-8580F1B5EB8E}" dt="2024-11-25T23:38:59.943" v="15226" actId="20577"/>
          <ac:spMkLst>
            <pc:docMk/>
            <pc:sldMk cId="1067505410" sldId="310"/>
            <ac:spMk id="12" creationId="{EF334614-92CD-849D-7BBF-11A550C32908}"/>
          </ac:spMkLst>
        </pc:spChg>
        <pc:spChg chg="mod">
          <ac:chgData name="Alessandro Pascolini" userId="384ab5ba-12ed-4428-9c34-e8718e88f07e" providerId="ADAL" clId="{8D46FE10-0284-9A4E-93B8-8580F1B5EB8E}" dt="2024-11-25T23:42:07.124" v="15629" actId="20577"/>
          <ac:spMkLst>
            <pc:docMk/>
            <pc:sldMk cId="1067505410" sldId="310"/>
            <ac:spMk id="14" creationId="{D2A5B917-94FD-1B04-8C9B-0012E5C27576}"/>
          </ac:spMkLst>
        </pc:spChg>
        <pc:spChg chg="mod">
          <ac:chgData name="Alessandro Pascolini" userId="384ab5ba-12ed-4428-9c34-e8718e88f07e" providerId="ADAL" clId="{8D46FE10-0284-9A4E-93B8-8580F1B5EB8E}" dt="2024-11-25T23:40:52.775" v="15419" actId="20577"/>
          <ac:spMkLst>
            <pc:docMk/>
            <pc:sldMk cId="1067505410" sldId="310"/>
            <ac:spMk id="15" creationId="{E6A4387F-6DE2-CC18-21E6-7B15CD2D322A}"/>
          </ac:spMkLst>
        </pc:spChg>
        <pc:grpChg chg="add mod">
          <ac:chgData name="Alessandro Pascolini" userId="384ab5ba-12ed-4428-9c34-e8718e88f07e" providerId="ADAL" clId="{8D46FE10-0284-9A4E-93B8-8580F1B5EB8E}" dt="2024-11-25T23:42:19.097" v="15630" actId="1076"/>
          <ac:grpSpMkLst>
            <pc:docMk/>
            <pc:sldMk cId="1067505410" sldId="310"/>
            <ac:grpSpMk id="10" creationId="{BCAE6C49-6CF5-D616-50A9-5C839DF1451D}"/>
          </ac:grpSpMkLst>
        </pc:grpChg>
        <pc:grpChg chg="add mod">
          <ac:chgData name="Alessandro Pascolini" userId="384ab5ba-12ed-4428-9c34-e8718e88f07e" providerId="ADAL" clId="{8D46FE10-0284-9A4E-93B8-8580F1B5EB8E}" dt="2024-11-25T23:42:28.024" v="15632" actId="1076"/>
          <ac:grpSpMkLst>
            <pc:docMk/>
            <pc:sldMk cId="1067505410" sldId="310"/>
            <ac:grpSpMk id="13" creationId="{403F0BA3-7230-9FCA-91C1-794EE8BA9A40}"/>
          </ac:grpSpMkLst>
        </pc:grpChg>
        <pc:picChg chg="del">
          <ac:chgData name="Alessandro Pascolini" userId="384ab5ba-12ed-4428-9c34-e8718e88f07e" providerId="ADAL" clId="{8D46FE10-0284-9A4E-93B8-8580F1B5EB8E}" dt="2024-11-25T23:32:40.037" v="14893" actId="478"/>
          <ac:picMkLst>
            <pc:docMk/>
            <pc:sldMk cId="1067505410" sldId="310"/>
            <ac:picMk id="8" creationId="{39088B3E-93C9-300D-F96F-7FDF59260AF8}"/>
          </ac:picMkLst>
        </pc:picChg>
      </pc:sldChg>
      <pc:sldChg chg="addSp delSp modSp add mod">
        <pc:chgData name="Alessandro Pascolini" userId="384ab5ba-12ed-4428-9c34-e8718e88f07e" providerId="ADAL" clId="{8D46FE10-0284-9A4E-93B8-8580F1B5EB8E}" dt="2024-11-26T00:16:48.371" v="16601" actId="21"/>
        <pc:sldMkLst>
          <pc:docMk/>
          <pc:sldMk cId="1612826286" sldId="311"/>
        </pc:sldMkLst>
        <pc:spChg chg="add mod">
          <ac:chgData name="Alessandro Pascolini" userId="384ab5ba-12ed-4428-9c34-e8718e88f07e" providerId="ADAL" clId="{8D46FE10-0284-9A4E-93B8-8580F1B5EB8E}" dt="2024-11-25T23:52:06.915" v="15716" actId="20577"/>
          <ac:spMkLst>
            <pc:docMk/>
            <pc:sldMk cId="1612826286" sldId="311"/>
            <ac:spMk id="5" creationId="{059E02D4-7B1C-9D65-CE64-43CA59D6500D}"/>
          </ac:spMkLst>
        </pc:spChg>
        <pc:spChg chg="mod">
          <ac:chgData name="Alessandro Pascolini" userId="384ab5ba-12ed-4428-9c34-e8718e88f07e" providerId="ADAL" clId="{8D46FE10-0284-9A4E-93B8-8580F1B5EB8E}" dt="2024-11-25T23:51:50.366" v="15706" actId="20577"/>
          <ac:spMkLst>
            <pc:docMk/>
            <pc:sldMk cId="1612826286" sldId="311"/>
            <ac:spMk id="6" creationId="{EF38FAC9-51D0-2E7B-2BD1-3194139B1D90}"/>
          </ac:spMkLst>
        </pc:spChg>
        <pc:spChg chg="mod">
          <ac:chgData name="Alessandro Pascolini" userId="384ab5ba-12ed-4428-9c34-e8718e88f07e" providerId="ADAL" clId="{8D46FE10-0284-9A4E-93B8-8580F1B5EB8E}" dt="2024-11-26T00:01:10.552" v="15866" actId="20577"/>
          <ac:spMkLst>
            <pc:docMk/>
            <pc:sldMk cId="1612826286" sldId="311"/>
            <ac:spMk id="8" creationId="{607F6796-F5ED-3556-3A78-63E58656BFAF}"/>
          </ac:spMkLst>
        </pc:spChg>
        <pc:spChg chg="del">
          <ac:chgData name="Alessandro Pascolini" userId="384ab5ba-12ed-4428-9c34-e8718e88f07e" providerId="ADAL" clId="{8D46FE10-0284-9A4E-93B8-8580F1B5EB8E}" dt="2024-11-26T00:16:48.371" v="16601" actId="21"/>
          <ac:spMkLst>
            <pc:docMk/>
            <pc:sldMk cId="1612826286" sldId="311"/>
            <ac:spMk id="9" creationId="{43923C34-1D31-D7DC-57E9-760A708419B4}"/>
          </ac:spMkLst>
        </pc:spChg>
        <pc:spChg chg="del">
          <ac:chgData name="Alessandro Pascolini" userId="384ab5ba-12ed-4428-9c34-e8718e88f07e" providerId="ADAL" clId="{8D46FE10-0284-9A4E-93B8-8580F1B5EB8E}" dt="2024-11-25T23:56:29.983" v="15717" actId="478"/>
          <ac:spMkLst>
            <pc:docMk/>
            <pc:sldMk cId="1612826286" sldId="311"/>
            <ac:spMk id="10" creationId="{3C9BDC9B-3A31-D8CF-8FA0-667EDD34E401}"/>
          </ac:spMkLst>
        </pc:spChg>
        <pc:spChg chg="add mod">
          <ac:chgData name="Alessandro Pascolini" userId="384ab5ba-12ed-4428-9c34-e8718e88f07e" providerId="ADAL" clId="{8D46FE10-0284-9A4E-93B8-8580F1B5EB8E}" dt="2024-11-26T00:00:39.911" v="15860" actId="208"/>
          <ac:spMkLst>
            <pc:docMk/>
            <pc:sldMk cId="1612826286" sldId="311"/>
            <ac:spMk id="11" creationId="{544160FC-799B-1F16-B43C-9A263402CC25}"/>
          </ac:spMkLst>
        </pc:spChg>
        <pc:spChg chg="add mod">
          <ac:chgData name="Alessandro Pascolini" userId="384ab5ba-12ed-4428-9c34-e8718e88f07e" providerId="ADAL" clId="{8D46FE10-0284-9A4E-93B8-8580F1B5EB8E}" dt="2024-11-26T00:00:46.496" v="15861" actId="208"/>
          <ac:spMkLst>
            <pc:docMk/>
            <pc:sldMk cId="1612826286" sldId="311"/>
            <ac:spMk id="12" creationId="{00311FDB-7748-3026-7D98-C383DA911DCF}"/>
          </ac:spMkLst>
        </pc:spChg>
        <pc:spChg chg="add mod">
          <ac:chgData name="Alessandro Pascolini" userId="384ab5ba-12ed-4428-9c34-e8718e88f07e" providerId="ADAL" clId="{8D46FE10-0284-9A4E-93B8-8580F1B5EB8E}" dt="2024-11-26T00:01:06.126" v="15865" actId="208"/>
          <ac:spMkLst>
            <pc:docMk/>
            <pc:sldMk cId="1612826286" sldId="311"/>
            <ac:spMk id="13" creationId="{CF4F787F-470B-9A7A-C537-6EE2D3CE7E14}"/>
          </ac:spMkLst>
        </pc:spChg>
        <pc:spChg chg="add mod">
          <ac:chgData name="Alessandro Pascolini" userId="384ab5ba-12ed-4428-9c34-e8718e88f07e" providerId="ADAL" clId="{8D46FE10-0284-9A4E-93B8-8580F1B5EB8E}" dt="2024-11-26T00:01:36.604" v="15871" actId="14100"/>
          <ac:spMkLst>
            <pc:docMk/>
            <pc:sldMk cId="1612826286" sldId="311"/>
            <ac:spMk id="14" creationId="{3B9D3153-DA5D-9109-EC63-DEC560F82006}"/>
          </ac:spMkLst>
        </pc:spChg>
        <pc:spChg chg="add mod">
          <ac:chgData name="Alessandro Pascolini" userId="384ab5ba-12ed-4428-9c34-e8718e88f07e" providerId="ADAL" clId="{8D46FE10-0284-9A4E-93B8-8580F1B5EB8E}" dt="2024-11-26T00:07:42.326" v="16159" actId="20577"/>
          <ac:spMkLst>
            <pc:docMk/>
            <pc:sldMk cId="1612826286" sldId="311"/>
            <ac:spMk id="15" creationId="{DDB3607B-A2E7-4524-0F2F-DD7BA7B978AD}"/>
          </ac:spMkLst>
        </pc:spChg>
      </pc:sldChg>
      <pc:sldChg chg="modSp add del mod">
        <pc:chgData name="Alessandro Pascolini" userId="384ab5ba-12ed-4428-9c34-e8718e88f07e" providerId="ADAL" clId="{8D46FE10-0284-9A4E-93B8-8580F1B5EB8E}" dt="2024-11-25T23:51:24.269" v="15672" actId="2696"/>
        <pc:sldMkLst>
          <pc:docMk/>
          <pc:sldMk cId="1728133229" sldId="311"/>
        </pc:sldMkLst>
        <pc:spChg chg="mod">
          <ac:chgData name="Alessandro Pascolini" userId="384ab5ba-12ed-4428-9c34-e8718e88f07e" providerId="ADAL" clId="{8D46FE10-0284-9A4E-93B8-8580F1B5EB8E}" dt="2024-11-25T23:44:08.414" v="15671" actId="20577"/>
          <ac:spMkLst>
            <pc:docMk/>
            <pc:sldMk cId="1728133229" sldId="311"/>
            <ac:spMk id="5" creationId="{56228FF1-FB71-BBF2-CAFE-D1D861869BB7}"/>
          </ac:spMkLst>
        </pc:spChg>
        <pc:spChg chg="mod">
          <ac:chgData name="Alessandro Pascolini" userId="384ab5ba-12ed-4428-9c34-e8718e88f07e" providerId="ADAL" clId="{8D46FE10-0284-9A4E-93B8-8580F1B5EB8E}" dt="2024-11-25T23:43:54.762" v="15641" actId="20577"/>
          <ac:spMkLst>
            <pc:docMk/>
            <pc:sldMk cId="1728133229" sldId="311"/>
            <ac:spMk id="6" creationId="{152FF7AC-B811-A929-AD8E-D54F5FDBE298}"/>
          </ac:spMkLst>
        </pc:spChg>
      </pc:sldChg>
      <pc:sldChg chg="addSp delSp modSp add mod">
        <pc:chgData name="Alessandro Pascolini" userId="384ab5ba-12ed-4428-9c34-e8718e88f07e" providerId="ADAL" clId="{8D46FE10-0284-9A4E-93B8-8580F1B5EB8E}" dt="2024-11-26T11:02:09.138" v="17569" actId="20577"/>
        <pc:sldMkLst>
          <pc:docMk/>
          <pc:sldMk cId="1596773665" sldId="312"/>
        </pc:sldMkLst>
        <pc:spChg chg="mod">
          <ac:chgData name="Alessandro Pascolini" userId="384ab5ba-12ed-4428-9c34-e8718e88f07e" providerId="ADAL" clId="{8D46FE10-0284-9A4E-93B8-8580F1B5EB8E}" dt="2024-11-26T08:50:46.282" v="17376" actId="20577"/>
          <ac:spMkLst>
            <pc:docMk/>
            <pc:sldMk cId="1596773665" sldId="312"/>
            <ac:spMk id="4" creationId="{ED948533-721F-D519-64CB-4DED756C2455}"/>
          </ac:spMkLst>
        </pc:spChg>
        <pc:spChg chg="mod">
          <ac:chgData name="Alessandro Pascolini" userId="384ab5ba-12ed-4428-9c34-e8718e88f07e" providerId="ADAL" clId="{8D46FE10-0284-9A4E-93B8-8580F1B5EB8E}" dt="2024-11-26T00:08:00.146" v="16168" actId="20577"/>
          <ac:spMkLst>
            <pc:docMk/>
            <pc:sldMk cId="1596773665" sldId="312"/>
            <ac:spMk id="5" creationId="{9C662327-DB4F-D484-7618-9387D2EEDB79}"/>
          </ac:spMkLst>
        </pc:spChg>
        <pc:spChg chg="add del mod">
          <ac:chgData name="Alessandro Pascolini" userId="384ab5ba-12ed-4428-9c34-e8718e88f07e" providerId="ADAL" clId="{8D46FE10-0284-9A4E-93B8-8580F1B5EB8E}" dt="2024-11-26T00:13:01.302" v="16555" actId="478"/>
          <ac:spMkLst>
            <pc:docMk/>
            <pc:sldMk cId="1596773665" sldId="312"/>
            <ac:spMk id="8" creationId="{FDA24FCB-C62E-89D2-95C7-1C8FE90AA567}"/>
          </ac:spMkLst>
        </pc:spChg>
        <pc:spChg chg="add del">
          <ac:chgData name="Alessandro Pascolini" userId="384ab5ba-12ed-4428-9c34-e8718e88f07e" providerId="ADAL" clId="{8D46FE10-0284-9A4E-93B8-8580F1B5EB8E}" dt="2024-11-26T00:13:58.762" v="16562" actId="478"/>
          <ac:spMkLst>
            <pc:docMk/>
            <pc:sldMk cId="1596773665" sldId="312"/>
            <ac:spMk id="16" creationId="{AEBC2FC7-6F60-7E77-3780-9C2FBB9C1300}"/>
          </ac:spMkLst>
        </pc:spChg>
        <pc:spChg chg="add mod">
          <ac:chgData name="Alessandro Pascolini" userId="384ab5ba-12ed-4428-9c34-e8718e88f07e" providerId="ADAL" clId="{8D46FE10-0284-9A4E-93B8-8580F1B5EB8E}" dt="2024-11-26T11:02:09.138" v="17569" actId="20577"/>
          <ac:spMkLst>
            <pc:docMk/>
            <pc:sldMk cId="1596773665" sldId="312"/>
            <ac:spMk id="17" creationId="{28376BB6-F7AC-9612-BF9C-39EFE4ED95B9}"/>
          </ac:spMkLst>
        </pc:spChg>
        <pc:spChg chg="add del">
          <ac:chgData name="Alessandro Pascolini" userId="384ab5ba-12ed-4428-9c34-e8718e88f07e" providerId="ADAL" clId="{8D46FE10-0284-9A4E-93B8-8580F1B5EB8E}" dt="2024-11-26T00:13:42.734" v="16559" actId="22"/>
          <ac:spMkLst>
            <pc:docMk/>
            <pc:sldMk cId="1596773665" sldId="312"/>
            <ac:spMk id="19" creationId="{C695EA10-CFE9-860C-6B6F-A2A91E35AA1A}"/>
          </ac:spMkLst>
        </pc:spChg>
        <pc:spChg chg="add mod">
          <ac:chgData name="Alessandro Pascolini" userId="384ab5ba-12ed-4428-9c34-e8718e88f07e" providerId="ADAL" clId="{8D46FE10-0284-9A4E-93B8-8580F1B5EB8E}" dt="2024-11-26T08:50:49.816" v="17380" actId="20577"/>
          <ac:spMkLst>
            <pc:docMk/>
            <pc:sldMk cId="1596773665" sldId="312"/>
            <ac:spMk id="20" creationId="{D40920EB-0F54-DE99-5D2D-A4AD8F3D4931}"/>
          </ac:spMkLst>
        </pc:spChg>
        <pc:grpChg chg="del">
          <ac:chgData name="Alessandro Pascolini" userId="384ab5ba-12ed-4428-9c34-e8718e88f07e" providerId="ADAL" clId="{8D46FE10-0284-9A4E-93B8-8580F1B5EB8E}" dt="2024-11-26T00:08:02.343" v="16169" actId="478"/>
          <ac:grpSpMkLst>
            <pc:docMk/>
            <pc:sldMk cId="1596773665" sldId="312"/>
            <ac:grpSpMk id="10" creationId="{7CA90897-5E8F-1FB8-DAC0-0F21FD9D1DF7}"/>
          </ac:grpSpMkLst>
        </pc:grpChg>
        <pc:grpChg chg="del">
          <ac:chgData name="Alessandro Pascolini" userId="384ab5ba-12ed-4428-9c34-e8718e88f07e" providerId="ADAL" clId="{8D46FE10-0284-9A4E-93B8-8580F1B5EB8E}" dt="2024-11-26T00:08:03.894" v="16170" actId="478"/>
          <ac:grpSpMkLst>
            <pc:docMk/>
            <pc:sldMk cId="1596773665" sldId="312"/>
            <ac:grpSpMk id="13" creationId="{26085DE7-9EC3-2DDE-07EF-C6EA78557FE5}"/>
          </ac:grpSpMkLst>
        </pc:grpChg>
        <pc:picChg chg="add mod">
          <ac:chgData name="Alessandro Pascolini" userId="384ab5ba-12ed-4428-9c34-e8718e88f07e" providerId="ADAL" clId="{8D46FE10-0284-9A4E-93B8-8580F1B5EB8E}" dt="2024-11-26T00:14:27.577" v="16582" actId="1076"/>
          <ac:picMkLst>
            <pc:docMk/>
            <pc:sldMk cId="1596773665" sldId="312"/>
            <ac:picMk id="5122" creationId="{4BC00A90-EC7F-2767-0C1F-4E56E252BC8E}"/>
          </ac:picMkLst>
        </pc:picChg>
      </pc:sldChg>
      <pc:sldChg chg="addSp delSp modSp add mod">
        <pc:chgData name="Alessandro Pascolini" userId="384ab5ba-12ed-4428-9c34-e8718e88f07e" providerId="ADAL" clId="{8D46FE10-0284-9A4E-93B8-8580F1B5EB8E}" dt="2024-11-26T00:31:13.360" v="17065" actId="1076"/>
        <pc:sldMkLst>
          <pc:docMk/>
          <pc:sldMk cId="2164417683" sldId="313"/>
        </pc:sldMkLst>
        <pc:spChg chg="del">
          <ac:chgData name="Alessandro Pascolini" userId="384ab5ba-12ed-4428-9c34-e8718e88f07e" providerId="ADAL" clId="{8D46FE10-0284-9A4E-93B8-8580F1B5EB8E}" dt="2024-11-26T00:20:29.335" v="16656" actId="478"/>
          <ac:spMkLst>
            <pc:docMk/>
            <pc:sldMk cId="2164417683" sldId="313"/>
            <ac:spMk id="4" creationId="{2F4149A2-FAD6-72BD-E2CD-6B2DBDC987E3}"/>
          </ac:spMkLst>
        </pc:spChg>
        <pc:spChg chg="mod">
          <ac:chgData name="Alessandro Pascolini" userId="384ab5ba-12ed-4428-9c34-e8718e88f07e" providerId="ADAL" clId="{8D46FE10-0284-9A4E-93B8-8580F1B5EB8E}" dt="2024-11-26T00:20:24.031" v="16654" actId="20577"/>
          <ac:spMkLst>
            <pc:docMk/>
            <pc:sldMk cId="2164417683" sldId="313"/>
            <ac:spMk id="5" creationId="{72F8A07F-C014-412C-7699-2FBBCC84EDD0}"/>
          </ac:spMkLst>
        </pc:spChg>
        <pc:spChg chg="del">
          <ac:chgData name="Alessandro Pascolini" userId="384ab5ba-12ed-4428-9c34-e8718e88f07e" providerId="ADAL" clId="{8D46FE10-0284-9A4E-93B8-8580F1B5EB8E}" dt="2024-11-26T00:20:26.289" v="16655" actId="478"/>
          <ac:spMkLst>
            <pc:docMk/>
            <pc:sldMk cId="2164417683" sldId="313"/>
            <ac:spMk id="8" creationId="{3B5675F5-9145-13CB-B60B-234EA7906D2E}"/>
          </ac:spMkLst>
        </pc:spChg>
        <pc:spChg chg="add mod">
          <ac:chgData name="Alessandro Pascolini" userId="384ab5ba-12ed-4428-9c34-e8718e88f07e" providerId="ADAL" clId="{8D46FE10-0284-9A4E-93B8-8580F1B5EB8E}" dt="2024-11-26T00:20:44.713" v="16659"/>
          <ac:spMkLst>
            <pc:docMk/>
            <pc:sldMk cId="2164417683" sldId="313"/>
            <ac:spMk id="9" creationId="{B3C6B5A0-9B2B-2D95-7FD5-1F550A1435AF}"/>
          </ac:spMkLst>
        </pc:spChg>
        <pc:spChg chg="add mod">
          <ac:chgData name="Alessandro Pascolini" userId="384ab5ba-12ed-4428-9c34-e8718e88f07e" providerId="ADAL" clId="{8D46FE10-0284-9A4E-93B8-8580F1B5EB8E}" dt="2024-11-26T00:29:12.660" v="17010" actId="1076"/>
          <ac:spMkLst>
            <pc:docMk/>
            <pc:sldMk cId="2164417683" sldId="313"/>
            <ac:spMk id="10" creationId="{C8FB6211-ED33-3452-D68E-428530C95E41}"/>
          </ac:spMkLst>
        </pc:spChg>
        <pc:spChg chg="del">
          <ac:chgData name="Alessandro Pascolini" userId="384ab5ba-12ed-4428-9c34-e8718e88f07e" providerId="ADAL" clId="{8D46FE10-0284-9A4E-93B8-8580F1B5EB8E}" dt="2024-11-26T00:20:29.335" v="16656" actId="478"/>
          <ac:spMkLst>
            <pc:docMk/>
            <pc:sldMk cId="2164417683" sldId="313"/>
            <ac:spMk id="11" creationId="{40E1DE74-8FCB-42AC-8892-944A1E187AAC}"/>
          </ac:spMkLst>
        </pc:spChg>
        <pc:spChg chg="del">
          <ac:chgData name="Alessandro Pascolini" userId="384ab5ba-12ed-4428-9c34-e8718e88f07e" providerId="ADAL" clId="{8D46FE10-0284-9A4E-93B8-8580F1B5EB8E}" dt="2024-11-26T00:20:29.335" v="16656" actId="478"/>
          <ac:spMkLst>
            <pc:docMk/>
            <pc:sldMk cId="2164417683" sldId="313"/>
            <ac:spMk id="12" creationId="{11330BE4-48EB-CA21-2A52-076B949082BC}"/>
          </ac:spMkLst>
        </pc:spChg>
        <pc:spChg chg="del">
          <ac:chgData name="Alessandro Pascolini" userId="384ab5ba-12ed-4428-9c34-e8718e88f07e" providerId="ADAL" clId="{8D46FE10-0284-9A4E-93B8-8580F1B5EB8E}" dt="2024-11-26T00:20:29.335" v="16656" actId="478"/>
          <ac:spMkLst>
            <pc:docMk/>
            <pc:sldMk cId="2164417683" sldId="313"/>
            <ac:spMk id="13" creationId="{8864000A-D723-5FD7-35F0-34A35F23B60E}"/>
          </ac:spMkLst>
        </pc:spChg>
        <pc:spChg chg="del">
          <ac:chgData name="Alessandro Pascolini" userId="384ab5ba-12ed-4428-9c34-e8718e88f07e" providerId="ADAL" clId="{8D46FE10-0284-9A4E-93B8-8580F1B5EB8E}" dt="2024-11-26T00:20:29.335" v="16656" actId="478"/>
          <ac:spMkLst>
            <pc:docMk/>
            <pc:sldMk cId="2164417683" sldId="313"/>
            <ac:spMk id="14" creationId="{28D67A6B-E097-9D0A-D70F-397E74F32F61}"/>
          </ac:spMkLst>
        </pc:spChg>
        <pc:spChg chg="del mod">
          <ac:chgData name="Alessandro Pascolini" userId="384ab5ba-12ed-4428-9c34-e8718e88f07e" providerId="ADAL" clId="{8D46FE10-0284-9A4E-93B8-8580F1B5EB8E}" dt="2024-11-26T00:20:33.703" v="16658" actId="478"/>
          <ac:spMkLst>
            <pc:docMk/>
            <pc:sldMk cId="2164417683" sldId="313"/>
            <ac:spMk id="15" creationId="{74E094B6-0E19-DD4D-C898-2203A5D56981}"/>
          </ac:spMkLst>
        </pc:spChg>
        <pc:spChg chg="add mod">
          <ac:chgData name="Alessandro Pascolini" userId="384ab5ba-12ed-4428-9c34-e8718e88f07e" providerId="ADAL" clId="{8D46FE10-0284-9A4E-93B8-8580F1B5EB8E}" dt="2024-11-26T00:31:13.360" v="17065" actId="1076"/>
          <ac:spMkLst>
            <pc:docMk/>
            <pc:sldMk cId="2164417683" sldId="313"/>
            <ac:spMk id="16" creationId="{0A72ACF2-0C81-F50C-27A0-37CD326F7956}"/>
          </ac:spMkLst>
        </pc:spChg>
      </pc:sldChg>
      <pc:sldChg chg="addSp delSp modSp add mod">
        <pc:chgData name="Alessandro Pascolini" userId="384ab5ba-12ed-4428-9c34-e8718e88f07e" providerId="ADAL" clId="{8D46FE10-0284-9A4E-93B8-8580F1B5EB8E}" dt="2024-11-26T00:36:06.214" v="17240" actId="1582"/>
        <pc:sldMkLst>
          <pc:docMk/>
          <pc:sldMk cId="1569516911" sldId="314"/>
        </pc:sldMkLst>
        <pc:spChg chg="add mod">
          <ac:chgData name="Alessandro Pascolini" userId="384ab5ba-12ed-4428-9c34-e8718e88f07e" providerId="ADAL" clId="{8D46FE10-0284-9A4E-93B8-8580F1B5EB8E}" dt="2024-11-26T00:36:06.214" v="17240" actId="1582"/>
          <ac:spMkLst>
            <pc:docMk/>
            <pc:sldMk cId="1569516911" sldId="314"/>
            <ac:spMk id="4" creationId="{E91F7A19-8E6F-40E0-F27F-B63959B172CA}"/>
          </ac:spMkLst>
        </pc:spChg>
        <pc:spChg chg="mod">
          <ac:chgData name="Alessandro Pascolini" userId="384ab5ba-12ed-4428-9c34-e8718e88f07e" providerId="ADAL" clId="{8D46FE10-0284-9A4E-93B8-8580F1B5EB8E}" dt="2024-11-26T00:33:17.419" v="17112" actId="20577"/>
          <ac:spMkLst>
            <pc:docMk/>
            <pc:sldMk cId="1569516911" sldId="314"/>
            <ac:spMk id="5" creationId="{D41D0C41-613B-52C0-CFF8-70715C7E1312}"/>
          </ac:spMkLst>
        </pc:spChg>
        <pc:spChg chg="del">
          <ac:chgData name="Alessandro Pascolini" userId="384ab5ba-12ed-4428-9c34-e8718e88f07e" providerId="ADAL" clId="{8D46FE10-0284-9A4E-93B8-8580F1B5EB8E}" dt="2024-11-26T00:31:45.658" v="17092" actId="478"/>
          <ac:spMkLst>
            <pc:docMk/>
            <pc:sldMk cId="1569516911" sldId="314"/>
            <ac:spMk id="10" creationId="{B866F1E7-7840-F94B-DEB0-0160F9A2F3BB}"/>
          </ac:spMkLst>
        </pc:spChg>
        <pc:spChg chg="mod">
          <ac:chgData name="Alessandro Pascolini" userId="384ab5ba-12ed-4428-9c34-e8718e88f07e" providerId="ADAL" clId="{8D46FE10-0284-9A4E-93B8-8580F1B5EB8E}" dt="2024-11-26T00:34:26.470" v="17137" actId="1076"/>
          <ac:spMkLst>
            <pc:docMk/>
            <pc:sldMk cId="1569516911" sldId="314"/>
            <ac:spMk id="16" creationId="{1B2E7CB6-3E4F-4D2C-9AE0-B903AE2F7DAE}"/>
          </ac:spMkLst>
        </pc:spChg>
      </pc:sldChg>
      <pc:sldChg chg="modSp add mod ord setBg">
        <pc:chgData name="Alessandro Pascolini" userId="384ab5ba-12ed-4428-9c34-e8718e88f07e" providerId="ADAL" clId="{8D46FE10-0284-9A4E-93B8-8580F1B5EB8E}" dt="2024-11-26T08:43:31.835" v="17327" actId="20577"/>
        <pc:sldMkLst>
          <pc:docMk/>
          <pc:sldMk cId="3670744034" sldId="315"/>
        </pc:sldMkLst>
        <pc:spChg chg="mod">
          <ac:chgData name="Alessandro Pascolini" userId="384ab5ba-12ed-4428-9c34-e8718e88f07e" providerId="ADAL" clId="{8D46FE10-0284-9A4E-93B8-8580F1B5EB8E}" dt="2024-11-26T08:43:31.835" v="17327" actId="20577"/>
          <ac:spMkLst>
            <pc:docMk/>
            <pc:sldMk cId="3670744034" sldId="315"/>
            <ac:spMk id="23" creationId="{90968526-E681-957D-2C5C-C86C7F02AB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6485-97B8-A54A-8B38-2CB66F21CDCC}" type="datetimeFigureOut">
              <a:rPr lang="it-IT" smtClean="0"/>
              <a:t>26/11/24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5BC39-C265-0345-B3D5-04DB1886A9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288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889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333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E20CB-5D9D-AD86-428B-78FE32FFB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EA656-2A59-B0F7-606D-4C10E0B24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EDCCB-40FB-17E7-2ECE-93FEB693F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BFB4D-5EFC-3392-321A-C1ABD3A01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263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D9369-9749-6D04-79CB-DE7491FDB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3C04A-1254-04FB-FA6C-2F5A7A27A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CB706F-1560-02C4-EF5C-38D446905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D5B36-B221-7273-7890-4AB63E0CE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067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09FF9-D724-14F2-7525-CDBC2B95A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8C8BA8C-BA53-73B8-C265-8F61DD56B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CF83625-319E-7761-F415-B5682FD3C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43399A-24E1-DB04-1B4D-CAE99A79D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680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2951-3F46-B5B3-AE1F-206FED318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74091C-60EF-E7E0-CE79-255FEA9DD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8C7680-6679-8A15-7E43-564BE9BB8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D0A8B-96A9-5075-7FDE-21987CCC6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862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84EA8-42EE-D9FC-11B2-D45F9B3E4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DB40C2-7340-2712-DA04-D6F2C837A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D6958-51CC-708D-6DC8-211932961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6323D-F9F5-A8DA-EB67-93E9510FC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5528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491A6-05CB-7AB1-64D4-42E48831C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D498E-1F24-424F-636A-162927091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4EF8B-0EB5-B2A6-D051-2E716C977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82B2E-5C10-E002-3EDF-6AF8A3DEF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0310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1300A-D6C9-1D5D-AEF3-A1B996592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2334F-1CA0-1FF3-C2A1-597242BEB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33003C-2511-6E3E-1645-17F27D5DE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38044-A9DF-A993-DD3F-81E94423E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4881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C32B9-74D1-D853-145E-844FAE3DF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8E894-9B81-26F8-FECF-3FF71A9C5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FA87E-DD8A-490C-0394-143BC01FB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EF5D2-E5A5-9BBC-AD5D-F8F9E944B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7991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7C5B7-FBBA-2FF3-3C48-5DC26B0C9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A88A8-9488-67CC-AF2A-D3293A581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E85F5D-B6A9-9F8A-412C-878CD8C2F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96A3-4702-1984-75DE-EB2FA0A13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503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190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8879A-38BA-76B8-C1E8-8EE28447B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60B851-5933-FE02-B46A-A8E72E225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EFEA99-498E-42FE-0917-D914564D7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1A396-741B-94BB-5CC9-558624306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8954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FDA5E-E825-583C-661F-11DFC8CA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07EA6-1E24-E164-7EB9-6B29C587A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74902-DE9A-AE8F-1AAE-B0B0CE1DB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31816-472F-787D-7B92-A1288D864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2636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40EC7-B099-0A62-D1B0-532C73557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2D7576A-7D21-065F-5A92-3CA90560F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B129D68-8192-8C56-F4CD-5A2977E83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D449DF-0ECA-C785-20A4-98FF75373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232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E221B-0FCA-06D4-E25A-DDB096DB1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092BD-9501-3B2C-AFF2-197E2A948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E95D75-E4A6-7CA4-9D13-4EB3E7228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1FDCB-A429-209A-91F7-E8B28E7F3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6503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36385-3008-2A11-A8ED-38D57C589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DE1FA-280D-2544-74A9-597E69729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0F15FA-2BB1-E3CA-338C-C3B08B618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D188D-5A2C-BB26-2FCE-8F3B59CF9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3469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6C400-917C-DA61-8CA3-37B856BEB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8FF178-27FF-0747-0AC7-5C7ACDC4A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39951-08E9-B364-E33C-69B32D1B9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17C8D-8194-D394-3041-E29F2AD9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8743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71F1-6094-942E-69EB-A2C8C73E2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BF7D81E-B9F8-BAD3-5C29-F4D7D12A5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0DDCB44-2A0C-8EF6-B7AA-F098C5212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C2FE29-2B38-19AE-CB87-78C1C08B8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36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3775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32351-5FA8-6959-A3CD-6194C5CE7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5B04B6-C808-DA04-890C-AC18D8EE3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2A73ED-9B85-9092-FF39-0D0E18B2D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685EE-BE92-37C0-F688-AA82BA9BC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383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96288-15A0-CD26-06EC-C37F7AD24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FC110-9949-DCA8-6D7A-4F11DB9DA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0BAA7E-E78E-25B2-848C-AAAD37750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0E285-730E-1E56-7100-03172E2AA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118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3947A-8214-F666-026A-95EF0DDDC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F0FF4-9083-18E7-DF36-2B4825BA5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0DA30-6503-850E-6D1C-0E9AA59FD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9A2EB-3615-E970-4569-02F57EDBD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78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1EDB2-23BC-9367-A317-267927E09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9948AD3-DDB3-C12D-B76F-9271D2ABA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F473C8A-5971-C821-2868-684A351AE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09A27F-EE58-68CA-2E59-8DB0B250A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166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86DE4-9669-0C22-C999-5EBE26B0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2822D-342A-CE31-44C3-478CBD858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FB7E1-6E41-9581-7A5C-120FFFB92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37F01-02EA-FE6E-CC3C-F1DA87BF2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635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C35D7-6FB2-18D4-9613-B8646C627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045F890-13DB-4475-8D9A-FA474AA91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E90FE3-9B3F-FE47-88B3-D7C3314FF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C060E0-ECA3-CDFD-4DF4-805A2FFBD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41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463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A3789-B07E-06E1-6B1D-BF37285A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AB053-7508-702B-6B16-4A933D896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295DD-6C89-A0BA-04A6-3016184A6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AFE1F-BA84-1B00-6325-12493CB4C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42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5421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50EF8-5074-DE0B-BF80-7E423B106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8856DF-AEB6-02C4-71F8-7674993BD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E0176-1D34-94D5-1175-B4841ED44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7961B-5BDF-E864-5217-313DB73FE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43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34520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102E1-C6C0-9ACE-9F2E-07DCB9E11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C741247-7FB0-8C41-534F-656421944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C6C89F-8B29-26C8-21DC-20299696F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BD282B-7D2E-6BF7-96CB-6EF8473C3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44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735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B12E9-1104-2B96-28F1-029D279B2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8F7DA-45A9-97AD-B435-54ABFD396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EE78F-E1C3-9D42-95A7-DDDBC229B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C4F7D-B7CF-BD8E-1EF2-BAC5887F9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85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8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865C3-6CB4-655D-FF7C-574A5DA3D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2350FE-DB0D-C4E1-68AD-FCE041E67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8FF333-F427-763E-227C-5F5CBEFD9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2EBA12-D619-C63E-0525-717834B02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60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E6EF2-7E98-54CB-AE22-39A3F6BF8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01940-AA3D-BFC8-7EE8-33B5A6A26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4DE74-E005-E023-416B-018CE0AEE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365BB-0A1F-DAA4-F6BE-B07902E4A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74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25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4B684-69B7-4989-6BB1-4E0753F3C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1F5CAE-D0F9-E4B9-A9B8-E6AC0147C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2E92FC-1B25-FEFE-B8A2-4FB913F11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160DF-5DC8-B211-3B39-7131F3DF3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BC39-C265-0345-B3D5-04DB1886A93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88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7">
            <a:extLst>
              <a:ext uri="{FF2B5EF4-FFF2-40B4-BE49-F238E27FC236}">
                <a16:creationId xmlns:a16="http://schemas.microsoft.com/office/drawing/2014/main" id="{F658A8A7-6E39-724A-B3A3-2B6880B71E92}"/>
              </a:ext>
            </a:extLst>
          </p:cNvPr>
          <p:cNvGrpSpPr/>
          <p:nvPr userDrawn="1"/>
        </p:nvGrpSpPr>
        <p:grpSpPr>
          <a:xfrm>
            <a:off x="14502659" y="9466449"/>
            <a:ext cx="890071" cy="421902"/>
            <a:chOff x="0" y="0"/>
            <a:chExt cx="881468" cy="417825"/>
          </a:xfrm>
        </p:grpSpPr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920EF200-47E6-3F48-BA7B-3F9325021448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CB5D03B7-03A9-8A4E-8023-299A6F562F3C}"/>
              </a:ext>
            </a:extLst>
          </p:cNvPr>
          <p:cNvGrpSpPr/>
          <p:nvPr userDrawn="1"/>
        </p:nvGrpSpPr>
        <p:grpSpPr>
          <a:xfrm>
            <a:off x="15897555" y="9466449"/>
            <a:ext cx="890071" cy="421902"/>
            <a:chOff x="0" y="0"/>
            <a:chExt cx="881468" cy="417825"/>
          </a:xfrm>
        </p:grpSpPr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D556C768-E233-2E46-B034-FB97FD3A1596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</p:sp>
      </p:grp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80CF4F4-1CAC-054E-88D7-8A6DE78D1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02328" y="9466264"/>
            <a:ext cx="890071" cy="42190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500" baseline="0">
                <a:solidFill>
                  <a:srgbClr val="00B050"/>
                </a:solidFill>
                <a:latin typeface="Aglet Mono" panose="020F0509030202040203" pitchFamily="49" charset="77"/>
              </a:defRPr>
            </a:lvl1pPr>
          </a:lstStyle>
          <a:p>
            <a:r>
              <a:rPr lang="it-IT" dirty="0"/>
              <a:t>Inserisci Logo</a:t>
            </a:r>
          </a:p>
        </p:txBody>
      </p:sp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0D9EE3E1-5C83-8E47-923A-5E851A8C54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907993" y="9466264"/>
            <a:ext cx="890071" cy="42190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500" baseline="0">
                <a:solidFill>
                  <a:srgbClr val="00B050"/>
                </a:solidFill>
                <a:latin typeface="Aglet Mono" panose="020F0509030202040203" pitchFamily="49" charset="77"/>
              </a:defRPr>
            </a:lvl1pPr>
          </a:lstStyle>
          <a:p>
            <a:r>
              <a:rPr lang="it-IT" dirty="0"/>
              <a:t>Inserisci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- Te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560B581B-5FF8-8443-B5F2-400DFF6E82AB}"/>
              </a:ext>
            </a:extLst>
          </p:cNvPr>
          <p:cNvGrpSpPr/>
          <p:nvPr userDrawn="1"/>
        </p:nvGrpSpPr>
        <p:grpSpPr>
          <a:xfrm>
            <a:off x="10337800" y="2335165"/>
            <a:ext cx="5689600" cy="7032353"/>
            <a:chOff x="0" y="0"/>
            <a:chExt cx="881468" cy="10894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FCF41DA-1402-0348-B247-9D6D9511E846}"/>
                </a:ext>
              </a:extLst>
            </p:cNvPr>
            <p:cNvSpPr/>
            <p:nvPr/>
          </p:nvSpPr>
          <p:spPr>
            <a:xfrm>
              <a:off x="0" y="0"/>
              <a:ext cx="881468" cy="1089496"/>
            </a:xfrm>
            <a:custGeom>
              <a:avLst/>
              <a:gdLst/>
              <a:ahLst/>
              <a:cxnLst/>
              <a:rect l="l" t="t" r="r" b="b"/>
              <a:pathLst>
                <a:path w="881468" h="1089496">
                  <a:moveTo>
                    <a:pt x="0" y="0"/>
                  </a:moveTo>
                  <a:lnTo>
                    <a:pt x="881468" y="0"/>
                  </a:lnTo>
                  <a:lnTo>
                    <a:pt x="881468" y="1089496"/>
                  </a:lnTo>
                  <a:lnTo>
                    <a:pt x="0" y="1089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</p:sp>
      </p:grp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F8CA23B-769F-BC46-9E83-88EDB19532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37800" y="2335164"/>
            <a:ext cx="5689600" cy="703235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 baseline="0">
                <a:solidFill>
                  <a:srgbClr val="00B050"/>
                </a:solidFill>
                <a:latin typeface="Aglet Mono" panose="020F0509030202040203" pitchFamily="49" charset="77"/>
              </a:defRPr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774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- Text + Img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560B581B-5FF8-8443-B5F2-400DFF6E82AB}"/>
              </a:ext>
            </a:extLst>
          </p:cNvPr>
          <p:cNvGrpSpPr/>
          <p:nvPr userDrawn="1"/>
        </p:nvGrpSpPr>
        <p:grpSpPr>
          <a:xfrm>
            <a:off x="10337800" y="2335165"/>
            <a:ext cx="5689600" cy="7032353"/>
            <a:chOff x="0" y="0"/>
            <a:chExt cx="881468" cy="10894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FCF41DA-1402-0348-B247-9D6D9511E846}"/>
                </a:ext>
              </a:extLst>
            </p:cNvPr>
            <p:cNvSpPr/>
            <p:nvPr/>
          </p:nvSpPr>
          <p:spPr>
            <a:xfrm>
              <a:off x="0" y="0"/>
              <a:ext cx="881468" cy="1089496"/>
            </a:xfrm>
            <a:custGeom>
              <a:avLst/>
              <a:gdLst/>
              <a:ahLst/>
              <a:cxnLst/>
              <a:rect l="l" t="t" r="r" b="b"/>
              <a:pathLst>
                <a:path w="881468" h="1089496">
                  <a:moveTo>
                    <a:pt x="0" y="0"/>
                  </a:moveTo>
                  <a:lnTo>
                    <a:pt x="881468" y="0"/>
                  </a:lnTo>
                  <a:lnTo>
                    <a:pt x="881468" y="1089496"/>
                  </a:lnTo>
                  <a:lnTo>
                    <a:pt x="0" y="1089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7095142-D232-4F4D-9918-B9ACD2534C5A}"/>
              </a:ext>
            </a:extLst>
          </p:cNvPr>
          <p:cNvGrpSpPr/>
          <p:nvPr userDrawn="1"/>
        </p:nvGrpSpPr>
        <p:grpSpPr>
          <a:xfrm>
            <a:off x="10490200" y="2487565"/>
            <a:ext cx="5689600" cy="7032353"/>
            <a:chOff x="0" y="0"/>
            <a:chExt cx="881468" cy="108949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D1AE2C0-72C4-9B40-B2DB-F1857E52FA2E}"/>
                </a:ext>
              </a:extLst>
            </p:cNvPr>
            <p:cNvSpPr/>
            <p:nvPr/>
          </p:nvSpPr>
          <p:spPr>
            <a:xfrm>
              <a:off x="0" y="0"/>
              <a:ext cx="881468" cy="1089496"/>
            </a:xfrm>
            <a:custGeom>
              <a:avLst/>
              <a:gdLst/>
              <a:ahLst/>
              <a:cxnLst/>
              <a:rect l="l" t="t" r="r" b="b"/>
              <a:pathLst>
                <a:path w="881468" h="1089496">
                  <a:moveTo>
                    <a:pt x="0" y="0"/>
                  </a:moveTo>
                  <a:lnTo>
                    <a:pt x="881468" y="0"/>
                  </a:lnTo>
                  <a:lnTo>
                    <a:pt x="881468" y="1089496"/>
                  </a:lnTo>
                  <a:lnTo>
                    <a:pt x="0" y="1089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</p:sp>
      </p:grp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4E32B05-6502-6945-9830-9C9018F39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90200" y="2487565"/>
            <a:ext cx="5689600" cy="703235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 baseline="0">
                <a:solidFill>
                  <a:srgbClr val="00B050"/>
                </a:solidFill>
                <a:latin typeface="Aglet Mono" panose="020F0509030202040203" pitchFamily="49" charset="77"/>
              </a:defRPr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224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- Text + Img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3CAE6CBB-E217-2440-906D-91F65DB5F819}"/>
              </a:ext>
            </a:extLst>
          </p:cNvPr>
          <p:cNvGrpSpPr/>
          <p:nvPr userDrawn="1"/>
        </p:nvGrpSpPr>
        <p:grpSpPr>
          <a:xfrm>
            <a:off x="2237767" y="2387050"/>
            <a:ext cx="5689600" cy="6980468"/>
            <a:chOff x="0" y="0"/>
            <a:chExt cx="881468" cy="108145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2544B5F-D854-9241-9B60-C633C8201435}"/>
                </a:ext>
              </a:extLst>
            </p:cNvPr>
            <p:cNvSpPr/>
            <p:nvPr/>
          </p:nvSpPr>
          <p:spPr>
            <a:xfrm>
              <a:off x="0" y="0"/>
              <a:ext cx="881468" cy="1081457"/>
            </a:xfrm>
            <a:custGeom>
              <a:avLst/>
              <a:gdLst/>
              <a:ahLst/>
              <a:cxnLst/>
              <a:rect l="l" t="t" r="r" b="b"/>
              <a:pathLst>
                <a:path w="881468" h="1081457">
                  <a:moveTo>
                    <a:pt x="0" y="0"/>
                  </a:moveTo>
                  <a:lnTo>
                    <a:pt x="881468" y="0"/>
                  </a:lnTo>
                  <a:lnTo>
                    <a:pt x="881468" y="1081457"/>
                  </a:lnTo>
                  <a:lnTo>
                    <a:pt x="0" y="10814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</p:sp>
      </p:grp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18242A-C947-534B-B2D0-0B69E88F94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7767" y="2387050"/>
            <a:ext cx="5689600" cy="698046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 baseline="0">
                <a:solidFill>
                  <a:srgbClr val="00B050"/>
                </a:solidFill>
                <a:latin typeface="Aglet Mono" panose="020F0509030202040203" pitchFamily="49" charset="77"/>
              </a:defRPr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19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s://slurm.schedmd.com/overview.html#architecture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un.github.io/mung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nvidia.com/en-us/drivers/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hedmd.com/download-slurm/" TargetMode="External"/><Relationship Id="rId4" Type="http://schemas.openxmlformats.org/officeDocument/2006/relationships/hyperlink" Target="https://slurm.schedmd.com/quickstart_admin.html#rpmbuil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slurm.schedmd.com/slurm.conf.html" TargetMode="External"/><Relationship Id="rId4" Type="http://schemas.openxmlformats.org/officeDocument/2006/relationships/hyperlink" Target="https://slurm.schedmd.com/configurator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11.png"/><Relationship Id="rId7" Type="http://schemas.openxmlformats.org/officeDocument/2006/relationships/slide" Target="slide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urm.schedmd.com/gres.conf.html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urm.schedmd.com/cgroup.conf.html" TargetMode="External"/><Relationship Id="rId5" Type="http://schemas.openxmlformats.org/officeDocument/2006/relationships/hyperlink" Target="https://slurm.schedmd.com/gres.conf.html" TargetMode="Externa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lurm.schedmd.com/scancel.html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slurm.schedmd.com/squeu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urm.schedmd.com/sbatch.html" TargetMode="External"/><Relationship Id="rId5" Type="http://schemas.openxmlformats.org/officeDocument/2006/relationships/hyperlink" Target="https://slurm.schedmd.com/pdfs/summary.pdf" TargetMode="Externa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slurm.schedmd.com/scontrol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urm.schedmd.com/sbatch.html" TargetMode="External"/><Relationship Id="rId5" Type="http://schemas.openxmlformats.org/officeDocument/2006/relationships/hyperlink" Target="https://slurm.schedmd.com/pdfs/summary.pdf" TargetMode="Externa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urm.schedmd.com/accounting.html" TargetMode="Externa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urm.schedmd.com/slurmdbd.conf.html" TargetMode="External"/><Relationship Id="rId5" Type="http://schemas.openxmlformats.org/officeDocument/2006/relationships/hyperlink" Target="https://slurm.schedmd.com/accounting.html" TargetMode="Externa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urm.schedmd.com/accounting.html" TargetMode="Externa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urm.schedmd.com/sreport.html" TargetMode="External"/><Relationship Id="rId5" Type="http://schemas.openxmlformats.org/officeDocument/2006/relationships/hyperlink" Target="https://slurm.schedmd.com/accounting.html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urm.schedmd.com/qos.html" TargetMode="Externa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github.com/vpenso/prometheus-slurm-exporte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modules.readthedocs.io/en/lates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32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hyperlink" Target="https://htcondor.com/htcondor-ce/" TargetMode="External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1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tcondor.com/htcondor-ce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urm.schedmd.com/overview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s://slurm.schedmd.com/overview.html#architecture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96773">
            <a:off x="-4254" y="-3097"/>
            <a:ext cx="6612507" cy="9073994"/>
          </a:xfrm>
          <a:custGeom>
            <a:avLst/>
            <a:gdLst/>
            <a:ahLst/>
            <a:cxnLst/>
            <a:rect l="l" t="t" r="r" b="b"/>
            <a:pathLst>
              <a:path w="6612507" h="9073994">
                <a:moveTo>
                  <a:pt x="6603997" y="9073994"/>
                </a:moveTo>
                <a:lnTo>
                  <a:pt x="0" y="9067796"/>
                </a:lnTo>
                <a:lnTo>
                  <a:pt x="8511" y="0"/>
                </a:lnTo>
                <a:lnTo>
                  <a:pt x="6612508" y="6198"/>
                </a:lnTo>
                <a:lnTo>
                  <a:pt x="6603997" y="9073994"/>
                </a:lnTo>
                <a:close/>
              </a:path>
            </a:pathLst>
          </a:custGeom>
          <a:blipFill>
            <a:blip r:embed="rId3"/>
            <a:stretch>
              <a:fillRect l="-134121" t="-13465" r="-17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AutoShape 3"/>
          <p:cNvSpPr/>
          <p:nvPr/>
        </p:nvSpPr>
        <p:spPr>
          <a:xfrm flipV="1">
            <a:off x="6299200" y="5525090"/>
            <a:ext cx="1651000" cy="0"/>
          </a:xfrm>
          <a:prstGeom prst="line">
            <a:avLst/>
          </a:prstGeom>
          <a:ln w="9525" cap="flat">
            <a:solidFill>
              <a:srgbClr val="00C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4" name="AutoShape 4"/>
          <p:cNvSpPr/>
          <p:nvPr/>
        </p:nvSpPr>
        <p:spPr>
          <a:xfrm>
            <a:off x="7950200" y="5525090"/>
            <a:ext cx="1041400" cy="0"/>
          </a:xfrm>
          <a:prstGeom prst="line">
            <a:avLst/>
          </a:prstGeom>
          <a:ln w="9525" cap="flat">
            <a:solidFill>
              <a:srgbClr val="EFFF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11" name="Freeform 11"/>
          <p:cNvSpPr/>
          <p:nvPr/>
        </p:nvSpPr>
        <p:spPr>
          <a:xfrm>
            <a:off x="1219200" y="9429878"/>
            <a:ext cx="1346200" cy="495044"/>
          </a:xfrm>
          <a:custGeom>
            <a:avLst/>
            <a:gdLst/>
            <a:ahLst/>
            <a:cxnLst/>
            <a:rect l="l" t="t" r="r" b="b"/>
            <a:pathLst>
              <a:path w="1346200" h="495044">
                <a:moveTo>
                  <a:pt x="0" y="0"/>
                </a:moveTo>
                <a:lnTo>
                  <a:pt x="1346200" y="0"/>
                </a:lnTo>
                <a:lnTo>
                  <a:pt x="1346200" y="495044"/>
                </a:lnTo>
                <a:lnTo>
                  <a:pt x="0" y="49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69" t="-27358" r="-14443" b="-27358"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12" name="Group 12"/>
          <p:cNvGrpSpPr/>
          <p:nvPr/>
        </p:nvGrpSpPr>
        <p:grpSpPr>
          <a:xfrm>
            <a:off x="3606800" y="9067800"/>
            <a:ext cx="8382000" cy="1219200"/>
            <a:chOff x="0" y="0"/>
            <a:chExt cx="2207605" cy="3211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07605" cy="321106"/>
            </a:xfrm>
            <a:custGeom>
              <a:avLst/>
              <a:gdLst/>
              <a:ahLst/>
              <a:cxnLst/>
              <a:rect l="l" t="t" r="r" b="b"/>
              <a:pathLst>
                <a:path w="2207605" h="321106">
                  <a:moveTo>
                    <a:pt x="0" y="0"/>
                  </a:moveTo>
                  <a:lnTo>
                    <a:pt x="2207605" y="0"/>
                  </a:lnTo>
                  <a:lnTo>
                    <a:pt x="220760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EFFFE6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20760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84000" y="9067800"/>
            <a:ext cx="6604000" cy="1219200"/>
            <a:chOff x="0" y="0"/>
            <a:chExt cx="1739325" cy="3211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39325" cy="321106"/>
            </a:xfrm>
            <a:custGeom>
              <a:avLst/>
              <a:gdLst/>
              <a:ahLst/>
              <a:cxnLst/>
              <a:rect l="l" t="t" r="r" b="b"/>
              <a:pathLst>
                <a:path w="1739325" h="321106">
                  <a:moveTo>
                    <a:pt x="0" y="0"/>
                  </a:moveTo>
                  <a:lnTo>
                    <a:pt x="1739325" y="0"/>
                  </a:lnTo>
                  <a:lnTo>
                    <a:pt x="173932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73932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7163607" y="9489473"/>
            <a:ext cx="1240162" cy="371348"/>
          </a:xfrm>
          <a:custGeom>
            <a:avLst/>
            <a:gdLst/>
            <a:ahLst/>
            <a:cxnLst/>
            <a:rect l="l" t="t" r="r" b="b"/>
            <a:pathLst>
              <a:path w="1240162" h="371348">
                <a:moveTo>
                  <a:pt x="0" y="0"/>
                </a:moveTo>
                <a:lnTo>
                  <a:pt x="1240162" y="0"/>
                </a:lnTo>
                <a:lnTo>
                  <a:pt x="1240162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0" name="Freeform 20"/>
          <p:cNvSpPr/>
          <p:nvPr/>
        </p:nvSpPr>
        <p:spPr>
          <a:xfrm>
            <a:off x="4953000" y="9489473"/>
            <a:ext cx="1708200" cy="371348"/>
          </a:xfrm>
          <a:custGeom>
            <a:avLst/>
            <a:gdLst/>
            <a:ahLst/>
            <a:cxnLst/>
            <a:rect l="l" t="t" r="r" b="b"/>
            <a:pathLst>
              <a:path w="1708200" h="371348">
                <a:moveTo>
                  <a:pt x="0" y="0"/>
                </a:moveTo>
                <a:lnTo>
                  <a:pt x="1708200" y="0"/>
                </a:lnTo>
                <a:lnTo>
                  <a:pt x="1708200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1" name="Freeform 21"/>
          <p:cNvSpPr/>
          <p:nvPr/>
        </p:nvSpPr>
        <p:spPr>
          <a:xfrm>
            <a:off x="8906176" y="9466449"/>
            <a:ext cx="1431624" cy="421902"/>
          </a:xfrm>
          <a:custGeom>
            <a:avLst/>
            <a:gdLst/>
            <a:ahLst/>
            <a:cxnLst/>
            <a:rect l="l" t="t" r="r" b="b"/>
            <a:pathLst>
              <a:path w="1431624" h="421902">
                <a:moveTo>
                  <a:pt x="0" y="0"/>
                </a:moveTo>
                <a:lnTo>
                  <a:pt x="1431624" y="0"/>
                </a:lnTo>
                <a:lnTo>
                  <a:pt x="1431624" y="421902"/>
                </a:lnTo>
                <a:lnTo>
                  <a:pt x="0" y="421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2" name="Freeform 22"/>
          <p:cNvSpPr/>
          <p:nvPr/>
        </p:nvSpPr>
        <p:spPr>
          <a:xfrm>
            <a:off x="13030200" y="9489473"/>
            <a:ext cx="967634" cy="371348"/>
          </a:xfrm>
          <a:custGeom>
            <a:avLst/>
            <a:gdLst/>
            <a:ahLst/>
            <a:cxnLst/>
            <a:rect l="l" t="t" r="r" b="b"/>
            <a:pathLst>
              <a:path w="967634" h="371348">
                <a:moveTo>
                  <a:pt x="0" y="0"/>
                </a:moveTo>
                <a:lnTo>
                  <a:pt x="967634" y="0"/>
                </a:lnTo>
                <a:lnTo>
                  <a:pt x="967634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3" name="TextBox 23"/>
          <p:cNvSpPr txBox="1"/>
          <p:nvPr/>
        </p:nvSpPr>
        <p:spPr>
          <a:xfrm>
            <a:off x="7950200" y="1247775"/>
            <a:ext cx="9118600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359"/>
              </a:lnSpc>
            </a:pPr>
            <a:r>
              <a:rPr lang="it-IT" sz="6399" noProof="0" dirty="0">
                <a:solidFill>
                  <a:srgbClr val="EFFFE6"/>
                </a:solidFill>
                <a:latin typeface="DM Sans Semi-Bold"/>
              </a:rPr>
              <a:t>Configurazione di SLURM in ambiente HPC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950200" y="4374515"/>
            <a:ext cx="807720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60"/>
              </a:lnSpc>
            </a:pPr>
            <a:r>
              <a:rPr lang="it-IT" sz="2400" noProof="0" dirty="0">
                <a:solidFill>
                  <a:srgbClr val="00CC00"/>
                </a:solidFill>
                <a:latin typeface="DM Sans"/>
              </a:rPr>
              <a:t>+ esperienza al CNAF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950200" y="5939427"/>
            <a:ext cx="807720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it-IT" sz="2400" noProof="0" dirty="0">
                <a:solidFill>
                  <a:srgbClr val="EFFFE6"/>
                </a:solidFill>
                <a:latin typeface="Aglet Mono"/>
              </a:rPr>
              <a:t>26 Novembre 2024 </a:t>
            </a:r>
            <a:r>
              <a:rPr lang="it-IT" sz="2400" noProof="0" dirty="0">
                <a:solidFill>
                  <a:srgbClr val="00CC00"/>
                </a:solidFill>
                <a:latin typeface="Aglet Mono"/>
              </a:rPr>
              <a:t>[ </a:t>
            </a:r>
            <a:r>
              <a:rPr lang="it-IT" sz="2400" noProof="0" dirty="0">
                <a:solidFill>
                  <a:srgbClr val="EFFFE6"/>
                </a:solidFill>
                <a:latin typeface="Aglet Mono"/>
              </a:rPr>
              <a:t>17:00</a:t>
            </a:r>
            <a:r>
              <a:rPr lang="it-IT" sz="2400" noProof="0" dirty="0">
                <a:solidFill>
                  <a:srgbClr val="00CC00"/>
                </a:solidFill>
                <a:latin typeface="Aglet Mono"/>
              </a:rPr>
              <a:t> - </a:t>
            </a:r>
            <a:r>
              <a:rPr lang="it-IT" sz="2400" noProof="0" dirty="0">
                <a:solidFill>
                  <a:srgbClr val="EFFFE6"/>
                </a:solidFill>
                <a:latin typeface="Aglet Mono"/>
              </a:rPr>
              <a:t>18:30</a:t>
            </a:r>
            <a:r>
              <a:rPr lang="it-IT" sz="2400" noProof="0" dirty="0">
                <a:solidFill>
                  <a:srgbClr val="00CC00"/>
                </a:solidFill>
                <a:latin typeface="Aglet Mono"/>
              </a:rPr>
              <a:t> ]</a:t>
            </a:r>
          </a:p>
          <a:p>
            <a:pPr marL="0" lvl="0" indent="0">
              <a:lnSpc>
                <a:spcPts val="3359"/>
              </a:lnSpc>
            </a:pPr>
            <a:r>
              <a:rPr lang="it-IT" sz="2400" noProof="0" dirty="0">
                <a:solidFill>
                  <a:srgbClr val="00CC00"/>
                </a:solidFill>
                <a:latin typeface="Aglet Mono"/>
              </a:rPr>
              <a:t>Speaker: </a:t>
            </a:r>
            <a:r>
              <a:rPr lang="it-IT" sz="2400" noProof="0" dirty="0">
                <a:solidFill>
                  <a:srgbClr val="EFFFE6"/>
                </a:solidFill>
                <a:latin typeface="Aglet Mono"/>
              </a:rPr>
              <a:t>Alessandro Pascolini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33505" y="9612917"/>
            <a:ext cx="783310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"/>
              </a:lnSpc>
              <a:spcBef>
                <a:spcPct val="0"/>
              </a:spcBef>
            </a:pPr>
            <a:r>
              <a:rPr lang="it-IT" sz="600" noProof="0" dirty="0">
                <a:solidFill>
                  <a:srgbClr val="003333"/>
                </a:solidFill>
                <a:latin typeface="DM Sans Semi-Bold"/>
              </a:rPr>
              <a:t>In collaborazione con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502659" y="9466449"/>
            <a:ext cx="890071" cy="421902"/>
            <a:chOff x="0" y="0"/>
            <a:chExt cx="881468" cy="41782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897555" y="9466449"/>
            <a:ext cx="890071" cy="421902"/>
            <a:chOff x="0" y="0"/>
            <a:chExt cx="881468" cy="41782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2931AB22-278C-6A07-17C1-2E51B5D26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5149494" y="9251405"/>
            <a:ext cx="2138682" cy="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F92BC-0377-FD57-C111-74BF5302E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E0A8FE-A51E-33F4-D949-BF364CF8EC49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C46BEBE-339F-74A7-EF48-0421CF7A9C2B}"/>
              </a:ext>
            </a:extLst>
          </p:cNvPr>
          <p:cNvSpPr txBox="1"/>
          <p:nvPr/>
        </p:nvSpPr>
        <p:spPr>
          <a:xfrm>
            <a:off x="1219200" y="2358951"/>
            <a:ext cx="8084766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Cluster SLURM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98C9873-D49B-4930-57D5-66CC8B65F9E0}"/>
              </a:ext>
            </a:extLst>
          </p:cNvPr>
          <p:cNvSpPr txBox="1"/>
          <p:nvPr/>
        </p:nvSpPr>
        <p:spPr>
          <a:xfrm>
            <a:off x="1219200" y="3320715"/>
            <a:ext cx="8084766" cy="1403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Configurazione di un semplice cluster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DC6B759-DC68-246C-C259-68F9E22EAE6C}"/>
              </a:ext>
            </a:extLst>
          </p:cNvPr>
          <p:cNvSpPr txBox="1"/>
          <p:nvPr/>
        </p:nvSpPr>
        <p:spPr>
          <a:xfrm>
            <a:off x="1257300" y="5372100"/>
            <a:ext cx="8084766" cy="21385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Obiettivo: 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setup di un semplice cluster con: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1 controller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N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worker-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nodes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(anche supporto GPU NVIDIA)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694683A-C9A5-8BDC-5DDE-A49FABB6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F6546-8AB9-D555-82AD-3FBEA998D1A2}"/>
              </a:ext>
            </a:extLst>
          </p:cNvPr>
          <p:cNvSpPr txBox="1"/>
          <p:nvPr/>
        </p:nvSpPr>
        <p:spPr>
          <a:xfrm>
            <a:off x="9388511" y="9296400"/>
            <a:ext cx="735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noProof="0" dirty="0">
                <a:solidFill>
                  <a:srgbClr val="003333"/>
                </a:solidFill>
                <a:latin typeface="Aglet Mono"/>
              </a:rPr>
              <a:t>SLURM </a:t>
            </a:r>
            <a:r>
              <a:rPr lang="it-IT" noProof="0" dirty="0" err="1">
                <a:solidFill>
                  <a:srgbClr val="003333"/>
                </a:solidFill>
                <a:latin typeface="Aglet Mono"/>
              </a:rPr>
              <a:t>components</a:t>
            </a:r>
            <a:r>
              <a:rPr lang="it-IT" noProof="0" dirty="0">
                <a:solidFill>
                  <a:srgbClr val="003333"/>
                </a:solidFill>
                <a:latin typeface="Aglet Mono"/>
              </a:rPr>
              <a:t> from SLURM </a:t>
            </a:r>
            <a:r>
              <a:rPr lang="it-IT" noProof="0" dirty="0" err="1">
                <a:solidFill>
                  <a:srgbClr val="003333"/>
                </a:solidFill>
                <a:latin typeface="Aglet Mono"/>
              </a:rPr>
              <a:t>documentation</a:t>
            </a:r>
            <a:br>
              <a:rPr lang="it-IT" noProof="0" dirty="0">
                <a:solidFill>
                  <a:srgbClr val="003333"/>
                </a:solidFill>
                <a:latin typeface="Aglet Mono"/>
              </a:rPr>
            </a:br>
            <a:r>
              <a:rPr lang="it-IT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https://slurm.schedmd.com/overview.html#architecture</a:t>
            </a:r>
            <a:endParaRPr lang="it-IT" noProof="0" dirty="0">
              <a:solidFill>
                <a:srgbClr val="00CD00"/>
              </a:solidFill>
              <a:latin typeface="Aglet Mon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3B180E-0D60-8A99-BA07-DFC80FC35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223" y="3126982"/>
            <a:ext cx="7360477" cy="61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690D767F-1058-2D0D-F5B2-A76629284D0A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</p:spTree>
    <p:extLst>
      <p:ext uri="{BB962C8B-B14F-4D97-AF65-F5344CB8AC3E}">
        <p14:creationId xmlns:p14="http://schemas.microsoft.com/office/powerpoint/2010/main" val="34604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81B2D-8495-80DA-BCC4-D9E75530F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0207C2-0099-BC65-B03E-097F94EB3944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DCB274D-91A9-7BA1-143E-88096A62C409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u="none" strike="noStrike" noProof="0" dirty="0">
                <a:solidFill>
                  <a:srgbClr val="003333"/>
                </a:solidFill>
                <a:latin typeface="DM Sans Bold"/>
              </a:rPr>
              <a:t>Step Preliminari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82FF5B2-2388-4C8B-4B44-E23649ACA823}"/>
              </a:ext>
            </a:extLst>
          </p:cNvPr>
          <p:cNvSpPr txBox="1"/>
          <p:nvPr/>
        </p:nvSpPr>
        <p:spPr>
          <a:xfrm>
            <a:off x="762000" y="4376210"/>
            <a:ext cx="15773400" cy="519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Configurazione (pacchetti, kernel, OS) più possibile allineata tra i nodi</a:t>
            </a: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Utenti e gruppi devono essere sincronizzati tra tutte le macchine del cluster (e.g. LDAP)</a:t>
            </a: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MUNGE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(per autenticazione tra nodi)</a:t>
            </a: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DIVER</a:t>
            </a:r>
            <a:endParaRPr lang="it-IT" sz="2400" noProof="0" dirty="0">
              <a:solidFill>
                <a:srgbClr val="003333"/>
              </a:solidFill>
              <a:latin typeface="Aglet Mono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Nel caso di nodi con acceleratori sarà necessario installare i driver necessari ad interagire con l’hardware del nodo</a:t>
            </a:r>
          </a:p>
          <a:p>
            <a:pPr marL="1257300" lvl="2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Ad esempio: GPU NVIDIA Tesla H100 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da installare i driver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nvidia</a:t>
            </a:r>
            <a:endParaRPr lang="it-IT" sz="2400" noProof="0" dirty="0">
              <a:solidFill>
                <a:srgbClr val="003333"/>
              </a:solidFill>
              <a:latin typeface="Aglet Mono"/>
            </a:endParaRP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SLURM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Buildare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rpm su uno dei nodi del cluster (permette a SLURM di essere ottimizzato per la specifica configurazione)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Preparare i file di configurazione per il cluster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EC4F8F83-2E5D-30D2-8C87-48A279B608DA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4750F1-DD0F-9C44-8E88-EC52EA227401}"/>
              </a:ext>
            </a:extLst>
          </p:cNvPr>
          <p:cNvGrpSpPr/>
          <p:nvPr/>
        </p:nvGrpSpPr>
        <p:grpSpPr>
          <a:xfrm>
            <a:off x="10744200" y="495300"/>
            <a:ext cx="6934200" cy="2757214"/>
            <a:chOff x="10744200" y="990600"/>
            <a:chExt cx="6934200" cy="27572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95C9D1-5AF6-AE73-A8A7-8564F93D8754}"/>
                </a:ext>
              </a:extLst>
            </p:cNvPr>
            <p:cNvSpPr/>
            <p:nvPr/>
          </p:nvSpPr>
          <p:spPr>
            <a:xfrm>
              <a:off x="10744200" y="1728514"/>
              <a:ext cx="6934200" cy="2019300"/>
            </a:xfrm>
            <a:prstGeom prst="rect">
              <a:avLst/>
            </a:prstGeom>
            <a:solidFill>
              <a:schemeClr val="bg1"/>
            </a:solidFill>
            <a:ln cmpd="thinThick">
              <a:solidFill>
                <a:srgbClr val="01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noProof="0" dirty="0">
                  <a:solidFill>
                    <a:srgbClr val="003333"/>
                  </a:solidFill>
                  <a:latin typeface="Aglet Mono"/>
                </a:rPr>
                <a:t>La procedura che mostrata è riferita ad un </a:t>
              </a:r>
              <a:r>
                <a:rPr lang="it-IT" sz="1600" b="1" u="sng" noProof="0" dirty="0">
                  <a:solidFill>
                    <a:srgbClr val="003333"/>
                  </a:solidFill>
                  <a:latin typeface="Aglet Mono"/>
                </a:rPr>
                <a:t>cluster EL9</a:t>
              </a:r>
              <a:r>
                <a:rPr lang="it-IT" sz="1600" noProof="0" dirty="0">
                  <a:solidFill>
                    <a:srgbClr val="003333"/>
                  </a:solidFill>
                  <a:latin typeface="Aglet Mono"/>
                </a:rPr>
                <a:t>, in base al Sistema Operativo alcuni passaggi potrebbero variare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3B0486-BAF3-0825-1313-03E01BF98D22}"/>
                </a:ext>
              </a:extLst>
            </p:cNvPr>
            <p:cNvSpPr/>
            <p:nvPr/>
          </p:nvSpPr>
          <p:spPr>
            <a:xfrm>
              <a:off x="10744200" y="990600"/>
              <a:ext cx="6934200" cy="723900"/>
            </a:xfrm>
            <a:prstGeom prst="rect">
              <a:avLst/>
            </a:prstGeom>
            <a:solidFill>
              <a:srgbClr val="0133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noProof="0" dirty="0">
                  <a:solidFill>
                    <a:srgbClr val="EFFFE6"/>
                  </a:solidFill>
                  <a:latin typeface="Aglet Mono"/>
                </a:rPr>
                <a:t>ATTENZIONE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4C10607-3397-1E47-4B0C-06749E917A4A}"/>
              </a:ext>
            </a:extLst>
          </p:cNvPr>
          <p:cNvSpPr/>
          <p:nvPr/>
        </p:nvSpPr>
        <p:spPr>
          <a:xfrm>
            <a:off x="533400" y="4118775"/>
            <a:ext cx="16459200" cy="1524000"/>
          </a:xfrm>
          <a:prstGeom prst="rect">
            <a:avLst/>
          </a:prstGeom>
          <a:noFill/>
          <a:ln w="28575">
            <a:solidFill>
              <a:srgbClr val="00C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35300-4746-C74A-7E86-B607F7197731}"/>
              </a:ext>
            </a:extLst>
          </p:cNvPr>
          <p:cNvSpPr/>
          <p:nvPr/>
        </p:nvSpPr>
        <p:spPr>
          <a:xfrm>
            <a:off x="533400" y="3391733"/>
            <a:ext cx="5486400" cy="727042"/>
          </a:xfrm>
          <a:prstGeom prst="rect">
            <a:avLst/>
          </a:prstGeom>
          <a:solidFill>
            <a:srgbClr val="00CD00"/>
          </a:solidFill>
          <a:ln cmpd="thinThick">
            <a:solidFill>
              <a:srgbClr val="00CD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noProof="0" dirty="0">
                <a:solidFill>
                  <a:srgbClr val="EFFFE6"/>
                </a:solidFill>
                <a:latin typeface="DM Sans"/>
              </a:rPr>
              <a:t>Lasciati al gentile lettore </a:t>
            </a:r>
            <a:r>
              <a:rPr lang="it-IT" sz="3200" b="1" noProof="0" dirty="0">
                <a:solidFill>
                  <a:srgbClr val="EFFFE6"/>
                </a:solidFill>
                <a:latin typeface="DM Sans"/>
                <a:sym typeface="Wingdings" pitchFamily="2" charset="2"/>
              </a:rPr>
              <a:t>:)</a:t>
            </a:r>
            <a:endParaRPr lang="it-IT" sz="3200" b="1" noProof="0" dirty="0">
              <a:solidFill>
                <a:srgbClr val="EFFFE6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13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B3C15-01C2-DDCD-6734-5C620F1FF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010DF04-EAEE-3B03-8CBC-0CDEBC9DEF54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D3D6C44-5F0B-A6D1-7572-17EB36A3C112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u="none" strike="noStrike" noProof="0" dirty="0">
                <a:solidFill>
                  <a:srgbClr val="003333"/>
                </a:solidFill>
                <a:latin typeface="DM Sans Bold"/>
              </a:rPr>
              <a:t>MUNGE</a:t>
            </a:r>
            <a:r>
              <a:rPr lang="it-IT" sz="6399" u="none" strike="noStrike" baseline="30000" noProof="0" dirty="0">
                <a:solidFill>
                  <a:srgbClr val="003333"/>
                </a:solidFill>
                <a:latin typeface="DM Sans Bold"/>
              </a:rPr>
              <a:t>[2]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655F565-02EA-09BE-0AAD-5E969C3A236D}"/>
              </a:ext>
            </a:extLst>
          </p:cNvPr>
          <p:cNvSpPr txBox="1"/>
          <p:nvPr/>
        </p:nvSpPr>
        <p:spPr>
          <a:xfrm>
            <a:off x="7816850" y="2104881"/>
            <a:ext cx="8541966" cy="1266565"/>
          </a:xfrm>
          <a:prstGeom prst="rect">
            <a:avLst/>
          </a:prstGeom>
          <a:ln w="25400">
            <a:noFill/>
            <a:prstDash val="sysDot"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359"/>
              </a:lnSpc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Permette l’autenticazione dei processi tra un nodo e l’altro tramite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UserID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(UID) e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GroupID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(GID)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6D14CB1-EE81-2773-D1CA-0293F6E514C8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553C99D-5EB8-DA5E-53BA-5E237E92AA44}"/>
              </a:ext>
            </a:extLst>
          </p:cNvPr>
          <p:cNvSpPr txBox="1"/>
          <p:nvPr/>
        </p:nvSpPr>
        <p:spPr>
          <a:xfrm>
            <a:off x="762000" y="4361348"/>
            <a:ext cx="8541966" cy="4754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SETUP:</a:t>
            </a: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Installazione del pacchetto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dnf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install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munge</a:t>
            </a:r>
            <a:endParaRPr lang="it-IT" sz="2400" noProof="0" dirty="0">
              <a:solidFill>
                <a:srgbClr val="003333"/>
              </a:solidFill>
              <a:latin typeface="Aglet Mono"/>
            </a:endParaRP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Creare il file 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/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etc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/munge/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munge.key</a:t>
            </a:r>
            <a:endParaRPr lang="it-IT" sz="2400" b="1" noProof="0" dirty="0">
              <a:solidFill>
                <a:srgbClr val="003333"/>
              </a:solidFill>
              <a:latin typeface="Aglet Mono"/>
            </a:endParaRPr>
          </a:p>
          <a:p>
            <a:pPr marL="91440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Almeno 32B</a:t>
            </a:r>
          </a:p>
          <a:p>
            <a:pPr marL="91440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Owner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: munge</a:t>
            </a:r>
          </a:p>
          <a:p>
            <a:pPr marL="91440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Permessi: 600</a:t>
            </a: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Distribuire la chiave in tutti i nodi del cluster</a:t>
            </a: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Avviare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munged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systemctl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enable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--</a:t>
            </a: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now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munged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endParaRPr lang="it-IT" sz="2400" noProof="0" dirty="0">
              <a:solidFill>
                <a:srgbClr val="003333"/>
              </a:solidFill>
              <a:latin typeface="Aglet Mon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65F1CD-0990-553E-8216-AA6C49007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550" y="4848753"/>
            <a:ext cx="7772400" cy="1889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880BC4-F9B7-AB5B-60F1-DDB5D81822A1}"/>
              </a:ext>
            </a:extLst>
          </p:cNvPr>
          <p:cNvSpPr txBox="1"/>
          <p:nvPr/>
        </p:nvSpPr>
        <p:spPr>
          <a:xfrm>
            <a:off x="11201400" y="7353300"/>
            <a:ext cx="325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[2]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https://dun.github.io/munge/</a:t>
            </a:r>
            <a:r>
              <a:rPr lang="it-IT" sz="1200" noProof="0" dirty="0">
                <a:solidFill>
                  <a:srgbClr val="00CD00"/>
                </a:solidFill>
                <a:latin typeface="Aglet Mon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54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982DC-A75B-74A5-C644-A6675D304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605411-5B33-F620-9C9A-FB141159C93C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A18B607-34CE-5583-AAD0-A38EEB0C26FF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DRIVER NVIDIA</a:t>
            </a:r>
            <a:r>
              <a:rPr lang="it-IT" sz="6399" noProof="0" dirty="0">
                <a:solidFill>
                  <a:srgbClr val="00CD00"/>
                </a:solidFill>
                <a:latin typeface="DM Sans Bold"/>
              </a:rPr>
              <a:t>*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E92BA5F-9CEF-13A8-B399-FD47D91A581B}"/>
              </a:ext>
            </a:extLst>
          </p:cNvPr>
          <p:cNvSpPr txBox="1"/>
          <p:nvPr/>
        </p:nvSpPr>
        <p:spPr>
          <a:xfrm>
            <a:off x="9604917" y="2843794"/>
            <a:ext cx="8541966" cy="830548"/>
          </a:xfrm>
          <a:prstGeom prst="rect">
            <a:avLst/>
          </a:prstGeom>
          <a:ln w="25400">
            <a:noFill/>
            <a:prstDash val="sysDot"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359"/>
              </a:lnSpc>
            </a:pPr>
            <a:r>
              <a:rPr lang="it-IT" sz="3600" b="1" noProof="0" dirty="0">
                <a:solidFill>
                  <a:srgbClr val="00CD00"/>
                </a:solidFill>
                <a:latin typeface="Aglet Mono"/>
              </a:rPr>
              <a:t>*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GPU NVIDIA Tesla H100 sono le più comuni nel nostro use-case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6588B82-5DB9-E42F-ACE0-DA2082F0C825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DB4E832-4674-9626-7A04-6D34AB919771}"/>
              </a:ext>
            </a:extLst>
          </p:cNvPr>
          <p:cNvSpPr txBox="1"/>
          <p:nvPr/>
        </p:nvSpPr>
        <p:spPr>
          <a:xfrm>
            <a:off x="762000" y="4838700"/>
            <a:ext cx="8541966" cy="2138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Procedura piuttosto complessa, due possibili strade:</a:t>
            </a:r>
          </a:p>
          <a:p>
            <a:pPr marL="457200" indent="-457200">
              <a:lnSpc>
                <a:spcPts val="3359"/>
              </a:lnSpc>
              <a:buAutoNum type="arabicParenR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Download dell’eseguibile per installare i </a:t>
            </a:r>
            <a:r>
              <a:rPr lang="it-IT" sz="2400">
                <a:solidFill>
                  <a:srgbClr val="003333"/>
                </a:solidFill>
                <a:latin typeface="Aglet Mono"/>
              </a:rPr>
              <a:t>driver</a:t>
            </a:r>
            <a:endParaRPr lang="it-IT" sz="2400" noProof="0" dirty="0">
              <a:solidFill>
                <a:srgbClr val="003333"/>
              </a:solidFill>
              <a:latin typeface="Aglet Mono"/>
            </a:endParaRPr>
          </a:p>
          <a:p>
            <a:pPr marL="457200" indent="-457200">
              <a:lnSpc>
                <a:spcPts val="3359"/>
              </a:lnSpc>
              <a:buAutoNum type="arabicParenR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Via RPM, complessa ma automatizzabile</a:t>
            </a:r>
          </a:p>
        </p:txBody>
      </p:sp>
      <p:pic>
        <p:nvPicPr>
          <p:cNvPr id="3074" name="Picture 2" descr="Logos &amp; Brand Guidelines | NVIDIA">
            <a:extLst>
              <a:ext uri="{FF2B5EF4-FFF2-40B4-BE49-F238E27FC236}">
                <a16:creationId xmlns:a16="http://schemas.microsoft.com/office/drawing/2014/main" id="{BC0FCB15-32D3-4FCB-8AC3-B9CB2A9E7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57" y="3390900"/>
            <a:ext cx="8465108" cy="47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1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4158D-FC0E-A270-9245-A0D4EDF54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s &amp; Brand Guidelines | NVIDIA">
            <a:extLst>
              <a:ext uri="{FF2B5EF4-FFF2-40B4-BE49-F238E27FC236}">
                <a16:creationId xmlns:a16="http://schemas.microsoft.com/office/drawing/2014/main" id="{65657F1E-53C6-B622-A291-7656DE7A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-723900"/>
            <a:ext cx="8465108" cy="47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62F6F491-DE6E-6F40-7FFD-55AD1D3C4E3A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B6927E3-1B36-3C71-F95C-EBCBC42A2565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DRIVER NVIDIA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C37AA376-0944-E960-B669-D443C51F345B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533F68F-2F22-575E-D96C-3D8F4B7417C9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1) Download eseguibile generico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7FBCC26-AC19-D8A8-C4A3-23FF26A5A8A6}"/>
              </a:ext>
            </a:extLst>
          </p:cNvPr>
          <p:cNvSpPr txBox="1"/>
          <p:nvPr/>
        </p:nvSpPr>
        <p:spPr>
          <a:xfrm>
            <a:off x="762000" y="4838700"/>
            <a:ext cx="8541966" cy="2588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Selezionare Linux 64-bit nella pagina di ricerca dei driver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https://www.nvidia.com/en-us/drivers/</a:t>
            </a:r>
            <a:r>
              <a:rPr lang="it-IT" sz="2400" noProof="0" dirty="0">
                <a:solidFill>
                  <a:srgbClr val="00CD00"/>
                </a:solidFill>
                <a:latin typeface="Aglet Mono"/>
              </a:rPr>
              <a:t>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Si scaricherà un eseguibile da eseguire sul nodo (NVIDIA-Linux-x86_64-*.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run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)</a:t>
            </a:r>
            <a:endParaRPr lang="it-IT" sz="2400" noProof="0" dirty="0">
              <a:solidFill>
                <a:srgbClr val="00CD00"/>
              </a:solidFill>
            </a:endParaRPr>
          </a:p>
          <a:p>
            <a:pPr>
              <a:lnSpc>
                <a:spcPts val="3359"/>
              </a:lnSpc>
            </a:pPr>
            <a:endParaRPr lang="it-IT" sz="2400" noProof="0" dirty="0">
              <a:solidFill>
                <a:srgbClr val="00CD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7E6BF7-A144-AF8A-4346-916F12FF4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600" y="2545264"/>
            <a:ext cx="7188200" cy="74218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62D6A0-603E-844C-6930-09E1FFF996DB}"/>
              </a:ext>
            </a:extLst>
          </p:cNvPr>
          <p:cNvSpPr/>
          <p:nvPr/>
        </p:nvSpPr>
        <p:spPr>
          <a:xfrm flipV="1">
            <a:off x="10896600" y="6667499"/>
            <a:ext cx="6019800" cy="838199"/>
          </a:xfrm>
          <a:prstGeom prst="rect">
            <a:avLst/>
          </a:prstGeom>
          <a:noFill/>
          <a:ln w="28575">
            <a:solidFill>
              <a:srgbClr val="00C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1194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0F330-6F5B-F577-7428-D5E72267C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6CA830-CB36-E4A8-530E-EEC8CD3D8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2" y="2556718"/>
            <a:ext cx="7188198" cy="7398963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A3AC6E44-30D8-7DDD-88A6-6F11300A6743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76EFB0C-7E04-39B1-ADFE-CA70FD38DE85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DRIVER NVIDIA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1E01A36-CA1D-148C-BBC6-354C8E0F050E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119651BC-DEE1-C260-024E-C8DBED8509A8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2) Via RPM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3FAFF7E-2F3C-CB8B-F597-238A7BBB7A8F}"/>
              </a:ext>
            </a:extLst>
          </p:cNvPr>
          <p:cNvSpPr txBox="1"/>
          <p:nvPr/>
        </p:nvSpPr>
        <p:spPr>
          <a:xfrm>
            <a:off x="762000" y="4067340"/>
            <a:ext cx="8541966" cy="215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Selezionare Linux 64-bit </a:t>
            </a:r>
            <a:r>
              <a:rPr lang="it-IT" sz="2400" i="1" noProof="0" dirty="0">
                <a:solidFill>
                  <a:srgbClr val="003333"/>
                </a:solidFill>
                <a:latin typeface="Aglet Mono"/>
              </a:rPr>
              <a:t>&lt;+ </a:t>
            </a:r>
            <a:r>
              <a:rPr lang="it-IT" sz="2400" i="1" noProof="0" dirty="0" err="1">
                <a:solidFill>
                  <a:srgbClr val="003333"/>
                </a:solidFill>
                <a:latin typeface="Aglet Mono"/>
              </a:rPr>
              <a:t>os-version</a:t>
            </a:r>
            <a:r>
              <a:rPr lang="it-IT" sz="2400" i="1" noProof="0" dirty="0">
                <a:solidFill>
                  <a:srgbClr val="003333"/>
                </a:solidFill>
                <a:latin typeface="Aglet Mono"/>
              </a:rPr>
              <a:t>&gt;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nella pagina di ricerca dei driver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Scaricare l’RPM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Da seguire le istruzioni che riporta il sito</a:t>
            </a:r>
            <a:endParaRPr lang="it-IT" sz="2400" noProof="0" dirty="0">
              <a:solidFill>
                <a:srgbClr val="00CD00"/>
              </a:solidFill>
            </a:endParaRPr>
          </a:p>
          <a:p>
            <a:pPr>
              <a:lnSpc>
                <a:spcPts val="3359"/>
              </a:lnSpc>
            </a:pPr>
            <a:endParaRPr lang="it-IT" sz="2400" noProof="0" dirty="0">
              <a:solidFill>
                <a:srgbClr val="00CD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DAE89-66EC-C192-4732-5E7B8A311D45}"/>
              </a:ext>
            </a:extLst>
          </p:cNvPr>
          <p:cNvSpPr/>
          <p:nvPr/>
        </p:nvSpPr>
        <p:spPr>
          <a:xfrm flipV="1">
            <a:off x="10896600" y="6667499"/>
            <a:ext cx="6019800" cy="838199"/>
          </a:xfrm>
          <a:prstGeom prst="rect">
            <a:avLst/>
          </a:prstGeom>
          <a:noFill/>
          <a:ln w="28575">
            <a:solidFill>
              <a:srgbClr val="00C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7CB5A-C180-9113-A5AE-DE5620758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31" y="5821073"/>
            <a:ext cx="7772400" cy="2743875"/>
          </a:xfrm>
          <a:prstGeom prst="rect">
            <a:avLst/>
          </a:prstGeom>
          <a:ln w="25400">
            <a:solidFill>
              <a:srgbClr val="00CD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CFC112-18D1-A285-778E-2F0CF7EE8778}"/>
              </a:ext>
            </a:extLst>
          </p:cNvPr>
          <p:cNvSpPr/>
          <p:nvPr/>
        </p:nvSpPr>
        <p:spPr>
          <a:xfrm>
            <a:off x="929531" y="9033462"/>
            <a:ext cx="7799294" cy="1066927"/>
          </a:xfrm>
          <a:prstGeom prst="rect">
            <a:avLst/>
          </a:prstGeom>
          <a:solidFill>
            <a:schemeClr val="bg1"/>
          </a:solidFill>
          <a:ln>
            <a:solidFill>
              <a:srgbClr val="00C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iv) sudo </a:t>
            </a:r>
            <a:r>
              <a:rPr lang="it-IT" sz="1600" noProof="0" dirty="0" err="1">
                <a:solidFill>
                  <a:srgbClr val="003333"/>
                </a:solidFill>
                <a:latin typeface="Aglet Mono"/>
              </a:rPr>
              <a:t>dracut</a:t>
            </a: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 --</a:t>
            </a:r>
            <a:r>
              <a:rPr lang="it-IT" sz="1600" noProof="0" dirty="0" err="1">
                <a:solidFill>
                  <a:srgbClr val="003333"/>
                </a:solidFill>
                <a:latin typeface="Aglet Mono"/>
              </a:rPr>
              <a:t>regenerate-all</a:t>
            </a: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 --force</a:t>
            </a:r>
          </a:p>
          <a:p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v) sudo </a:t>
            </a:r>
            <a:r>
              <a:rPr lang="it-IT" sz="1600" noProof="0" dirty="0" err="1">
                <a:solidFill>
                  <a:srgbClr val="003333"/>
                </a:solidFill>
                <a:latin typeface="Aglet Mono"/>
              </a:rPr>
              <a:t>systemctl</a:t>
            </a: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 reboot</a:t>
            </a:r>
            <a:r>
              <a:rPr lang="it-IT" sz="1600" noProof="0" dirty="0"/>
              <a:t>	</a:t>
            </a:r>
          </a:p>
        </p:txBody>
      </p:sp>
      <p:pic>
        <p:nvPicPr>
          <p:cNvPr id="14" name="Picture 2" descr="Logos &amp; Brand Guidelines | NVIDIA">
            <a:extLst>
              <a:ext uri="{FF2B5EF4-FFF2-40B4-BE49-F238E27FC236}">
                <a16:creationId xmlns:a16="http://schemas.microsoft.com/office/drawing/2014/main" id="{8415B7EC-C833-1EAE-6375-5CE04129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-723900"/>
            <a:ext cx="8465108" cy="47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058BDB-3D1B-CB33-9CBC-AD1592614CCB}"/>
              </a:ext>
            </a:extLst>
          </p:cNvPr>
          <p:cNvSpPr/>
          <p:nvPr/>
        </p:nvSpPr>
        <p:spPr>
          <a:xfrm>
            <a:off x="929531" y="8801100"/>
            <a:ext cx="2270869" cy="232362"/>
          </a:xfrm>
          <a:prstGeom prst="rect">
            <a:avLst/>
          </a:prstGeom>
          <a:solidFill>
            <a:srgbClr val="00CD00"/>
          </a:solidFill>
          <a:ln cmpd="thinThick">
            <a:solidFill>
              <a:srgbClr val="00CD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noProof="0" dirty="0">
                <a:solidFill>
                  <a:srgbClr val="EFFFE6"/>
                </a:solidFill>
                <a:latin typeface="DM Sans"/>
              </a:rPr>
              <a:t>Piccola aggiunta personale</a:t>
            </a:r>
          </a:p>
        </p:txBody>
      </p:sp>
    </p:spTree>
    <p:extLst>
      <p:ext uri="{BB962C8B-B14F-4D97-AF65-F5344CB8AC3E}">
        <p14:creationId xmlns:p14="http://schemas.microsoft.com/office/powerpoint/2010/main" val="279241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E363B-7060-325B-DCB1-98414096A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AE02C2-F4A2-E7A5-2C91-0B7180746C71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F32380A-54D5-5846-008E-8109DF28DC58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DRIVER NVIDIA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8895286-5C6E-D44F-C88E-23FBEA576941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A723931-0EB3-7DEB-E70D-855A5B53569F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 err="1">
                <a:solidFill>
                  <a:srgbClr val="003333"/>
                </a:solidFill>
                <a:latin typeface="DM Sans"/>
              </a:rPr>
              <a:t>Anyway</a:t>
            </a: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….</a:t>
            </a:r>
          </a:p>
        </p:txBody>
      </p:sp>
      <p:pic>
        <p:nvPicPr>
          <p:cNvPr id="14" name="Picture 2" descr="Logos &amp; Brand Guidelines | NVIDIA">
            <a:extLst>
              <a:ext uri="{FF2B5EF4-FFF2-40B4-BE49-F238E27FC236}">
                <a16:creationId xmlns:a16="http://schemas.microsoft.com/office/drawing/2014/main" id="{BFF1848B-7AF2-B837-E833-A0C37D5F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-723900"/>
            <a:ext cx="8465108" cy="47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38C2538E-0601-2015-12A8-1F086B2D0939}"/>
              </a:ext>
            </a:extLst>
          </p:cNvPr>
          <p:cNvSpPr txBox="1"/>
          <p:nvPr/>
        </p:nvSpPr>
        <p:spPr>
          <a:xfrm>
            <a:off x="762000" y="4067340"/>
            <a:ext cx="8541966" cy="841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L’importante è riuscire a comunicare con la GPU</a:t>
            </a:r>
            <a:endParaRPr lang="it-IT" sz="2400" noProof="0" dirty="0">
              <a:solidFill>
                <a:srgbClr val="00CD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50A095-D636-44EA-C4EB-8FD3A3AC66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0"/>
          <a:stretch/>
        </p:blipFill>
        <p:spPr>
          <a:xfrm>
            <a:off x="3810000" y="4914900"/>
            <a:ext cx="11201400" cy="5030098"/>
          </a:xfrm>
          <a:prstGeom prst="rect">
            <a:avLst/>
          </a:prstGeom>
          <a:ln w="28575">
            <a:solidFill>
              <a:srgbClr val="00CD00"/>
            </a:solidFill>
          </a:ln>
        </p:spPr>
      </p:pic>
    </p:spTree>
    <p:extLst>
      <p:ext uri="{BB962C8B-B14F-4D97-AF65-F5344CB8AC3E}">
        <p14:creationId xmlns:p14="http://schemas.microsoft.com/office/powerpoint/2010/main" val="217572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F7A12-66DB-E583-5389-BEA92374E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7ED53D-DE27-32F3-3CD1-101986271784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4041E26-391D-55BF-8351-0C8A64A12147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SLURM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BCC7A04-700B-ACA0-F2FA-41DC87C2EEB9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17500526-EF73-69C4-71DC-2DECF68FC11A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Build RPM</a:t>
            </a:r>
            <a:r>
              <a:rPr lang="it-IT" sz="3999" baseline="30000" noProof="0" dirty="0">
                <a:solidFill>
                  <a:srgbClr val="003333"/>
                </a:solidFill>
                <a:latin typeface="DM Sans"/>
              </a:rPr>
              <a:t>[3]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B979BC5-F2C3-379D-1835-32DB3C49DAF7}"/>
              </a:ext>
            </a:extLst>
          </p:cNvPr>
          <p:cNvSpPr txBox="1"/>
          <p:nvPr/>
        </p:nvSpPr>
        <p:spPr>
          <a:xfrm>
            <a:off x="762000" y="4067340"/>
            <a:ext cx="8541966" cy="389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Download SLURM</a:t>
            </a:r>
            <a:r>
              <a:rPr lang="it-IT" sz="2400" baseline="30000" noProof="0" dirty="0">
                <a:solidFill>
                  <a:srgbClr val="003333"/>
                </a:solidFill>
                <a:latin typeface="Aglet Mono"/>
              </a:rPr>
              <a:t>[4]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Build RPM su una </a:t>
            </a:r>
            <a:r>
              <a:rPr lang="it-IT" sz="2400" b="1" u="sng" noProof="0" dirty="0">
                <a:solidFill>
                  <a:srgbClr val="003333"/>
                </a:solidFill>
                <a:latin typeface="Aglet Mono"/>
              </a:rPr>
              <a:t>macchina del cluster</a:t>
            </a:r>
            <a:r>
              <a:rPr lang="it-IT" sz="2400" b="1" noProof="0" dirty="0">
                <a:solidFill>
                  <a:srgbClr val="00CD00"/>
                </a:solidFill>
                <a:latin typeface="Aglet Mono"/>
              </a:rPr>
              <a:t>*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rpmbuild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-</a:t>
            </a: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ta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-*.tar.bz2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noProof="0" dirty="0">
              <a:solidFill>
                <a:srgbClr val="003333"/>
              </a:solidFill>
              <a:latin typeface="Aglet Mono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Una volta finito il build, gli rpm saranno in $HOME/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rpmbuild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/RPMS/x86_64/ da lì basterà un: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yum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install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–y $HOME/</a:t>
            </a: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rpmbuild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/RPMS/x86_64/*</a:t>
            </a:r>
            <a:endParaRPr lang="it-IT" sz="2400" noProof="0" dirty="0">
              <a:solidFill>
                <a:srgbClr val="003333"/>
              </a:solidFill>
              <a:latin typeface="Aglet Mono"/>
            </a:endParaRPr>
          </a:p>
          <a:p>
            <a:pPr>
              <a:lnSpc>
                <a:spcPts val="3359"/>
              </a:lnSpc>
            </a:pPr>
            <a:endParaRPr lang="it-IT" sz="2400" noProof="0" dirty="0">
              <a:solidFill>
                <a:srgbClr val="00CD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0C38BAE-6EB4-FBCB-FE5E-A767B5828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3E5808-56BB-0F86-C5DF-3ADE49FFA0C2}"/>
              </a:ext>
            </a:extLst>
          </p:cNvPr>
          <p:cNvSpPr txBox="1"/>
          <p:nvPr/>
        </p:nvSpPr>
        <p:spPr>
          <a:xfrm>
            <a:off x="757518" y="9182100"/>
            <a:ext cx="585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[3]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https://slurm.schedmd.com/quickstart_admin.html#rpmbuild</a:t>
            </a:r>
            <a:r>
              <a:rPr lang="it-IT" sz="1200" noProof="0" dirty="0">
                <a:solidFill>
                  <a:srgbClr val="00CD00"/>
                </a:solidFill>
                <a:latin typeface="Aglet Mono"/>
              </a:rPr>
              <a:t> </a:t>
            </a:r>
            <a:br>
              <a:rPr lang="it-IT" sz="12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[4]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https://www.schedmd.com/download-slurm/</a:t>
            </a:r>
            <a:r>
              <a:rPr lang="it-IT" sz="1200" noProof="0" dirty="0">
                <a:solidFill>
                  <a:srgbClr val="00CD00"/>
                </a:solidFill>
                <a:latin typeface="Aglet Mono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23803D-0B72-9267-3A16-76D8BCC3DBCB}"/>
              </a:ext>
            </a:extLst>
          </p:cNvPr>
          <p:cNvSpPr txBox="1"/>
          <p:nvPr/>
        </p:nvSpPr>
        <p:spPr>
          <a:xfrm>
            <a:off x="10373659" y="8870140"/>
            <a:ext cx="756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noProof="0" dirty="0">
                <a:solidFill>
                  <a:srgbClr val="00CD00"/>
                </a:solidFill>
                <a:latin typeface="Aglet Mono"/>
              </a:rPr>
              <a:t>*</a:t>
            </a:r>
            <a:r>
              <a:rPr lang="it-IT" sz="1800" noProof="0" dirty="0">
                <a:solidFill>
                  <a:srgbClr val="003333"/>
                </a:solidFill>
                <a:latin typeface="Aglet Mono"/>
              </a:rPr>
              <a:t>è importante che kernel, librerie e pacchetti siano uguali a quelli disponibili poi sulle machine</a:t>
            </a:r>
            <a:endParaRPr lang="it-IT" noProof="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9F18F9-0AED-8C0F-7B45-A9B3A241F0AA}"/>
              </a:ext>
            </a:extLst>
          </p:cNvPr>
          <p:cNvGrpSpPr/>
          <p:nvPr/>
        </p:nvGrpSpPr>
        <p:grpSpPr>
          <a:xfrm>
            <a:off x="9677400" y="3619500"/>
            <a:ext cx="8458200" cy="4953000"/>
            <a:chOff x="10206318" y="3619500"/>
            <a:chExt cx="7404846" cy="4953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77F9C1-88A8-2E35-C90D-25530BC7DCD4}"/>
                </a:ext>
              </a:extLst>
            </p:cNvPr>
            <p:cNvSpPr/>
            <p:nvPr/>
          </p:nvSpPr>
          <p:spPr>
            <a:xfrm>
              <a:off x="10210800" y="4343400"/>
              <a:ext cx="7400364" cy="4229100"/>
            </a:xfrm>
            <a:prstGeom prst="rect">
              <a:avLst/>
            </a:prstGeom>
            <a:solidFill>
              <a:srgbClr val="013333"/>
            </a:solidFill>
            <a:ln>
              <a:solidFill>
                <a:srgbClr val="01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munge-</a:t>
              </a: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devel</a:t>
              </a: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 </a:t>
              </a:r>
              <a:br>
                <a:rPr lang="it-IT" sz="2000" noProof="0" dirty="0">
                  <a:solidFill>
                    <a:srgbClr val="EFFFE6"/>
                  </a:solidFill>
                  <a:latin typeface="Aglet Mono"/>
                </a:rPr>
              </a:b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(da </a:t>
              </a: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crb</a:t>
              </a: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 </a:t>
              </a:r>
              <a:r>
                <a:rPr lang="it-IT" sz="2000" noProof="0" dirty="0">
                  <a:solidFill>
                    <a:srgbClr val="EFFFE6"/>
                  </a:solidFill>
                  <a:latin typeface="Aglet Mono"/>
                  <a:sym typeface="Wingdings" pitchFamily="2" charset="2"/>
                </a:rPr>
                <a:t></a:t>
              </a: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 `</a:t>
              </a: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dnf</a:t>
              </a: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 </a:t>
              </a: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config</a:t>
              </a: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-manager --set-</a:t>
              </a: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enabled</a:t>
              </a: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 </a:t>
              </a: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crb</a:t>
              </a: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`)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pam-</a:t>
              </a: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devel</a:t>
              </a:r>
              <a:endParaRPr lang="it-IT" sz="2000" noProof="0" dirty="0">
                <a:solidFill>
                  <a:srgbClr val="EFFFE6"/>
                </a:solidFill>
                <a:latin typeface="Aglet Mono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perl</a:t>
              </a:r>
              <a:endParaRPr lang="it-IT" sz="2000" noProof="0" dirty="0">
                <a:solidFill>
                  <a:srgbClr val="EFFFE6"/>
                </a:solidFill>
                <a:latin typeface="Aglet Mono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readline-devel</a:t>
              </a:r>
              <a:endParaRPr lang="it-IT" sz="2000" noProof="0" dirty="0">
                <a:solidFill>
                  <a:srgbClr val="EFFFE6"/>
                </a:solidFill>
                <a:latin typeface="Aglet Mono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automake</a:t>
              </a:r>
              <a:endParaRPr lang="it-IT" sz="2000" noProof="0" dirty="0">
                <a:solidFill>
                  <a:srgbClr val="EFFFE6"/>
                </a:solidFill>
                <a:latin typeface="Aglet Mono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autoconf</a:t>
              </a:r>
              <a:endParaRPr lang="it-IT" sz="2000" noProof="0" dirty="0">
                <a:solidFill>
                  <a:srgbClr val="EFFFE6"/>
                </a:solidFill>
                <a:latin typeface="Aglet Mono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mariadb-devel</a:t>
              </a:r>
              <a:br>
                <a:rPr lang="it-IT" sz="2000" noProof="0" dirty="0">
                  <a:solidFill>
                    <a:srgbClr val="EFFFE6"/>
                  </a:solidFill>
                  <a:latin typeface="Aglet Mono"/>
                </a:rPr>
              </a:br>
              <a:r>
                <a:rPr lang="it-IT" sz="2000" noProof="0" dirty="0">
                  <a:solidFill>
                    <a:srgbClr val="EFFFE6"/>
                  </a:solidFill>
                  <a:latin typeface="Aglet Mono"/>
                  <a:sym typeface="Wingdings" pitchFamily="2" charset="2"/>
                </a:rPr>
                <a:t> per accounting</a:t>
              </a:r>
              <a:endParaRPr lang="it-IT" sz="2000" noProof="0" dirty="0">
                <a:solidFill>
                  <a:srgbClr val="EFFFE6"/>
                </a:solidFill>
                <a:latin typeface="Aglet Mono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dbus-devel</a:t>
              </a: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 </a:t>
              </a:r>
              <a:br>
                <a:rPr lang="it-IT" sz="2000" noProof="0" dirty="0">
                  <a:solidFill>
                    <a:srgbClr val="EFFFE6"/>
                  </a:solidFill>
                  <a:latin typeface="Aglet Mono"/>
                </a:rPr>
              </a:br>
              <a:r>
                <a:rPr lang="it-IT" sz="2000" noProof="0" dirty="0">
                  <a:solidFill>
                    <a:srgbClr val="EFFFE6"/>
                  </a:solidFill>
                  <a:latin typeface="Aglet Mono"/>
                  <a:sym typeface="Wingdings" pitchFamily="2" charset="2"/>
                </a:rPr>
                <a:t></a:t>
              </a: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 per </a:t>
              </a:r>
              <a:r>
                <a:rPr lang="it-IT" sz="2000" noProof="0" dirty="0" err="1">
                  <a:solidFill>
                    <a:srgbClr val="EFFFE6"/>
                  </a:solidFill>
                  <a:latin typeface="Aglet Mono"/>
                </a:rPr>
                <a:t>cgroups</a:t>
              </a:r>
              <a:endParaRPr lang="it-IT" sz="2000" noProof="0" dirty="0">
                <a:solidFill>
                  <a:srgbClr val="EFFFE6"/>
                </a:solidFill>
                <a:latin typeface="Aglet Mono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433C68-8BCD-5647-ED74-6B57BDE4B545}"/>
                </a:ext>
              </a:extLst>
            </p:cNvPr>
            <p:cNvSpPr/>
            <p:nvPr/>
          </p:nvSpPr>
          <p:spPr>
            <a:xfrm>
              <a:off x="10206318" y="3619500"/>
              <a:ext cx="7400364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1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noProof="0" dirty="0">
                  <a:solidFill>
                    <a:srgbClr val="003333"/>
                  </a:solidFill>
                  <a:latin typeface="Aglet Mono"/>
                </a:rPr>
                <a:t>Prerequisiti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52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219DF-FB61-EFC8-B047-7BD230D6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FB9235-5BF9-4348-2CE2-FE24F77B7685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0BE901A-C538-A68B-FA93-9FB71EA41C9F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SLURM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4A113D1-0A43-A491-0B67-E57761D0DFA4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BB4F5DA-C4BE-96D0-D225-609C8A65AF93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File di configurazione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B6EEFE2-15BD-B70A-97B5-511C95A0E6F8}"/>
              </a:ext>
            </a:extLst>
          </p:cNvPr>
          <p:cNvSpPr txBox="1"/>
          <p:nvPr/>
        </p:nvSpPr>
        <p:spPr>
          <a:xfrm>
            <a:off x="762000" y="4067340"/>
            <a:ext cx="8541966" cy="5114760"/>
          </a:xfrm>
          <a:prstGeom prst="rect">
            <a:avLst/>
          </a:prstGeom>
        </p:spPr>
        <p:txBody>
          <a:bodyPr wrap="square" lIns="0" tIns="0" rIns="0" bIns="0" rtlCol="0" anchor="t">
            <a:normAutofit fontScale="85000" lnSpcReduction="10000"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Tool per una configurazione di base</a:t>
            </a:r>
            <a:r>
              <a:rPr lang="it-IT" sz="2400" baseline="30000" noProof="0" dirty="0">
                <a:solidFill>
                  <a:srgbClr val="003333"/>
                </a:solidFill>
                <a:latin typeface="Aglet Mono"/>
              </a:rPr>
              <a:t>[5]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Path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di default per la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conf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: 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/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etc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/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slurm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/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Produce il file 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slurm.conf</a:t>
            </a:r>
            <a:r>
              <a:rPr lang="it-IT" sz="2400" baseline="30000" noProof="0" dirty="0">
                <a:solidFill>
                  <a:srgbClr val="003333"/>
                </a:solidFill>
                <a:latin typeface="Aglet Mono"/>
              </a:rPr>
              <a:t>[6] 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con la descrizione della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conf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di tutto il cluster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File da diffondere su </a:t>
            </a:r>
            <a:r>
              <a:rPr lang="it-IT" sz="2400" b="1" u="sng" noProof="0" dirty="0">
                <a:solidFill>
                  <a:srgbClr val="003333"/>
                </a:solidFill>
                <a:latin typeface="Aglet Mono"/>
              </a:rPr>
              <a:t>tutte le macchine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del cluster</a:t>
            </a:r>
            <a:r>
              <a:rPr lang="it-IT" sz="2400" b="1" noProof="0" dirty="0">
                <a:solidFill>
                  <a:srgbClr val="00CD00"/>
                </a:solidFill>
                <a:latin typeface="Aglet Mono"/>
              </a:rPr>
              <a:t>*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Contiene: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Hostname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dei Controller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Lista di Worker-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Nodes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con risorse disponibili</a:t>
            </a:r>
            <a:endParaRPr lang="it-IT" sz="2400" b="1" noProof="0" dirty="0">
              <a:solidFill>
                <a:srgbClr val="00CD00"/>
              </a:solidFill>
              <a:latin typeface="Aglet Mono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Configurazione di Accounting</a:t>
            </a:r>
            <a:endParaRPr lang="it-IT" sz="2400" b="1" noProof="0" dirty="0">
              <a:solidFill>
                <a:srgbClr val="00CD00"/>
              </a:solidFill>
              <a:latin typeface="Aglet Mono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Gestione processi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Scheduling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31DB172-AACB-F3ED-F74E-63D0217F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D90B89-EE2A-0446-36D3-82E11A27052A}"/>
              </a:ext>
            </a:extLst>
          </p:cNvPr>
          <p:cNvSpPr txBox="1"/>
          <p:nvPr/>
        </p:nvSpPr>
        <p:spPr>
          <a:xfrm>
            <a:off x="757518" y="9182100"/>
            <a:ext cx="455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[5]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https://slurm.schedmd.com/configurator.html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[6]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https://slurm.schedmd.com/slurm.conf.html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6016CE-EC6B-D035-18D4-BB5E03E74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1616" y="495142"/>
            <a:ext cx="8314980" cy="9305232"/>
          </a:xfrm>
          <a:prstGeom prst="rect">
            <a:avLst/>
          </a:prstGeom>
          <a:ln w="28575">
            <a:solidFill>
              <a:srgbClr val="00CD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11054-5F4C-C372-F675-C45DFAE4DCD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3333" b="52027"/>
          <a:stretch/>
        </p:blipFill>
        <p:spPr>
          <a:xfrm>
            <a:off x="10734905" y="3233749"/>
            <a:ext cx="7386567" cy="5948351"/>
          </a:xfrm>
          <a:prstGeom prst="rect">
            <a:avLst/>
          </a:prstGeom>
          <a:ln w="28575">
            <a:solidFill>
              <a:srgbClr val="00CD00"/>
            </a:solidFill>
          </a:ln>
        </p:spPr>
      </p:pic>
    </p:spTree>
    <p:extLst>
      <p:ext uri="{BB962C8B-B14F-4D97-AF65-F5344CB8AC3E}">
        <p14:creationId xmlns:p14="http://schemas.microsoft.com/office/powerpoint/2010/main" val="278615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45E6F-5A72-FEE3-A943-44C6DE013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2CCC74-6EC9-CB92-C8E5-F9B427B70510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AA7E060-866D-83B5-9A29-C20BD5FE16ED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SLURM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DD9CE3C-E153-511A-5F37-115698E38820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99FBC5E-1C46-C25E-2E73-1E6E7782633D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Partizioni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429F836-31E0-1ADE-2465-B4F7C76E6B2C}"/>
              </a:ext>
            </a:extLst>
          </p:cNvPr>
          <p:cNvSpPr txBox="1"/>
          <p:nvPr/>
        </p:nvSpPr>
        <p:spPr>
          <a:xfrm>
            <a:off x="757518" y="4034038"/>
            <a:ext cx="17109078" cy="3743160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Partizione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insieme di nodi con caratteristiche comuni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endParaRPr lang="it-IT" sz="240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Ogni nodo può appartenere a una o più partizioni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Con l’accounting è possibile riservare partizioni a specifici utenti o workflow</a:t>
            </a:r>
          </a:p>
          <a:p>
            <a:pPr>
              <a:lnSpc>
                <a:spcPts val="3359"/>
              </a:lnSpc>
            </a:pPr>
            <a:endParaRPr lang="it-IT" sz="240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noProof="0" dirty="0">
              <a:solidFill>
                <a:srgbClr val="003333"/>
              </a:solidFill>
              <a:latin typeface="Aglet Mono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1670353-2335-0BB6-8F5C-A75F231F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8D887D-4FAF-7B6F-09CD-62AEA22B3323}"/>
              </a:ext>
            </a:extLst>
          </p:cNvPr>
          <p:cNvSpPr txBox="1"/>
          <p:nvPr/>
        </p:nvSpPr>
        <p:spPr>
          <a:xfrm>
            <a:off x="3429000" y="7234297"/>
            <a:ext cx="11430000" cy="2554545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 </a:t>
            </a: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slurm.conf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per nodi e partizioni</a:t>
            </a: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 </a:t>
            </a:r>
          </a:p>
          <a:p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COMPUTE NODES</a:t>
            </a:r>
          </a:p>
          <a:p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NodeName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-worker-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gpu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NodeAddr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=192.168.0.114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CPUs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=8 State=UNKNOWN Gres=gpu:tesla:1</a:t>
            </a:r>
          </a:p>
          <a:p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PartitionName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=debug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Nodes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=ALL Default=YES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MaxTime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=INFINITE State=UP</a:t>
            </a:r>
          </a:p>
          <a:p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1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746F-362E-3C86-C5C9-06F06702E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53C665-845E-0802-99D6-D9FD4E731270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C5BF396-8436-57DD-D35F-E5DF39CFAD11}"/>
              </a:ext>
            </a:extLst>
          </p:cNvPr>
          <p:cNvSpPr txBox="1"/>
          <p:nvPr/>
        </p:nvSpPr>
        <p:spPr>
          <a:xfrm>
            <a:off x="1219200" y="2358951"/>
            <a:ext cx="8084766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Overview</a:t>
            </a:r>
            <a:endParaRPr lang="it-IT" sz="6399" u="none" strike="noStrike" noProof="0" dirty="0">
              <a:solidFill>
                <a:srgbClr val="003333"/>
              </a:solidFill>
              <a:latin typeface="DM Sans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AADC892-324D-0303-2D8F-1EA8EC7EB79A}"/>
              </a:ext>
            </a:extLst>
          </p:cNvPr>
          <p:cNvSpPr txBox="1"/>
          <p:nvPr/>
        </p:nvSpPr>
        <p:spPr>
          <a:xfrm>
            <a:off x="929531" y="3314700"/>
            <a:ext cx="16642135" cy="5668218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CD00"/>
                </a:solidFill>
                <a:latin typeface="Aglet Mono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Introduzione</a:t>
            </a:r>
            <a:endParaRPr lang="it-IT" sz="2400" noProof="0" dirty="0">
              <a:solidFill>
                <a:srgbClr val="003333"/>
              </a:solidFill>
              <a:latin typeface="Aglet Mono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Termini utili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Calcolo HPC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SLURM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Overview</a:t>
            </a:r>
            <a:endParaRPr lang="it-IT" sz="2400" noProof="0" dirty="0">
              <a:solidFill>
                <a:srgbClr val="003333"/>
              </a:solidFill>
              <a:latin typeface="Aglet Mono"/>
            </a:endParaRP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CD00"/>
                </a:solidFill>
                <a:latin typeface="Aglet Mono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Setup Cluster HPC con SLURM</a:t>
            </a:r>
            <a:endParaRPr lang="it-IT" sz="2400" noProof="0" dirty="0">
              <a:solidFill>
                <a:srgbClr val="00CD00"/>
              </a:solidFill>
              <a:latin typeface="Aglet Mono"/>
            </a:endParaRPr>
          </a:p>
          <a:p>
            <a:pPr marL="91440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Step preliminari</a:t>
            </a:r>
          </a:p>
          <a:p>
            <a:pPr marL="91440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Configurazione di base</a:t>
            </a: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CD00"/>
                </a:solidFill>
                <a:latin typeface="Aglet Mono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Gestione cluster</a:t>
            </a:r>
            <a:endParaRPr lang="it-IT" sz="2400" noProof="0" dirty="0">
              <a:solidFill>
                <a:srgbClr val="00CD00"/>
              </a:solidFill>
              <a:latin typeface="Aglet Mono"/>
            </a:endParaRPr>
          </a:p>
          <a:p>
            <a:pPr marL="91440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Comandi base di SLURM</a:t>
            </a:r>
          </a:p>
          <a:p>
            <a:pPr marL="91440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Accounting &amp;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QoS</a:t>
            </a:r>
            <a:endParaRPr lang="it-IT" sz="2400" noProof="0" dirty="0">
              <a:solidFill>
                <a:srgbClr val="003333"/>
              </a:solidFill>
              <a:latin typeface="Aglet Mono"/>
            </a:endParaRP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CD00"/>
                </a:solidFill>
                <a:latin typeface="Aglet Mono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Esempi di Sottomissione locale</a:t>
            </a:r>
            <a:endParaRPr lang="it-IT" sz="2400" noProof="0" dirty="0">
              <a:solidFill>
                <a:srgbClr val="00CD00"/>
              </a:solidFill>
              <a:latin typeface="Aglet Mono"/>
            </a:endParaRP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CD00"/>
                </a:solidFill>
                <a:latin typeface="Aglet Mono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Esempio Cluster HPC@CNAF</a:t>
            </a:r>
            <a:endParaRPr lang="it-IT" sz="2400" noProof="0" dirty="0">
              <a:solidFill>
                <a:srgbClr val="00CD00"/>
              </a:solidFill>
              <a:latin typeface="Aglet Mono"/>
            </a:endParaRP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it-IT" sz="2400" noProof="0" dirty="0">
                <a:solidFill>
                  <a:srgbClr val="00CD00"/>
                </a:solidFill>
                <a:latin typeface="Aglet Mono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Configurazione per accesso GRID</a:t>
            </a:r>
            <a:endParaRPr lang="it-IT" sz="2400" noProof="0" dirty="0">
              <a:solidFill>
                <a:srgbClr val="00CD00"/>
              </a:solidFill>
              <a:latin typeface="Aglet Mono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05B535A-5EF8-4B09-FA4F-5D80995FCE6A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</p:spTree>
    <p:extLst>
      <p:ext uri="{BB962C8B-B14F-4D97-AF65-F5344CB8AC3E}">
        <p14:creationId xmlns:p14="http://schemas.microsoft.com/office/powerpoint/2010/main" val="2025405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B1B16-E28C-5B14-6D1B-39EF16E0C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B2659C2-7A9C-54C2-F498-408F1643F85C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3686E0E-F4E9-37C3-1928-2EA809CAC181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SLURM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7F29E9A-DF37-4824-73FB-F4C5111461BF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A9D9053-D9BB-0871-FCA8-97C5A6DB20F7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File di configurazione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3DD4C95-69CD-5FA2-3416-56C04340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1C81F0-3E51-79F2-7A28-F8C42750A702}"/>
              </a:ext>
            </a:extLst>
          </p:cNvPr>
          <p:cNvGrpSpPr/>
          <p:nvPr/>
        </p:nvGrpSpPr>
        <p:grpSpPr>
          <a:xfrm>
            <a:off x="9299484" y="4458221"/>
            <a:ext cx="8763000" cy="3170099"/>
            <a:chOff x="9303966" y="3454621"/>
            <a:chExt cx="8763000" cy="31700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96CBC4-67D8-7968-792A-C7D02358BE5D}"/>
                </a:ext>
              </a:extLst>
            </p:cNvPr>
            <p:cNvSpPr txBox="1"/>
            <p:nvPr/>
          </p:nvSpPr>
          <p:spPr>
            <a:xfrm>
              <a:off x="9303966" y="3454621"/>
              <a:ext cx="8763000" cy="28931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CD00"/>
              </a:solidFill>
            </a:ln>
          </p:spPr>
          <p:txBody>
            <a:bodyPr wrap="square" rtlCol="0">
              <a:spAutoFit/>
            </a:bodyPr>
            <a:lstStyle/>
            <a:p>
              <a:endPara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endParaRPr>
            </a:p>
            <a:p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################################################################## </a:t>
              </a:r>
            </a:p>
            <a:p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# 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Slurm's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 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Generic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 Resource (GRES) 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configuration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 file </a:t>
              </a:r>
            </a:p>
            <a:p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# 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Define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 GPU devices with MPS support, with 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AutoDetect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 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sanity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 checking ################################################################## 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AutoDetect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=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nvml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 </a:t>
              </a:r>
            </a:p>
            <a:p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Name=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gpu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 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Type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=gtx560 File=/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dev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/nvidia0 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COREs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=0,1 </a:t>
              </a:r>
            </a:p>
            <a:p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Name=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gpu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 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Type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=tesla File=/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dev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/nvidia1 </a:t>
              </a:r>
              <a:r>
                <a:rPr lang="it-IT" sz="1600" noProof="0" dirty="0" err="1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COREs</a:t>
              </a:r>
              <a:r>
                <a:rPr lang="it-IT" sz="1600" noProof="0" dirty="0">
                  <a:solidFill>
                    <a:schemeClr val="bg1"/>
                  </a:solidFill>
                  <a:latin typeface="Hack Nerd Font Mono" panose="020B0609030202020204" pitchFamily="49" charset="0"/>
                  <a:ea typeface="Hack Nerd Font Mono" panose="020B0609030202020204" pitchFamily="49" charset="0"/>
                  <a:cs typeface="Hack Nerd Font Mono" panose="020B0609030202020204" pitchFamily="49" charset="0"/>
                </a:rPr>
                <a:t>=2,3</a:t>
              </a:r>
            </a:p>
            <a:p>
              <a:endPara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endParaRPr>
            </a:p>
            <a:p>
              <a:endPara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endParaRPr>
            </a:p>
            <a:p>
              <a:endPara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A86E10-4868-8063-2E50-15082F5B577F}"/>
                </a:ext>
              </a:extLst>
            </p:cNvPr>
            <p:cNvSpPr txBox="1"/>
            <p:nvPr/>
          </p:nvSpPr>
          <p:spPr>
            <a:xfrm>
              <a:off x="12648964" y="6347721"/>
              <a:ext cx="20730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noProof="0" dirty="0">
                  <a:solidFill>
                    <a:srgbClr val="003333"/>
                  </a:solidFill>
                  <a:latin typeface="Aglet Mono"/>
                </a:rPr>
                <a:t>Esempio di </a:t>
              </a:r>
              <a:r>
                <a:rPr lang="it-IT" sz="1200" b="1" noProof="0" dirty="0" err="1">
                  <a:solidFill>
                    <a:srgbClr val="003333"/>
                  </a:solidFill>
                  <a:latin typeface="Aglet Mono"/>
                </a:rPr>
                <a:t>gres.conf</a:t>
              </a:r>
              <a:endParaRPr lang="it-IT" sz="1200" b="1" noProof="0" dirty="0">
                <a:solidFill>
                  <a:srgbClr val="003333"/>
                </a:solidFill>
                <a:latin typeface="Aglet Mono"/>
              </a:endParaRPr>
            </a:p>
          </p:txBody>
        </p:sp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83C8EC93-D865-D0D0-D58C-4D05DA615732}"/>
              </a:ext>
            </a:extLst>
          </p:cNvPr>
          <p:cNvSpPr txBox="1"/>
          <p:nvPr/>
        </p:nvSpPr>
        <p:spPr>
          <a:xfrm>
            <a:off x="757518" y="4751456"/>
            <a:ext cx="8541966" cy="3743160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Altri file: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gres.conf</a:t>
            </a:r>
            <a:r>
              <a:rPr lang="it-IT" sz="2400" baseline="30000" noProof="0" dirty="0">
                <a:solidFill>
                  <a:srgbClr val="003333"/>
                </a:solidFill>
                <a:latin typeface="Aglet Mono"/>
              </a:rPr>
              <a:t>[7] 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file in cui sono listate le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Generic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RESources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(GRES) dei nodi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DFEF8-68A1-5765-63CE-FE1713839906}"/>
              </a:ext>
            </a:extLst>
          </p:cNvPr>
          <p:cNvSpPr txBox="1"/>
          <p:nvPr/>
        </p:nvSpPr>
        <p:spPr>
          <a:xfrm>
            <a:off x="757518" y="9182100"/>
            <a:ext cx="4368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[7]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https://slurm.schedmd.com/gres.conf.html</a:t>
            </a:r>
            <a:r>
              <a:rPr lang="it-IT" sz="1200" noProof="0" dirty="0">
                <a:solidFill>
                  <a:srgbClr val="00CD00"/>
                </a:solidFill>
                <a:latin typeface="Aglet Mon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271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6978-37B4-975D-08D8-268B0C796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4B1E097-A4EE-6442-C298-F41C0CEEC58E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2CE55E-5D5F-FACC-A3CE-23CF2847DEBB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SLURM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7E363F1-A17B-3765-42DE-F6D4916DF212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4BF9D9D4-16CC-F79F-F77E-EE145FBA8BD0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File di configurazione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CB9FE6D-FCA2-1986-5E68-DBE85AA638D9}"/>
              </a:ext>
            </a:extLst>
          </p:cNvPr>
          <p:cNvSpPr txBox="1"/>
          <p:nvPr/>
        </p:nvSpPr>
        <p:spPr>
          <a:xfrm>
            <a:off x="757518" y="4751456"/>
            <a:ext cx="8541966" cy="3743160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Altri file: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gres.conf</a:t>
            </a:r>
            <a:r>
              <a:rPr lang="it-IT" sz="2400" baseline="30000" noProof="0" dirty="0">
                <a:solidFill>
                  <a:srgbClr val="003333"/>
                </a:solidFill>
                <a:latin typeface="Aglet Mono"/>
              </a:rPr>
              <a:t>[7]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file in cui sono listate le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Generic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RESources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(GRES) dei nodi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cgroup.conf</a:t>
            </a:r>
            <a:r>
              <a:rPr lang="it-IT" sz="2400" baseline="300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[8]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definisce i parametri che verranno usati dal plugin di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cgroup</a:t>
            </a:r>
            <a:endParaRPr lang="it-IT" sz="2400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81CA70F-2749-B47B-C58D-0824EB5C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3B1135-4D03-7A34-5435-A23218B7B7BF}"/>
              </a:ext>
            </a:extLst>
          </p:cNvPr>
          <p:cNvSpPr txBox="1"/>
          <p:nvPr/>
        </p:nvSpPr>
        <p:spPr>
          <a:xfrm>
            <a:off x="757518" y="9182100"/>
            <a:ext cx="455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[7]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https://slurm.schedmd.com/gres.conf.html</a:t>
            </a:r>
            <a:r>
              <a:rPr lang="it-IT" sz="1200" noProof="0" dirty="0">
                <a:solidFill>
                  <a:srgbClr val="00CD00"/>
                </a:solidFill>
                <a:latin typeface="Aglet Mono"/>
              </a:rPr>
              <a:t> </a:t>
            </a:r>
          </a:p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[8]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https://slurm.schedmd.com/cgroup.conf.html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9EA88-DF0E-67B0-9FAF-4904F4518B68}"/>
              </a:ext>
            </a:extLst>
          </p:cNvPr>
          <p:cNvSpPr txBox="1"/>
          <p:nvPr/>
        </p:nvSpPr>
        <p:spPr>
          <a:xfrm>
            <a:off x="9330860" y="3623878"/>
            <a:ext cx="8763000" cy="2554545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 </a:t>
            </a: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slurm.conf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per abilitare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cgroups</a:t>
            </a:r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 </a:t>
            </a:r>
          </a:p>
          <a:p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ProctrackType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proctrack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cgroup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</a:p>
          <a:p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TaskPlugin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=task/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cgroup,task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affinity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</a:p>
          <a:p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JobAcctGatherType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jobacct_gather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cgroup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#optional for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gathering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metrics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</a:p>
          <a:p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PrologFlags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Contain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#X11 flag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is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also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suggested</a:t>
            </a:r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F3DD93-83D5-A200-2E4A-FAA79813F2A6}"/>
              </a:ext>
            </a:extLst>
          </p:cNvPr>
          <p:cNvSpPr txBox="1"/>
          <p:nvPr/>
        </p:nvSpPr>
        <p:spPr>
          <a:xfrm>
            <a:off x="9330860" y="6658305"/>
            <a:ext cx="8763000" cy="2308324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 </a:t>
            </a: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cgroup</a:t>
            </a:r>
            <a:r>
              <a:rPr lang="it-IT" sz="16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</a:t>
            </a:r>
            <a:r>
              <a:rPr lang="it-IT" sz="16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conf</a:t>
            </a:r>
            <a:r>
              <a:rPr lang="it-IT" sz="16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usual</a:t>
            </a:r>
            <a:r>
              <a:rPr lang="it-IT" sz="16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config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 </a:t>
            </a:r>
          </a:p>
          <a:p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ConstrainCores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=yes </a:t>
            </a:r>
          </a:p>
          <a:p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ConstrainDevices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=yes </a:t>
            </a:r>
          </a:p>
          <a:p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ConstrainRAMSpace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=yes </a:t>
            </a:r>
          </a:p>
          <a:p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ConstrainSwapSpace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=yes</a:t>
            </a:r>
          </a:p>
          <a:p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27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61FEE-9778-4DAF-5A65-5A95DDC73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EC2A6D7-CD53-331D-A80A-3258BECEB9E9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D9818C8-EDC6-E1E9-E316-CF4EECEEB74B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SLURM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4B1EF6A-6465-6AAA-0793-C92D84D169E8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F457362-537B-AA71-3E6D-745206F264B6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Avvio Cluster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ADE6FE9-0122-7D07-B2E3-3F63A064F303}"/>
              </a:ext>
            </a:extLst>
          </p:cNvPr>
          <p:cNvSpPr txBox="1"/>
          <p:nvPr/>
        </p:nvSpPr>
        <p:spPr>
          <a:xfrm>
            <a:off x="757518" y="3995232"/>
            <a:ext cx="8541966" cy="4724400"/>
          </a:xfrm>
          <a:prstGeom prst="rect">
            <a:avLst/>
          </a:prstGeom>
        </p:spPr>
        <p:txBody>
          <a:bodyPr wrap="square" lIns="0" tIns="0" rIns="0" bIns="0" rtlCol="0" anchor="t">
            <a:normAutofit fontScale="92500"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Assicurarsi che esista lo </a:t>
            </a:r>
            <a:r>
              <a:rPr lang="it-IT" sz="2400" u="sng" noProof="0" dirty="0" err="1">
                <a:solidFill>
                  <a:srgbClr val="003333"/>
                </a:solidFill>
                <a:latin typeface="Aglet Mono"/>
              </a:rPr>
              <a:t>SlurmUser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definito in 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slurm.conf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default: 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</a:t>
            </a:r>
            <a:endParaRPr lang="it-IT" sz="2400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Files/directories definiti in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slurm.conf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non vengono creati da SLURM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assicurarsi che </a:t>
            </a:r>
            <a:r>
              <a:rPr lang="it-IT" sz="2400" u="sng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esistano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e </a:t>
            </a:r>
            <a:r>
              <a:rPr lang="it-IT" sz="2400" u="sng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siano accessibili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all’utente 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</a:t>
            </a:r>
            <a:endParaRPr lang="it-IT" sz="2400" b="1" noProof="0" dirty="0">
              <a:solidFill>
                <a:srgbClr val="003333"/>
              </a:solidFill>
              <a:latin typeface="Aglet Mono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Avviare i demoni nel cluster: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</a:rPr>
              <a:t>s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lurmctld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controller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</a:rPr>
              <a:t>s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lurmd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workers	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Controllare che i nodi siano visibili al cluster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DF44E8F-1D83-5A71-3828-B54E2E87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FAF7D0-369A-4075-B4E1-D82635C77465}"/>
              </a:ext>
            </a:extLst>
          </p:cNvPr>
          <p:cNvSpPr txBox="1"/>
          <p:nvPr/>
        </p:nvSpPr>
        <p:spPr>
          <a:xfrm>
            <a:off x="9372600" y="4381500"/>
            <a:ext cx="8763000" cy="2062103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almalinux@slurm-login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~]$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sinfo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-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</a:t>
            </a:r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NODELIST          NODES PARTITION STATE</a:t>
            </a:r>
          </a:p>
          <a:p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-worker-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gpu</a:t>
            </a:r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1    debug* </a:t>
            </a:r>
            <a:r>
              <a:rPr lang="it-IT" sz="16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idle</a:t>
            </a:r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...</a:t>
            </a: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...</a:t>
            </a:r>
          </a:p>
          <a:p>
            <a:r>
              <a:rPr lang="it-IT" sz="16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...</a:t>
            </a:r>
          </a:p>
          <a:p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1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FB9A6-35A5-C1FC-E610-D4E4D6706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0D43934-EB58-8F43-C698-D97A04FF6FBD}"/>
              </a:ext>
            </a:extLst>
          </p:cNvPr>
          <p:cNvSpPr/>
          <p:nvPr/>
        </p:nvSpPr>
        <p:spPr>
          <a:xfrm rot="10796773">
            <a:off x="-4254" y="-3097"/>
            <a:ext cx="6612507" cy="9073994"/>
          </a:xfrm>
          <a:custGeom>
            <a:avLst/>
            <a:gdLst/>
            <a:ahLst/>
            <a:cxnLst/>
            <a:rect l="l" t="t" r="r" b="b"/>
            <a:pathLst>
              <a:path w="6612507" h="9073994">
                <a:moveTo>
                  <a:pt x="6603997" y="9073994"/>
                </a:moveTo>
                <a:lnTo>
                  <a:pt x="0" y="9067796"/>
                </a:lnTo>
                <a:lnTo>
                  <a:pt x="8511" y="0"/>
                </a:lnTo>
                <a:lnTo>
                  <a:pt x="6612508" y="6198"/>
                </a:lnTo>
                <a:lnTo>
                  <a:pt x="6603997" y="9073994"/>
                </a:lnTo>
                <a:close/>
              </a:path>
            </a:pathLst>
          </a:custGeom>
          <a:blipFill>
            <a:blip r:embed="rId3"/>
            <a:stretch>
              <a:fillRect l="-134121" t="-13465" r="-17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596FF75B-7BA8-602C-6EA8-17B4A8BF9246}"/>
              </a:ext>
            </a:extLst>
          </p:cNvPr>
          <p:cNvSpPr/>
          <p:nvPr/>
        </p:nvSpPr>
        <p:spPr>
          <a:xfrm flipV="1">
            <a:off x="6299200" y="5525090"/>
            <a:ext cx="1651000" cy="0"/>
          </a:xfrm>
          <a:prstGeom prst="line">
            <a:avLst/>
          </a:prstGeom>
          <a:ln w="9525" cap="flat">
            <a:solidFill>
              <a:srgbClr val="00C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88AC3F0-C9AC-DFE0-565D-3D605D05E02C}"/>
              </a:ext>
            </a:extLst>
          </p:cNvPr>
          <p:cNvSpPr/>
          <p:nvPr/>
        </p:nvSpPr>
        <p:spPr>
          <a:xfrm>
            <a:off x="7950200" y="5525090"/>
            <a:ext cx="1041400" cy="0"/>
          </a:xfrm>
          <a:prstGeom prst="line">
            <a:avLst/>
          </a:prstGeom>
          <a:ln w="9525" cap="flat">
            <a:solidFill>
              <a:srgbClr val="EFFF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C0C1486-F608-6F2A-44C3-F95848FB865C}"/>
              </a:ext>
            </a:extLst>
          </p:cNvPr>
          <p:cNvSpPr/>
          <p:nvPr/>
        </p:nvSpPr>
        <p:spPr>
          <a:xfrm>
            <a:off x="1219200" y="9429878"/>
            <a:ext cx="1346200" cy="495044"/>
          </a:xfrm>
          <a:custGeom>
            <a:avLst/>
            <a:gdLst/>
            <a:ahLst/>
            <a:cxnLst/>
            <a:rect l="l" t="t" r="r" b="b"/>
            <a:pathLst>
              <a:path w="1346200" h="495044">
                <a:moveTo>
                  <a:pt x="0" y="0"/>
                </a:moveTo>
                <a:lnTo>
                  <a:pt x="1346200" y="0"/>
                </a:lnTo>
                <a:lnTo>
                  <a:pt x="1346200" y="495044"/>
                </a:lnTo>
                <a:lnTo>
                  <a:pt x="0" y="49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69" t="-27358" r="-14443" b="-27358"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33DC695-1F45-BC17-404A-695EF45C6A18}"/>
              </a:ext>
            </a:extLst>
          </p:cNvPr>
          <p:cNvGrpSpPr/>
          <p:nvPr/>
        </p:nvGrpSpPr>
        <p:grpSpPr>
          <a:xfrm>
            <a:off x="3606800" y="9067800"/>
            <a:ext cx="8382000" cy="1219200"/>
            <a:chOff x="0" y="0"/>
            <a:chExt cx="2207605" cy="321106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C22A7E0-3CFB-450B-FD66-9523835DA6B0}"/>
                </a:ext>
              </a:extLst>
            </p:cNvPr>
            <p:cNvSpPr/>
            <p:nvPr/>
          </p:nvSpPr>
          <p:spPr>
            <a:xfrm>
              <a:off x="0" y="0"/>
              <a:ext cx="2207605" cy="321106"/>
            </a:xfrm>
            <a:custGeom>
              <a:avLst/>
              <a:gdLst/>
              <a:ahLst/>
              <a:cxnLst/>
              <a:rect l="l" t="t" r="r" b="b"/>
              <a:pathLst>
                <a:path w="2207605" h="321106">
                  <a:moveTo>
                    <a:pt x="0" y="0"/>
                  </a:moveTo>
                  <a:lnTo>
                    <a:pt x="2207605" y="0"/>
                  </a:lnTo>
                  <a:lnTo>
                    <a:pt x="220760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EFFFE6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83C5B1D-B42A-CA9E-CE46-EE837E0B64BB}"/>
                </a:ext>
              </a:extLst>
            </p:cNvPr>
            <p:cNvSpPr txBox="1"/>
            <p:nvPr/>
          </p:nvSpPr>
          <p:spPr>
            <a:xfrm>
              <a:off x="0" y="-38100"/>
              <a:ext cx="220760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7AFFD6E-9B52-0788-AE66-7F7E570C7276}"/>
              </a:ext>
            </a:extLst>
          </p:cNvPr>
          <p:cNvGrpSpPr/>
          <p:nvPr/>
        </p:nvGrpSpPr>
        <p:grpSpPr>
          <a:xfrm>
            <a:off x="11684000" y="9067800"/>
            <a:ext cx="6604000" cy="1219200"/>
            <a:chOff x="0" y="0"/>
            <a:chExt cx="1739325" cy="321106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C166731-C3DE-C2C9-21B7-AD402DE75B1B}"/>
                </a:ext>
              </a:extLst>
            </p:cNvPr>
            <p:cNvSpPr/>
            <p:nvPr/>
          </p:nvSpPr>
          <p:spPr>
            <a:xfrm>
              <a:off x="0" y="0"/>
              <a:ext cx="1739325" cy="321106"/>
            </a:xfrm>
            <a:custGeom>
              <a:avLst/>
              <a:gdLst/>
              <a:ahLst/>
              <a:cxnLst/>
              <a:rect l="l" t="t" r="r" b="b"/>
              <a:pathLst>
                <a:path w="1739325" h="321106">
                  <a:moveTo>
                    <a:pt x="0" y="0"/>
                  </a:moveTo>
                  <a:lnTo>
                    <a:pt x="1739325" y="0"/>
                  </a:lnTo>
                  <a:lnTo>
                    <a:pt x="173932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05C89A94-4842-3AA1-0541-2F466ECF3F5E}"/>
                </a:ext>
              </a:extLst>
            </p:cNvPr>
            <p:cNvSpPr txBox="1"/>
            <p:nvPr/>
          </p:nvSpPr>
          <p:spPr>
            <a:xfrm>
              <a:off x="0" y="-38100"/>
              <a:ext cx="173932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E9C1BAEF-24ED-99A6-5A00-3CB66B03D32C}"/>
              </a:ext>
            </a:extLst>
          </p:cNvPr>
          <p:cNvSpPr/>
          <p:nvPr/>
        </p:nvSpPr>
        <p:spPr>
          <a:xfrm>
            <a:off x="7163607" y="9489473"/>
            <a:ext cx="1240162" cy="371348"/>
          </a:xfrm>
          <a:custGeom>
            <a:avLst/>
            <a:gdLst/>
            <a:ahLst/>
            <a:cxnLst/>
            <a:rect l="l" t="t" r="r" b="b"/>
            <a:pathLst>
              <a:path w="1240162" h="371348">
                <a:moveTo>
                  <a:pt x="0" y="0"/>
                </a:moveTo>
                <a:lnTo>
                  <a:pt x="1240162" y="0"/>
                </a:lnTo>
                <a:lnTo>
                  <a:pt x="1240162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C1201882-8775-BD38-8CCE-AF639F1A5780}"/>
              </a:ext>
            </a:extLst>
          </p:cNvPr>
          <p:cNvSpPr/>
          <p:nvPr/>
        </p:nvSpPr>
        <p:spPr>
          <a:xfrm>
            <a:off x="4953000" y="9489473"/>
            <a:ext cx="1708200" cy="371348"/>
          </a:xfrm>
          <a:custGeom>
            <a:avLst/>
            <a:gdLst/>
            <a:ahLst/>
            <a:cxnLst/>
            <a:rect l="l" t="t" r="r" b="b"/>
            <a:pathLst>
              <a:path w="1708200" h="371348">
                <a:moveTo>
                  <a:pt x="0" y="0"/>
                </a:moveTo>
                <a:lnTo>
                  <a:pt x="1708200" y="0"/>
                </a:lnTo>
                <a:lnTo>
                  <a:pt x="1708200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95782F6-749E-E503-C3B6-F966E9B6866A}"/>
              </a:ext>
            </a:extLst>
          </p:cNvPr>
          <p:cNvSpPr/>
          <p:nvPr/>
        </p:nvSpPr>
        <p:spPr>
          <a:xfrm>
            <a:off x="8906176" y="9466449"/>
            <a:ext cx="1431624" cy="421902"/>
          </a:xfrm>
          <a:custGeom>
            <a:avLst/>
            <a:gdLst/>
            <a:ahLst/>
            <a:cxnLst/>
            <a:rect l="l" t="t" r="r" b="b"/>
            <a:pathLst>
              <a:path w="1431624" h="421902">
                <a:moveTo>
                  <a:pt x="0" y="0"/>
                </a:moveTo>
                <a:lnTo>
                  <a:pt x="1431624" y="0"/>
                </a:lnTo>
                <a:lnTo>
                  <a:pt x="1431624" y="421902"/>
                </a:lnTo>
                <a:lnTo>
                  <a:pt x="0" y="421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C4035413-C8F1-2C75-F6D9-94506000651D}"/>
              </a:ext>
            </a:extLst>
          </p:cNvPr>
          <p:cNvSpPr/>
          <p:nvPr/>
        </p:nvSpPr>
        <p:spPr>
          <a:xfrm>
            <a:off x="13030200" y="9489473"/>
            <a:ext cx="967634" cy="371348"/>
          </a:xfrm>
          <a:custGeom>
            <a:avLst/>
            <a:gdLst/>
            <a:ahLst/>
            <a:cxnLst/>
            <a:rect l="l" t="t" r="r" b="b"/>
            <a:pathLst>
              <a:path w="967634" h="371348">
                <a:moveTo>
                  <a:pt x="0" y="0"/>
                </a:moveTo>
                <a:lnTo>
                  <a:pt x="967634" y="0"/>
                </a:lnTo>
                <a:lnTo>
                  <a:pt x="967634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DED0C05F-7546-C14C-8020-2B4D54135A5C}"/>
              </a:ext>
            </a:extLst>
          </p:cNvPr>
          <p:cNvSpPr txBox="1"/>
          <p:nvPr/>
        </p:nvSpPr>
        <p:spPr>
          <a:xfrm>
            <a:off x="7950200" y="4576112"/>
            <a:ext cx="9118600" cy="948978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/>
          <a:p>
            <a:pPr>
              <a:lnSpc>
                <a:spcPts val="7359"/>
              </a:lnSpc>
            </a:pPr>
            <a:r>
              <a:rPr lang="it-IT" sz="6399" noProof="0" dirty="0">
                <a:solidFill>
                  <a:srgbClr val="EFFFE6"/>
                </a:solidFill>
                <a:latin typeface="DM Sans Semi-Bold"/>
              </a:rPr>
              <a:t>Gestione SLURM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138C8D6E-AE7A-2B2C-8DD4-F4DF08FF7B09}"/>
              </a:ext>
            </a:extLst>
          </p:cNvPr>
          <p:cNvSpPr txBox="1"/>
          <p:nvPr/>
        </p:nvSpPr>
        <p:spPr>
          <a:xfrm>
            <a:off x="12133505" y="9612917"/>
            <a:ext cx="783310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"/>
              </a:lnSpc>
              <a:spcBef>
                <a:spcPct val="0"/>
              </a:spcBef>
            </a:pPr>
            <a:r>
              <a:rPr lang="it-IT" sz="600" noProof="0" dirty="0">
                <a:solidFill>
                  <a:srgbClr val="003333"/>
                </a:solidFill>
                <a:latin typeface="DM Sans Semi-Bold"/>
              </a:rPr>
              <a:t>In collaborazione con</a:t>
            </a: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008E3CC-2A05-4568-4B71-7A3B57F8CC97}"/>
              </a:ext>
            </a:extLst>
          </p:cNvPr>
          <p:cNvGrpSpPr/>
          <p:nvPr/>
        </p:nvGrpSpPr>
        <p:grpSpPr>
          <a:xfrm>
            <a:off x="14502659" y="9466449"/>
            <a:ext cx="890071" cy="421902"/>
            <a:chOff x="0" y="0"/>
            <a:chExt cx="881468" cy="417825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372495F-51A1-F288-66F7-E2947070C9C9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5E440408-AB60-FBB5-14F9-E9FD422FFE97}"/>
              </a:ext>
            </a:extLst>
          </p:cNvPr>
          <p:cNvGrpSpPr/>
          <p:nvPr/>
        </p:nvGrpSpPr>
        <p:grpSpPr>
          <a:xfrm>
            <a:off x="15897555" y="9466449"/>
            <a:ext cx="890071" cy="421902"/>
            <a:chOff x="0" y="0"/>
            <a:chExt cx="881468" cy="41782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97A1B7D-656E-0711-E6E2-6883927B19CE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4DBF415D-3A30-C3F3-D976-00FECFA1C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5149494" y="9251405"/>
            <a:ext cx="2138682" cy="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06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39C8E-DB68-B629-A987-B3BA01393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42CCF5-E459-9CAC-3F40-53A205905170}"/>
              </a:ext>
            </a:extLst>
          </p:cNvPr>
          <p:cNvSpPr txBox="1"/>
          <p:nvPr/>
        </p:nvSpPr>
        <p:spPr>
          <a:xfrm>
            <a:off x="8686800" y="4444584"/>
            <a:ext cx="9484596" cy="3785652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almalinux@slurm-login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]$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sbatch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test.sub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Submitted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batch job 9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almalinux@slurm-login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]$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squeue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--me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       JOBID PARTITION     NAME     USER ST       TIME  NODES NODELIST(REASON)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           9     debug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test.sub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 0:10      1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-worker-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gpu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almalinux@slurm-login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]$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scancel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9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almalinux@slurm-login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]$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squeue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--me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       JOBID PARTITION     NAME     USER ST       TIME  NODES NODELIST(REASON)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           9     debug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test.sub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CG       0:27      1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-worker-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gpu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almalinux@slurm-login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]$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squeue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--me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       JOBID PARTITION     NAME     USER ST       TIME  NODES NODELIST(REASON)</a:t>
            </a:r>
          </a:p>
          <a:p>
            <a:endParaRPr lang="it-IT" sz="16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C5E37DF-AA4D-8418-9244-F620CCC0CA56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8696C8E-84D5-5356-E39A-5F400AD3D045}"/>
              </a:ext>
            </a:extLst>
          </p:cNvPr>
          <p:cNvSpPr txBox="1"/>
          <p:nvPr/>
        </p:nvSpPr>
        <p:spPr>
          <a:xfrm>
            <a:off x="762000" y="2342030"/>
            <a:ext cx="7620000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Comandi SLURM</a:t>
            </a:r>
            <a:r>
              <a:rPr lang="it-IT" sz="6399" baseline="30000" noProof="0" dirty="0">
                <a:solidFill>
                  <a:srgbClr val="003333"/>
                </a:solidFill>
                <a:latin typeface="DM Sans Bold"/>
              </a:rPr>
              <a:t>[9]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7874BAF-B98E-0262-9340-7E9FEC190C13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02BF59B-338C-089A-C165-F64BFC0F4148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Sottomissione/Gestione Job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8C06A8E-7759-D93E-28A7-ACE130B25286}"/>
              </a:ext>
            </a:extLst>
          </p:cNvPr>
          <p:cNvSpPr txBox="1"/>
          <p:nvPr/>
        </p:nvSpPr>
        <p:spPr>
          <a:xfrm>
            <a:off x="757518" y="4751456"/>
            <a:ext cx="8541966" cy="3440044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sbatch</a:t>
            </a:r>
            <a:r>
              <a:rPr lang="it-IT" sz="2400" b="1" baseline="30000" noProof="0" dirty="0">
                <a:solidFill>
                  <a:srgbClr val="003333"/>
                </a:solidFill>
                <a:latin typeface="Aglet Mono"/>
              </a:rPr>
              <a:t>[10]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sottomissione di batch jobs a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</a:t>
            </a:r>
            <a:endParaRPr lang="it-IT" sz="2400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queue</a:t>
            </a:r>
            <a:r>
              <a:rPr lang="it-IT" sz="2400" b="1" baseline="300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[11]</a:t>
            </a:r>
            <a:br>
              <a:rPr lang="it-IT" sz="2400" b="1" baseline="300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lista i job presenti in coda 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(by default di tutti gli utenti)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cancel</a:t>
            </a:r>
            <a:r>
              <a:rPr lang="it-IT" sz="2400" b="1" baseline="300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[12]</a:t>
            </a:r>
            <a:br>
              <a:rPr lang="it-IT" sz="2400" b="1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rimuove job dalla coda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9214C69-D020-7163-3F89-9758342A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48E4C2-C34E-5505-9B91-D2AA70A58BF8}"/>
              </a:ext>
            </a:extLst>
          </p:cNvPr>
          <p:cNvSpPr txBox="1"/>
          <p:nvPr/>
        </p:nvSpPr>
        <p:spPr>
          <a:xfrm>
            <a:off x="757518" y="9182100"/>
            <a:ext cx="4554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[9] 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https://slurm.schedmd.com/pdfs/summary.pdf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[10]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https://slurm.schedmd.com/sbatch.html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  <a:p>
            <a:r>
              <a:rPr lang="it-IT" sz="1200" dirty="0">
                <a:solidFill>
                  <a:srgbClr val="003333"/>
                </a:solidFill>
                <a:latin typeface="Aglet Mono"/>
              </a:rPr>
              <a:t>[11]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https://slurm.schedmd.com/squeue.html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[12]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https://slurm.schedmd.com/scancel.html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</p:txBody>
      </p:sp>
    </p:spTree>
    <p:extLst>
      <p:ext uri="{BB962C8B-B14F-4D97-AF65-F5344CB8AC3E}">
        <p14:creationId xmlns:p14="http://schemas.microsoft.com/office/powerpoint/2010/main" val="509363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5C90A-3537-3BAE-D93D-7FE4E674F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B29D408-445E-BAE9-6B93-A2F09F7FE65A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6062C20-9990-C713-62EF-14625F017E69}"/>
              </a:ext>
            </a:extLst>
          </p:cNvPr>
          <p:cNvSpPr txBox="1"/>
          <p:nvPr/>
        </p:nvSpPr>
        <p:spPr>
          <a:xfrm>
            <a:off x="762000" y="2342030"/>
            <a:ext cx="7620000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Comandi SLURM</a:t>
            </a:r>
            <a:r>
              <a:rPr lang="it-IT" sz="6399" baseline="30000" noProof="0" dirty="0">
                <a:solidFill>
                  <a:srgbClr val="003333"/>
                </a:solidFill>
                <a:latin typeface="DM Sans Bold"/>
              </a:rPr>
              <a:t>[9]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150305F-02AC-5E12-11E7-FB6C68CA3FCC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3DD16A6-7115-454A-ACB0-C485EC5F860C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Interazione con SLURM-Workers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C3A320-2771-2190-59C0-0B5189C69D69}"/>
              </a:ext>
            </a:extLst>
          </p:cNvPr>
          <p:cNvSpPr txBox="1"/>
          <p:nvPr/>
        </p:nvSpPr>
        <p:spPr>
          <a:xfrm>
            <a:off x="757518" y="4751456"/>
            <a:ext cx="7620000" cy="3440044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sinfo</a:t>
            </a:r>
            <a:r>
              <a:rPr lang="it-IT" sz="2400" b="1" baseline="30000" noProof="0" dirty="0">
                <a:solidFill>
                  <a:srgbClr val="003333"/>
                </a:solidFill>
                <a:latin typeface="Aglet Mono"/>
              </a:rPr>
              <a:t>[13]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lista i nodi appartenenti al cluster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info su risorse, stato e disponibilità dei nodi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scontrol</a:t>
            </a:r>
            <a:r>
              <a:rPr lang="it-IT" sz="2400" b="1" baseline="300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[14]</a:t>
            </a:r>
            <a:br>
              <a:rPr lang="it-IT" sz="2400" b="1" baseline="300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modifica dello stato dei nodi/job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la maggior parte delle 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opzioni sono limitate a utente </a:t>
            </a:r>
            <a:r>
              <a:rPr lang="it-IT" sz="2400" b="1" u="sng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root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o </a:t>
            </a:r>
            <a:r>
              <a:rPr lang="it-IT" sz="2400" b="1" u="sng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amministratore</a:t>
            </a:r>
            <a:endParaRPr lang="it-IT" sz="2400" b="1" u="sng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6BC9C6F-CC1F-2149-A188-F6BE105C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EEE539-969B-C74E-AE42-9912A4B5ED1C}"/>
              </a:ext>
            </a:extLst>
          </p:cNvPr>
          <p:cNvSpPr txBox="1"/>
          <p:nvPr/>
        </p:nvSpPr>
        <p:spPr>
          <a:xfrm>
            <a:off x="757518" y="9182100"/>
            <a:ext cx="455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[9] 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https://slurm.schedmd.com/pdfs/summary.pdf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[13]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https://slurm.schedmd.com/sinfo.html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  <a:p>
            <a:r>
              <a:rPr lang="it-IT" sz="1200" dirty="0">
                <a:solidFill>
                  <a:srgbClr val="003333"/>
                </a:solidFill>
                <a:latin typeface="Aglet Mono"/>
              </a:rPr>
              <a:t>[14]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https://slurm.schedmd.com/scontrol.html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A81AE-CD92-A8FB-D721-8A5CB539AF36}"/>
              </a:ext>
            </a:extLst>
          </p:cNvPr>
          <p:cNvSpPr txBox="1"/>
          <p:nvPr/>
        </p:nvSpPr>
        <p:spPr>
          <a:xfrm>
            <a:off x="8686800" y="4444584"/>
            <a:ext cx="9484596" cy="3539430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almalinux@slurm-login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]$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sinfo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-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NODELIST          NODES PARTITION STATE</a:t>
            </a: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-worker-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gpu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1    debug*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idle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sz="1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almalinux@slurm-login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]$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scontrol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update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NodeName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-worker-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gpu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State=drain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Reason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="Test"</a:t>
            </a: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slurm_update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error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: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Invalid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user id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almalinux@slurm-login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]$ sudo !!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sudo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scontrol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update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NodeName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-worker-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gpu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State=drain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Reason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=«Test»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almalinux@slurm-login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tests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]$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sinfo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-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NODELIST          NODES PARTITION STATE</a:t>
            </a: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-worker-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gpu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1    debug* drain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37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F8531-36B5-97C5-6B78-CACFC8D22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C77E831-BFE0-9FB2-8B55-D5896FD8A4E7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D325CAE-BF90-A9EB-E85D-90FC24AC1CDE}"/>
              </a:ext>
            </a:extLst>
          </p:cNvPr>
          <p:cNvSpPr txBox="1"/>
          <p:nvPr/>
        </p:nvSpPr>
        <p:spPr>
          <a:xfrm>
            <a:off x="762000" y="2342030"/>
            <a:ext cx="7620000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Accounting</a:t>
            </a:r>
            <a:r>
              <a:rPr lang="it-IT" sz="6399" baseline="30000" noProof="0" dirty="0">
                <a:solidFill>
                  <a:srgbClr val="003333"/>
                </a:solidFill>
                <a:latin typeface="DM Sans Bold"/>
              </a:rPr>
              <a:t>[15]</a:t>
            </a:r>
            <a:endParaRPr lang="it-IT" sz="6399" u="none" strike="noStrike" baseline="30000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B20299A0-CD75-4B74-BCA3-3BD5C753FD13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0ADFE10-2396-CAD8-F425-3489024B68EE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 err="1">
                <a:solidFill>
                  <a:srgbClr val="003333"/>
                </a:solidFill>
                <a:latin typeface="DM Sans"/>
              </a:rPr>
              <a:t>SlurmDBD</a:t>
            </a:r>
            <a:endParaRPr lang="it-IT" sz="3999" noProof="0" dirty="0">
              <a:solidFill>
                <a:srgbClr val="003333"/>
              </a:solidFill>
              <a:latin typeface="DM Sans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0BA3DE2-992E-F7F8-1733-B3EBA4981AB3}"/>
              </a:ext>
            </a:extLst>
          </p:cNvPr>
          <p:cNvSpPr txBox="1"/>
          <p:nvPr/>
        </p:nvSpPr>
        <p:spPr>
          <a:xfrm>
            <a:off x="757518" y="4751456"/>
            <a:ext cx="7620000" cy="3440044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b="1" u="sng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15915BE-8C30-7ED6-3BE3-54BA6128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E0FACA-6839-24B1-926A-C1D89F4E70C8}"/>
              </a:ext>
            </a:extLst>
          </p:cNvPr>
          <p:cNvSpPr txBox="1"/>
          <p:nvPr/>
        </p:nvSpPr>
        <p:spPr>
          <a:xfrm>
            <a:off x="757518" y="9182100"/>
            <a:ext cx="4461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[15]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https://slurm.schedmd.com/accounting.html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F1F95A1-CFB5-2C0F-D660-5CB4607C8C81}"/>
              </a:ext>
            </a:extLst>
          </p:cNvPr>
          <p:cNvSpPr txBox="1"/>
          <p:nvPr/>
        </p:nvSpPr>
        <p:spPr>
          <a:xfrm>
            <a:off x="909918" y="3981192"/>
            <a:ext cx="16539882" cy="4362708"/>
          </a:xfrm>
          <a:prstGeom prst="rect">
            <a:avLst/>
          </a:prstGeom>
        </p:spPr>
        <p:txBody>
          <a:bodyPr wrap="square" lIns="0" tIns="0" rIns="0" bIns="0" rtlCol="0" anchor="ctr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Demone di SLURM per la gestione dell’accounting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Gestisce: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Salvataggio di dati di accounting su DB/file di testo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>
                <a:solidFill>
                  <a:srgbClr val="003333"/>
                </a:solidFill>
                <a:latin typeface="Aglet Mono"/>
                <a:sym typeface="Wingdings" pitchFamily="2" charset="2"/>
              </a:rPr>
              <a:t>AuthN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/</a:t>
            </a:r>
            <a:r>
              <a:rPr lang="it-IT" sz="2400">
                <a:solidFill>
                  <a:srgbClr val="003333"/>
                </a:solidFill>
                <a:latin typeface="Aglet Mono"/>
                <a:sym typeface="Wingdings" pitchFamily="2" charset="2"/>
              </a:rPr>
              <a:t>Z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per accesso a dati di accounting da parte degli utenti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Ottimizzato e ben integrato con gli altri demoni</a:t>
            </a:r>
          </a:p>
          <a:p>
            <a:pPr>
              <a:lnSpc>
                <a:spcPts val="3359"/>
              </a:lnSpc>
            </a:pPr>
            <a:endParaRPr lang="it-IT" sz="240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>
              <a:lnSpc>
                <a:spcPts val="3359"/>
              </a:lnSpc>
            </a:pPr>
            <a:r>
              <a:rPr lang="it-IT" sz="32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Altamente consigliato</a:t>
            </a:r>
          </a:p>
        </p:txBody>
      </p:sp>
    </p:spTree>
    <p:extLst>
      <p:ext uri="{BB962C8B-B14F-4D97-AF65-F5344CB8AC3E}">
        <p14:creationId xmlns:p14="http://schemas.microsoft.com/office/powerpoint/2010/main" val="354243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B42BE-DDA2-E08B-E4D5-95BB7177C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239DF16-0DDF-2072-3CA0-10896B95B8E3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EADFD4F-3832-EE2B-6398-97460D38D992}"/>
              </a:ext>
            </a:extLst>
          </p:cNvPr>
          <p:cNvSpPr txBox="1"/>
          <p:nvPr/>
        </p:nvSpPr>
        <p:spPr>
          <a:xfrm>
            <a:off x="762000" y="2342030"/>
            <a:ext cx="7620000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Accounting</a:t>
            </a:r>
            <a:r>
              <a:rPr lang="it-IT" sz="6399" baseline="30000" noProof="0" dirty="0">
                <a:solidFill>
                  <a:srgbClr val="003333"/>
                </a:solidFill>
                <a:latin typeface="DM Sans Bold"/>
              </a:rPr>
              <a:t>[15]</a:t>
            </a:r>
            <a:endParaRPr lang="it-IT" sz="6399" u="none" strike="noStrike" baseline="30000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059C305-7184-80E4-36C6-10DEE9E85B77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17755A1E-5DA9-98A7-4A66-8808902C942B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Setup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DDEFF01-3348-0311-C4F2-6A0A28EE4555}"/>
              </a:ext>
            </a:extLst>
          </p:cNvPr>
          <p:cNvSpPr txBox="1"/>
          <p:nvPr/>
        </p:nvSpPr>
        <p:spPr>
          <a:xfrm>
            <a:off x="757518" y="4751456"/>
            <a:ext cx="7620000" cy="3440044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b="1" u="sng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7EABFA6-BDC1-B670-7DE7-F9FFF162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4C8DDC-F34C-4AD0-B172-FF03A17B9DED}"/>
              </a:ext>
            </a:extLst>
          </p:cNvPr>
          <p:cNvSpPr txBox="1"/>
          <p:nvPr/>
        </p:nvSpPr>
        <p:spPr>
          <a:xfrm>
            <a:off x="757518" y="9182100"/>
            <a:ext cx="483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[15]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https://slurm.schedmd.com/accounting.html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[16]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https://slurm.schedmd.com/slurmdbd.conf.html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FFDE4FB-F79C-B1A9-C3CE-AD6E2581A570}"/>
              </a:ext>
            </a:extLst>
          </p:cNvPr>
          <p:cNvSpPr txBox="1"/>
          <p:nvPr/>
        </p:nvSpPr>
        <p:spPr>
          <a:xfrm>
            <a:off x="909918" y="3981192"/>
            <a:ext cx="7620000" cy="4362708"/>
          </a:xfrm>
          <a:prstGeom prst="rect">
            <a:avLst/>
          </a:prstGeom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ts val="3359"/>
              </a:lnSpc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In </a:t>
            </a: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slurm.conf</a:t>
            </a:r>
            <a:endParaRPr lang="it-IT" sz="2400" b="1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AccountingStorageType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indica come salvare i dati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AccountingStorageEnforce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specifica su cosa basare l’accounting</a:t>
            </a:r>
          </a:p>
          <a:p>
            <a:pPr>
              <a:lnSpc>
                <a:spcPts val="3359"/>
              </a:lnSpc>
            </a:pPr>
            <a:endParaRPr lang="it-IT" sz="240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>
              <a:lnSpc>
                <a:spcPts val="3359"/>
              </a:lnSpc>
            </a:pP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SlurmDBD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ha un suo file di configurazione: </a:t>
            </a: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slurmdbd.conf</a:t>
            </a:r>
            <a:r>
              <a:rPr lang="it-IT" sz="2400" b="1" baseline="300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[16]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8514C7-11AF-23C2-FA6E-23BB6DB0886A}"/>
              </a:ext>
            </a:extLst>
          </p:cNvPr>
          <p:cNvSpPr txBox="1"/>
          <p:nvPr/>
        </p:nvSpPr>
        <p:spPr>
          <a:xfrm>
            <a:off x="8846766" y="4871040"/>
            <a:ext cx="9167748" cy="2246769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</a:t>
            </a:r>
          </a:p>
          <a:p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slurm.conf</a:t>
            </a:r>
            <a:endParaRPr lang="it-IT" sz="1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AccountingStorageType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accounting_storage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slurmdbd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# abilita l’accounting via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SlurmDBD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AccountingStorageEnforce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associations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	# permette di sottomettere solo se</a:t>
            </a:r>
            <a:b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</a:b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					# l’utente è registrato nell’accounting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60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18955-7190-2AC2-FE5F-F93005A36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B596DE-57C3-7D99-84A6-0A5E965CCBC8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7D11459-9C67-88E3-FF22-FC3CD40B5787}"/>
              </a:ext>
            </a:extLst>
          </p:cNvPr>
          <p:cNvSpPr txBox="1"/>
          <p:nvPr/>
        </p:nvSpPr>
        <p:spPr>
          <a:xfrm>
            <a:off x="762000" y="2342030"/>
            <a:ext cx="7620000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Accounting</a:t>
            </a:r>
            <a:r>
              <a:rPr lang="it-IT" sz="6399" baseline="30000" noProof="0" dirty="0">
                <a:solidFill>
                  <a:srgbClr val="003333"/>
                </a:solidFill>
                <a:latin typeface="DM Sans Bold"/>
              </a:rPr>
              <a:t>[15]</a:t>
            </a:r>
            <a:endParaRPr lang="it-IT" sz="6399" u="none" strike="noStrike" baseline="30000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5647A7D5-0A18-23F3-F651-7B9937415D36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0892023-3C63-AE23-B6B5-6DAD57178878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Database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296DCD8-DE30-BD6D-8AA4-DAB90DF25FAC}"/>
              </a:ext>
            </a:extLst>
          </p:cNvPr>
          <p:cNvSpPr txBox="1"/>
          <p:nvPr/>
        </p:nvSpPr>
        <p:spPr>
          <a:xfrm>
            <a:off x="757518" y="4751456"/>
            <a:ext cx="7620000" cy="3440044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b="1" u="sng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7AF24D0-2CBA-5CB7-9589-C7B3538C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6D0135-568D-383C-70FB-34A5FDC68F12}"/>
              </a:ext>
            </a:extLst>
          </p:cNvPr>
          <p:cNvSpPr txBox="1"/>
          <p:nvPr/>
        </p:nvSpPr>
        <p:spPr>
          <a:xfrm>
            <a:off x="757518" y="9182100"/>
            <a:ext cx="4461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[15]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https://slurm.schedmd.com/accounting.html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753D2A7-A92A-BD2B-00B4-44C0F2164FCA}"/>
              </a:ext>
            </a:extLst>
          </p:cNvPr>
          <p:cNvSpPr txBox="1"/>
          <p:nvPr/>
        </p:nvSpPr>
        <p:spPr>
          <a:xfrm>
            <a:off x="909918" y="3981192"/>
            <a:ext cx="8084766" cy="4362708"/>
          </a:xfrm>
          <a:prstGeom prst="rect">
            <a:avLst/>
          </a:prstGeom>
        </p:spPr>
        <p:txBody>
          <a:bodyPr wrap="square" lIns="0" tIns="0" rIns="0" bIns="0" rtlCol="0" anchor="ctr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L’accounting SLURM può essere salvato in: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File di testo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Database MySQL/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MariaDB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(richiesto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mysql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/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mariadb-devel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)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endParaRPr lang="it-IT" sz="240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Per MySQL/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MariaDB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è necessario: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Creare l’utente 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&lt;</a:t>
            </a: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StorageUser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&gt;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nel DB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Creare il DB 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&lt;</a:t>
            </a: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StorageLoc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&gt;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e dare accesso all’utente 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&lt;</a:t>
            </a: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StorageUser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&gt;</a:t>
            </a:r>
          </a:p>
          <a:p>
            <a:pPr>
              <a:lnSpc>
                <a:spcPts val="3359"/>
              </a:lnSpc>
            </a:pPr>
            <a:endParaRPr lang="it-IT" sz="2400" b="1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BCBE0C-8637-C69A-DC41-513975BF17DE}"/>
              </a:ext>
            </a:extLst>
          </p:cNvPr>
          <p:cNvSpPr txBox="1"/>
          <p:nvPr/>
        </p:nvSpPr>
        <p:spPr>
          <a:xfrm>
            <a:off x="8994684" y="3785531"/>
            <a:ext cx="8946714" cy="2893100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</a:t>
            </a:r>
          </a:p>
          <a:p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slurmdbd.conf</a:t>
            </a:r>
            <a:endParaRPr lang="it-IT" sz="1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StorageType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accounting_storage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mysql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# sets accounting to a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mysql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mariadb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database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StorageHost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=&lt;database-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host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&gt;</a:t>
            </a: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StoragePort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=3306 #default port </a:t>
            </a: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StorageUser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StoragePass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=&lt;password&gt;</a:t>
            </a:r>
          </a:p>
          <a:p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StorageLoc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=&lt;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db_name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&gt; # default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slurm_acct_db</a:t>
            </a:r>
            <a:endParaRPr lang="it-IT" sz="1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798BD-F2D3-94BA-55C5-D615E3D532A5}"/>
              </a:ext>
            </a:extLst>
          </p:cNvPr>
          <p:cNvSpPr txBox="1"/>
          <p:nvPr/>
        </p:nvSpPr>
        <p:spPr>
          <a:xfrm>
            <a:off x="8994684" y="6869968"/>
            <a:ext cx="8946714" cy="1169551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mysql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&gt; create user '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’@’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slurmdbd-host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'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identified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by ‘password’;</a:t>
            </a:r>
          </a:p>
          <a:p>
            <a:endParaRPr lang="it-IT" sz="1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mysql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&gt;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grant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all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on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slurm_acct_db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.* TO '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'@'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localhost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';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07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B113F-DF2F-57CA-7FDF-406B9203F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74F97B-7EAB-9B0A-77FA-9C10C7F95501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7D5FD11-B86A-542C-856A-DE70947CA499}"/>
              </a:ext>
            </a:extLst>
          </p:cNvPr>
          <p:cNvSpPr txBox="1"/>
          <p:nvPr/>
        </p:nvSpPr>
        <p:spPr>
          <a:xfrm>
            <a:off x="762000" y="2342030"/>
            <a:ext cx="7620000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Accounting</a:t>
            </a:r>
            <a:r>
              <a:rPr lang="it-IT" sz="6399" baseline="30000" noProof="0" dirty="0">
                <a:solidFill>
                  <a:srgbClr val="003333"/>
                </a:solidFill>
                <a:latin typeface="DM Sans Bold"/>
              </a:rPr>
              <a:t>[15]</a:t>
            </a:r>
            <a:endParaRPr lang="it-IT" sz="6399" u="none" strike="noStrike" baseline="30000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8A92D08-F2B6-801F-B6B8-14FD7C2675AE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F7BA7742-50AD-1384-CCCB-9A50200AF0E1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Comandi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6454C96A-D4E8-A63A-F512-6ACDEB57EEAA}"/>
              </a:ext>
            </a:extLst>
          </p:cNvPr>
          <p:cNvSpPr txBox="1"/>
          <p:nvPr/>
        </p:nvSpPr>
        <p:spPr>
          <a:xfrm>
            <a:off x="757518" y="4751456"/>
            <a:ext cx="7620000" cy="3440044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b="1" u="sng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E9C7A86-23B8-A068-8655-D591771D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8FE297-3BC8-6C57-8D46-99E91D6B3076}"/>
              </a:ext>
            </a:extLst>
          </p:cNvPr>
          <p:cNvSpPr txBox="1"/>
          <p:nvPr/>
        </p:nvSpPr>
        <p:spPr>
          <a:xfrm>
            <a:off x="757518" y="9182100"/>
            <a:ext cx="4461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[15]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https://slurm.schedmd.com/accounting.html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[17]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</a:t>
            </a:r>
            <a:r>
              <a:rPr lang="it-IT" sz="120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sacct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[18]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</a:t>
            </a:r>
            <a:r>
              <a:rPr lang="it-IT" sz="120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sacctmgr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[19]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</a:t>
            </a:r>
            <a:r>
              <a:rPr lang="it-IT" sz="1200" dirty="0">
                <a:solidFill>
                  <a:srgbClr val="00CD00"/>
                </a:solidFill>
                <a:latin typeface="Aglet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sreport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  <a:p>
            <a:endParaRPr lang="it-IT" sz="1200" dirty="0">
              <a:solidFill>
                <a:srgbClr val="00CD00"/>
              </a:solidFill>
              <a:latin typeface="Aglet Mono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0FBC6074-B16E-FD0B-89B8-158B34153C00}"/>
              </a:ext>
            </a:extLst>
          </p:cNvPr>
          <p:cNvSpPr txBox="1"/>
          <p:nvPr/>
        </p:nvSpPr>
        <p:spPr>
          <a:xfrm>
            <a:off x="909918" y="3981192"/>
            <a:ext cx="16539882" cy="4362708"/>
          </a:xfrm>
          <a:prstGeom prst="rect">
            <a:avLst/>
          </a:prstGeom>
        </p:spPr>
        <p:txBody>
          <a:bodyPr wrap="square" lIns="0" tIns="0" rIns="0" bIns="0" rtlCol="0" anchor="ctr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sacct</a:t>
            </a:r>
            <a:r>
              <a:rPr lang="it-IT" sz="2400" b="1" baseline="300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[17]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per ottenere informazioni riguardo a job running o completati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sacctmgr</a:t>
            </a:r>
            <a:r>
              <a:rPr lang="it-IT" sz="2400" baseline="300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[18]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per la modifica delle entries nel DB, utile per gestire utenti, account,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QoSs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etc.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comando per admin!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sreport</a:t>
            </a:r>
            <a:r>
              <a:rPr lang="it-IT" sz="2400" b="1" baseline="300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[19]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genera report sull’utilizzo del cluster</a:t>
            </a:r>
          </a:p>
        </p:txBody>
      </p:sp>
    </p:spTree>
    <p:extLst>
      <p:ext uri="{BB962C8B-B14F-4D97-AF65-F5344CB8AC3E}">
        <p14:creationId xmlns:p14="http://schemas.microsoft.com/office/powerpoint/2010/main" val="28459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E6B6F-3060-8F32-317B-E949C6C4E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7A7DA8-21FF-C04F-0823-0EC5183145EA}"/>
              </a:ext>
            </a:extLst>
          </p:cNvPr>
          <p:cNvSpPr/>
          <p:nvPr/>
        </p:nvSpPr>
        <p:spPr>
          <a:xfrm rot="10796773">
            <a:off x="-4254" y="-3097"/>
            <a:ext cx="6612507" cy="9073994"/>
          </a:xfrm>
          <a:custGeom>
            <a:avLst/>
            <a:gdLst/>
            <a:ahLst/>
            <a:cxnLst/>
            <a:rect l="l" t="t" r="r" b="b"/>
            <a:pathLst>
              <a:path w="6612507" h="9073994">
                <a:moveTo>
                  <a:pt x="6603997" y="9073994"/>
                </a:moveTo>
                <a:lnTo>
                  <a:pt x="0" y="9067796"/>
                </a:lnTo>
                <a:lnTo>
                  <a:pt x="8511" y="0"/>
                </a:lnTo>
                <a:lnTo>
                  <a:pt x="6612508" y="6198"/>
                </a:lnTo>
                <a:lnTo>
                  <a:pt x="6603997" y="9073994"/>
                </a:lnTo>
                <a:close/>
              </a:path>
            </a:pathLst>
          </a:custGeom>
          <a:blipFill>
            <a:blip r:embed="rId3"/>
            <a:stretch>
              <a:fillRect l="-134121" t="-13465" r="-17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502D0A2-9D47-845D-00E2-AF38DAF30C60}"/>
              </a:ext>
            </a:extLst>
          </p:cNvPr>
          <p:cNvSpPr/>
          <p:nvPr/>
        </p:nvSpPr>
        <p:spPr>
          <a:xfrm flipV="1">
            <a:off x="6299200" y="5525090"/>
            <a:ext cx="1651000" cy="0"/>
          </a:xfrm>
          <a:prstGeom prst="line">
            <a:avLst/>
          </a:prstGeom>
          <a:ln w="9525" cap="flat">
            <a:solidFill>
              <a:srgbClr val="00C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CA4DE08-A490-1D5E-DB73-AA340AEF7B5B}"/>
              </a:ext>
            </a:extLst>
          </p:cNvPr>
          <p:cNvSpPr/>
          <p:nvPr/>
        </p:nvSpPr>
        <p:spPr>
          <a:xfrm>
            <a:off x="7950200" y="5525090"/>
            <a:ext cx="1041400" cy="0"/>
          </a:xfrm>
          <a:prstGeom prst="line">
            <a:avLst/>
          </a:prstGeom>
          <a:ln w="9525" cap="flat">
            <a:solidFill>
              <a:srgbClr val="EFFF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916505E-EB98-AC4B-3C29-97074B080F3D}"/>
              </a:ext>
            </a:extLst>
          </p:cNvPr>
          <p:cNvSpPr/>
          <p:nvPr/>
        </p:nvSpPr>
        <p:spPr>
          <a:xfrm>
            <a:off x="1219200" y="9429878"/>
            <a:ext cx="1346200" cy="495044"/>
          </a:xfrm>
          <a:custGeom>
            <a:avLst/>
            <a:gdLst/>
            <a:ahLst/>
            <a:cxnLst/>
            <a:rect l="l" t="t" r="r" b="b"/>
            <a:pathLst>
              <a:path w="1346200" h="495044">
                <a:moveTo>
                  <a:pt x="0" y="0"/>
                </a:moveTo>
                <a:lnTo>
                  <a:pt x="1346200" y="0"/>
                </a:lnTo>
                <a:lnTo>
                  <a:pt x="1346200" y="495044"/>
                </a:lnTo>
                <a:lnTo>
                  <a:pt x="0" y="49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69" t="-27358" r="-14443" b="-27358"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927D82B-6269-2C18-D7F9-93AC8507EB48}"/>
              </a:ext>
            </a:extLst>
          </p:cNvPr>
          <p:cNvGrpSpPr/>
          <p:nvPr/>
        </p:nvGrpSpPr>
        <p:grpSpPr>
          <a:xfrm>
            <a:off x="3606800" y="9067800"/>
            <a:ext cx="8382000" cy="1219200"/>
            <a:chOff x="0" y="0"/>
            <a:chExt cx="2207605" cy="321106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752AAF9-2783-6110-F105-25A7F015C1B5}"/>
                </a:ext>
              </a:extLst>
            </p:cNvPr>
            <p:cNvSpPr/>
            <p:nvPr/>
          </p:nvSpPr>
          <p:spPr>
            <a:xfrm>
              <a:off x="0" y="0"/>
              <a:ext cx="2207605" cy="321106"/>
            </a:xfrm>
            <a:custGeom>
              <a:avLst/>
              <a:gdLst/>
              <a:ahLst/>
              <a:cxnLst/>
              <a:rect l="l" t="t" r="r" b="b"/>
              <a:pathLst>
                <a:path w="2207605" h="321106">
                  <a:moveTo>
                    <a:pt x="0" y="0"/>
                  </a:moveTo>
                  <a:lnTo>
                    <a:pt x="2207605" y="0"/>
                  </a:lnTo>
                  <a:lnTo>
                    <a:pt x="220760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EFFFE6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EF5A22F-7B49-41AF-9FF3-ABC43447C6B0}"/>
                </a:ext>
              </a:extLst>
            </p:cNvPr>
            <p:cNvSpPr txBox="1"/>
            <p:nvPr/>
          </p:nvSpPr>
          <p:spPr>
            <a:xfrm>
              <a:off x="0" y="-38100"/>
              <a:ext cx="220760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8A73B7E8-C3F7-76E4-B738-8470222500A1}"/>
              </a:ext>
            </a:extLst>
          </p:cNvPr>
          <p:cNvGrpSpPr/>
          <p:nvPr/>
        </p:nvGrpSpPr>
        <p:grpSpPr>
          <a:xfrm>
            <a:off x="11684000" y="9067800"/>
            <a:ext cx="6604000" cy="1219200"/>
            <a:chOff x="0" y="0"/>
            <a:chExt cx="1739325" cy="321106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BD6F779-A5DF-8A37-DA35-0A9B01383E32}"/>
                </a:ext>
              </a:extLst>
            </p:cNvPr>
            <p:cNvSpPr/>
            <p:nvPr/>
          </p:nvSpPr>
          <p:spPr>
            <a:xfrm>
              <a:off x="0" y="0"/>
              <a:ext cx="1739325" cy="321106"/>
            </a:xfrm>
            <a:custGeom>
              <a:avLst/>
              <a:gdLst/>
              <a:ahLst/>
              <a:cxnLst/>
              <a:rect l="l" t="t" r="r" b="b"/>
              <a:pathLst>
                <a:path w="1739325" h="321106">
                  <a:moveTo>
                    <a:pt x="0" y="0"/>
                  </a:moveTo>
                  <a:lnTo>
                    <a:pt x="1739325" y="0"/>
                  </a:lnTo>
                  <a:lnTo>
                    <a:pt x="173932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2820DC2-1CC9-4F5B-694F-2153E2DC9AB8}"/>
                </a:ext>
              </a:extLst>
            </p:cNvPr>
            <p:cNvSpPr txBox="1"/>
            <p:nvPr/>
          </p:nvSpPr>
          <p:spPr>
            <a:xfrm>
              <a:off x="0" y="-38100"/>
              <a:ext cx="173932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38AEE57A-A094-C8ED-208C-A627FD89A059}"/>
              </a:ext>
            </a:extLst>
          </p:cNvPr>
          <p:cNvSpPr/>
          <p:nvPr/>
        </p:nvSpPr>
        <p:spPr>
          <a:xfrm>
            <a:off x="7163607" y="9489473"/>
            <a:ext cx="1240162" cy="371348"/>
          </a:xfrm>
          <a:custGeom>
            <a:avLst/>
            <a:gdLst/>
            <a:ahLst/>
            <a:cxnLst/>
            <a:rect l="l" t="t" r="r" b="b"/>
            <a:pathLst>
              <a:path w="1240162" h="371348">
                <a:moveTo>
                  <a:pt x="0" y="0"/>
                </a:moveTo>
                <a:lnTo>
                  <a:pt x="1240162" y="0"/>
                </a:lnTo>
                <a:lnTo>
                  <a:pt x="1240162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80F083A6-F0F0-48E5-70D5-F2DAFF009967}"/>
              </a:ext>
            </a:extLst>
          </p:cNvPr>
          <p:cNvSpPr/>
          <p:nvPr/>
        </p:nvSpPr>
        <p:spPr>
          <a:xfrm>
            <a:off x="4953000" y="9489473"/>
            <a:ext cx="1708200" cy="371348"/>
          </a:xfrm>
          <a:custGeom>
            <a:avLst/>
            <a:gdLst/>
            <a:ahLst/>
            <a:cxnLst/>
            <a:rect l="l" t="t" r="r" b="b"/>
            <a:pathLst>
              <a:path w="1708200" h="371348">
                <a:moveTo>
                  <a:pt x="0" y="0"/>
                </a:moveTo>
                <a:lnTo>
                  <a:pt x="1708200" y="0"/>
                </a:lnTo>
                <a:lnTo>
                  <a:pt x="1708200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4E9E79E1-3F0E-C60F-A7B9-603EC5A94832}"/>
              </a:ext>
            </a:extLst>
          </p:cNvPr>
          <p:cNvSpPr/>
          <p:nvPr/>
        </p:nvSpPr>
        <p:spPr>
          <a:xfrm>
            <a:off x="8906176" y="9466449"/>
            <a:ext cx="1431624" cy="421902"/>
          </a:xfrm>
          <a:custGeom>
            <a:avLst/>
            <a:gdLst/>
            <a:ahLst/>
            <a:cxnLst/>
            <a:rect l="l" t="t" r="r" b="b"/>
            <a:pathLst>
              <a:path w="1431624" h="421902">
                <a:moveTo>
                  <a:pt x="0" y="0"/>
                </a:moveTo>
                <a:lnTo>
                  <a:pt x="1431624" y="0"/>
                </a:lnTo>
                <a:lnTo>
                  <a:pt x="1431624" y="421902"/>
                </a:lnTo>
                <a:lnTo>
                  <a:pt x="0" y="421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8A027276-16D6-35C7-456E-6F35767DB637}"/>
              </a:ext>
            </a:extLst>
          </p:cNvPr>
          <p:cNvSpPr/>
          <p:nvPr/>
        </p:nvSpPr>
        <p:spPr>
          <a:xfrm>
            <a:off x="13030200" y="9489473"/>
            <a:ext cx="967634" cy="371348"/>
          </a:xfrm>
          <a:custGeom>
            <a:avLst/>
            <a:gdLst/>
            <a:ahLst/>
            <a:cxnLst/>
            <a:rect l="l" t="t" r="r" b="b"/>
            <a:pathLst>
              <a:path w="967634" h="371348">
                <a:moveTo>
                  <a:pt x="0" y="0"/>
                </a:moveTo>
                <a:lnTo>
                  <a:pt x="967634" y="0"/>
                </a:lnTo>
                <a:lnTo>
                  <a:pt x="967634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B0843B0-3E0E-C914-1DA9-57672E006D6D}"/>
              </a:ext>
            </a:extLst>
          </p:cNvPr>
          <p:cNvSpPr txBox="1"/>
          <p:nvPr/>
        </p:nvSpPr>
        <p:spPr>
          <a:xfrm>
            <a:off x="7950200" y="4576112"/>
            <a:ext cx="9118600" cy="948978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/>
          <a:p>
            <a:pPr>
              <a:lnSpc>
                <a:spcPts val="7359"/>
              </a:lnSpc>
            </a:pPr>
            <a:r>
              <a:rPr lang="it-IT" sz="6399" noProof="0" dirty="0">
                <a:solidFill>
                  <a:srgbClr val="EFFFE6"/>
                </a:solidFill>
                <a:latin typeface="DM Sans Semi-Bold"/>
              </a:rPr>
              <a:t>Introduzione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381409F2-F10C-3757-83D9-B7B9B0FAE3BF}"/>
              </a:ext>
            </a:extLst>
          </p:cNvPr>
          <p:cNvSpPr txBox="1"/>
          <p:nvPr/>
        </p:nvSpPr>
        <p:spPr>
          <a:xfrm>
            <a:off x="12133505" y="9612917"/>
            <a:ext cx="783310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"/>
              </a:lnSpc>
              <a:spcBef>
                <a:spcPct val="0"/>
              </a:spcBef>
            </a:pPr>
            <a:r>
              <a:rPr lang="it-IT" sz="600" noProof="0" dirty="0">
                <a:solidFill>
                  <a:srgbClr val="003333"/>
                </a:solidFill>
                <a:latin typeface="DM Sans Semi-Bold"/>
              </a:rPr>
              <a:t>In collaborazione con</a:t>
            </a: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6C08A28-329D-F675-45D0-618C97EEC5A9}"/>
              </a:ext>
            </a:extLst>
          </p:cNvPr>
          <p:cNvGrpSpPr/>
          <p:nvPr/>
        </p:nvGrpSpPr>
        <p:grpSpPr>
          <a:xfrm>
            <a:off x="14502659" y="9466449"/>
            <a:ext cx="890071" cy="421902"/>
            <a:chOff x="0" y="0"/>
            <a:chExt cx="881468" cy="417825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B23EAE9-BB0D-8094-516E-BBB3A8E25B74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7BD25CEA-72B1-035A-FA27-D03951F5138D}"/>
              </a:ext>
            </a:extLst>
          </p:cNvPr>
          <p:cNvGrpSpPr/>
          <p:nvPr/>
        </p:nvGrpSpPr>
        <p:grpSpPr>
          <a:xfrm>
            <a:off x="15897555" y="9466449"/>
            <a:ext cx="890071" cy="421902"/>
            <a:chOff x="0" y="0"/>
            <a:chExt cx="881468" cy="41782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D608971-0CBD-FC56-44B3-E2FB609EF963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4452AED3-57DF-64AC-F2B4-CC527220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5149494" y="9251405"/>
            <a:ext cx="2138682" cy="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5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FBFF5-B925-4870-7ADC-3A1D81740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E94C6D1-1B7A-7362-3702-B874943D3F13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1FCC89C-A0B1-E35A-5F11-AF72061FE90D}"/>
              </a:ext>
            </a:extLst>
          </p:cNvPr>
          <p:cNvSpPr txBox="1"/>
          <p:nvPr/>
        </p:nvSpPr>
        <p:spPr>
          <a:xfrm>
            <a:off x="762000" y="2342030"/>
            <a:ext cx="7620000" cy="153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Gestione Utenti e Gruppi</a:t>
            </a:r>
            <a:endParaRPr lang="it-IT" sz="6399" u="none" strike="noStrike" baseline="30000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3186A4B-7141-B4EF-9F58-C9C8DE39C4FF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D2FD3C6B-2F31-CF05-17A2-A4B7697F4027}"/>
              </a:ext>
            </a:extLst>
          </p:cNvPr>
          <p:cNvSpPr txBox="1"/>
          <p:nvPr/>
        </p:nvSpPr>
        <p:spPr>
          <a:xfrm>
            <a:off x="757518" y="4751456"/>
            <a:ext cx="7620000" cy="3440044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b="1" u="sng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790D1FA-77F2-9A0D-7C05-0895D02BB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2F6B4F07-32C8-19C2-107C-5C66E15EB70F}"/>
              </a:ext>
            </a:extLst>
          </p:cNvPr>
          <p:cNvSpPr txBox="1"/>
          <p:nvPr/>
        </p:nvSpPr>
        <p:spPr>
          <a:xfrm>
            <a:off x="841513" y="4324092"/>
            <a:ext cx="9496287" cy="4362708"/>
          </a:xfrm>
          <a:prstGeom prst="rect">
            <a:avLst/>
          </a:prstGeom>
        </p:spPr>
        <p:txBody>
          <a:bodyPr wrap="square" lIns="0" tIns="0" rIns="0" bIns="0" rtlCol="0" anchor="ctr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Cluster</a:t>
            </a:r>
            <a:b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gruppo di macchine che fanno capo a uno </a:t>
            </a: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slurmctld</a:t>
            </a:r>
            <a:endParaRPr lang="it-IT" sz="2400" b="1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Account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gruppo di utenti a cui sono assegnate delle risorse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User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singolo utente UNIX che può appartenere a più di un account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8C313-B3D2-2D03-EEAB-7CA4B3CAB332}"/>
              </a:ext>
            </a:extLst>
          </p:cNvPr>
          <p:cNvSpPr txBox="1"/>
          <p:nvPr/>
        </p:nvSpPr>
        <p:spPr>
          <a:xfrm>
            <a:off x="10209994" y="5080480"/>
            <a:ext cx="8050792" cy="2246769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add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new cluster to accounting</a:t>
            </a:r>
          </a:p>
          <a:p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root@slurm-login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~]#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sacctmgr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add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cluster test-cluster</a:t>
            </a:r>
          </a:p>
          <a:p>
            <a:endParaRPr lang="it-IT" sz="1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add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«test» account to «test-cluster»</a:t>
            </a:r>
          </a:p>
          <a:p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root@slurm-login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~]#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sacctmgr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add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account test Cluster=test-cluster</a:t>
            </a:r>
          </a:p>
          <a:p>
            <a:endParaRPr lang="it-IT" sz="1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add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user «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» to «test» account</a:t>
            </a:r>
          </a:p>
          <a:p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root@slurm-login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~]#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sacctmgr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add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user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almalinux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Account=test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17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C2B5E-26C3-1346-665D-61BA031CA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5887AB59-03EF-49DD-BA76-52E7D7EBFC43}"/>
              </a:ext>
            </a:extLst>
          </p:cNvPr>
          <p:cNvSpPr txBox="1"/>
          <p:nvPr/>
        </p:nvSpPr>
        <p:spPr>
          <a:xfrm>
            <a:off x="762000" y="2342030"/>
            <a:ext cx="7620000" cy="153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QoS</a:t>
            </a: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 </a:t>
            </a:r>
            <a:br>
              <a:rPr lang="it-IT" sz="6399" noProof="0" dirty="0">
                <a:solidFill>
                  <a:srgbClr val="003333"/>
                </a:solidFill>
                <a:latin typeface="DM Sans Bold"/>
              </a:rPr>
            </a:b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&amp; </a:t>
            </a: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resource</a:t>
            </a: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 </a:t>
            </a: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limits</a:t>
            </a:r>
            <a:endParaRPr lang="it-IT" sz="6399" u="none" strike="noStrike" baseline="30000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12F76C42-BC9D-C71A-98BE-E45B2922D228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ADB0A94-80FE-2BDA-87F6-4D68932862ED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8037720-AD75-6635-5494-F6EF3922FDAF}"/>
              </a:ext>
            </a:extLst>
          </p:cNvPr>
          <p:cNvSpPr txBox="1"/>
          <p:nvPr/>
        </p:nvSpPr>
        <p:spPr>
          <a:xfrm>
            <a:off x="757518" y="4751456"/>
            <a:ext cx="7620000" cy="3440044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b="1" u="sng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87B9038-E788-B362-7ADD-6A19B9D8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5D0CC763-5A3C-CE76-8E9E-DF8617D5BA75}"/>
              </a:ext>
            </a:extLst>
          </p:cNvPr>
          <p:cNvSpPr txBox="1"/>
          <p:nvPr/>
        </p:nvSpPr>
        <p:spPr>
          <a:xfrm>
            <a:off x="841513" y="4324092"/>
            <a:ext cx="9496287" cy="4362708"/>
          </a:xfrm>
          <a:prstGeom prst="rect">
            <a:avLst/>
          </a:prstGeom>
        </p:spPr>
        <p:txBody>
          <a:bodyPr wrap="square" lIns="0" tIns="0" rIns="0" bIns="0" rtlCol="0" anchor="ctr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QoS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(Quality of Service)</a:t>
            </a:r>
            <a:r>
              <a:rPr lang="it-IT" sz="2400" b="1" baseline="300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[20]</a:t>
            </a:r>
            <a:b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di una partizione (in </a:t>
            </a: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slurm.conf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)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di un utente/account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I limiti possono essere essere su: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risorse (e.g.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num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.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cpus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,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num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.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gpus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)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cputime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priority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&amp; </a:t>
            </a:r>
            <a:r>
              <a:rPr lang="it-IT" sz="2400">
                <a:solidFill>
                  <a:srgbClr val="003333"/>
                </a:solidFill>
                <a:latin typeface="Aglet Mono"/>
                <a:sym typeface="Wingdings" pitchFamily="2" charset="2"/>
              </a:rPr>
              <a:t>preemption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tanto altro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EDF4D-C190-9D43-C122-DEC5A8791679}"/>
              </a:ext>
            </a:extLst>
          </p:cNvPr>
          <p:cNvSpPr txBox="1"/>
          <p:nvPr/>
        </p:nvSpPr>
        <p:spPr>
          <a:xfrm>
            <a:off x="9171214" y="3227625"/>
            <a:ext cx="8050792" cy="6555641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listare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qos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sacctmgr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show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qos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format=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name,priority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Name  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Priority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---------- ----------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normal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    0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 </a:t>
            </a:r>
          </a:p>
          <a:p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aggiungere una 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qos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sacctmgr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add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qos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zebra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Adding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QOS(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)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	zebra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Settings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	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Description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= QOS Name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sacctmgr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show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qos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format=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name,priority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			Name  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Priority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---------- ----------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		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normal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    0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		 zebra          0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sacctmgr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modify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qos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zebra set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GrpTRES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cpu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=24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Modified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qos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...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zebra 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$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sacctmgr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show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qos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format=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name,priority,GrpTRES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Name 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Priority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GrpTRES</a:t>
            </a:r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---------- ---------- -------------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normal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          0 </a:t>
            </a:r>
          </a:p>
          <a:p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zebra              10        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cpu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=24 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B90FB-A4AD-4AD0-7C96-0DE12FA843FE}"/>
              </a:ext>
            </a:extLst>
          </p:cNvPr>
          <p:cNvSpPr txBox="1"/>
          <p:nvPr/>
        </p:nvSpPr>
        <p:spPr>
          <a:xfrm>
            <a:off x="757518" y="9182100"/>
            <a:ext cx="3810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</a:t>
            </a:r>
            <a:r>
              <a:rPr lang="it-IT" sz="1200" dirty="0">
                <a:solidFill>
                  <a:srgbClr val="003333"/>
                </a:solidFill>
                <a:latin typeface="Aglet Mono"/>
              </a:rPr>
              <a:t>20</a:t>
            </a:r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https://slurm.schedmd.com/qos.html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</p:txBody>
      </p:sp>
    </p:spTree>
    <p:extLst>
      <p:ext uri="{BB962C8B-B14F-4D97-AF65-F5344CB8AC3E}">
        <p14:creationId xmlns:p14="http://schemas.microsoft.com/office/powerpoint/2010/main" val="2436415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84D225-BAF7-8BE3-D1C3-9977CA02E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497918-6D58-6BA7-16B0-DA4D9FC824D9}"/>
              </a:ext>
            </a:extLst>
          </p:cNvPr>
          <p:cNvSpPr/>
          <p:nvPr/>
        </p:nvSpPr>
        <p:spPr>
          <a:xfrm rot="10796773">
            <a:off x="-4254" y="-3097"/>
            <a:ext cx="6612507" cy="9073994"/>
          </a:xfrm>
          <a:custGeom>
            <a:avLst/>
            <a:gdLst/>
            <a:ahLst/>
            <a:cxnLst/>
            <a:rect l="l" t="t" r="r" b="b"/>
            <a:pathLst>
              <a:path w="6612507" h="9073994">
                <a:moveTo>
                  <a:pt x="6603997" y="9073994"/>
                </a:moveTo>
                <a:lnTo>
                  <a:pt x="0" y="9067796"/>
                </a:lnTo>
                <a:lnTo>
                  <a:pt x="8511" y="0"/>
                </a:lnTo>
                <a:lnTo>
                  <a:pt x="6612508" y="6198"/>
                </a:lnTo>
                <a:lnTo>
                  <a:pt x="6603997" y="9073994"/>
                </a:lnTo>
                <a:close/>
              </a:path>
            </a:pathLst>
          </a:custGeom>
          <a:blipFill>
            <a:blip r:embed="rId3"/>
            <a:stretch>
              <a:fillRect l="-134121" t="-13465" r="-17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53BA29E-91C6-F7AB-91D2-59EDA594B839}"/>
              </a:ext>
            </a:extLst>
          </p:cNvPr>
          <p:cNvSpPr/>
          <p:nvPr/>
        </p:nvSpPr>
        <p:spPr>
          <a:xfrm flipV="1">
            <a:off x="6299200" y="5525090"/>
            <a:ext cx="1651000" cy="0"/>
          </a:xfrm>
          <a:prstGeom prst="line">
            <a:avLst/>
          </a:prstGeom>
          <a:ln w="9525" cap="flat">
            <a:solidFill>
              <a:srgbClr val="00C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89AF0D2-DA0E-13DC-D015-809D7DDF7ED6}"/>
              </a:ext>
            </a:extLst>
          </p:cNvPr>
          <p:cNvSpPr/>
          <p:nvPr/>
        </p:nvSpPr>
        <p:spPr>
          <a:xfrm>
            <a:off x="7950200" y="5525090"/>
            <a:ext cx="1041400" cy="0"/>
          </a:xfrm>
          <a:prstGeom prst="line">
            <a:avLst/>
          </a:prstGeom>
          <a:ln w="9525" cap="flat">
            <a:solidFill>
              <a:srgbClr val="EFFF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2E54555-F8E1-65DE-DB39-0C531D029A00}"/>
              </a:ext>
            </a:extLst>
          </p:cNvPr>
          <p:cNvSpPr/>
          <p:nvPr/>
        </p:nvSpPr>
        <p:spPr>
          <a:xfrm>
            <a:off x="1219200" y="9429878"/>
            <a:ext cx="1346200" cy="495044"/>
          </a:xfrm>
          <a:custGeom>
            <a:avLst/>
            <a:gdLst/>
            <a:ahLst/>
            <a:cxnLst/>
            <a:rect l="l" t="t" r="r" b="b"/>
            <a:pathLst>
              <a:path w="1346200" h="495044">
                <a:moveTo>
                  <a:pt x="0" y="0"/>
                </a:moveTo>
                <a:lnTo>
                  <a:pt x="1346200" y="0"/>
                </a:lnTo>
                <a:lnTo>
                  <a:pt x="1346200" y="495044"/>
                </a:lnTo>
                <a:lnTo>
                  <a:pt x="0" y="49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69" t="-27358" r="-14443" b="-27358"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BE7B941-5286-8524-2934-E5432B8747FF}"/>
              </a:ext>
            </a:extLst>
          </p:cNvPr>
          <p:cNvGrpSpPr/>
          <p:nvPr/>
        </p:nvGrpSpPr>
        <p:grpSpPr>
          <a:xfrm>
            <a:off x="3606800" y="9067800"/>
            <a:ext cx="8382000" cy="1219200"/>
            <a:chOff x="0" y="0"/>
            <a:chExt cx="2207605" cy="321106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8C5B5E2-C4CF-9E58-F9A1-90BF375A7FA6}"/>
                </a:ext>
              </a:extLst>
            </p:cNvPr>
            <p:cNvSpPr/>
            <p:nvPr/>
          </p:nvSpPr>
          <p:spPr>
            <a:xfrm>
              <a:off x="0" y="0"/>
              <a:ext cx="2207605" cy="321106"/>
            </a:xfrm>
            <a:custGeom>
              <a:avLst/>
              <a:gdLst/>
              <a:ahLst/>
              <a:cxnLst/>
              <a:rect l="l" t="t" r="r" b="b"/>
              <a:pathLst>
                <a:path w="2207605" h="321106">
                  <a:moveTo>
                    <a:pt x="0" y="0"/>
                  </a:moveTo>
                  <a:lnTo>
                    <a:pt x="2207605" y="0"/>
                  </a:lnTo>
                  <a:lnTo>
                    <a:pt x="220760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EFFFE6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DD4F469B-D926-05F4-6A67-74D04204B28A}"/>
                </a:ext>
              </a:extLst>
            </p:cNvPr>
            <p:cNvSpPr txBox="1"/>
            <p:nvPr/>
          </p:nvSpPr>
          <p:spPr>
            <a:xfrm>
              <a:off x="0" y="-38100"/>
              <a:ext cx="220760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5F32AB0-31BD-4558-91E4-9C186171E6B0}"/>
              </a:ext>
            </a:extLst>
          </p:cNvPr>
          <p:cNvGrpSpPr/>
          <p:nvPr/>
        </p:nvGrpSpPr>
        <p:grpSpPr>
          <a:xfrm>
            <a:off x="11684000" y="9067800"/>
            <a:ext cx="6604000" cy="1219200"/>
            <a:chOff x="0" y="0"/>
            <a:chExt cx="1739325" cy="321106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DA978A9-59F9-F88D-E58A-637963859810}"/>
                </a:ext>
              </a:extLst>
            </p:cNvPr>
            <p:cNvSpPr/>
            <p:nvPr/>
          </p:nvSpPr>
          <p:spPr>
            <a:xfrm>
              <a:off x="0" y="0"/>
              <a:ext cx="1739325" cy="321106"/>
            </a:xfrm>
            <a:custGeom>
              <a:avLst/>
              <a:gdLst/>
              <a:ahLst/>
              <a:cxnLst/>
              <a:rect l="l" t="t" r="r" b="b"/>
              <a:pathLst>
                <a:path w="1739325" h="321106">
                  <a:moveTo>
                    <a:pt x="0" y="0"/>
                  </a:moveTo>
                  <a:lnTo>
                    <a:pt x="1739325" y="0"/>
                  </a:lnTo>
                  <a:lnTo>
                    <a:pt x="173932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0EDED1BF-F8BF-0E89-E695-07B8A6BBAB59}"/>
                </a:ext>
              </a:extLst>
            </p:cNvPr>
            <p:cNvSpPr txBox="1"/>
            <p:nvPr/>
          </p:nvSpPr>
          <p:spPr>
            <a:xfrm>
              <a:off x="0" y="-38100"/>
              <a:ext cx="173932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FF10DC59-0110-C56F-5749-0FF55900BB11}"/>
              </a:ext>
            </a:extLst>
          </p:cNvPr>
          <p:cNvSpPr/>
          <p:nvPr/>
        </p:nvSpPr>
        <p:spPr>
          <a:xfrm>
            <a:off x="7163607" y="9489473"/>
            <a:ext cx="1240162" cy="371348"/>
          </a:xfrm>
          <a:custGeom>
            <a:avLst/>
            <a:gdLst/>
            <a:ahLst/>
            <a:cxnLst/>
            <a:rect l="l" t="t" r="r" b="b"/>
            <a:pathLst>
              <a:path w="1240162" h="371348">
                <a:moveTo>
                  <a:pt x="0" y="0"/>
                </a:moveTo>
                <a:lnTo>
                  <a:pt x="1240162" y="0"/>
                </a:lnTo>
                <a:lnTo>
                  <a:pt x="1240162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8CAA4609-E33C-0AD5-EFBE-B0A07CE350E1}"/>
              </a:ext>
            </a:extLst>
          </p:cNvPr>
          <p:cNvSpPr/>
          <p:nvPr/>
        </p:nvSpPr>
        <p:spPr>
          <a:xfrm>
            <a:off x="4953000" y="9489473"/>
            <a:ext cx="1708200" cy="371348"/>
          </a:xfrm>
          <a:custGeom>
            <a:avLst/>
            <a:gdLst/>
            <a:ahLst/>
            <a:cxnLst/>
            <a:rect l="l" t="t" r="r" b="b"/>
            <a:pathLst>
              <a:path w="1708200" h="371348">
                <a:moveTo>
                  <a:pt x="0" y="0"/>
                </a:moveTo>
                <a:lnTo>
                  <a:pt x="1708200" y="0"/>
                </a:lnTo>
                <a:lnTo>
                  <a:pt x="1708200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E278A5C-2D26-7B3F-7E83-D017A19E4CC4}"/>
              </a:ext>
            </a:extLst>
          </p:cNvPr>
          <p:cNvSpPr/>
          <p:nvPr/>
        </p:nvSpPr>
        <p:spPr>
          <a:xfrm>
            <a:off x="8906176" y="9466449"/>
            <a:ext cx="1431624" cy="421902"/>
          </a:xfrm>
          <a:custGeom>
            <a:avLst/>
            <a:gdLst/>
            <a:ahLst/>
            <a:cxnLst/>
            <a:rect l="l" t="t" r="r" b="b"/>
            <a:pathLst>
              <a:path w="1431624" h="421902">
                <a:moveTo>
                  <a:pt x="0" y="0"/>
                </a:moveTo>
                <a:lnTo>
                  <a:pt x="1431624" y="0"/>
                </a:lnTo>
                <a:lnTo>
                  <a:pt x="1431624" y="421902"/>
                </a:lnTo>
                <a:lnTo>
                  <a:pt x="0" y="421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CBC0641F-8BE6-9ADC-4CA0-E9F996B1890E}"/>
              </a:ext>
            </a:extLst>
          </p:cNvPr>
          <p:cNvSpPr/>
          <p:nvPr/>
        </p:nvSpPr>
        <p:spPr>
          <a:xfrm>
            <a:off x="13030200" y="9489473"/>
            <a:ext cx="967634" cy="371348"/>
          </a:xfrm>
          <a:custGeom>
            <a:avLst/>
            <a:gdLst/>
            <a:ahLst/>
            <a:cxnLst/>
            <a:rect l="l" t="t" r="r" b="b"/>
            <a:pathLst>
              <a:path w="967634" h="371348">
                <a:moveTo>
                  <a:pt x="0" y="0"/>
                </a:moveTo>
                <a:lnTo>
                  <a:pt x="967634" y="0"/>
                </a:lnTo>
                <a:lnTo>
                  <a:pt x="967634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3D1092FD-4BDE-EAD9-D4C0-B084BC6F2BBA}"/>
              </a:ext>
            </a:extLst>
          </p:cNvPr>
          <p:cNvSpPr txBox="1"/>
          <p:nvPr/>
        </p:nvSpPr>
        <p:spPr>
          <a:xfrm>
            <a:off x="7950200" y="3627135"/>
            <a:ext cx="9118600" cy="1897955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/>
          <a:p>
            <a:pPr>
              <a:lnSpc>
                <a:spcPts val="7359"/>
              </a:lnSpc>
            </a:pPr>
            <a:r>
              <a:rPr lang="it-IT" sz="6399" noProof="0" dirty="0">
                <a:solidFill>
                  <a:srgbClr val="EFFFE6"/>
                </a:solidFill>
                <a:latin typeface="DM Sans Semi-Bold"/>
              </a:rPr>
              <a:t>Esempi di sottomissione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56F44D8F-97B4-88EF-6C7A-F823FCA538DA}"/>
              </a:ext>
            </a:extLst>
          </p:cNvPr>
          <p:cNvSpPr txBox="1"/>
          <p:nvPr/>
        </p:nvSpPr>
        <p:spPr>
          <a:xfrm>
            <a:off x="12133505" y="9612917"/>
            <a:ext cx="783310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"/>
              </a:lnSpc>
              <a:spcBef>
                <a:spcPct val="0"/>
              </a:spcBef>
            </a:pPr>
            <a:r>
              <a:rPr lang="it-IT" sz="600" noProof="0" dirty="0">
                <a:solidFill>
                  <a:srgbClr val="003333"/>
                </a:solidFill>
                <a:latin typeface="DM Sans Semi-Bold"/>
              </a:rPr>
              <a:t>In collaborazione con</a:t>
            </a: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5C7E520-58FF-072C-A9C9-0E8FC3BDC2D9}"/>
              </a:ext>
            </a:extLst>
          </p:cNvPr>
          <p:cNvGrpSpPr/>
          <p:nvPr/>
        </p:nvGrpSpPr>
        <p:grpSpPr>
          <a:xfrm>
            <a:off x="14502659" y="9466449"/>
            <a:ext cx="890071" cy="421902"/>
            <a:chOff x="0" y="0"/>
            <a:chExt cx="881468" cy="417825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808453D-4310-44C6-9B0B-6B80CBA4EA83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B423D895-18B0-2C08-4E84-DC9C76C9F6B7}"/>
              </a:ext>
            </a:extLst>
          </p:cNvPr>
          <p:cNvGrpSpPr/>
          <p:nvPr/>
        </p:nvGrpSpPr>
        <p:grpSpPr>
          <a:xfrm>
            <a:off x="15897555" y="9466449"/>
            <a:ext cx="890071" cy="421902"/>
            <a:chOff x="0" y="0"/>
            <a:chExt cx="881468" cy="41782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14CFC70-8534-833F-ECAA-C23C06D7EF28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67A06442-C9ED-00A9-C4EC-C1C18DFFF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5149494" y="9251405"/>
            <a:ext cx="2138682" cy="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28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6D3D8-C9E2-AEB9-C9A9-84BCD824D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F38FAC9-51D0-2E7B-2BD1-3194139B1D90}"/>
              </a:ext>
            </a:extLst>
          </p:cNvPr>
          <p:cNvSpPr txBox="1"/>
          <p:nvPr/>
        </p:nvSpPr>
        <p:spPr>
          <a:xfrm>
            <a:off x="762000" y="2342030"/>
            <a:ext cx="7620000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Submit</a:t>
            </a: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 File</a:t>
            </a:r>
            <a:endParaRPr lang="it-IT" sz="6399" u="none" strike="noStrike" baseline="30000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72195F2-FE0F-4615-0E3C-88E997DC9766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CD238896-5457-4E9E-744F-A67DBB2C78FE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8869DBA-8FC5-0E40-1BD7-86E1BC3363A6}"/>
              </a:ext>
            </a:extLst>
          </p:cNvPr>
          <p:cNvSpPr txBox="1"/>
          <p:nvPr/>
        </p:nvSpPr>
        <p:spPr>
          <a:xfrm>
            <a:off x="757518" y="4751456"/>
            <a:ext cx="7620000" cy="3440044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b="1" u="sng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2ACB0BD-ED52-BE93-C649-BDBCD7A24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7F6796-F5ED-3556-3A78-63E58656BFAF}"/>
              </a:ext>
            </a:extLst>
          </p:cNvPr>
          <p:cNvSpPr txBox="1"/>
          <p:nvPr/>
        </p:nvSpPr>
        <p:spPr>
          <a:xfrm>
            <a:off x="752075" y="4256333"/>
            <a:ext cx="8323635" cy="4370427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2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#!/bin/</a:t>
            </a:r>
            <a:r>
              <a:rPr lang="it-IT" sz="2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bash</a:t>
            </a:r>
            <a:endParaRPr lang="it-IT" sz="2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sz="2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2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-o </a:t>
            </a:r>
            <a:r>
              <a:rPr lang="it-IT" sz="2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job.out</a:t>
            </a:r>
            <a:endParaRPr lang="it-IT" sz="2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2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-e </a:t>
            </a:r>
            <a:r>
              <a:rPr lang="it-IT" sz="2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job.err</a:t>
            </a:r>
            <a:endParaRPr lang="it-IT" sz="2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sz="2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sz="2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2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export PATH=$HOME/.</a:t>
            </a:r>
            <a:r>
              <a:rPr lang="it-IT" sz="2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local</a:t>
            </a:r>
            <a:r>
              <a:rPr lang="it-IT" sz="2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/bin:$PATH</a:t>
            </a:r>
          </a:p>
          <a:p>
            <a:endParaRPr lang="it-IT" sz="2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sz="24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2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srun</a:t>
            </a:r>
            <a:r>
              <a:rPr lang="it-IT" sz="2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2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sleep</a:t>
            </a:r>
            <a:r>
              <a:rPr lang="it-IT" sz="2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1000</a:t>
            </a:r>
          </a:p>
          <a:p>
            <a:endParaRPr lang="it-IT" sz="2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59E02D4-7B1C-9D65-CE64-43CA59D6500D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Struttura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160FC-799B-1F16-B43C-9A263402CC25}"/>
              </a:ext>
            </a:extLst>
          </p:cNvPr>
          <p:cNvSpPr/>
          <p:nvPr/>
        </p:nvSpPr>
        <p:spPr>
          <a:xfrm>
            <a:off x="838200" y="4456928"/>
            <a:ext cx="2286000" cy="457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11FDB-7748-3026-7D98-C383DA911DCF}"/>
              </a:ext>
            </a:extLst>
          </p:cNvPr>
          <p:cNvSpPr/>
          <p:nvPr/>
        </p:nvSpPr>
        <p:spPr>
          <a:xfrm>
            <a:off x="838200" y="5208657"/>
            <a:ext cx="3429000" cy="827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4F787F-470B-9A7A-C537-6EE2D3CE7E14}"/>
              </a:ext>
            </a:extLst>
          </p:cNvPr>
          <p:cNvSpPr/>
          <p:nvPr/>
        </p:nvSpPr>
        <p:spPr>
          <a:xfrm>
            <a:off x="821870" y="6444106"/>
            <a:ext cx="6417129" cy="8275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D3153-DA5D-9109-EC63-DEC560F82006}"/>
              </a:ext>
            </a:extLst>
          </p:cNvPr>
          <p:cNvSpPr/>
          <p:nvPr/>
        </p:nvSpPr>
        <p:spPr>
          <a:xfrm>
            <a:off x="816427" y="7603131"/>
            <a:ext cx="2993573" cy="8275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DDB3607B-A2E7-4524-0F2F-DD7BA7B978AD}"/>
              </a:ext>
            </a:extLst>
          </p:cNvPr>
          <p:cNvSpPr txBox="1"/>
          <p:nvPr/>
        </p:nvSpPr>
        <p:spPr>
          <a:xfrm>
            <a:off x="9601200" y="3462135"/>
            <a:ext cx="8458200" cy="5996964"/>
          </a:xfrm>
          <a:prstGeom prst="rect">
            <a:avLst/>
          </a:prstGeom>
        </p:spPr>
        <p:txBody>
          <a:bodyPr wrap="square" lIns="0" tIns="0" rIns="0" bIns="0" rtlCol="0" anchor="ctr">
            <a:norm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FFC000"/>
                </a:solidFill>
                <a:latin typeface="Aglet Mono"/>
                <a:sym typeface="Wingdings" pitchFamily="2" charset="2"/>
              </a:rPr>
              <a:t>shebang</a:t>
            </a:r>
            <a:endParaRPr lang="it-IT" sz="2400" b="1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Aglet Mono"/>
                <a:sym typeface="Wingdings" pitchFamily="2" charset="2"/>
              </a:rPr>
              <a:t>Direttive SLURM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caratteristiche e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requirements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del job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70C0"/>
                </a:solidFill>
                <a:latin typeface="Aglet Mono"/>
                <a:sym typeface="Wingdings" pitchFamily="2" charset="2"/>
              </a:rPr>
              <a:t>setup </a:t>
            </a:r>
            <a:r>
              <a:rPr lang="it-IT" sz="2400" b="1" dirty="0" err="1">
                <a:solidFill>
                  <a:srgbClr val="0070C0"/>
                </a:solidFill>
                <a:latin typeface="Aglet Mono"/>
                <a:sym typeface="Wingdings" pitchFamily="2" charset="2"/>
              </a:rPr>
              <a:t>environment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setta variabili d’ambiente utili per l’esecuzione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CD00"/>
                </a:solidFill>
                <a:latin typeface="Aglet Mono"/>
                <a:sym typeface="Wingdings" pitchFamily="2" charset="2"/>
              </a:rPr>
              <a:t>comando da eseguire</a:t>
            </a:r>
          </a:p>
        </p:txBody>
      </p:sp>
    </p:spTree>
    <p:extLst>
      <p:ext uri="{BB962C8B-B14F-4D97-AF65-F5344CB8AC3E}">
        <p14:creationId xmlns:p14="http://schemas.microsoft.com/office/powerpoint/2010/main" val="1612826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FD554-777A-7FCA-75C3-D5197A9F6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C925DEE4-3FC0-7359-9C92-5434EF8F8698}"/>
              </a:ext>
            </a:extLst>
          </p:cNvPr>
          <p:cNvSpPr txBox="1"/>
          <p:nvPr/>
        </p:nvSpPr>
        <p:spPr>
          <a:xfrm>
            <a:off x="762000" y="2342030"/>
            <a:ext cx="7620000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Submit</a:t>
            </a: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 File</a:t>
            </a:r>
            <a:endParaRPr lang="it-IT" sz="6399" u="none" strike="noStrike" baseline="30000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F2BA6C16-AF4F-CAF5-3C6A-74F5A79EE1C6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5C0429A-C8E8-4D21-A592-D7EA0194093D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5F80C99-9672-3BC0-EEA4-AAE9D54C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72F8A07F-C014-412C-7699-2FBBCC84EDD0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dirty="0">
                <a:solidFill>
                  <a:srgbClr val="003333"/>
                </a:solidFill>
                <a:latin typeface="DM Sans"/>
              </a:rPr>
              <a:t>SBATCH options</a:t>
            </a:r>
            <a:endParaRPr lang="it-IT" sz="3999" noProof="0" dirty="0">
              <a:solidFill>
                <a:srgbClr val="003333"/>
              </a:solidFill>
              <a:latin typeface="DM San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C8FB6211-ED33-3452-D68E-428530C95E41}"/>
              </a:ext>
            </a:extLst>
          </p:cNvPr>
          <p:cNvSpPr txBox="1"/>
          <p:nvPr/>
        </p:nvSpPr>
        <p:spPr>
          <a:xfrm>
            <a:off x="762000" y="3988508"/>
            <a:ext cx="10131287" cy="546760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333"/>
                </a:solidFill>
                <a:latin typeface="Aglet Mono"/>
              </a:rPr>
              <a:t>#SBATCH --partition=&lt;NAME&gt;</a:t>
            </a:r>
            <a:br>
              <a:rPr lang="en-US" sz="2400" b="1" dirty="0">
                <a:solidFill>
                  <a:srgbClr val="003333"/>
                </a:solidFill>
                <a:latin typeface="Aglet Mono"/>
              </a:rPr>
            </a:b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specifica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la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partizione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in cui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sottomettere</a:t>
            </a:r>
            <a:endParaRPr lang="en-US" sz="2400" dirty="0">
              <a:solidFill>
                <a:srgbClr val="003333"/>
              </a:solidFill>
              <a:latin typeface="Aglet Mono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333"/>
                </a:solidFill>
                <a:latin typeface="Aglet Mono"/>
              </a:rPr>
              <a:t>#SBATCH --</a:t>
            </a:r>
            <a:r>
              <a:rPr lang="en-US" sz="2400" b="1" dirty="0" err="1">
                <a:solidFill>
                  <a:srgbClr val="003333"/>
                </a:solidFill>
                <a:latin typeface="Aglet Mono"/>
              </a:rPr>
              <a:t>nodelist</a:t>
            </a:r>
            <a:r>
              <a:rPr lang="en-US" sz="2400" b="1" dirty="0">
                <a:solidFill>
                  <a:srgbClr val="003333"/>
                </a:solidFill>
                <a:latin typeface="Aglet Mono"/>
              </a:rPr>
              <a:t>=&lt;NODES&gt;</a:t>
            </a:r>
            <a:br>
              <a:rPr lang="en-US" sz="2400" b="1" dirty="0">
                <a:solidFill>
                  <a:srgbClr val="003333"/>
                </a:solidFill>
                <a:latin typeface="Aglet Mono"/>
              </a:rPr>
            </a:b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specifica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una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lista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di nodi (comma separated o “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regexp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”)</a:t>
            </a:r>
            <a:endParaRPr lang="en-US" sz="2400" dirty="0">
              <a:solidFill>
                <a:srgbClr val="003333"/>
              </a:solidFill>
              <a:latin typeface="Aglet Mono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333"/>
                </a:solidFill>
                <a:latin typeface="Aglet Mono"/>
              </a:rPr>
              <a:t>#SBATCH --nodes=&lt;INT&gt;</a:t>
            </a:r>
            <a:br>
              <a:rPr lang="en-US" sz="2400" b="1" dirty="0">
                <a:solidFill>
                  <a:srgbClr val="003333"/>
                </a:solidFill>
                <a:latin typeface="Aglet Mono"/>
              </a:rPr>
            </a:b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numero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di nodi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su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cui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eseguire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il/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i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job</a:t>
            </a:r>
            <a:endParaRPr lang="en-US" sz="2400" dirty="0">
              <a:solidFill>
                <a:srgbClr val="003333"/>
              </a:solidFill>
              <a:latin typeface="Aglet Mono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333"/>
                </a:solidFill>
                <a:latin typeface="Aglet Mono"/>
              </a:rPr>
              <a:t>#SBATCH --</a:t>
            </a:r>
            <a:r>
              <a:rPr lang="en-US" sz="2400" b="1" dirty="0" err="1">
                <a:solidFill>
                  <a:srgbClr val="003333"/>
                </a:solidFill>
                <a:latin typeface="Aglet Mono"/>
              </a:rPr>
              <a:t>ntasks</a:t>
            </a:r>
            <a:r>
              <a:rPr lang="en-US" sz="2400" b="1" dirty="0">
                <a:solidFill>
                  <a:srgbClr val="003333"/>
                </a:solidFill>
                <a:latin typeface="Aglet Mono"/>
              </a:rPr>
              <a:t>=&lt;INT&gt;</a:t>
            </a:r>
            <a:br>
              <a:rPr lang="en-US" sz="2400" b="1" dirty="0">
                <a:solidFill>
                  <a:srgbClr val="003333"/>
                </a:solidFill>
                <a:latin typeface="Aglet Mono"/>
              </a:rPr>
            </a:b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numero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di CPU da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utilizzare</a:t>
            </a:r>
            <a:endParaRPr lang="en-US" sz="2400" dirty="0">
              <a:solidFill>
                <a:srgbClr val="003333"/>
              </a:solidFill>
              <a:latin typeface="Aglet Mono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333"/>
                </a:solidFill>
                <a:latin typeface="Aglet Mono"/>
              </a:rPr>
              <a:t>#SBATCH --</a:t>
            </a:r>
            <a:r>
              <a:rPr lang="en-US" sz="2400" b="1" dirty="0" err="1">
                <a:solidFill>
                  <a:srgbClr val="003333"/>
                </a:solidFill>
                <a:latin typeface="Aglet Mono"/>
              </a:rPr>
              <a:t>ntasks</a:t>
            </a:r>
            <a:r>
              <a:rPr lang="en-US" sz="2400" b="1" dirty="0">
                <a:solidFill>
                  <a:srgbClr val="003333"/>
                </a:solidFill>
                <a:latin typeface="Aglet Mono"/>
              </a:rPr>
              <a:t>-per-node=&lt;INT&gt;</a:t>
            </a:r>
            <a:br>
              <a:rPr lang="en-US" sz="2400" b="1" dirty="0">
                <a:solidFill>
                  <a:srgbClr val="003333"/>
                </a:solidFill>
                <a:latin typeface="Aglet Mono"/>
              </a:rPr>
            </a:b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numero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di CPU per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nodo</a:t>
            </a:r>
            <a:endParaRPr lang="en-US" sz="2400" dirty="0">
              <a:solidFill>
                <a:srgbClr val="003333"/>
              </a:solidFill>
              <a:latin typeface="Aglet Mono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333"/>
                </a:solidFill>
                <a:latin typeface="Aglet Mono"/>
              </a:rPr>
              <a:t>#SBATCH --</a:t>
            </a:r>
            <a:r>
              <a:rPr lang="en-US" sz="2400" b="1" dirty="0" err="1">
                <a:solidFill>
                  <a:srgbClr val="003333"/>
                </a:solidFill>
                <a:latin typeface="Aglet Mono"/>
              </a:rPr>
              <a:t>gres</a:t>
            </a:r>
            <a:r>
              <a:rPr lang="en-US" sz="2400" b="1" dirty="0">
                <a:solidFill>
                  <a:srgbClr val="003333"/>
                </a:solidFill>
                <a:latin typeface="Aglet Mono"/>
              </a:rPr>
              <a:t>=&lt;GRES&gt;:&lt;#GRES&gt;</a:t>
            </a:r>
            <a:br>
              <a:rPr lang="en-US" sz="2400" b="1" dirty="0">
                <a:solidFill>
                  <a:srgbClr val="003333"/>
                </a:solidFill>
                <a:latin typeface="Aglet Mono"/>
              </a:rPr>
            </a:b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tipologia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e </a:t>
            </a:r>
            <a:r>
              <a:rPr lang="en-US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numero</a:t>
            </a:r>
            <a:r>
              <a:rPr lang="en-US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di GRES</a:t>
            </a:r>
            <a:endParaRPr lang="it-IT" sz="240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72ACF2-0C81-F50C-27A0-37CD326F7956}"/>
              </a:ext>
            </a:extLst>
          </p:cNvPr>
          <p:cNvSpPr txBox="1"/>
          <p:nvPr/>
        </p:nvSpPr>
        <p:spPr>
          <a:xfrm>
            <a:off x="10925944" y="3993951"/>
            <a:ext cx="6545943" cy="4708981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20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</a:t>
            </a:r>
          </a:p>
          <a:p>
            <a:r>
              <a:rPr lang="it-IT" sz="20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</a:t>
            </a:r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test-</a:t>
            </a:r>
            <a:r>
              <a:rPr lang="it-IT" sz="20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gpu.sub</a:t>
            </a:r>
            <a:endParaRPr lang="it-IT" sz="20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</a:t>
            </a:r>
          </a:p>
          <a:p>
            <a:endParaRPr lang="it-IT" sz="200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#!/bin/</a:t>
            </a:r>
            <a:r>
              <a:rPr lang="it-IT" sz="20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bash</a:t>
            </a:r>
            <a:endParaRPr lang="it-IT" sz="20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 </a:t>
            </a:r>
          </a:p>
          <a:p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--job-name=v100</a:t>
            </a:r>
          </a:p>
          <a:p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--</a:t>
            </a:r>
            <a:r>
              <a:rPr lang="it-IT" sz="20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nodes</a:t>
            </a:r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=1</a:t>
            </a:r>
          </a:p>
          <a:p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--</a:t>
            </a:r>
            <a:r>
              <a:rPr lang="it-IT" sz="20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ntasks</a:t>
            </a:r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=8</a:t>
            </a:r>
          </a:p>
          <a:p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--gres=gpu:4</a:t>
            </a:r>
          </a:p>
          <a:p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 </a:t>
            </a:r>
          </a:p>
          <a:p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 </a:t>
            </a:r>
          </a:p>
          <a:p>
            <a:r>
              <a:rPr lang="it-IT" sz="20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srun</a:t>
            </a:r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&lt;</a:t>
            </a:r>
            <a:r>
              <a:rPr lang="it-IT" sz="20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gpu_script</a:t>
            </a:r>
            <a:r>
              <a:rPr lang="it-IT" sz="20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&gt;</a:t>
            </a:r>
          </a:p>
          <a:p>
            <a:endParaRPr lang="it-IT" sz="20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17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7B9AC-A775-80CC-9A79-5C1B9D6C3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78CE9468-962D-0444-5191-535C8E23B984}"/>
              </a:ext>
            </a:extLst>
          </p:cNvPr>
          <p:cNvSpPr txBox="1"/>
          <p:nvPr/>
        </p:nvSpPr>
        <p:spPr>
          <a:xfrm>
            <a:off x="762000" y="2342030"/>
            <a:ext cx="7620000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Submit</a:t>
            </a: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 File</a:t>
            </a:r>
            <a:endParaRPr lang="it-IT" sz="6399" u="none" strike="noStrike" baseline="30000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82B2F60-1282-CFEE-015C-8442518A620C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EC30303F-84CA-BF12-F2D9-00BF3B19147E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372A681-E7A3-C1F2-5F6C-325FDD049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D41D0C41-613B-52C0-CFF8-70715C7E1312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dirty="0" err="1">
                <a:solidFill>
                  <a:srgbClr val="003333"/>
                </a:solidFill>
                <a:latin typeface="DM Sans"/>
              </a:rPr>
              <a:t>May</a:t>
            </a:r>
            <a:r>
              <a:rPr lang="it-IT" sz="3999" dirty="0">
                <a:solidFill>
                  <a:srgbClr val="003333"/>
                </a:solidFill>
                <a:latin typeface="DM Sans"/>
              </a:rPr>
              <a:t> </a:t>
            </a:r>
            <a:r>
              <a:rPr lang="it-IT" sz="3999" dirty="0" err="1">
                <a:solidFill>
                  <a:srgbClr val="003333"/>
                </a:solidFill>
                <a:latin typeface="DM Sans"/>
              </a:rPr>
              <a:t>get</a:t>
            </a:r>
            <a:r>
              <a:rPr lang="it-IT" sz="3999" dirty="0">
                <a:solidFill>
                  <a:srgbClr val="003333"/>
                </a:solidFill>
                <a:latin typeface="DM Sans"/>
              </a:rPr>
              <a:t> a bit </a:t>
            </a:r>
            <a:r>
              <a:rPr lang="it-IT" sz="3999" dirty="0" err="1">
                <a:solidFill>
                  <a:srgbClr val="003333"/>
                </a:solidFill>
                <a:latin typeface="DM Sans"/>
              </a:rPr>
              <a:t>complex</a:t>
            </a:r>
            <a:endParaRPr lang="it-IT" sz="3999" noProof="0" dirty="0">
              <a:solidFill>
                <a:srgbClr val="003333"/>
              </a:solidFill>
              <a:latin typeface="DM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2E7CB6-3E4F-4D2C-9AE0-B903AE2F7DAE}"/>
              </a:ext>
            </a:extLst>
          </p:cNvPr>
          <p:cNvSpPr txBox="1"/>
          <p:nvPr/>
        </p:nvSpPr>
        <p:spPr>
          <a:xfrm>
            <a:off x="1524000" y="3907362"/>
            <a:ext cx="15769772" cy="6186309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[a07cna00@login01 CNAF-VM-new]$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cat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cnaf.job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#!/bin/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bash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--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qos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qos_cnaf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--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constraint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kvmcpu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--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requeue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--open-mode=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append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--output="%x-%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j.out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"</a:t>
            </a: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-A CNAF4_WLCG</a:t>
            </a: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p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dcgp_usr_prod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112</a:t>
            </a: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--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mem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=480g</a:t>
            </a: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-t 00:00:00</a:t>
            </a: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#SBATCH --gres=tmpfs:3T</a:t>
            </a:r>
          </a:p>
          <a:p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repodir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="/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leonardo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/home/usera07cna/a07cna00/CNAF-VM-new"</a:t>
            </a:r>
          </a:p>
          <a:p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jobnameprefix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="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cn-leo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-"</a:t>
            </a:r>
          </a:p>
          <a:p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vm_root_disk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="wn-leo-v1.5.qcow2"</a:t>
            </a:r>
          </a:p>
          <a:p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vm_map_file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="$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repodir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vm_addresses_map_file.txt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"</a:t>
            </a:r>
          </a:p>
          <a:p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if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[ ! -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"$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vm_map_file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" ];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then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echo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"ERROR: $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vm_map_file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not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found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or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not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readable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"</a:t>
            </a: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exit 1</a:t>
            </a:r>
          </a:p>
          <a:p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elif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[ ! -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"$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repodir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/$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vm_root_disk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" ];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then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echo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"ERROR: $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repodir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/$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vm_root_disk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not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found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or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not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readable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"</a:t>
            </a: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   exit 1</a:t>
            </a: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fi</a:t>
            </a:r>
          </a:p>
          <a:p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...</a:t>
            </a: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...</a:t>
            </a:r>
          </a:p>
          <a:p>
            <a:r>
              <a:rPr lang="it-IT" sz="12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...</a:t>
            </a:r>
          </a:p>
          <a:p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./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virt-install.sh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F7A19-8E6F-40E0-F27F-B63959B172CA}"/>
              </a:ext>
            </a:extLst>
          </p:cNvPr>
          <p:cNvSpPr txBox="1"/>
          <p:nvPr/>
        </p:nvSpPr>
        <p:spPr bwMode="auto">
          <a:xfrm>
            <a:off x="10299700" y="4620280"/>
            <a:ext cx="5930900" cy="1200329"/>
          </a:xfrm>
          <a:prstGeom prst="rect">
            <a:avLst/>
          </a:prstGeom>
          <a:solidFill>
            <a:srgbClr val="FFFFFF">
              <a:alpha val="65098"/>
            </a:srgb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3333"/>
                </a:solidFill>
                <a:latin typeface="Aglet Mono"/>
              </a:rPr>
              <a:t>Parte</a:t>
            </a:r>
            <a:r>
              <a:rPr lang="en-US" sz="2400" b="1" dirty="0">
                <a:solidFill>
                  <a:srgbClr val="003333"/>
                </a:solidFill>
                <a:latin typeface="Aglet Mono"/>
              </a:rPr>
              <a:t> del submit file </a:t>
            </a:r>
            <a:r>
              <a:rPr lang="en-US" sz="2400" b="1" dirty="0" err="1">
                <a:solidFill>
                  <a:srgbClr val="003333"/>
                </a:solidFill>
                <a:latin typeface="Aglet Mono"/>
              </a:rPr>
              <a:t>che</a:t>
            </a:r>
            <a:r>
              <a:rPr lang="en-US" sz="2400" b="1" dirty="0">
                <a:solidFill>
                  <a:srgbClr val="003333"/>
                </a:solidFill>
                <a:latin typeface="Aglet Mono"/>
              </a:rPr>
              <a:t> </a:t>
            </a:r>
            <a:r>
              <a:rPr lang="en-US" sz="2400" b="1" dirty="0" err="1">
                <a:solidFill>
                  <a:srgbClr val="003333"/>
                </a:solidFill>
                <a:latin typeface="Aglet Mono"/>
              </a:rPr>
              <a:t>usiamo</a:t>
            </a:r>
            <a:r>
              <a:rPr lang="en-US" sz="2400" b="1" dirty="0">
                <a:solidFill>
                  <a:srgbClr val="003333"/>
                </a:solidFill>
                <a:latin typeface="Aglet Mono"/>
              </a:rPr>
              <a:t> al CNAF per </a:t>
            </a:r>
            <a:r>
              <a:rPr lang="en-US" sz="2400" b="1" dirty="0" err="1">
                <a:solidFill>
                  <a:srgbClr val="003333"/>
                </a:solidFill>
                <a:latin typeface="Aglet Mono"/>
              </a:rPr>
              <a:t>creare</a:t>
            </a:r>
            <a:r>
              <a:rPr lang="en-US" sz="2400" b="1" dirty="0">
                <a:solidFill>
                  <a:srgbClr val="003333"/>
                </a:solidFill>
                <a:latin typeface="Aglet Mono"/>
              </a:rPr>
              <a:t> WN </a:t>
            </a:r>
            <a:r>
              <a:rPr lang="en-US" sz="2400" b="1" dirty="0" err="1">
                <a:solidFill>
                  <a:srgbClr val="003333"/>
                </a:solidFill>
                <a:latin typeface="Aglet Mono"/>
              </a:rPr>
              <a:t>HTCondor</a:t>
            </a:r>
            <a:r>
              <a:rPr lang="en-US" sz="2400" b="1" dirty="0">
                <a:solidFill>
                  <a:srgbClr val="003333"/>
                </a:solidFill>
                <a:latin typeface="Aglet Mono"/>
              </a:rPr>
              <a:t> </a:t>
            </a:r>
            <a:r>
              <a:rPr lang="en-US" sz="2400" b="1" dirty="0" err="1">
                <a:solidFill>
                  <a:srgbClr val="003333"/>
                </a:solidFill>
                <a:latin typeface="Aglet Mono"/>
              </a:rPr>
              <a:t>su</a:t>
            </a:r>
            <a:r>
              <a:rPr lang="en-US" sz="2400" b="1" dirty="0">
                <a:solidFill>
                  <a:srgbClr val="003333"/>
                </a:solidFill>
                <a:latin typeface="Aglet Mono"/>
              </a:rPr>
              <a:t> Leonardo</a:t>
            </a:r>
          </a:p>
        </p:txBody>
      </p:sp>
    </p:spTree>
    <p:extLst>
      <p:ext uri="{BB962C8B-B14F-4D97-AF65-F5344CB8AC3E}">
        <p14:creationId xmlns:p14="http://schemas.microsoft.com/office/powerpoint/2010/main" val="1569516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3C5C2E-C13C-5F65-7CBC-CF83E3D8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AEF8CA-26E2-A55F-767A-8BCDF6390B29}"/>
              </a:ext>
            </a:extLst>
          </p:cNvPr>
          <p:cNvSpPr/>
          <p:nvPr/>
        </p:nvSpPr>
        <p:spPr>
          <a:xfrm rot="10796773">
            <a:off x="-4254" y="-3097"/>
            <a:ext cx="6612507" cy="9073994"/>
          </a:xfrm>
          <a:custGeom>
            <a:avLst/>
            <a:gdLst/>
            <a:ahLst/>
            <a:cxnLst/>
            <a:rect l="l" t="t" r="r" b="b"/>
            <a:pathLst>
              <a:path w="6612507" h="9073994">
                <a:moveTo>
                  <a:pt x="6603997" y="9073994"/>
                </a:moveTo>
                <a:lnTo>
                  <a:pt x="0" y="9067796"/>
                </a:lnTo>
                <a:lnTo>
                  <a:pt x="8511" y="0"/>
                </a:lnTo>
                <a:lnTo>
                  <a:pt x="6612508" y="6198"/>
                </a:lnTo>
                <a:lnTo>
                  <a:pt x="6603997" y="9073994"/>
                </a:lnTo>
                <a:close/>
              </a:path>
            </a:pathLst>
          </a:custGeom>
          <a:blipFill>
            <a:blip r:embed="rId3"/>
            <a:stretch>
              <a:fillRect l="-134121" t="-13465" r="-17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0F5F04D-D7E0-FAF3-F509-D25551E6008D}"/>
              </a:ext>
            </a:extLst>
          </p:cNvPr>
          <p:cNvSpPr/>
          <p:nvPr/>
        </p:nvSpPr>
        <p:spPr>
          <a:xfrm flipV="1">
            <a:off x="6299200" y="5525090"/>
            <a:ext cx="1651000" cy="0"/>
          </a:xfrm>
          <a:prstGeom prst="line">
            <a:avLst/>
          </a:prstGeom>
          <a:ln w="9525" cap="flat">
            <a:solidFill>
              <a:srgbClr val="00C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62AD804-6BC7-B7C7-C2A7-B6343E0BDC23}"/>
              </a:ext>
            </a:extLst>
          </p:cNvPr>
          <p:cNvSpPr/>
          <p:nvPr/>
        </p:nvSpPr>
        <p:spPr>
          <a:xfrm>
            <a:off x="7950200" y="5525090"/>
            <a:ext cx="1041400" cy="0"/>
          </a:xfrm>
          <a:prstGeom prst="line">
            <a:avLst/>
          </a:prstGeom>
          <a:ln w="9525" cap="flat">
            <a:solidFill>
              <a:srgbClr val="EFFF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5640808-2615-9C75-B4F1-03E652A75A45}"/>
              </a:ext>
            </a:extLst>
          </p:cNvPr>
          <p:cNvSpPr/>
          <p:nvPr/>
        </p:nvSpPr>
        <p:spPr>
          <a:xfrm>
            <a:off x="1219200" y="9429878"/>
            <a:ext cx="1346200" cy="495044"/>
          </a:xfrm>
          <a:custGeom>
            <a:avLst/>
            <a:gdLst/>
            <a:ahLst/>
            <a:cxnLst/>
            <a:rect l="l" t="t" r="r" b="b"/>
            <a:pathLst>
              <a:path w="1346200" h="495044">
                <a:moveTo>
                  <a:pt x="0" y="0"/>
                </a:moveTo>
                <a:lnTo>
                  <a:pt x="1346200" y="0"/>
                </a:lnTo>
                <a:lnTo>
                  <a:pt x="1346200" y="495044"/>
                </a:lnTo>
                <a:lnTo>
                  <a:pt x="0" y="49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69" t="-27358" r="-14443" b="-27358"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E6AE33E-B51C-D3AA-BB46-465B54A03F03}"/>
              </a:ext>
            </a:extLst>
          </p:cNvPr>
          <p:cNvGrpSpPr/>
          <p:nvPr/>
        </p:nvGrpSpPr>
        <p:grpSpPr>
          <a:xfrm>
            <a:off x="3606800" y="9067800"/>
            <a:ext cx="8382000" cy="1219200"/>
            <a:chOff x="0" y="0"/>
            <a:chExt cx="2207605" cy="321106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A392625-A5FE-6A28-2F7C-2F3E3F7A54D1}"/>
                </a:ext>
              </a:extLst>
            </p:cNvPr>
            <p:cNvSpPr/>
            <p:nvPr/>
          </p:nvSpPr>
          <p:spPr>
            <a:xfrm>
              <a:off x="0" y="0"/>
              <a:ext cx="2207605" cy="321106"/>
            </a:xfrm>
            <a:custGeom>
              <a:avLst/>
              <a:gdLst/>
              <a:ahLst/>
              <a:cxnLst/>
              <a:rect l="l" t="t" r="r" b="b"/>
              <a:pathLst>
                <a:path w="2207605" h="321106">
                  <a:moveTo>
                    <a:pt x="0" y="0"/>
                  </a:moveTo>
                  <a:lnTo>
                    <a:pt x="2207605" y="0"/>
                  </a:lnTo>
                  <a:lnTo>
                    <a:pt x="220760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EFFFE6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805F29DA-72A5-6396-93A3-8CBE16F8520A}"/>
                </a:ext>
              </a:extLst>
            </p:cNvPr>
            <p:cNvSpPr txBox="1"/>
            <p:nvPr/>
          </p:nvSpPr>
          <p:spPr>
            <a:xfrm>
              <a:off x="0" y="-38100"/>
              <a:ext cx="220760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F1AAEB9-2931-A610-7F0F-C33C4735B35A}"/>
              </a:ext>
            </a:extLst>
          </p:cNvPr>
          <p:cNvGrpSpPr/>
          <p:nvPr/>
        </p:nvGrpSpPr>
        <p:grpSpPr>
          <a:xfrm>
            <a:off x="11684000" y="9067800"/>
            <a:ext cx="6604000" cy="1219200"/>
            <a:chOff x="0" y="0"/>
            <a:chExt cx="1739325" cy="321106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349DDE6-A94C-3438-CD82-FB1E199F6D15}"/>
                </a:ext>
              </a:extLst>
            </p:cNvPr>
            <p:cNvSpPr/>
            <p:nvPr/>
          </p:nvSpPr>
          <p:spPr>
            <a:xfrm>
              <a:off x="0" y="0"/>
              <a:ext cx="1739325" cy="321106"/>
            </a:xfrm>
            <a:custGeom>
              <a:avLst/>
              <a:gdLst/>
              <a:ahLst/>
              <a:cxnLst/>
              <a:rect l="l" t="t" r="r" b="b"/>
              <a:pathLst>
                <a:path w="1739325" h="321106">
                  <a:moveTo>
                    <a:pt x="0" y="0"/>
                  </a:moveTo>
                  <a:lnTo>
                    <a:pt x="1739325" y="0"/>
                  </a:lnTo>
                  <a:lnTo>
                    <a:pt x="173932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7BC21723-FB69-0665-0607-94AB490B043D}"/>
                </a:ext>
              </a:extLst>
            </p:cNvPr>
            <p:cNvSpPr txBox="1"/>
            <p:nvPr/>
          </p:nvSpPr>
          <p:spPr>
            <a:xfrm>
              <a:off x="0" y="-38100"/>
              <a:ext cx="173932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9EA2B440-0A1D-ACCF-EF6D-408BF9989F66}"/>
              </a:ext>
            </a:extLst>
          </p:cNvPr>
          <p:cNvSpPr/>
          <p:nvPr/>
        </p:nvSpPr>
        <p:spPr>
          <a:xfrm>
            <a:off x="7163607" y="9489473"/>
            <a:ext cx="1240162" cy="371348"/>
          </a:xfrm>
          <a:custGeom>
            <a:avLst/>
            <a:gdLst/>
            <a:ahLst/>
            <a:cxnLst/>
            <a:rect l="l" t="t" r="r" b="b"/>
            <a:pathLst>
              <a:path w="1240162" h="371348">
                <a:moveTo>
                  <a:pt x="0" y="0"/>
                </a:moveTo>
                <a:lnTo>
                  <a:pt x="1240162" y="0"/>
                </a:lnTo>
                <a:lnTo>
                  <a:pt x="1240162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0B46599-B30E-37A1-F64E-7647D892D829}"/>
              </a:ext>
            </a:extLst>
          </p:cNvPr>
          <p:cNvSpPr/>
          <p:nvPr/>
        </p:nvSpPr>
        <p:spPr>
          <a:xfrm>
            <a:off x="4953000" y="9489473"/>
            <a:ext cx="1708200" cy="371348"/>
          </a:xfrm>
          <a:custGeom>
            <a:avLst/>
            <a:gdLst/>
            <a:ahLst/>
            <a:cxnLst/>
            <a:rect l="l" t="t" r="r" b="b"/>
            <a:pathLst>
              <a:path w="1708200" h="371348">
                <a:moveTo>
                  <a:pt x="0" y="0"/>
                </a:moveTo>
                <a:lnTo>
                  <a:pt x="1708200" y="0"/>
                </a:lnTo>
                <a:lnTo>
                  <a:pt x="1708200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91951EC4-3C0C-F69A-86B7-3017B33D8C58}"/>
              </a:ext>
            </a:extLst>
          </p:cNvPr>
          <p:cNvSpPr/>
          <p:nvPr/>
        </p:nvSpPr>
        <p:spPr>
          <a:xfrm>
            <a:off x="8906176" y="9466449"/>
            <a:ext cx="1431624" cy="421902"/>
          </a:xfrm>
          <a:custGeom>
            <a:avLst/>
            <a:gdLst/>
            <a:ahLst/>
            <a:cxnLst/>
            <a:rect l="l" t="t" r="r" b="b"/>
            <a:pathLst>
              <a:path w="1431624" h="421902">
                <a:moveTo>
                  <a:pt x="0" y="0"/>
                </a:moveTo>
                <a:lnTo>
                  <a:pt x="1431624" y="0"/>
                </a:lnTo>
                <a:lnTo>
                  <a:pt x="1431624" y="421902"/>
                </a:lnTo>
                <a:lnTo>
                  <a:pt x="0" y="421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4FE9E3D1-B9CB-97DA-9A45-4454A6CA1897}"/>
              </a:ext>
            </a:extLst>
          </p:cNvPr>
          <p:cNvSpPr/>
          <p:nvPr/>
        </p:nvSpPr>
        <p:spPr>
          <a:xfrm>
            <a:off x="13030200" y="9489473"/>
            <a:ext cx="967634" cy="371348"/>
          </a:xfrm>
          <a:custGeom>
            <a:avLst/>
            <a:gdLst/>
            <a:ahLst/>
            <a:cxnLst/>
            <a:rect l="l" t="t" r="r" b="b"/>
            <a:pathLst>
              <a:path w="967634" h="371348">
                <a:moveTo>
                  <a:pt x="0" y="0"/>
                </a:moveTo>
                <a:lnTo>
                  <a:pt x="967634" y="0"/>
                </a:lnTo>
                <a:lnTo>
                  <a:pt x="967634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5E7BC70C-A7F9-3833-5FF0-B25E4DFF351C}"/>
              </a:ext>
            </a:extLst>
          </p:cNvPr>
          <p:cNvSpPr txBox="1"/>
          <p:nvPr/>
        </p:nvSpPr>
        <p:spPr>
          <a:xfrm>
            <a:off x="7950200" y="3627135"/>
            <a:ext cx="9118600" cy="1897955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/>
          <a:p>
            <a:pPr>
              <a:lnSpc>
                <a:spcPts val="7359"/>
              </a:lnSpc>
            </a:pPr>
            <a:r>
              <a:rPr lang="it-IT" sz="6399" noProof="0" dirty="0">
                <a:solidFill>
                  <a:srgbClr val="EFFFE6"/>
                </a:solidFill>
                <a:latin typeface="DM Sans Semi-Bold"/>
              </a:rPr>
              <a:t>Esempio cluster HPC@CNAF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9C88D5C-2D87-54FC-DB9A-9E80719931B4}"/>
              </a:ext>
            </a:extLst>
          </p:cNvPr>
          <p:cNvSpPr txBox="1"/>
          <p:nvPr/>
        </p:nvSpPr>
        <p:spPr>
          <a:xfrm>
            <a:off x="12133505" y="9612917"/>
            <a:ext cx="783310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"/>
              </a:lnSpc>
              <a:spcBef>
                <a:spcPct val="0"/>
              </a:spcBef>
            </a:pPr>
            <a:r>
              <a:rPr lang="it-IT" sz="600" noProof="0" dirty="0">
                <a:solidFill>
                  <a:srgbClr val="003333"/>
                </a:solidFill>
                <a:latin typeface="DM Sans Semi-Bold"/>
              </a:rPr>
              <a:t>In collaborazione con</a:t>
            </a: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1DB5E1CF-D73D-6626-3DA5-D4B3857D50C4}"/>
              </a:ext>
            </a:extLst>
          </p:cNvPr>
          <p:cNvGrpSpPr/>
          <p:nvPr/>
        </p:nvGrpSpPr>
        <p:grpSpPr>
          <a:xfrm>
            <a:off x="14502659" y="9466449"/>
            <a:ext cx="890071" cy="421902"/>
            <a:chOff x="0" y="0"/>
            <a:chExt cx="881468" cy="417825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0012C8A8-435C-D7F3-D116-CA9A30FEB89C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9130DAA-07AD-C4D0-17CD-EFD9AD3D0888}"/>
              </a:ext>
            </a:extLst>
          </p:cNvPr>
          <p:cNvGrpSpPr/>
          <p:nvPr/>
        </p:nvGrpSpPr>
        <p:grpSpPr>
          <a:xfrm>
            <a:off x="15897555" y="9466449"/>
            <a:ext cx="890071" cy="421902"/>
            <a:chOff x="0" y="0"/>
            <a:chExt cx="881468" cy="41782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F8CADD6-94AC-C547-CF1E-7C4B4FBCB325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08859128-BD75-8B78-4052-3216A2290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5149494" y="9251405"/>
            <a:ext cx="2138682" cy="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63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29EE1-BEDC-BFAC-CBAC-32210E303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BB4DF0-7FDB-6DFA-A4DD-132E29000AAF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8834F72-C14C-E285-C48F-8E99CA184736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HPC@CNAF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B1ECA32-3B16-8DEC-2400-732DCF525B12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1D07CBA-1BBF-8710-92C1-1964CB8E52DE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Struttura cluster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C4FF9B8-0854-1CF2-76D6-3EF31B341F41}"/>
              </a:ext>
            </a:extLst>
          </p:cNvPr>
          <p:cNvSpPr txBox="1"/>
          <p:nvPr/>
        </p:nvSpPr>
        <p:spPr>
          <a:xfrm>
            <a:off x="757518" y="4352279"/>
            <a:ext cx="6024282" cy="519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Cluster con architetture miste: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nodi CPU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nodi GPU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	 NVIDIA Tesla k40 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	 NVIDIA Tesla V100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Filesystem condiviso (GPFS) per: 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/home 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scratch dir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Connessione tra nodi: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infiniband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(General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purpose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)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omnipath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	(CERN)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CE2B931-2F54-D15F-3A7B-0A1695A8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518" y="373903"/>
            <a:ext cx="2150077" cy="19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AB545D-DAC5-A013-24DC-C3136F767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3333727"/>
            <a:ext cx="11506200" cy="6302827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47F21033-7A8F-E878-A0D4-C8DF80D8A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2534900" y="723370"/>
            <a:ext cx="2906693" cy="12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60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84181-C9F8-26E9-7D6B-CF7606F42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77428B-5A10-878B-B6BB-7A9BA4823EDE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61F004B-C8E9-9E57-8DE9-CD76D9EF5B91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HPC@CNAF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7194E6E-1724-F8A3-0A70-D97EDEA3D31F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B6D2BBB-8C2C-7ECF-D6A3-867BDC231570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 err="1">
                <a:solidFill>
                  <a:srgbClr val="003333"/>
                </a:solidFill>
                <a:latin typeface="DM Sans"/>
              </a:rPr>
              <a:t>Conf</a:t>
            </a: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 SLURM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0159B9B-8CAD-A1F9-35B6-E551C2F79005}"/>
              </a:ext>
            </a:extLst>
          </p:cNvPr>
          <p:cNvSpPr txBox="1"/>
          <p:nvPr/>
        </p:nvSpPr>
        <p:spPr>
          <a:xfrm>
            <a:off x="757518" y="3988508"/>
            <a:ext cx="7243482" cy="5626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slurmcltld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in HA su 2 login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nodes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: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ui-hpc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ui-hpc2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slurmdbd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su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ui-hpc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con backup su ui-hpc2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Cluster diviso in 2 partizioni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Generale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accessibile a TUTTI gli utenti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CERN 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nodi riservati a solo utenti CERN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DB Accounting su cluster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Percona</a:t>
            </a:r>
            <a:endParaRPr lang="it-IT" sz="240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Probe </a:t>
            </a: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prometheus</a:t>
            </a:r>
            <a:r>
              <a:rPr lang="it-IT" sz="2400" b="1" baseline="300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[21]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per monitoraggio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FE7E527-7A12-B090-4AAA-FF6A244A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518" y="373903"/>
            <a:ext cx="2150077" cy="19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8BE593C8-4954-5583-35CA-26616BEBC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2534900" y="723370"/>
            <a:ext cx="2906693" cy="12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FB384-7789-0121-9B77-0E2728A45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800" y="3234340"/>
            <a:ext cx="10363200" cy="4997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6092F9-E9F2-F0C2-E057-70F8D7B16A92}"/>
              </a:ext>
            </a:extLst>
          </p:cNvPr>
          <p:cNvSpPr txBox="1"/>
          <p:nvPr/>
        </p:nvSpPr>
        <p:spPr>
          <a:xfrm>
            <a:off x="8001000" y="8724900"/>
            <a:ext cx="5484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</a:t>
            </a:r>
            <a:r>
              <a:rPr lang="it-IT" sz="1200" dirty="0">
                <a:solidFill>
                  <a:srgbClr val="003333"/>
                </a:solidFill>
                <a:latin typeface="Aglet Mono"/>
              </a:rPr>
              <a:t>21</a:t>
            </a:r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https://github.com/vpenso/prometheus-slurm-exporter</a:t>
            </a:r>
            <a:r>
              <a:rPr lang="it-IT" sz="1200" noProof="0" dirty="0">
                <a:solidFill>
                  <a:srgbClr val="00CD00"/>
                </a:solidFill>
                <a:latin typeface="Aglet Mon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469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4ABE8-9018-57FD-0C59-F11F14AAF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C8A227-62E6-555C-E111-E803C13F6C8B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55C562A-9ACB-2230-57AF-98FDB1284A01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HPC@CNAF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643BAC2-A9D2-C133-3314-9C735EACFF95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DFD28DE-598D-D1B9-43E2-E64E0366C495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Partizioni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9C8F7F1-4A04-E8FC-A7E5-2F82FCB6BBE1}"/>
              </a:ext>
            </a:extLst>
          </p:cNvPr>
          <p:cNvSpPr txBox="1"/>
          <p:nvPr/>
        </p:nvSpPr>
        <p:spPr>
          <a:xfrm>
            <a:off x="757518" y="3988508"/>
            <a:ext cx="8909642" cy="4754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slurmHPC_int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 </a:t>
            </a:r>
            <a:b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partizione di default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MaxTime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allowed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for 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computation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= 79h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slurm_GPU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partizione che include i nodi con Tesla k40</a:t>
            </a:r>
            <a:endParaRPr lang="it-IT" sz="2400" b="1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slurm_hpc_gpuV100</a:t>
            </a:r>
            <a:b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partizione con nodi con GPU Tesla V100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slurm_hpc_acc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nodi dedicati a utenti CERN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slurm_hpc_acc_gpuV100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nodi GPU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dedicati a utenti CERN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FEAAEE9-573F-5E74-52CF-5922E5CF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518" y="373903"/>
            <a:ext cx="2150077" cy="19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0C1F7E0C-9A35-93EF-4C89-D807095AD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2534900" y="723370"/>
            <a:ext cx="2906693" cy="12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CAE6C49-6CF5-D616-50A9-5C839DF1451D}"/>
              </a:ext>
            </a:extLst>
          </p:cNvPr>
          <p:cNvGrpSpPr/>
          <p:nvPr/>
        </p:nvGrpSpPr>
        <p:grpSpPr>
          <a:xfrm>
            <a:off x="9672280" y="2906326"/>
            <a:ext cx="8458200" cy="2895600"/>
            <a:chOff x="10206318" y="3619500"/>
            <a:chExt cx="7404846" cy="2895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8FA9C8-1C22-7062-027E-BCB75CBCE0D7}"/>
                </a:ext>
              </a:extLst>
            </p:cNvPr>
            <p:cNvSpPr/>
            <p:nvPr/>
          </p:nvSpPr>
          <p:spPr>
            <a:xfrm>
              <a:off x="10210800" y="4343400"/>
              <a:ext cx="7400364" cy="2171700"/>
            </a:xfrm>
            <a:prstGeom prst="rect">
              <a:avLst/>
            </a:prstGeom>
            <a:solidFill>
              <a:srgbClr val="013333"/>
            </a:solidFill>
            <a:ln>
              <a:solidFill>
                <a:srgbClr val="01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dirty="0">
                  <a:solidFill>
                    <a:srgbClr val="EFFFE6"/>
                  </a:solidFill>
                  <a:latin typeface="Aglet Mono"/>
                </a:rPr>
                <a:t>L’accesso via </a:t>
              </a:r>
              <a:r>
                <a:rPr lang="it-IT" sz="2000" dirty="0" err="1">
                  <a:solidFill>
                    <a:srgbClr val="EFFFE6"/>
                  </a:solidFill>
                  <a:latin typeface="Aglet Mono"/>
                </a:rPr>
                <a:t>ssh</a:t>
              </a:r>
              <a:r>
                <a:rPr lang="it-IT" sz="2000" dirty="0">
                  <a:solidFill>
                    <a:srgbClr val="EFFFE6"/>
                  </a:solidFill>
                  <a:latin typeface="Aglet Mono"/>
                </a:rPr>
                <a:t> da rete CNAF è garantito su tutti i nodi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Utenti del cluster GENERAL non possono accedere ai nodi CERN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334614-92CD-849D-7BBF-11A550C32908}"/>
                </a:ext>
              </a:extLst>
            </p:cNvPr>
            <p:cNvSpPr/>
            <p:nvPr/>
          </p:nvSpPr>
          <p:spPr>
            <a:xfrm>
              <a:off x="10206318" y="3619500"/>
              <a:ext cx="7400364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1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noProof="0" dirty="0">
                  <a:solidFill>
                    <a:srgbClr val="003333"/>
                  </a:solidFill>
                  <a:latin typeface="Aglet Mono"/>
                </a:rPr>
                <a:t>Accesso Interattivo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3F0BA3-7230-9FCA-91C1-794EE8BA9A40}"/>
              </a:ext>
            </a:extLst>
          </p:cNvPr>
          <p:cNvGrpSpPr/>
          <p:nvPr/>
        </p:nvGrpSpPr>
        <p:grpSpPr>
          <a:xfrm>
            <a:off x="9672280" y="6365858"/>
            <a:ext cx="8458200" cy="2895600"/>
            <a:chOff x="10206318" y="3619500"/>
            <a:chExt cx="7404846" cy="2895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A5B917-94FD-1B04-8C9B-0012E5C27576}"/>
                </a:ext>
              </a:extLst>
            </p:cNvPr>
            <p:cNvSpPr/>
            <p:nvPr/>
          </p:nvSpPr>
          <p:spPr>
            <a:xfrm>
              <a:off x="10210800" y="4343400"/>
              <a:ext cx="7400364" cy="2171700"/>
            </a:xfrm>
            <a:prstGeom prst="rect">
              <a:avLst/>
            </a:prstGeom>
            <a:solidFill>
              <a:srgbClr val="013333"/>
            </a:solidFill>
            <a:ln>
              <a:solidFill>
                <a:srgbClr val="01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dirty="0">
                  <a:solidFill>
                    <a:srgbClr val="EFFFE6"/>
                  </a:solidFill>
                  <a:latin typeface="Aglet Mono"/>
                </a:rPr>
                <a:t>Non prevediamo enforcement di nessun tipo nel cluster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000" noProof="0" dirty="0">
                  <a:solidFill>
                    <a:srgbClr val="EFFFE6"/>
                  </a:solidFill>
                  <a:latin typeface="Aglet Mono"/>
                </a:rPr>
                <a:t>Tranne limiti di tempo</a:t>
              </a:r>
              <a:r>
                <a:rPr lang="it-IT" sz="2000" dirty="0">
                  <a:solidFill>
                    <a:srgbClr val="EFFFE6"/>
                  </a:solidFill>
                  <a:latin typeface="Aglet Mono"/>
                </a:rPr>
                <a:t>, non ci sono limiti di risorse per gli utenti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A4387F-6DE2-CC18-21E6-7B15CD2D322A}"/>
                </a:ext>
              </a:extLst>
            </p:cNvPr>
            <p:cNvSpPr/>
            <p:nvPr/>
          </p:nvSpPr>
          <p:spPr>
            <a:xfrm>
              <a:off x="10206318" y="3619500"/>
              <a:ext cx="7400364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1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noProof="0" dirty="0">
                  <a:solidFill>
                    <a:srgbClr val="003333"/>
                  </a:solidFill>
                  <a:latin typeface="Aglet Mono"/>
                </a:rPr>
                <a:t>Accounting &amp; </a:t>
              </a:r>
              <a:r>
                <a:rPr lang="it-IT" sz="2400" b="1" noProof="0" dirty="0" err="1">
                  <a:solidFill>
                    <a:srgbClr val="003333"/>
                  </a:solidFill>
                  <a:latin typeface="Aglet Mono"/>
                </a:rPr>
                <a:t>QoS</a:t>
              </a:r>
              <a:endParaRPr lang="it-IT" sz="2400" b="1" noProof="0" dirty="0">
                <a:solidFill>
                  <a:srgbClr val="003333"/>
                </a:solidFill>
                <a:latin typeface="Aglet Mo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50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512F8-0C39-A94E-4235-2B2F6A05D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B159E9D-90C0-5FD7-26FC-E586BC3C5F6A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EDF9AFC-80F3-C31A-982F-55A994DF4557}"/>
              </a:ext>
            </a:extLst>
          </p:cNvPr>
          <p:cNvGrpSpPr/>
          <p:nvPr/>
        </p:nvGrpSpPr>
        <p:grpSpPr>
          <a:xfrm>
            <a:off x="10337800" y="2335165"/>
            <a:ext cx="5689600" cy="7032353"/>
            <a:chOff x="0" y="0"/>
            <a:chExt cx="881468" cy="10894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002F260-A066-7D02-173C-A4AEF02A2C9A}"/>
                </a:ext>
              </a:extLst>
            </p:cNvPr>
            <p:cNvSpPr/>
            <p:nvPr/>
          </p:nvSpPr>
          <p:spPr>
            <a:xfrm>
              <a:off x="0" y="0"/>
              <a:ext cx="881468" cy="1089496"/>
            </a:xfrm>
            <a:custGeom>
              <a:avLst/>
              <a:gdLst/>
              <a:ahLst/>
              <a:cxnLst/>
              <a:rect l="l" t="t" r="r" b="b"/>
              <a:pathLst>
                <a:path w="881468" h="1089496">
                  <a:moveTo>
                    <a:pt x="0" y="0"/>
                  </a:moveTo>
                  <a:lnTo>
                    <a:pt x="881468" y="0"/>
                  </a:lnTo>
                  <a:lnTo>
                    <a:pt x="881468" y="1089496"/>
                  </a:lnTo>
                  <a:lnTo>
                    <a:pt x="0" y="1089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6B5C882-BD2F-45A0-FE97-F0EFDCDFB370}"/>
              </a:ext>
            </a:extLst>
          </p:cNvPr>
          <p:cNvSpPr txBox="1"/>
          <p:nvPr/>
        </p:nvSpPr>
        <p:spPr>
          <a:xfrm>
            <a:off x="1219200" y="2358951"/>
            <a:ext cx="8084766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Termini utili</a:t>
            </a:r>
            <a:endParaRPr lang="it-IT" sz="6399" u="none" strike="noStrike" noProof="0" dirty="0">
              <a:solidFill>
                <a:srgbClr val="003333"/>
              </a:solidFill>
              <a:latin typeface="DM Sans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9E89279-108F-A05E-3963-8AC53B8DB3DF}"/>
              </a:ext>
            </a:extLst>
          </p:cNvPr>
          <p:cNvSpPr txBox="1"/>
          <p:nvPr/>
        </p:nvSpPr>
        <p:spPr>
          <a:xfrm>
            <a:off x="1219200" y="3314700"/>
            <a:ext cx="16535400" cy="6498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it-IT" sz="2400" b="1" u="sng" noProof="0" dirty="0">
                <a:solidFill>
                  <a:srgbClr val="003333"/>
                </a:solidFill>
                <a:latin typeface="Aglet Mono"/>
              </a:rPr>
              <a:t>Demoni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		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processi, solitamente di sistema, eseguiti in background. 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			No interazione da parte dell’utente.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			Di solito i nomi finiscono per «d» (e.g.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sshd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)</a:t>
            </a:r>
          </a:p>
          <a:p>
            <a:pPr>
              <a:lnSpc>
                <a:spcPts val="3359"/>
              </a:lnSpc>
            </a:pPr>
            <a:endParaRPr lang="it-IT" sz="2400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>
              <a:lnSpc>
                <a:spcPts val="3359"/>
              </a:lnSpc>
            </a:pPr>
            <a:r>
              <a:rPr lang="it-IT" sz="2400" b="1" u="sng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Batch System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	 software che gestisce un insieme di macchine 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per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l’esecuzione di 					processi non interattivi (batch)</a:t>
            </a:r>
          </a:p>
          <a:p>
            <a:pPr>
              <a:lnSpc>
                <a:spcPts val="3359"/>
              </a:lnSpc>
            </a:pPr>
            <a:endParaRPr lang="it-IT" sz="2400" noProof="0" dirty="0">
              <a:solidFill>
                <a:srgbClr val="003333"/>
              </a:solidFill>
              <a:latin typeface="Aglet Mono"/>
            </a:endParaRPr>
          </a:p>
          <a:p>
            <a:pPr>
              <a:lnSpc>
                <a:spcPts val="3359"/>
              </a:lnSpc>
            </a:pPr>
            <a:r>
              <a:rPr lang="it-IT" sz="2400" b="1" u="sng" noProof="0" dirty="0">
                <a:solidFill>
                  <a:srgbClr val="003333"/>
                </a:solidFill>
                <a:latin typeface="Aglet Mono"/>
              </a:rPr>
              <a:t>Batch Job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		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processo tipicamente non interattivo (batch) che l’utente finale vuole 				eseguire</a:t>
            </a:r>
          </a:p>
          <a:p>
            <a:pPr>
              <a:lnSpc>
                <a:spcPts val="3359"/>
              </a:lnSpc>
            </a:pPr>
            <a:endParaRPr lang="it-IT" sz="2400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>
              <a:lnSpc>
                <a:spcPts val="3359"/>
              </a:lnSpc>
            </a:pPr>
            <a:r>
              <a:rPr lang="it-IT" sz="2400" b="1" u="sng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Acceleratori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	 hardware specifico, migliora le prestazioni per specifici use-case 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			(e.g. GPU, FPGA, ecc.)</a:t>
            </a:r>
          </a:p>
          <a:p>
            <a:pPr>
              <a:lnSpc>
                <a:spcPts val="3359"/>
              </a:lnSpc>
            </a:pPr>
            <a:endParaRPr lang="it-IT" sz="2400" noProof="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>
              <a:lnSpc>
                <a:spcPts val="3359"/>
              </a:lnSpc>
            </a:pPr>
            <a:r>
              <a:rPr lang="it-IT" sz="2400" b="1" u="sng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Worker-</a:t>
            </a:r>
            <a:r>
              <a:rPr lang="it-IT" sz="2400" b="1" u="sng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Node</a:t>
            </a: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	 macchina che esegue i Job dell’utente. Può montare solo CPU o anche 				acceleratori</a:t>
            </a:r>
            <a:endParaRPr lang="it-IT" sz="2400" noProof="0" dirty="0">
              <a:solidFill>
                <a:srgbClr val="003333"/>
              </a:solidFill>
              <a:latin typeface="Aglet Mono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72D6A4B-D315-0A86-1D66-8FF9819538E0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</p:spTree>
    <p:extLst>
      <p:ext uri="{BB962C8B-B14F-4D97-AF65-F5344CB8AC3E}">
        <p14:creationId xmlns:p14="http://schemas.microsoft.com/office/powerpoint/2010/main" val="3427421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7E146-70F8-1D09-7B0C-A98EFC18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CB0F80-CBA7-F55E-E1B3-B16140933B24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BCF29EC-1709-28F1-58A5-F7E63E04C1EA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HPC@CNAF</a:t>
            </a:r>
            <a:endParaRPr lang="it-IT" sz="6399" u="none" strike="noStrike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88696AF-F84C-DB69-A9DE-126B036CE079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662327-DB4F-D484-7618-9387D2EEDB79}"/>
              </a:ext>
            </a:extLst>
          </p:cNvPr>
          <p:cNvSpPr txBox="1"/>
          <p:nvPr/>
        </p:nvSpPr>
        <p:spPr>
          <a:xfrm>
            <a:off x="762000" y="3122410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Software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D948533-721F-D519-64CB-4DED756C2455}"/>
              </a:ext>
            </a:extLst>
          </p:cNvPr>
          <p:cNvSpPr txBox="1"/>
          <p:nvPr/>
        </p:nvSpPr>
        <p:spPr>
          <a:xfrm>
            <a:off x="757518" y="3988508"/>
            <a:ext cx="8386482" cy="3882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Distribuito tramite 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Environment </a:t>
            </a:r>
            <a:r>
              <a:rPr lang="it-IT" sz="2400" b="1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Modules</a:t>
            </a:r>
            <a:r>
              <a:rPr lang="it-IT" sz="2400" b="1" baseline="300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[22]</a:t>
            </a:r>
            <a:b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ampiamente utilizzati 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in ambito HPC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alcune applicazioni per calcolo HPC </a:t>
            </a:r>
            <a:r>
              <a:rPr lang="it-IT" sz="2400" b="1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vengono con un loro modulo 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(e.g. CUDA)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Flessibilità e semplicità di utilizzo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3333"/>
              </a:solidFill>
              <a:latin typeface="Aglet Mono"/>
              <a:sym typeface="Wingdings" pitchFamily="2" charset="2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È possibile per un utente creare un proprio modulo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ABC4655-1E80-A0F4-372A-7E42DE61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518" y="373903"/>
            <a:ext cx="2150077" cy="19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5749FD38-9854-CE2E-1EFF-06582FA1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2534900" y="723370"/>
            <a:ext cx="2906693" cy="12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itHub - cea-hpc/modules: Environment Modules: provides ...">
            <a:extLst>
              <a:ext uri="{FF2B5EF4-FFF2-40B4-BE49-F238E27FC236}">
                <a16:creationId xmlns:a16="http://schemas.microsoft.com/office/drawing/2014/main" id="{4BC00A90-EC7F-2767-0C1F-4E56E252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057822"/>
            <a:ext cx="6129309" cy="186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376BB6-F7AC-9612-BF9C-39EFE4ED95B9}"/>
              </a:ext>
            </a:extLst>
          </p:cNvPr>
          <p:cNvSpPr txBox="1"/>
          <p:nvPr/>
        </p:nvSpPr>
        <p:spPr>
          <a:xfrm>
            <a:off x="9962850" y="2560608"/>
            <a:ext cx="8050792" cy="6955750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apascolinihpc@ui-hpc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~</a:t>
            </a:r>
          </a:p>
          <a:p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$ </a:t>
            </a:r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module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avail</a:t>
            </a:r>
            <a:endParaRPr lang="it-IT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----------------------- /</a:t>
            </a:r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shared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/software/</a:t>
            </a:r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modulefiles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 --</a:t>
            </a:r>
          </a:p>
          <a:p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...</a:t>
            </a:r>
            <a:b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</a:b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...</a:t>
            </a:r>
          </a:p>
          <a:p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compilers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/gcc-11_sl7</a:t>
            </a:r>
          </a:p>
          <a:p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compilers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/gcc-12.3_sl7</a:t>
            </a:r>
          </a:p>
          <a:p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compilers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/gcc-4.6.4</a:t>
            </a:r>
          </a:p>
          <a:p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compilers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/gcc-4.7.3</a:t>
            </a:r>
          </a:p>
          <a:p>
            <a:r>
              <a:rPr lang="it-IT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...</a:t>
            </a:r>
          </a:p>
          <a:p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...</a:t>
            </a:r>
          </a:p>
          <a:p>
            <a:endParaRPr lang="it-IT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apascolinihpc@ui-hpc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~</a:t>
            </a:r>
          </a:p>
          <a:p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$ </a:t>
            </a:r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gcc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--</a:t>
            </a:r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version</a:t>
            </a:r>
            <a:endParaRPr lang="it-IT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gcc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(GCC) 4.8.5 20150623 (Red </a:t>
            </a:r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Hat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4.8.5-44)</a:t>
            </a:r>
          </a:p>
          <a:p>
            <a:endParaRPr lang="it-IT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apascolinihpc@ui-hpc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~</a:t>
            </a:r>
          </a:p>
          <a:p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$ </a:t>
            </a:r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module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load </a:t>
            </a:r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compilers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/gcc-12.3_sl7</a:t>
            </a:r>
          </a:p>
          <a:p>
            <a:endParaRPr lang="it-IT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apascolinihpc@ui-hpc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~</a:t>
            </a:r>
          </a:p>
          <a:p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$ </a:t>
            </a:r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gcc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--</a:t>
            </a:r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version</a:t>
            </a:r>
            <a:endParaRPr lang="it-IT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gcc</a:t>
            </a:r>
            <a:r>
              <a:rPr lang="it-IT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(GCC) 12.3.0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0920EB-0F54-DE99-5D2D-A4AD8F3D4931}"/>
              </a:ext>
            </a:extLst>
          </p:cNvPr>
          <p:cNvSpPr txBox="1"/>
          <p:nvPr/>
        </p:nvSpPr>
        <p:spPr>
          <a:xfrm>
            <a:off x="9962850" y="9684296"/>
            <a:ext cx="4461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</a:t>
            </a:r>
            <a:r>
              <a:rPr lang="it-IT" sz="1200" dirty="0">
                <a:solidFill>
                  <a:srgbClr val="003333"/>
                </a:solidFill>
                <a:latin typeface="Aglet Mono"/>
              </a:rPr>
              <a:t>22</a:t>
            </a:r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https://modules.readthedocs.io/en/latest/</a:t>
            </a:r>
            <a:endParaRPr lang="it-IT" sz="1200" noProof="0" dirty="0">
              <a:solidFill>
                <a:srgbClr val="00CD00"/>
              </a:solidFill>
              <a:latin typeface="Aglet Mono"/>
            </a:endParaRPr>
          </a:p>
        </p:txBody>
      </p:sp>
    </p:spTree>
    <p:extLst>
      <p:ext uri="{BB962C8B-B14F-4D97-AF65-F5344CB8AC3E}">
        <p14:creationId xmlns:p14="http://schemas.microsoft.com/office/powerpoint/2010/main" val="1596773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EAC1F3-3EFA-031F-146B-3C22A61B8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2F1FD9D-FDF4-EAE3-D901-62F8BE3B4AB3}"/>
              </a:ext>
            </a:extLst>
          </p:cNvPr>
          <p:cNvSpPr/>
          <p:nvPr/>
        </p:nvSpPr>
        <p:spPr>
          <a:xfrm rot="10796773">
            <a:off x="-4254" y="-3097"/>
            <a:ext cx="6612507" cy="9073994"/>
          </a:xfrm>
          <a:custGeom>
            <a:avLst/>
            <a:gdLst/>
            <a:ahLst/>
            <a:cxnLst/>
            <a:rect l="l" t="t" r="r" b="b"/>
            <a:pathLst>
              <a:path w="6612507" h="9073994">
                <a:moveTo>
                  <a:pt x="6603997" y="9073994"/>
                </a:moveTo>
                <a:lnTo>
                  <a:pt x="0" y="9067796"/>
                </a:lnTo>
                <a:lnTo>
                  <a:pt x="8511" y="0"/>
                </a:lnTo>
                <a:lnTo>
                  <a:pt x="6612508" y="6198"/>
                </a:lnTo>
                <a:lnTo>
                  <a:pt x="6603997" y="9073994"/>
                </a:lnTo>
                <a:close/>
              </a:path>
            </a:pathLst>
          </a:custGeom>
          <a:blipFill>
            <a:blip r:embed="rId3"/>
            <a:stretch>
              <a:fillRect l="-134121" t="-13465" r="-17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11F5F85-8A20-7BA2-857D-21DA077BA52C}"/>
              </a:ext>
            </a:extLst>
          </p:cNvPr>
          <p:cNvSpPr/>
          <p:nvPr/>
        </p:nvSpPr>
        <p:spPr>
          <a:xfrm flipV="1">
            <a:off x="6299200" y="5525090"/>
            <a:ext cx="1651000" cy="0"/>
          </a:xfrm>
          <a:prstGeom prst="line">
            <a:avLst/>
          </a:prstGeom>
          <a:ln w="9525" cap="flat">
            <a:solidFill>
              <a:srgbClr val="00C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C0C23EA-0CA2-B9C6-BA2D-0239368EA3ED}"/>
              </a:ext>
            </a:extLst>
          </p:cNvPr>
          <p:cNvSpPr/>
          <p:nvPr/>
        </p:nvSpPr>
        <p:spPr>
          <a:xfrm>
            <a:off x="7950200" y="5525090"/>
            <a:ext cx="1041400" cy="0"/>
          </a:xfrm>
          <a:prstGeom prst="line">
            <a:avLst/>
          </a:prstGeom>
          <a:ln w="9525" cap="flat">
            <a:solidFill>
              <a:srgbClr val="EFFF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2C3170C-5467-9004-2800-78BCFCA0711C}"/>
              </a:ext>
            </a:extLst>
          </p:cNvPr>
          <p:cNvSpPr/>
          <p:nvPr/>
        </p:nvSpPr>
        <p:spPr>
          <a:xfrm>
            <a:off x="1219200" y="9429878"/>
            <a:ext cx="1346200" cy="495044"/>
          </a:xfrm>
          <a:custGeom>
            <a:avLst/>
            <a:gdLst/>
            <a:ahLst/>
            <a:cxnLst/>
            <a:rect l="l" t="t" r="r" b="b"/>
            <a:pathLst>
              <a:path w="1346200" h="495044">
                <a:moveTo>
                  <a:pt x="0" y="0"/>
                </a:moveTo>
                <a:lnTo>
                  <a:pt x="1346200" y="0"/>
                </a:lnTo>
                <a:lnTo>
                  <a:pt x="1346200" y="495044"/>
                </a:lnTo>
                <a:lnTo>
                  <a:pt x="0" y="49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69" t="-27358" r="-14443" b="-27358"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BA9ABE2-F3AF-92BD-E434-A03EFF1F64D7}"/>
              </a:ext>
            </a:extLst>
          </p:cNvPr>
          <p:cNvGrpSpPr/>
          <p:nvPr/>
        </p:nvGrpSpPr>
        <p:grpSpPr>
          <a:xfrm>
            <a:off x="3606800" y="9067800"/>
            <a:ext cx="8382000" cy="1219200"/>
            <a:chOff x="0" y="0"/>
            <a:chExt cx="2207605" cy="321106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99CCDF8-AD61-2081-6D5D-C2F33FA483E1}"/>
                </a:ext>
              </a:extLst>
            </p:cNvPr>
            <p:cNvSpPr/>
            <p:nvPr/>
          </p:nvSpPr>
          <p:spPr>
            <a:xfrm>
              <a:off x="0" y="0"/>
              <a:ext cx="2207605" cy="321106"/>
            </a:xfrm>
            <a:custGeom>
              <a:avLst/>
              <a:gdLst/>
              <a:ahLst/>
              <a:cxnLst/>
              <a:rect l="l" t="t" r="r" b="b"/>
              <a:pathLst>
                <a:path w="2207605" h="321106">
                  <a:moveTo>
                    <a:pt x="0" y="0"/>
                  </a:moveTo>
                  <a:lnTo>
                    <a:pt x="2207605" y="0"/>
                  </a:lnTo>
                  <a:lnTo>
                    <a:pt x="220760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EFFFE6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6E83258-D7C2-3E9C-45CE-965A0BCB80C2}"/>
                </a:ext>
              </a:extLst>
            </p:cNvPr>
            <p:cNvSpPr txBox="1"/>
            <p:nvPr/>
          </p:nvSpPr>
          <p:spPr>
            <a:xfrm>
              <a:off x="0" y="-38100"/>
              <a:ext cx="220760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FF22AE6-091E-2433-EB80-E940E98D1023}"/>
              </a:ext>
            </a:extLst>
          </p:cNvPr>
          <p:cNvGrpSpPr/>
          <p:nvPr/>
        </p:nvGrpSpPr>
        <p:grpSpPr>
          <a:xfrm>
            <a:off x="11684000" y="9067800"/>
            <a:ext cx="6604000" cy="1219200"/>
            <a:chOff x="0" y="0"/>
            <a:chExt cx="1739325" cy="321106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8FBAD50-69E8-D40D-2A5E-B5DE959CF7EA}"/>
                </a:ext>
              </a:extLst>
            </p:cNvPr>
            <p:cNvSpPr/>
            <p:nvPr/>
          </p:nvSpPr>
          <p:spPr>
            <a:xfrm>
              <a:off x="0" y="0"/>
              <a:ext cx="1739325" cy="321106"/>
            </a:xfrm>
            <a:custGeom>
              <a:avLst/>
              <a:gdLst/>
              <a:ahLst/>
              <a:cxnLst/>
              <a:rect l="l" t="t" r="r" b="b"/>
              <a:pathLst>
                <a:path w="1739325" h="321106">
                  <a:moveTo>
                    <a:pt x="0" y="0"/>
                  </a:moveTo>
                  <a:lnTo>
                    <a:pt x="1739325" y="0"/>
                  </a:lnTo>
                  <a:lnTo>
                    <a:pt x="173932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6DE41968-7B4F-68DF-D5A0-DC6D693BBE44}"/>
                </a:ext>
              </a:extLst>
            </p:cNvPr>
            <p:cNvSpPr txBox="1"/>
            <p:nvPr/>
          </p:nvSpPr>
          <p:spPr>
            <a:xfrm>
              <a:off x="0" y="-38100"/>
              <a:ext cx="173932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22DD9AA0-65A8-FAC2-47A0-6090E93957D0}"/>
              </a:ext>
            </a:extLst>
          </p:cNvPr>
          <p:cNvSpPr/>
          <p:nvPr/>
        </p:nvSpPr>
        <p:spPr>
          <a:xfrm>
            <a:off x="7163607" y="9489473"/>
            <a:ext cx="1240162" cy="371348"/>
          </a:xfrm>
          <a:custGeom>
            <a:avLst/>
            <a:gdLst/>
            <a:ahLst/>
            <a:cxnLst/>
            <a:rect l="l" t="t" r="r" b="b"/>
            <a:pathLst>
              <a:path w="1240162" h="371348">
                <a:moveTo>
                  <a:pt x="0" y="0"/>
                </a:moveTo>
                <a:lnTo>
                  <a:pt x="1240162" y="0"/>
                </a:lnTo>
                <a:lnTo>
                  <a:pt x="1240162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233BD77-CF5D-F7D5-FAE6-9A609FD3FA19}"/>
              </a:ext>
            </a:extLst>
          </p:cNvPr>
          <p:cNvSpPr/>
          <p:nvPr/>
        </p:nvSpPr>
        <p:spPr>
          <a:xfrm>
            <a:off x="4953000" y="9489473"/>
            <a:ext cx="1708200" cy="371348"/>
          </a:xfrm>
          <a:custGeom>
            <a:avLst/>
            <a:gdLst/>
            <a:ahLst/>
            <a:cxnLst/>
            <a:rect l="l" t="t" r="r" b="b"/>
            <a:pathLst>
              <a:path w="1708200" h="371348">
                <a:moveTo>
                  <a:pt x="0" y="0"/>
                </a:moveTo>
                <a:lnTo>
                  <a:pt x="1708200" y="0"/>
                </a:lnTo>
                <a:lnTo>
                  <a:pt x="1708200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24497A06-5D07-F0D5-828A-DF4A41A379CB}"/>
              </a:ext>
            </a:extLst>
          </p:cNvPr>
          <p:cNvSpPr/>
          <p:nvPr/>
        </p:nvSpPr>
        <p:spPr>
          <a:xfrm>
            <a:off x="8906176" y="9466449"/>
            <a:ext cx="1431624" cy="421902"/>
          </a:xfrm>
          <a:custGeom>
            <a:avLst/>
            <a:gdLst/>
            <a:ahLst/>
            <a:cxnLst/>
            <a:rect l="l" t="t" r="r" b="b"/>
            <a:pathLst>
              <a:path w="1431624" h="421902">
                <a:moveTo>
                  <a:pt x="0" y="0"/>
                </a:moveTo>
                <a:lnTo>
                  <a:pt x="1431624" y="0"/>
                </a:lnTo>
                <a:lnTo>
                  <a:pt x="1431624" y="421902"/>
                </a:lnTo>
                <a:lnTo>
                  <a:pt x="0" y="421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C3C74A36-1D74-A5BC-1B97-2A8F4C604930}"/>
              </a:ext>
            </a:extLst>
          </p:cNvPr>
          <p:cNvSpPr/>
          <p:nvPr/>
        </p:nvSpPr>
        <p:spPr>
          <a:xfrm>
            <a:off x="13030200" y="9489473"/>
            <a:ext cx="967634" cy="371348"/>
          </a:xfrm>
          <a:custGeom>
            <a:avLst/>
            <a:gdLst/>
            <a:ahLst/>
            <a:cxnLst/>
            <a:rect l="l" t="t" r="r" b="b"/>
            <a:pathLst>
              <a:path w="967634" h="371348">
                <a:moveTo>
                  <a:pt x="0" y="0"/>
                </a:moveTo>
                <a:lnTo>
                  <a:pt x="967634" y="0"/>
                </a:lnTo>
                <a:lnTo>
                  <a:pt x="967634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F43ADDFE-1C04-B34F-71BF-DC7C196D1E2B}"/>
              </a:ext>
            </a:extLst>
          </p:cNvPr>
          <p:cNvSpPr txBox="1"/>
          <p:nvPr/>
        </p:nvSpPr>
        <p:spPr>
          <a:xfrm>
            <a:off x="7950200" y="3627135"/>
            <a:ext cx="9118600" cy="1897955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/>
          <a:p>
            <a:pPr>
              <a:lnSpc>
                <a:spcPts val="7359"/>
              </a:lnSpc>
            </a:pPr>
            <a:r>
              <a:rPr lang="it-IT" sz="6399" noProof="0" dirty="0">
                <a:solidFill>
                  <a:srgbClr val="EFFFE6"/>
                </a:solidFill>
                <a:latin typeface="DM Sans Semi-Bold"/>
              </a:rPr>
              <a:t>Configurazione per accesso GRID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1C2C0D52-216B-058E-8832-5EE5A31FECEB}"/>
              </a:ext>
            </a:extLst>
          </p:cNvPr>
          <p:cNvSpPr txBox="1"/>
          <p:nvPr/>
        </p:nvSpPr>
        <p:spPr>
          <a:xfrm>
            <a:off x="12133505" y="9612917"/>
            <a:ext cx="783310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"/>
              </a:lnSpc>
              <a:spcBef>
                <a:spcPct val="0"/>
              </a:spcBef>
            </a:pPr>
            <a:r>
              <a:rPr lang="it-IT" sz="600" noProof="0" dirty="0">
                <a:solidFill>
                  <a:srgbClr val="003333"/>
                </a:solidFill>
                <a:latin typeface="DM Sans Semi-Bold"/>
              </a:rPr>
              <a:t>In collaborazione con</a:t>
            </a: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CE0690B-7FE7-E291-9005-94254179973D}"/>
              </a:ext>
            </a:extLst>
          </p:cNvPr>
          <p:cNvGrpSpPr/>
          <p:nvPr/>
        </p:nvGrpSpPr>
        <p:grpSpPr>
          <a:xfrm>
            <a:off x="14502659" y="9466449"/>
            <a:ext cx="890071" cy="421902"/>
            <a:chOff x="0" y="0"/>
            <a:chExt cx="881468" cy="417825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D015FD6-B1A8-D7FE-31E1-E9C71FD314B3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B6F5AB48-7B19-30F8-2653-B79BF44EB431}"/>
              </a:ext>
            </a:extLst>
          </p:cNvPr>
          <p:cNvGrpSpPr/>
          <p:nvPr/>
        </p:nvGrpSpPr>
        <p:grpSpPr>
          <a:xfrm>
            <a:off x="15897555" y="9466449"/>
            <a:ext cx="890071" cy="421902"/>
            <a:chOff x="0" y="0"/>
            <a:chExt cx="881468" cy="41782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6664B3E-24D8-99C7-944B-768394C47A2A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4D0907F1-73A2-DB88-5F54-BEFBB0265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5149494" y="9251405"/>
            <a:ext cx="2138682" cy="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8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C5C86-DA19-3690-E5B1-865829AAF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1B60A256-C0CB-4CF9-88E5-D3245BCDC900}"/>
              </a:ext>
            </a:extLst>
          </p:cNvPr>
          <p:cNvSpPr txBox="1"/>
          <p:nvPr/>
        </p:nvSpPr>
        <p:spPr>
          <a:xfrm>
            <a:off x="762000" y="2342030"/>
            <a:ext cx="7620000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HTCondor</a:t>
            </a: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-CE</a:t>
            </a:r>
            <a:r>
              <a:rPr lang="it-IT" sz="6399" baseline="30000" noProof="0" dirty="0">
                <a:solidFill>
                  <a:srgbClr val="003333"/>
                </a:solidFill>
                <a:latin typeface="DM Sans Bold"/>
              </a:rPr>
              <a:t>[23]</a:t>
            </a:r>
            <a:endParaRPr lang="it-IT" sz="6399" u="none" strike="noStrike" baseline="30000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6A93A28-5A2A-A9A9-F7D7-E45C3E1CA5D1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3E00243-44D2-B2D4-47EE-80DBB5B56267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9" name="Google Shape;266;g2329dcc67e2_1_73">
            <a:extLst>
              <a:ext uri="{FF2B5EF4-FFF2-40B4-BE49-F238E27FC236}">
                <a16:creationId xmlns:a16="http://schemas.microsoft.com/office/drawing/2014/main" id="{A069125E-967A-3D08-1494-AEB99B1B41E3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762000" y="3833283"/>
            <a:ext cx="6144910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400" dirty="0" err="1">
                <a:solidFill>
                  <a:srgbClr val="003333"/>
                </a:solidFill>
                <a:latin typeface="Aglet Mono"/>
              </a:rPr>
              <a:t>HTCondor</a:t>
            </a:r>
            <a:r>
              <a:rPr lang="it-IT" sz="2400" dirty="0">
                <a:solidFill>
                  <a:srgbClr val="003333"/>
                </a:solidFill>
                <a:latin typeface="Aglet Mono"/>
              </a:rPr>
              <a:t>-CE (</a:t>
            </a:r>
            <a:r>
              <a:rPr lang="en-US" sz="2400" b="1" dirty="0">
                <a:solidFill>
                  <a:srgbClr val="003333"/>
                </a:solidFill>
                <a:latin typeface="Aglet Mono"/>
              </a:rPr>
              <a:t>Compute </a:t>
            </a:r>
            <a:r>
              <a:rPr lang="en-US" sz="2400" b="1" dirty="0" err="1">
                <a:solidFill>
                  <a:srgbClr val="003333"/>
                </a:solidFill>
                <a:latin typeface="Aglet Mono"/>
              </a:rPr>
              <a:t>Entrypoint</a:t>
            </a:r>
            <a:r>
              <a:rPr lang="en-US" sz="2400" dirty="0">
                <a:solidFill>
                  <a:srgbClr val="003333"/>
                </a:solidFill>
                <a:latin typeface="Aglet Mono"/>
              </a:rPr>
              <a:t>) </a:t>
            </a:r>
            <a:r>
              <a:rPr lang="it-IT" sz="2400" dirty="0">
                <a:solidFill>
                  <a:srgbClr val="003333"/>
                </a:solidFill>
                <a:latin typeface="Aglet Mono"/>
              </a:rPr>
              <a:t>è un software per </a:t>
            </a:r>
            <a:r>
              <a:rPr lang="it-IT" sz="2400" b="1" dirty="0">
                <a:solidFill>
                  <a:srgbClr val="003333"/>
                </a:solidFill>
                <a:latin typeface="Aglet Mono"/>
              </a:rPr>
              <a:t>accesso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3333"/>
                </a:solidFill>
                <a:latin typeface="Aglet Mono"/>
              </a:rPr>
              <a:t>AuthN</a:t>
            </a:r>
            <a:r>
              <a:rPr lang="it-IT" sz="2400" dirty="0">
                <a:solidFill>
                  <a:srgbClr val="003333"/>
                </a:solidFill>
                <a:latin typeface="Aglet Mono"/>
              </a:rPr>
              <a:t>/</a:t>
            </a:r>
            <a:r>
              <a:rPr lang="it-IT" sz="2400" dirty="0" err="1">
                <a:solidFill>
                  <a:srgbClr val="003333"/>
                </a:solidFill>
                <a:latin typeface="Aglet Mono"/>
              </a:rPr>
              <a:t>Z</a:t>
            </a:r>
            <a:r>
              <a:rPr lang="it-IT" sz="2400" dirty="0">
                <a:solidFill>
                  <a:srgbClr val="003333"/>
                </a:solidFill>
                <a:latin typeface="Aglet Mono"/>
              </a:rPr>
              <a:t> (</a:t>
            </a:r>
            <a:r>
              <a:rPr lang="it-IT" sz="2400" b="1" dirty="0">
                <a:solidFill>
                  <a:srgbClr val="003333"/>
                </a:solidFill>
                <a:latin typeface="Aglet Mono"/>
              </a:rPr>
              <a:t>SCITOKEN</a:t>
            </a:r>
            <a:r>
              <a:rPr lang="it-IT" sz="2400" dirty="0">
                <a:solidFill>
                  <a:srgbClr val="003333"/>
                </a:solidFill>
                <a:latin typeface="Aglet Mono"/>
              </a:rPr>
              <a:t> o SSL)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</a:rPr>
              <a:t>Sottomissione a un cluster remoto</a:t>
            </a:r>
            <a:br>
              <a:rPr lang="it-IT" sz="2400" dirty="0">
                <a:solidFill>
                  <a:srgbClr val="003333"/>
                </a:solidFill>
                <a:latin typeface="Aglet Mono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non è necessario accedere a un nodo del cluster SLURM</a:t>
            </a:r>
            <a:endParaRPr lang="it-IT" sz="2400" dirty="0">
              <a:solidFill>
                <a:srgbClr val="003333"/>
              </a:solidFill>
              <a:latin typeface="Aglet Mo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078B88-BE9D-4EA0-B39F-DA81D4233697}"/>
              </a:ext>
            </a:extLst>
          </p:cNvPr>
          <p:cNvGrpSpPr>
            <a:grpSpLocks noChangeAspect="1"/>
          </p:cNvGrpSpPr>
          <p:nvPr/>
        </p:nvGrpSpPr>
        <p:grpSpPr>
          <a:xfrm>
            <a:off x="13832234" y="4347147"/>
            <a:ext cx="3378200" cy="3876349"/>
            <a:chOff x="8445500" y="1978351"/>
            <a:chExt cx="3378200" cy="38763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53044A-D73B-B310-C48C-FE6F968A96B1}"/>
                </a:ext>
              </a:extLst>
            </p:cNvPr>
            <p:cNvSpPr/>
            <p:nvPr/>
          </p:nvSpPr>
          <p:spPr>
            <a:xfrm>
              <a:off x="8445500" y="1978351"/>
              <a:ext cx="3378200" cy="38763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A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EC04FE-3D74-B917-F379-A5A3E8BAAB02}"/>
                </a:ext>
              </a:extLst>
            </p:cNvPr>
            <p:cNvGrpSpPr/>
            <p:nvPr/>
          </p:nvGrpSpPr>
          <p:grpSpPr>
            <a:xfrm>
              <a:off x="8624196" y="2175824"/>
              <a:ext cx="2892615" cy="3496847"/>
              <a:chOff x="8559745" y="2164617"/>
              <a:chExt cx="2892615" cy="349684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019BF7D-8EDE-7310-4DBF-AAE0790110C8}"/>
                  </a:ext>
                </a:extLst>
              </p:cNvPr>
              <p:cNvGrpSpPr/>
              <p:nvPr/>
            </p:nvGrpSpPr>
            <p:grpSpPr>
              <a:xfrm>
                <a:off x="8559745" y="4501914"/>
                <a:ext cx="2892615" cy="1159550"/>
                <a:chOff x="7675985" y="3757747"/>
                <a:chExt cx="2892615" cy="115955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7A15285F-CF1F-7DD5-1A2D-9D6510EACE0E}"/>
                    </a:ext>
                  </a:extLst>
                </p:cNvPr>
                <p:cNvGrpSpPr/>
                <p:nvPr/>
              </p:nvGrpSpPr>
              <p:grpSpPr>
                <a:xfrm>
                  <a:off x="7675985" y="3757747"/>
                  <a:ext cx="945683" cy="1159550"/>
                  <a:chOff x="7632558" y="4545885"/>
                  <a:chExt cx="945683" cy="1159550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DB0474A-5B2A-E9CB-AF2F-0CBEB1F0ADC3}"/>
                      </a:ext>
                    </a:extLst>
                  </p:cNvPr>
                  <p:cNvSpPr txBox="1"/>
                  <p:nvPr/>
                </p:nvSpPr>
                <p:spPr>
                  <a:xfrm>
                    <a:off x="7657374" y="5397658"/>
                    <a:ext cx="920867" cy="307777"/>
                  </a:xfrm>
                  <a:prstGeom prst="rect">
                    <a:avLst/>
                  </a:prstGeom>
                  <a:solidFill>
                    <a:srgbClr val="04A64B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err="1">
                        <a:solidFill>
                          <a:schemeClr val="bg1"/>
                        </a:solidFill>
                      </a:rPr>
                      <a:t>SlurmD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6" name="Graphic 25" descr="Server with solid fill">
                    <a:extLst>
                      <a:ext uri="{FF2B5EF4-FFF2-40B4-BE49-F238E27FC236}">
                        <a16:creationId xmlns:a16="http://schemas.microsoft.com/office/drawing/2014/main" id="{5386E3E1-0BB6-3934-1E2F-4BA7E074FD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32558" y="4545885"/>
                    <a:ext cx="914400" cy="9144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4" name="Graphic 23" descr="Server with solid fill">
                  <a:extLst>
                    <a:ext uri="{FF2B5EF4-FFF2-40B4-BE49-F238E27FC236}">
                      <a16:creationId xmlns:a16="http://schemas.microsoft.com/office/drawing/2014/main" id="{5FC64033-401C-4A3D-CAD9-7786B6C223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5284" y="377469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2" name="Graphic 21" descr="Server with solid fill">
                  <a:extLst>
                    <a:ext uri="{FF2B5EF4-FFF2-40B4-BE49-F238E27FC236}">
                      <a16:creationId xmlns:a16="http://schemas.microsoft.com/office/drawing/2014/main" id="{8FC71232-ABF0-82BD-B7F5-9DB686016A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200" y="3757747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BAE3EFC-1B6E-7071-3D89-08CF589EF5A0}"/>
                  </a:ext>
                </a:extLst>
              </p:cNvPr>
              <p:cNvGrpSpPr/>
              <p:nvPr/>
            </p:nvGrpSpPr>
            <p:grpSpPr>
              <a:xfrm>
                <a:off x="9721413" y="2164617"/>
                <a:ext cx="1134202" cy="1190863"/>
                <a:chOff x="8837795" y="2084828"/>
                <a:chExt cx="1134202" cy="1190863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83579CC-8A7B-2D38-DF0C-064074E4DA95}"/>
                    </a:ext>
                  </a:extLst>
                </p:cNvPr>
                <p:cNvSpPr txBox="1"/>
                <p:nvPr/>
              </p:nvSpPr>
              <p:spPr>
                <a:xfrm>
                  <a:off x="8837795" y="2967914"/>
                  <a:ext cx="1134202" cy="307777"/>
                </a:xfrm>
                <a:prstGeom prst="rect">
                  <a:avLst/>
                </a:prstGeom>
                <a:solidFill>
                  <a:srgbClr val="04A64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err="1">
                      <a:solidFill>
                        <a:schemeClr val="bg1"/>
                      </a:solidFill>
                    </a:rPr>
                    <a:t>SlurmcltD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7" name="Graphic 16" descr="Processor with solid fill">
                  <a:extLst>
                    <a:ext uri="{FF2B5EF4-FFF2-40B4-BE49-F238E27FC236}">
                      <a16:creationId xmlns:a16="http://schemas.microsoft.com/office/drawing/2014/main" id="{E462511C-24E7-2610-3039-52A46B5EB6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47696" y="2084828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101843-1E33-DE76-DCD2-17AD297A0839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13832234" y="4361430"/>
            <a:ext cx="1123293" cy="523220"/>
          </a:xfrm>
          <a:prstGeom prst="rect">
            <a:avLst/>
          </a:prstGeom>
          <a:solidFill>
            <a:srgbClr val="04A6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SLURM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0E96E4-1E37-1990-8AAF-E5F47E628E8F}"/>
              </a:ext>
            </a:extLst>
          </p:cNvPr>
          <p:cNvSpPr>
            <a:spLocks noChangeAspect="1"/>
          </p:cNvSpPr>
          <p:nvPr/>
        </p:nvSpPr>
        <p:spPr bwMode="auto">
          <a:xfrm>
            <a:off x="12096345" y="5143500"/>
            <a:ext cx="2087469" cy="1738417"/>
          </a:xfrm>
          <a:prstGeom prst="rect">
            <a:avLst/>
          </a:prstGeom>
          <a:solidFill>
            <a:schemeClr val="bg1"/>
          </a:solidFill>
          <a:ln>
            <a:solidFill>
              <a:srgbClr val="04A6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BDD3BA-E9B8-72E4-B7BC-13FB5BC21558}"/>
              </a:ext>
            </a:extLst>
          </p:cNvPr>
          <p:cNvGrpSpPr>
            <a:grpSpLocks noChangeAspect="1"/>
          </p:cNvGrpSpPr>
          <p:nvPr/>
        </p:nvGrpSpPr>
        <p:grpSpPr>
          <a:xfrm>
            <a:off x="7859553" y="4133378"/>
            <a:ext cx="1580365" cy="2019222"/>
            <a:chOff x="5181599" y="3086971"/>
            <a:chExt cx="914400" cy="1168323"/>
          </a:xfrm>
        </p:grpSpPr>
        <p:pic>
          <p:nvPicPr>
            <p:cNvPr id="30" name="Graphic 29" descr="Programmer male with solid fill">
              <a:extLst>
                <a:ext uri="{FF2B5EF4-FFF2-40B4-BE49-F238E27FC236}">
                  <a16:creationId xmlns:a16="http://schemas.microsoft.com/office/drawing/2014/main" id="{7A2E28CE-0BAF-E157-9951-C647CBE43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81599" y="3086971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06206A-D780-F3E7-D982-34851990E7BE}"/>
                </a:ext>
              </a:extLst>
            </p:cNvPr>
            <p:cNvSpPr txBox="1"/>
            <p:nvPr/>
          </p:nvSpPr>
          <p:spPr>
            <a:xfrm>
              <a:off x="5279594" y="4041598"/>
              <a:ext cx="718409" cy="213696"/>
            </a:xfrm>
            <a:prstGeom prst="rect">
              <a:avLst/>
            </a:prstGeom>
            <a:solidFill>
              <a:srgbClr val="04A64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User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697618A-797A-B0F0-ACDE-455CF674C1A7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12360167" y="5376582"/>
            <a:ext cx="1613952" cy="369332"/>
          </a:xfrm>
          <a:prstGeom prst="rect">
            <a:avLst/>
          </a:prstGeom>
          <a:solidFill>
            <a:srgbClr val="04A64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HTCondor</a:t>
            </a:r>
            <a:r>
              <a:rPr lang="en-US" b="1" dirty="0">
                <a:solidFill>
                  <a:schemeClr val="bg1"/>
                </a:solidFill>
              </a:rPr>
              <a:t> - CE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BE58A6-57DB-21B6-86ED-32384210F1BC}"/>
              </a:ext>
            </a:extLst>
          </p:cNvPr>
          <p:cNvCxnSpPr>
            <a:cxnSpLocks noChangeAspect="1"/>
            <a:stCxn id="32" idx="2"/>
            <a:endCxn id="34" idx="0"/>
          </p:cNvCxnSpPr>
          <p:nvPr/>
        </p:nvCxnSpPr>
        <p:spPr bwMode="auto">
          <a:xfrm>
            <a:off x="13167143" y="5745914"/>
            <a:ext cx="0" cy="426707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C267CE-7CE5-AC40-0401-0A0B2FDCF136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12622898" y="6172621"/>
            <a:ext cx="1088490" cy="338554"/>
          </a:xfrm>
          <a:prstGeom prst="rect">
            <a:avLst/>
          </a:prstGeom>
          <a:solidFill>
            <a:srgbClr val="04A64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SlurmD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47DDA33-97C6-71EF-0312-C10293FBB6E5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9439918" y="5527838"/>
            <a:ext cx="2920249" cy="33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0E4C1A0-1484-B68B-5232-DE7848F99F10}"/>
              </a:ext>
            </a:extLst>
          </p:cNvPr>
          <p:cNvSpPr txBox="1"/>
          <p:nvPr/>
        </p:nvSpPr>
        <p:spPr>
          <a:xfrm>
            <a:off x="10276544" y="5658644"/>
            <a:ext cx="12172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Submission</a:t>
            </a:r>
          </a:p>
        </p:txBody>
      </p:sp>
      <p:sp>
        <p:nvSpPr>
          <p:cNvPr id="39" name="Horizontal Scroll 38">
            <a:extLst>
              <a:ext uri="{FF2B5EF4-FFF2-40B4-BE49-F238E27FC236}">
                <a16:creationId xmlns:a16="http://schemas.microsoft.com/office/drawing/2014/main" id="{FC9ABDFA-F544-040E-81DB-816018D46944}"/>
              </a:ext>
            </a:extLst>
          </p:cNvPr>
          <p:cNvSpPr/>
          <p:nvPr/>
        </p:nvSpPr>
        <p:spPr>
          <a:xfrm>
            <a:off x="10246524" y="4544620"/>
            <a:ext cx="1287693" cy="900726"/>
          </a:xfrm>
          <a:prstGeom prst="horizontalScroll">
            <a:avLst/>
          </a:prstGeom>
          <a:solidFill>
            <a:srgbClr val="04A6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Scitoken</a:t>
            </a:r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A97E07-4E34-3B66-85FD-CD608FE5E806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761999" y="7339117"/>
            <a:ext cx="10001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rgbClr val="003333"/>
                </a:solidFill>
                <a:latin typeface="Aglet Mono"/>
              </a:rPr>
              <a:t>HTCondor</a:t>
            </a:r>
            <a:r>
              <a:rPr lang="it-IT" sz="2400" dirty="0">
                <a:solidFill>
                  <a:srgbClr val="003333"/>
                </a:solidFill>
                <a:latin typeface="Aglet Mono"/>
              </a:rPr>
              <a:t>-CE è un demone che </a:t>
            </a:r>
            <a:r>
              <a:rPr lang="it-IT" sz="2400" b="1" dirty="0">
                <a:solidFill>
                  <a:srgbClr val="003333"/>
                </a:solidFill>
                <a:latin typeface="Aglet Mono"/>
              </a:rPr>
              <a:t>viene eseguito su un login </a:t>
            </a:r>
            <a:r>
              <a:rPr lang="it-IT" sz="2400" b="1" dirty="0" err="1">
                <a:solidFill>
                  <a:srgbClr val="003333"/>
                </a:solidFill>
                <a:latin typeface="Aglet Mono"/>
              </a:rPr>
              <a:t>node</a:t>
            </a:r>
            <a:r>
              <a:rPr lang="it-IT" sz="2400" b="1" dirty="0">
                <a:solidFill>
                  <a:srgbClr val="003333"/>
                </a:solidFill>
                <a:latin typeface="Aglet Mono"/>
              </a:rPr>
              <a:t> SLURM</a:t>
            </a:r>
            <a:br>
              <a:rPr lang="it-IT" sz="2400" b="1" dirty="0">
                <a:solidFill>
                  <a:srgbClr val="003333"/>
                </a:solidFill>
                <a:latin typeface="Aglet Mono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interagisce con SLURM per sottomettere job</a:t>
            </a:r>
            <a:endParaRPr lang="it-IT" sz="2400" dirty="0">
              <a:solidFill>
                <a:srgbClr val="003333"/>
              </a:solidFill>
              <a:latin typeface="Aglet Mono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DC89948-7C33-7B3C-8DD9-D5E03996C293}"/>
              </a:ext>
            </a:extLst>
          </p:cNvPr>
          <p:cNvCxnSpPr>
            <a:cxnSpLocks/>
            <a:stCxn id="34" idx="3"/>
            <a:endCxn id="16" idx="1"/>
          </p:cNvCxnSpPr>
          <p:nvPr/>
        </p:nvCxnSpPr>
        <p:spPr>
          <a:xfrm flipV="1">
            <a:off x="13711388" y="5581595"/>
            <a:ext cx="1461210" cy="7603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20CBAFE-AA4D-B4A1-D2F3-EDCB13E46D55}"/>
              </a:ext>
            </a:extLst>
          </p:cNvPr>
          <p:cNvSpPr txBox="1"/>
          <p:nvPr/>
        </p:nvSpPr>
        <p:spPr>
          <a:xfrm>
            <a:off x="15985912" y="7733690"/>
            <a:ext cx="920867" cy="307777"/>
          </a:xfrm>
          <a:prstGeom prst="rect">
            <a:avLst/>
          </a:prstGeom>
          <a:solidFill>
            <a:srgbClr val="04A6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SlurmD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85D8AE-179B-ED25-9284-FF7553F50BC0}"/>
              </a:ext>
            </a:extLst>
          </p:cNvPr>
          <p:cNvSpPr txBox="1"/>
          <p:nvPr/>
        </p:nvSpPr>
        <p:spPr>
          <a:xfrm>
            <a:off x="15033762" y="7734568"/>
            <a:ext cx="920867" cy="307777"/>
          </a:xfrm>
          <a:prstGeom prst="rect">
            <a:avLst/>
          </a:prstGeom>
          <a:solidFill>
            <a:srgbClr val="04A6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SlurmD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C63A805-754B-F4F5-CE62-89435F6E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71" y="564531"/>
            <a:ext cx="3906809" cy="9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09F3907-5045-A831-9D68-4CED398D99DF}"/>
              </a:ext>
            </a:extLst>
          </p:cNvPr>
          <p:cNvSpPr txBox="1"/>
          <p:nvPr/>
        </p:nvSpPr>
        <p:spPr>
          <a:xfrm>
            <a:off x="757518" y="9182100"/>
            <a:ext cx="3810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[23]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https://htcondor.com/htcondor-ce/</a:t>
            </a:r>
            <a:r>
              <a:rPr lang="it-IT" sz="1200" noProof="0" dirty="0">
                <a:solidFill>
                  <a:srgbClr val="00CD00"/>
                </a:solidFill>
                <a:latin typeface="Aglet Mono"/>
              </a:rPr>
              <a:t> </a:t>
            </a:r>
          </a:p>
        </p:txBody>
      </p:sp>
      <p:pic>
        <p:nvPicPr>
          <p:cNvPr id="69" name="Picture 4">
            <a:extLst>
              <a:ext uri="{FF2B5EF4-FFF2-40B4-BE49-F238E27FC236}">
                <a16:creationId xmlns:a16="http://schemas.microsoft.com/office/drawing/2014/main" id="{CEB4E53A-6F20-2E7F-DAED-522F93F6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D7D00AB5-0139-CD5D-1083-A71C10955FDF}"/>
              </a:ext>
            </a:extLst>
          </p:cNvPr>
          <p:cNvGrpSpPr/>
          <p:nvPr/>
        </p:nvGrpSpPr>
        <p:grpSpPr>
          <a:xfrm>
            <a:off x="8305006" y="1874284"/>
            <a:ext cx="5078904" cy="2015991"/>
            <a:chOff x="10744200" y="990600"/>
            <a:chExt cx="6934200" cy="275721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3C2F67F-8203-A4FE-D43D-4E44EEFF0A21}"/>
                </a:ext>
              </a:extLst>
            </p:cNvPr>
            <p:cNvSpPr/>
            <p:nvPr/>
          </p:nvSpPr>
          <p:spPr>
            <a:xfrm>
              <a:off x="10744200" y="1728514"/>
              <a:ext cx="6934200" cy="2019300"/>
            </a:xfrm>
            <a:prstGeom prst="rect">
              <a:avLst/>
            </a:prstGeom>
            <a:solidFill>
              <a:schemeClr val="bg1"/>
            </a:solidFill>
            <a:ln cmpd="thinThick">
              <a:solidFill>
                <a:srgbClr val="01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noProof="0" dirty="0">
                  <a:solidFill>
                    <a:srgbClr val="003333"/>
                  </a:solidFill>
                  <a:latin typeface="Aglet Mono"/>
                </a:rPr>
                <a:t>Stiamo ancora testando l’integrazione con </a:t>
              </a:r>
              <a:r>
                <a:rPr lang="it-IT" sz="1600" noProof="0" dirty="0" err="1">
                  <a:solidFill>
                    <a:srgbClr val="003333"/>
                  </a:solidFill>
                  <a:latin typeface="Aglet Mono"/>
                </a:rPr>
                <a:t>HTCondor</a:t>
              </a:r>
              <a:r>
                <a:rPr lang="it-IT" sz="1600" noProof="0" dirty="0">
                  <a:solidFill>
                    <a:srgbClr val="003333"/>
                  </a:solidFill>
                  <a:latin typeface="Aglet Mono"/>
                </a:rPr>
                <a:t>-CE.</a:t>
              </a:r>
              <a:r>
                <a:rPr lang="it-IT" sz="1600" dirty="0">
                  <a:solidFill>
                    <a:srgbClr val="003333"/>
                  </a:solidFill>
                  <a:latin typeface="Aglet Mono"/>
                </a:rPr>
                <a:t> </a:t>
              </a:r>
            </a:p>
            <a:p>
              <a:pPr algn="ctr"/>
              <a:r>
                <a:rPr lang="it-IT" sz="1600" dirty="0">
                  <a:solidFill>
                    <a:srgbClr val="003333"/>
                  </a:solidFill>
                  <a:latin typeface="Aglet Mono"/>
                </a:rPr>
                <a:t>La procedura descritta è ancora preliminare.</a:t>
              </a:r>
              <a:endParaRPr lang="it-IT" sz="1600" noProof="0" dirty="0">
                <a:solidFill>
                  <a:srgbClr val="003333"/>
                </a:solidFill>
                <a:latin typeface="Aglet Mono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E38FA9E-F352-3A15-CCFA-092EF24739E4}"/>
                </a:ext>
              </a:extLst>
            </p:cNvPr>
            <p:cNvSpPr/>
            <p:nvPr/>
          </p:nvSpPr>
          <p:spPr>
            <a:xfrm>
              <a:off x="10744200" y="990600"/>
              <a:ext cx="6934200" cy="723900"/>
            </a:xfrm>
            <a:prstGeom prst="rect">
              <a:avLst/>
            </a:prstGeom>
            <a:solidFill>
              <a:srgbClr val="0133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noProof="0" dirty="0">
                  <a:solidFill>
                    <a:srgbClr val="EFFFE6"/>
                  </a:solidFill>
                  <a:latin typeface="Aglet Mono"/>
                </a:rPr>
                <a:t>WIP@CNAF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812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5DB92-DEC4-BDE0-B559-BD48BF8E6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B7B36389-9473-973B-140C-DCEE13631182}"/>
              </a:ext>
            </a:extLst>
          </p:cNvPr>
          <p:cNvSpPr txBox="1"/>
          <p:nvPr/>
        </p:nvSpPr>
        <p:spPr>
          <a:xfrm>
            <a:off x="762000" y="2342030"/>
            <a:ext cx="7620000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HTCondor</a:t>
            </a: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-CE</a:t>
            </a:r>
            <a:r>
              <a:rPr lang="it-IT" sz="6399" baseline="30000" noProof="0" dirty="0">
                <a:solidFill>
                  <a:srgbClr val="003333"/>
                </a:solidFill>
                <a:latin typeface="DM Sans Bold"/>
              </a:rPr>
              <a:t> [23]</a:t>
            </a:r>
            <a:endParaRPr lang="it-IT" sz="6399" u="none" strike="noStrike" baseline="30000" noProof="0" dirty="0">
              <a:solidFill>
                <a:srgbClr val="00CD00"/>
              </a:solidFill>
              <a:latin typeface="DM Sans 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FD4C9D6-BBDB-1248-AE12-CCF72CA493F8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93B2A7C-9D45-14A2-E856-D88A1A1E0ABC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  <p:sp>
        <p:nvSpPr>
          <p:cNvPr id="9" name="Google Shape;266;g2329dcc67e2_1_73">
            <a:extLst>
              <a:ext uri="{FF2B5EF4-FFF2-40B4-BE49-F238E27FC236}">
                <a16:creationId xmlns:a16="http://schemas.microsoft.com/office/drawing/2014/main" id="{10C7CC52-0CCD-17D9-4D3F-7D4D42D0779C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605118" y="3988508"/>
            <a:ext cx="777688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3333"/>
                </a:solidFill>
                <a:latin typeface="Aglet Mono"/>
              </a:rPr>
              <a:t>Installazione</a:t>
            </a:r>
            <a:r>
              <a:rPr lang="en-US" sz="2400" dirty="0">
                <a:solidFill>
                  <a:srgbClr val="003333"/>
                </a:solidFill>
                <a:latin typeface="Aglet Mono"/>
              </a:rPr>
              <a:t> di </a:t>
            </a:r>
            <a:r>
              <a:rPr lang="en-US" sz="2400" dirty="0" err="1">
                <a:solidFill>
                  <a:srgbClr val="003333"/>
                </a:solidFill>
                <a:latin typeface="Aglet Mono"/>
              </a:rPr>
              <a:t>HTCondor</a:t>
            </a:r>
            <a:r>
              <a:rPr lang="en-US" sz="2400" dirty="0">
                <a:solidFill>
                  <a:srgbClr val="003333"/>
                </a:solidFill>
                <a:latin typeface="Aglet Mono"/>
              </a:rPr>
              <a:t>-CE per SLURM</a:t>
            </a:r>
            <a:br>
              <a:rPr lang="it-IT" sz="2400" dirty="0">
                <a:solidFill>
                  <a:srgbClr val="00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dnf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install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htcondor</a:t>
            </a:r>
            <a: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-ce-</a:t>
            </a:r>
            <a:r>
              <a:rPr lang="it-IT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slurm</a:t>
            </a:r>
            <a:br>
              <a:rPr lang="it-IT" sz="2400" noProof="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</a:br>
            <a:endParaRPr lang="it-IT" sz="2400" dirty="0">
              <a:solidFill>
                <a:srgbClr val="00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3333"/>
                </a:solidFill>
                <a:latin typeface="Aglet Mono"/>
              </a:rPr>
              <a:t>Configurazione mapping SCITOKENS</a:t>
            </a:r>
            <a:br>
              <a:rPr lang="it-IT" sz="2400" dirty="0">
                <a:solidFill>
                  <a:srgbClr val="003333"/>
                </a:solidFill>
                <a:latin typeface="Aglet Mono"/>
              </a:rPr>
            </a:b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in /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etc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/condor-ce/</a:t>
            </a:r>
            <a:r>
              <a:rPr lang="it-IT" sz="240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mapfiles.d</a:t>
            </a:r>
            <a: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/</a:t>
            </a:r>
            <a:br>
              <a:rPr lang="it-IT" sz="240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FFFE6"/>
                </a:highlight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SCITOKENS /&lt;TOKEN ISSUER&gt;,&lt;TOKEN SUBJECT&gt;/ &lt;USERNAME&gt;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33"/>
                </a:solidFill>
                <a:latin typeface="Aglet Mono"/>
              </a:rPr>
              <a:t>Setup </a:t>
            </a:r>
            <a:r>
              <a:rPr lang="en-US" sz="2400" dirty="0" err="1">
                <a:solidFill>
                  <a:srgbClr val="003333"/>
                </a:solidFill>
                <a:latin typeface="Aglet Mono"/>
              </a:rPr>
              <a:t>certificati</a:t>
            </a:r>
            <a:r>
              <a:rPr lang="en-US" sz="2400" dirty="0">
                <a:solidFill>
                  <a:srgbClr val="003333"/>
                </a:solidFill>
                <a:latin typeface="Aglet Mono"/>
              </a:rPr>
              <a:t> </a:t>
            </a:r>
            <a:r>
              <a:rPr lang="en-US" sz="2400" dirty="0" err="1">
                <a:solidFill>
                  <a:srgbClr val="003333"/>
                </a:solidFill>
                <a:latin typeface="Aglet Mono"/>
              </a:rPr>
              <a:t>HTCondor</a:t>
            </a:r>
            <a:r>
              <a:rPr lang="en-US" sz="2400" dirty="0">
                <a:solidFill>
                  <a:srgbClr val="003333"/>
                </a:solidFill>
                <a:latin typeface="Aglet Mono"/>
              </a:rPr>
              <a:t>-CE</a:t>
            </a:r>
            <a:endParaRPr lang="it-IT" sz="2400" dirty="0">
              <a:solidFill>
                <a:srgbClr val="003333"/>
              </a:solidFill>
              <a:latin typeface="Aglet Mono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A8EC99F-3A79-323B-0B99-04648300A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71" y="564531"/>
            <a:ext cx="3906809" cy="9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F9C18886-7C1C-2D44-D99B-4240E398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94DBA774-AD5B-C237-7E85-295DA444CEAD}"/>
              </a:ext>
            </a:extLst>
          </p:cNvPr>
          <p:cNvSpPr txBox="1"/>
          <p:nvPr/>
        </p:nvSpPr>
        <p:spPr>
          <a:xfrm>
            <a:off x="762000" y="3122410"/>
            <a:ext cx="7097553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Installazione &amp; Configurazione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E6B8E-9D53-5AA0-D82F-9D3E2D0DD5B3}"/>
              </a:ext>
            </a:extLst>
          </p:cNvPr>
          <p:cNvSpPr txBox="1"/>
          <p:nvPr/>
        </p:nvSpPr>
        <p:spPr>
          <a:xfrm>
            <a:off x="6710582" y="7046758"/>
            <a:ext cx="7254435" cy="2893100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</a:t>
            </a:r>
          </a:p>
          <a:p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/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etc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/condor-ce/</a:t>
            </a:r>
            <a:r>
              <a:rPr lang="it-IT" sz="14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config.d</a:t>
            </a:r>
            <a:r>
              <a:rPr lang="it-IT" sz="14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/01-ce-auth.conf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AUTH_SSL_SERVER_CERTFILE = 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etc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grid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-security/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hostcert.pem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AUTH_SSL_SERVER_KEYFILE = 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etc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grid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-security/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hostkey.pem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AUTH_SSL_SERVER_CADIR = 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etc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grid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-security/certificates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AUTH_SSL_SERVER_CAFILE = 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AUTH_SSL_CLIENT_CERTFILE = 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etc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grid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-security/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hostcert.pem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AUTH_SSL_CLIENT_KEYFILE = 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etc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grid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-security/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hostkey.pem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 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AUTH_SSL_CLIENT_CADIR = 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etc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</a:t>
            </a:r>
            <a:r>
              <a:rPr lang="it-IT" sz="14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grid</a:t>
            </a:r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-security/certificates </a:t>
            </a:r>
          </a:p>
          <a:p>
            <a:r>
              <a:rPr lang="it-IT" sz="14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AUTH_SSL_CLIENT_CAFILE = </a:t>
            </a:r>
          </a:p>
          <a:p>
            <a:endParaRPr lang="it-IT" sz="14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6207B-E9F9-1C21-1E2D-C5B3D20839B2}"/>
              </a:ext>
            </a:extLst>
          </p:cNvPr>
          <p:cNvSpPr txBox="1"/>
          <p:nvPr/>
        </p:nvSpPr>
        <p:spPr>
          <a:xfrm>
            <a:off x="8626620" y="5011731"/>
            <a:ext cx="9514579" cy="1569660"/>
          </a:xfrm>
          <a:prstGeom prst="rect">
            <a:avLst/>
          </a:prstGeom>
          <a:solidFill>
            <a:schemeClr val="tx1"/>
          </a:solidFill>
          <a:ln>
            <a:solidFill>
              <a:srgbClr val="00CD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</a:t>
            </a:r>
          </a:p>
          <a:p>
            <a:r>
              <a:rPr lang="it-IT" sz="12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 /</a:t>
            </a:r>
            <a:r>
              <a:rPr lang="it-IT" sz="12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etc</a:t>
            </a:r>
            <a:r>
              <a:rPr lang="it-IT" sz="12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/condor-ce/</a:t>
            </a:r>
            <a:r>
              <a:rPr lang="it-IT" sz="120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mapfiles.d</a:t>
            </a:r>
            <a:r>
              <a:rPr lang="it-IT" sz="120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/01-scitokens.conf</a:t>
            </a: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###</a:t>
            </a:r>
          </a:p>
          <a:p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SCITOKENS /^https:\/\/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cms-auth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(\.web)?\.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cern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\.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ch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\/,08ca855e-d715-410e-a6ff-ad77306e1763/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cmssgm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SCITOKENS /^https:\/\/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cms-auth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(\.web)?\.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cern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\.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ch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\/,490a9a36-0268-4070-8813-65af031be5a3/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pilcms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SCITOKENS /^https:\/\/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cms-auth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(\.web)?\.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cern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\.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ch</a:t>
            </a:r>
            <a:r>
              <a:rPr lang="it-IT" sz="1200" noProof="0" dirty="0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\/,bad55f4e-602c-4e8d-a5c5-bd8ffb762113/ </a:t>
            </a:r>
            <a:r>
              <a:rPr lang="it-IT" sz="1200" noProof="0" dirty="0" err="1">
                <a:solidFill>
                  <a:schemeClr val="bg1"/>
                </a:solidFill>
                <a:latin typeface="Hack Nerd Font Mono" panose="020B0609030202020204" pitchFamily="49" charset="0"/>
                <a:ea typeface="Hack Nerd Font Mono" panose="020B0609030202020204" pitchFamily="49" charset="0"/>
                <a:cs typeface="Hack Nerd Font Mono" panose="020B0609030202020204" pitchFamily="49" charset="0"/>
              </a:rPr>
              <a:t>cmsprd</a:t>
            </a:r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  <a:p>
            <a:endParaRPr lang="it-IT" sz="1200" noProof="0" dirty="0">
              <a:solidFill>
                <a:schemeClr val="bg1"/>
              </a:solidFill>
              <a:latin typeface="Hack Nerd Font Mono" panose="020B0609030202020204" pitchFamily="49" charset="0"/>
              <a:ea typeface="Hack Nerd Font Mono" panose="020B0609030202020204" pitchFamily="49" charset="0"/>
              <a:cs typeface="Hack Nerd Font Mono" panose="020B0609030202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7A3D2-A8B9-251A-7D61-37BA080B1BBE}"/>
              </a:ext>
            </a:extLst>
          </p:cNvPr>
          <p:cNvSpPr txBox="1"/>
          <p:nvPr/>
        </p:nvSpPr>
        <p:spPr>
          <a:xfrm>
            <a:off x="757518" y="9182100"/>
            <a:ext cx="3810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[23]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https://htcondor.com/htcondor-ce/</a:t>
            </a:r>
            <a:r>
              <a:rPr lang="it-IT" sz="1200" noProof="0" dirty="0">
                <a:solidFill>
                  <a:srgbClr val="00CD00"/>
                </a:solidFill>
                <a:latin typeface="Aglet Mono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167891-2874-5675-916A-CB4EFE15849F}"/>
              </a:ext>
            </a:extLst>
          </p:cNvPr>
          <p:cNvGrpSpPr/>
          <p:nvPr/>
        </p:nvGrpSpPr>
        <p:grpSpPr>
          <a:xfrm>
            <a:off x="8305006" y="1874284"/>
            <a:ext cx="5078904" cy="2015991"/>
            <a:chOff x="10744200" y="990600"/>
            <a:chExt cx="6934200" cy="275721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4A90BB-698C-CAA7-64E9-AD30E59858F8}"/>
                </a:ext>
              </a:extLst>
            </p:cNvPr>
            <p:cNvSpPr/>
            <p:nvPr/>
          </p:nvSpPr>
          <p:spPr>
            <a:xfrm>
              <a:off x="10744200" y="1728514"/>
              <a:ext cx="6934200" cy="2019300"/>
            </a:xfrm>
            <a:prstGeom prst="rect">
              <a:avLst/>
            </a:prstGeom>
            <a:solidFill>
              <a:schemeClr val="bg1"/>
            </a:solidFill>
            <a:ln cmpd="thinThick">
              <a:solidFill>
                <a:srgbClr val="01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noProof="0" dirty="0">
                  <a:solidFill>
                    <a:srgbClr val="003333"/>
                  </a:solidFill>
                  <a:latin typeface="Aglet Mono"/>
                </a:rPr>
                <a:t>Stiamo ancora testando l’integrazione con </a:t>
              </a:r>
              <a:r>
                <a:rPr lang="it-IT" sz="1600" noProof="0" dirty="0" err="1">
                  <a:solidFill>
                    <a:srgbClr val="003333"/>
                  </a:solidFill>
                  <a:latin typeface="Aglet Mono"/>
                </a:rPr>
                <a:t>HTCondor</a:t>
              </a:r>
              <a:r>
                <a:rPr lang="it-IT" sz="1600" noProof="0" dirty="0">
                  <a:solidFill>
                    <a:srgbClr val="003333"/>
                  </a:solidFill>
                  <a:latin typeface="Aglet Mono"/>
                </a:rPr>
                <a:t>-CE.</a:t>
              </a:r>
              <a:r>
                <a:rPr lang="it-IT" sz="1600" dirty="0">
                  <a:solidFill>
                    <a:srgbClr val="003333"/>
                  </a:solidFill>
                  <a:latin typeface="Aglet Mono"/>
                </a:rPr>
                <a:t> </a:t>
              </a:r>
            </a:p>
            <a:p>
              <a:pPr algn="ctr"/>
              <a:r>
                <a:rPr lang="it-IT" sz="1600" dirty="0">
                  <a:solidFill>
                    <a:srgbClr val="003333"/>
                  </a:solidFill>
                  <a:latin typeface="Aglet Mono"/>
                </a:rPr>
                <a:t>La procedura descritta è ancora preliminare.</a:t>
              </a:r>
              <a:endParaRPr lang="it-IT" sz="1600" noProof="0" dirty="0">
                <a:solidFill>
                  <a:srgbClr val="003333"/>
                </a:solidFill>
                <a:latin typeface="Aglet Mono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AA7EF4-E4AF-3CFE-6621-843104BFCB77}"/>
                </a:ext>
              </a:extLst>
            </p:cNvPr>
            <p:cNvSpPr/>
            <p:nvPr/>
          </p:nvSpPr>
          <p:spPr>
            <a:xfrm>
              <a:off x="10744200" y="990600"/>
              <a:ext cx="6934200" cy="723900"/>
            </a:xfrm>
            <a:prstGeom prst="rect">
              <a:avLst/>
            </a:prstGeom>
            <a:solidFill>
              <a:srgbClr val="0133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noProof="0" dirty="0">
                  <a:solidFill>
                    <a:srgbClr val="EFFFE6"/>
                  </a:solidFill>
                  <a:latin typeface="Aglet Mono"/>
                </a:rPr>
                <a:t>WIP@CNAF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566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87C5AE-DEF7-69A2-515E-C44694F94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9A182D-28D4-57C6-E4D2-5789581B885E}"/>
              </a:ext>
            </a:extLst>
          </p:cNvPr>
          <p:cNvSpPr/>
          <p:nvPr/>
        </p:nvSpPr>
        <p:spPr>
          <a:xfrm rot="10796773">
            <a:off x="-4254" y="-3097"/>
            <a:ext cx="6612507" cy="9073994"/>
          </a:xfrm>
          <a:custGeom>
            <a:avLst/>
            <a:gdLst/>
            <a:ahLst/>
            <a:cxnLst/>
            <a:rect l="l" t="t" r="r" b="b"/>
            <a:pathLst>
              <a:path w="6612507" h="9073994">
                <a:moveTo>
                  <a:pt x="6603997" y="9073994"/>
                </a:moveTo>
                <a:lnTo>
                  <a:pt x="0" y="9067796"/>
                </a:lnTo>
                <a:lnTo>
                  <a:pt x="8511" y="0"/>
                </a:lnTo>
                <a:lnTo>
                  <a:pt x="6612508" y="6198"/>
                </a:lnTo>
                <a:lnTo>
                  <a:pt x="6603997" y="9073994"/>
                </a:lnTo>
                <a:close/>
              </a:path>
            </a:pathLst>
          </a:custGeom>
          <a:blipFill>
            <a:blip r:embed="rId3"/>
            <a:stretch>
              <a:fillRect l="-134121" t="-13465" r="-17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5153935-FDC1-C3CC-6242-77E3CA2D5602}"/>
              </a:ext>
            </a:extLst>
          </p:cNvPr>
          <p:cNvSpPr/>
          <p:nvPr/>
        </p:nvSpPr>
        <p:spPr>
          <a:xfrm flipV="1">
            <a:off x="6299200" y="5525090"/>
            <a:ext cx="1651000" cy="0"/>
          </a:xfrm>
          <a:prstGeom prst="line">
            <a:avLst/>
          </a:prstGeom>
          <a:ln w="9525" cap="flat">
            <a:solidFill>
              <a:srgbClr val="00C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B6FBF5C-B623-723B-3B50-78830E71E9BB}"/>
              </a:ext>
            </a:extLst>
          </p:cNvPr>
          <p:cNvSpPr/>
          <p:nvPr/>
        </p:nvSpPr>
        <p:spPr>
          <a:xfrm>
            <a:off x="7950200" y="5525090"/>
            <a:ext cx="1041400" cy="0"/>
          </a:xfrm>
          <a:prstGeom prst="line">
            <a:avLst/>
          </a:prstGeom>
          <a:ln w="9525" cap="flat">
            <a:solidFill>
              <a:srgbClr val="EFFF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A3DAE74-AFBB-2539-0A05-2AFE9C88CBF9}"/>
              </a:ext>
            </a:extLst>
          </p:cNvPr>
          <p:cNvSpPr/>
          <p:nvPr/>
        </p:nvSpPr>
        <p:spPr>
          <a:xfrm>
            <a:off x="1219200" y="9429878"/>
            <a:ext cx="1346200" cy="495044"/>
          </a:xfrm>
          <a:custGeom>
            <a:avLst/>
            <a:gdLst/>
            <a:ahLst/>
            <a:cxnLst/>
            <a:rect l="l" t="t" r="r" b="b"/>
            <a:pathLst>
              <a:path w="1346200" h="495044">
                <a:moveTo>
                  <a:pt x="0" y="0"/>
                </a:moveTo>
                <a:lnTo>
                  <a:pt x="1346200" y="0"/>
                </a:lnTo>
                <a:lnTo>
                  <a:pt x="1346200" y="495044"/>
                </a:lnTo>
                <a:lnTo>
                  <a:pt x="0" y="49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69" t="-27358" r="-14443" b="-27358"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58E970B-4201-C69C-1B59-F51106A9C1D4}"/>
              </a:ext>
            </a:extLst>
          </p:cNvPr>
          <p:cNvGrpSpPr/>
          <p:nvPr/>
        </p:nvGrpSpPr>
        <p:grpSpPr>
          <a:xfrm>
            <a:off x="3606800" y="9067800"/>
            <a:ext cx="8382000" cy="1219200"/>
            <a:chOff x="0" y="0"/>
            <a:chExt cx="2207605" cy="321106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71FD0D7-0233-8B1D-11E8-566BF80C9C3C}"/>
                </a:ext>
              </a:extLst>
            </p:cNvPr>
            <p:cNvSpPr/>
            <p:nvPr/>
          </p:nvSpPr>
          <p:spPr>
            <a:xfrm>
              <a:off x="0" y="0"/>
              <a:ext cx="2207605" cy="321106"/>
            </a:xfrm>
            <a:custGeom>
              <a:avLst/>
              <a:gdLst/>
              <a:ahLst/>
              <a:cxnLst/>
              <a:rect l="l" t="t" r="r" b="b"/>
              <a:pathLst>
                <a:path w="2207605" h="321106">
                  <a:moveTo>
                    <a:pt x="0" y="0"/>
                  </a:moveTo>
                  <a:lnTo>
                    <a:pt x="2207605" y="0"/>
                  </a:lnTo>
                  <a:lnTo>
                    <a:pt x="220760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EFFFE6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ED03E85-C8AA-1CA5-9FAD-444C88D5221B}"/>
                </a:ext>
              </a:extLst>
            </p:cNvPr>
            <p:cNvSpPr txBox="1"/>
            <p:nvPr/>
          </p:nvSpPr>
          <p:spPr>
            <a:xfrm>
              <a:off x="0" y="-38100"/>
              <a:ext cx="220760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DCC502F-B660-978D-4464-2FA4F6651E15}"/>
              </a:ext>
            </a:extLst>
          </p:cNvPr>
          <p:cNvGrpSpPr/>
          <p:nvPr/>
        </p:nvGrpSpPr>
        <p:grpSpPr>
          <a:xfrm>
            <a:off x="11684000" y="9067800"/>
            <a:ext cx="6604000" cy="1219200"/>
            <a:chOff x="0" y="0"/>
            <a:chExt cx="1739325" cy="321106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333B1AD-1E01-0BC7-440D-E5975CAC7B70}"/>
                </a:ext>
              </a:extLst>
            </p:cNvPr>
            <p:cNvSpPr/>
            <p:nvPr/>
          </p:nvSpPr>
          <p:spPr>
            <a:xfrm>
              <a:off x="0" y="0"/>
              <a:ext cx="1739325" cy="321106"/>
            </a:xfrm>
            <a:custGeom>
              <a:avLst/>
              <a:gdLst/>
              <a:ahLst/>
              <a:cxnLst/>
              <a:rect l="l" t="t" r="r" b="b"/>
              <a:pathLst>
                <a:path w="1739325" h="321106">
                  <a:moveTo>
                    <a:pt x="0" y="0"/>
                  </a:moveTo>
                  <a:lnTo>
                    <a:pt x="1739325" y="0"/>
                  </a:lnTo>
                  <a:lnTo>
                    <a:pt x="173932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A0B47404-7216-064D-7DF8-5326898A1BA8}"/>
                </a:ext>
              </a:extLst>
            </p:cNvPr>
            <p:cNvSpPr txBox="1"/>
            <p:nvPr/>
          </p:nvSpPr>
          <p:spPr>
            <a:xfrm>
              <a:off x="0" y="-38100"/>
              <a:ext cx="173932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E2639658-5F3E-F5C4-BBD6-A5A432AAC43B}"/>
              </a:ext>
            </a:extLst>
          </p:cNvPr>
          <p:cNvSpPr/>
          <p:nvPr/>
        </p:nvSpPr>
        <p:spPr>
          <a:xfrm>
            <a:off x="7163607" y="9489473"/>
            <a:ext cx="1240162" cy="371348"/>
          </a:xfrm>
          <a:custGeom>
            <a:avLst/>
            <a:gdLst/>
            <a:ahLst/>
            <a:cxnLst/>
            <a:rect l="l" t="t" r="r" b="b"/>
            <a:pathLst>
              <a:path w="1240162" h="371348">
                <a:moveTo>
                  <a:pt x="0" y="0"/>
                </a:moveTo>
                <a:lnTo>
                  <a:pt x="1240162" y="0"/>
                </a:lnTo>
                <a:lnTo>
                  <a:pt x="1240162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F266AA9-A829-6EE6-AD3E-3AEAE292312E}"/>
              </a:ext>
            </a:extLst>
          </p:cNvPr>
          <p:cNvSpPr/>
          <p:nvPr/>
        </p:nvSpPr>
        <p:spPr>
          <a:xfrm>
            <a:off x="4953000" y="9489473"/>
            <a:ext cx="1708200" cy="371348"/>
          </a:xfrm>
          <a:custGeom>
            <a:avLst/>
            <a:gdLst/>
            <a:ahLst/>
            <a:cxnLst/>
            <a:rect l="l" t="t" r="r" b="b"/>
            <a:pathLst>
              <a:path w="1708200" h="371348">
                <a:moveTo>
                  <a:pt x="0" y="0"/>
                </a:moveTo>
                <a:lnTo>
                  <a:pt x="1708200" y="0"/>
                </a:lnTo>
                <a:lnTo>
                  <a:pt x="1708200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F3D22421-387A-7243-9556-995A19CCACB6}"/>
              </a:ext>
            </a:extLst>
          </p:cNvPr>
          <p:cNvSpPr/>
          <p:nvPr/>
        </p:nvSpPr>
        <p:spPr>
          <a:xfrm>
            <a:off x="8906176" y="9466449"/>
            <a:ext cx="1431624" cy="421902"/>
          </a:xfrm>
          <a:custGeom>
            <a:avLst/>
            <a:gdLst/>
            <a:ahLst/>
            <a:cxnLst/>
            <a:rect l="l" t="t" r="r" b="b"/>
            <a:pathLst>
              <a:path w="1431624" h="421902">
                <a:moveTo>
                  <a:pt x="0" y="0"/>
                </a:moveTo>
                <a:lnTo>
                  <a:pt x="1431624" y="0"/>
                </a:lnTo>
                <a:lnTo>
                  <a:pt x="1431624" y="421902"/>
                </a:lnTo>
                <a:lnTo>
                  <a:pt x="0" y="421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C6193051-1A93-035D-F7DD-E066AAFDB98B}"/>
              </a:ext>
            </a:extLst>
          </p:cNvPr>
          <p:cNvSpPr/>
          <p:nvPr/>
        </p:nvSpPr>
        <p:spPr>
          <a:xfrm>
            <a:off x="13030200" y="9489473"/>
            <a:ext cx="967634" cy="371348"/>
          </a:xfrm>
          <a:custGeom>
            <a:avLst/>
            <a:gdLst/>
            <a:ahLst/>
            <a:cxnLst/>
            <a:rect l="l" t="t" r="r" b="b"/>
            <a:pathLst>
              <a:path w="967634" h="371348">
                <a:moveTo>
                  <a:pt x="0" y="0"/>
                </a:moveTo>
                <a:lnTo>
                  <a:pt x="967634" y="0"/>
                </a:lnTo>
                <a:lnTo>
                  <a:pt x="967634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90968526-E681-957D-2C5C-C86C7F02AB4E}"/>
              </a:ext>
            </a:extLst>
          </p:cNvPr>
          <p:cNvSpPr txBox="1"/>
          <p:nvPr/>
        </p:nvSpPr>
        <p:spPr>
          <a:xfrm>
            <a:off x="7950200" y="4576112"/>
            <a:ext cx="9118600" cy="948978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/>
          <a:p>
            <a:pPr>
              <a:lnSpc>
                <a:spcPts val="7359"/>
              </a:lnSpc>
            </a:pPr>
            <a:r>
              <a:rPr lang="it-IT" sz="6399" noProof="0" dirty="0">
                <a:solidFill>
                  <a:srgbClr val="EFFFE6"/>
                </a:solidFill>
                <a:latin typeface="DM Sans Semi-Bold"/>
              </a:rPr>
              <a:t>Grazie per l’attenzione!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63654E69-96AE-C33A-8B94-74F872F26C48}"/>
              </a:ext>
            </a:extLst>
          </p:cNvPr>
          <p:cNvSpPr txBox="1"/>
          <p:nvPr/>
        </p:nvSpPr>
        <p:spPr>
          <a:xfrm>
            <a:off x="12133505" y="9612917"/>
            <a:ext cx="783310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"/>
              </a:lnSpc>
              <a:spcBef>
                <a:spcPct val="0"/>
              </a:spcBef>
            </a:pPr>
            <a:r>
              <a:rPr lang="it-IT" sz="600" noProof="0" dirty="0">
                <a:solidFill>
                  <a:srgbClr val="003333"/>
                </a:solidFill>
                <a:latin typeface="DM Sans Semi-Bold"/>
              </a:rPr>
              <a:t>In collaborazione con</a:t>
            </a: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5EED9C9-0B65-8F23-0557-0C798A7F0292}"/>
              </a:ext>
            </a:extLst>
          </p:cNvPr>
          <p:cNvGrpSpPr/>
          <p:nvPr/>
        </p:nvGrpSpPr>
        <p:grpSpPr>
          <a:xfrm>
            <a:off x="14502659" y="9466449"/>
            <a:ext cx="890071" cy="421902"/>
            <a:chOff x="0" y="0"/>
            <a:chExt cx="881468" cy="417825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01DD70B-E5C3-BE22-644B-D185FB262AE6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74EE4B86-BD47-625D-C492-8939C9A3A006}"/>
              </a:ext>
            </a:extLst>
          </p:cNvPr>
          <p:cNvGrpSpPr/>
          <p:nvPr/>
        </p:nvGrpSpPr>
        <p:grpSpPr>
          <a:xfrm>
            <a:off x="15897555" y="9466449"/>
            <a:ext cx="890071" cy="421902"/>
            <a:chOff x="0" y="0"/>
            <a:chExt cx="881468" cy="41782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88E7561A-4340-FB95-2142-E76C9F773872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EA59529A-015C-0C1C-35D0-6195F323A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5149494" y="9251405"/>
            <a:ext cx="2138682" cy="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4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DBF50-836F-AD90-84B2-E56B488BC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4973FF59-A11D-FA54-874F-5B512A3B18C8}"/>
              </a:ext>
            </a:extLst>
          </p:cNvPr>
          <p:cNvSpPr/>
          <p:nvPr/>
        </p:nvSpPr>
        <p:spPr>
          <a:xfrm>
            <a:off x="10371555" y="2989610"/>
            <a:ext cx="7493000" cy="5376576"/>
          </a:xfrm>
          <a:prstGeom prst="rect">
            <a:avLst/>
          </a:prstGeom>
          <a:solidFill>
            <a:srgbClr val="FFFFFF"/>
          </a:solidFill>
          <a:ln>
            <a:solidFill>
              <a:srgbClr val="01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EEB77A6-318C-41A5-F6AC-A90F9E67B04E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9F82DFB-385F-8474-3846-095130396DE5}"/>
              </a:ext>
            </a:extLst>
          </p:cNvPr>
          <p:cNvSpPr txBox="1"/>
          <p:nvPr/>
        </p:nvSpPr>
        <p:spPr>
          <a:xfrm>
            <a:off x="762000" y="2342030"/>
            <a:ext cx="703580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u="none" strike="noStrike" noProof="0" dirty="0">
                <a:solidFill>
                  <a:srgbClr val="003333"/>
                </a:solidFill>
                <a:latin typeface="DM Sans Bold"/>
              </a:rPr>
              <a:t>Calcolo HPC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B75C67C-5EE8-423A-1F61-ED8361E6AC89}"/>
              </a:ext>
            </a:extLst>
          </p:cNvPr>
          <p:cNvSpPr txBox="1"/>
          <p:nvPr/>
        </p:nvSpPr>
        <p:spPr>
          <a:xfrm>
            <a:off x="762000" y="3318646"/>
            <a:ext cx="8541966" cy="685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HPC – High Performance Computing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B49938D-7094-271C-3B86-85F21E0A34F0}"/>
              </a:ext>
            </a:extLst>
          </p:cNvPr>
          <p:cNvSpPr txBox="1"/>
          <p:nvPr/>
        </p:nvSpPr>
        <p:spPr>
          <a:xfrm>
            <a:off x="762000" y="5188659"/>
            <a:ext cx="8541966" cy="344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Calcolo 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parallelo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, distribuito su più nodi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Necessita di hardware ad alte prestazioni: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Connessione a 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bassa latenza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e 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ampia banda</a:t>
            </a:r>
            <a:br>
              <a:rPr lang="it-IT" sz="2400" b="1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(e.g.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infiniband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)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Acceleratori (e.g. GPU, FPGA)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Solitamente i nodi di calcolo 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condividono il filesystem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, in modo da sfruttare al massimo la parallelizzazione dei workflow </a:t>
            </a:r>
          </a:p>
        </p:txBody>
      </p:sp>
      <p:pic>
        <p:nvPicPr>
          <p:cNvPr id="33" name="Graphic 32" descr="Programmer male with solid fill">
            <a:extLst>
              <a:ext uri="{FF2B5EF4-FFF2-40B4-BE49-F238E27FC236}">
                <a16:creationId xmlns:a16="http://schemas.microsoft.com/office/drawing/2014/main" id="{EFE2B7FD-E13D-6434-111F-440756952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69283" y="1264285"/>
            <a:ext cx="1297548" cy="12975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C5C2A5-B254-BB95-5E2C-5FCDD3DDA849}"/>
              </a:ext>
            </a:extLst>
          </p:cNvPr>
          <p:cNvSpPr/>
          <p:nvPr/>
        </p:nvSpPr>
        <p:spPr>
          <a:xfrm>
            <a:off x="11277601" y="4261735"/>
            <a:ext cx="1330990" cy="2980760"/>
          </a:xfrm>
          <a:prstGeom prst="rect">
            <a:avLst/>
          </a:prstGeom>
          <a:solidFill>
            <a:schemeClr val="bg1"/>
          </a:solidFill>
          <a:ln w="28575">
            <a:solidFill>
              <a:srgbClr val="04A6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17A68E-8C3A-8ACE-8CFA-86562F95DB66}"/>
              </a:ext>
            </a:extLst>
          </p:cNvPr>
          <p:cNvSpPr/>
          <p:nvPr/>
        </p:nvSpPr>
        <p:spPr>
          <a:xfrm>
            <a:off x="13452560" y="4268457"/>
            <a:ext cx="1330994" cy="2980760"/>
          </a:xfrm>
          <a:prstGeom prst="rect">
            <a:avLst/>
          </a:prstGeom>
          <a:solidFill>
            <a:schemeClr val="bg1"/>
          </a:solidFill>
          <a:ln w="28575">
            <a:solidFill>
              <a:srgbClr val="04A6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E0CDB9-EDBF-F1E5-166F-2391F738959B}"/>
              </a:ext>
            </a:extLst>
          </p:cNvPr>
          <p:cNvSpPr/>
          <p:nvPr/>
        </p:nvSpPr>
        <p:spPr>
          <a:xfrm>
            <a:off x="15631862" y="4261735"/>
            <a:ext cx="1335337" cy="2980760"/>
          </a:xfrm>
          <a:prstGeom prst="rect">
            <a:avLst/>
          </a:prstGeom>
          <a:solidFill>
            <a:schemeClr val="bg1"/>
          </a:solidFill>
          <a:ln w="28575">
            <a:solidFill>
              <a:srgbClr val="04A6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A5F59-084F-544A-62F2-23377BD982C4}"/>
              </a:ext>
            </a:extLst>
          </p:cNvPr>
          <p:cNvSpPr txBox="1"/>
          <p:nvPr/>
        </p:nvSpPr>
        <p:spPr>
          <a:xfrm>
            <a:off x="13365495" y="4590277"/>
            <a:ext cx="1513806" cy="369332"/>
          </a:xfrm>
          <a:prstGeom prst="rect">
            <a:avLst/>
          </a:prstGeom>
          <a:solidFill>
            <a:srgbClr val="04A6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noProof="0" dirty="0">
                <a:solidFill>
                  <a:schemeClr val="bg1"/>
                </a:solidFill>
              </a:rPr>
              <a:t>WN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F1D2D1-7A68-D7AB-229C-0C24388A9CF1}"/>
              </a:ext>
            </a:extLst>
          </p:cNvPr>
          <p:cNvCxnSpPr>
            <a:cxnSpLocks/>
            <a:endCxn id="22" idx="0"/>
          </p:cNvCxnSpPr>
          <p:nvPr/>
        </p:nvCxnSpPr>
        <p:spPr bwMode="auto">
          <a:xfrm flipH="1">
            <a:off x="11943096" y="3287804"/>
            <a:ext cx="2179302" cy="973931"/>
          </a:xfrm>
          <a:prstGeom prst="straightConnector1">
            <a:avLst/>
          </a:prstGeom>
          <a:ln w="28575">
            <a:solidFill>
              <a:srgbClr val="04A64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0277E1-AAA6-7693-C699-F3E2782B2988}"/>
              </a:ext>
            </a:extLst>
          </p:cNvPr>
          <p:cNvCxnSpPr>
            <a:cxnSpLocks/>
            <a:stCxn id="33" idx="2"/>
            <a:endCxn id="23" idx="0"/>
          </p:cNvCxnSpPr>
          <p:nvPr/>
        </p:nvCxnSpPr>
        <p:spPr bwMode="auto">
          <a:xfrm>
            <a:off x="14118057" y="2561833"/>
            <a:ext cx="0" cy="1706624"/>
          </a:xfrm>
          <a:prstGeom prst="straightConnector1">
            <a:avLst/>
          </a:prstGeom>
          <a:ln w="28575">
            <a:solidFill>
              <a:srgbClr val="04A64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385054-95D0-F2F9-9FFC-DA73B1209E3A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14120227" y="3287804"/>
            <a:ext cx="2179304" cy="973931"/>
          </a:xfrm>
          <a:prstGeom prst="straightConnector1">
            <a:avLst/>
          </a:prstGeom>
          <a:ln w="28575">
            <a:solidFill>
              <a:srgbClr val="04A64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0EA186-8052-156A-C975-C6ADB025F3A0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 bwMode="auto">
          <a:xfrm>
            <a:off x="11943096" y="7242495"/>
            <a:ext cx="2179302" cy="1294411"/>
          </a:xfrm>
          <a:prstGeom prst="straightConnector1">
            <a:avLst/>
          </a:prstGeom>
          <a:ln w="28575">
            <a:solidFill>
              <a:srgbClr val="04A64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6D2EF4-2642-D130-1643-0D0F5B0AE207}"/>
              </a:ext>
            </a:extLst>
          </p:cNvPr>
          <p:cNvCxnSpPr>
            <a:cxnSpLocks/>
            <a:stCxn id="23" idx="2"/>
            <a:endCxn id="20" idx="0"/>
          </p:cNvCxnSpPr>
          <p:nvPr/>
        </p:nvCxnSpPr>
        <p:spPr bwMode="auto">
          <a:xfrm>
            <a:off x="14118057" y="7249217"/>
            <a:ext cx="4341" cy="1287689"/>
          </a:xfrm>
          <a:prstGeom prst="straightConnector1">
            <a:avLst/>
          </a:prstGeom>
          <a:ln w="28575">
            <a:solidFill>
              <a:srgbClr val="04A64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238B40-733A-AF33-7EE4-FBDE34174FF5}"/>
              </a:ext>
            </a:extLst>
          </p:cNvPr>
          <p:cNvCxnSpPr>
            <a:cxnSpLocks/>
            <a:endCxn id="20" idx="0"/>
          </p:cNvCxnSpPr>
          <p:nvPr/>
        </p:nvCxnSpPr>
        <p:spPr bwMode="auto">
          <a:xfrm flipH="1">
            <a:off x="14122398" y="7242493"/>
            <a:ext cx="1946172" cy="1294413"/>
          </a:xfrm>
          <a:prstGeom prst="straightConnector1">
            <a:avLst/>
          </a:prstGeom>
          <a:ln w="28575">
            <a:solidFill>
              <a:srgbClr val="04A64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9F045F5-C271-06B4-AC98-CBEB29C8007F}"/>
              </a:ext>
            </a:extLst>
          </p:cNvPr>
          <p:cNvSpPr/>
          <p:nvPr/>
        </p:nvSpPr>
        <p:spPr bwMode="auto">
          <a:xfrm>
            <a:off x="13365495" y="8536906"/>
            <a:ext cx="1513806" cy="448777"/>
          </a:xfrm>
          <a:prstGeom prst="rect">
            <a:avLst/>
          </a:prstGeom>
          <a:solidFill>
            <a:srgbClr val="04A6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noProof="0" dirty="0"/>
              <a:t>Output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4F56AA-9449-A38F-15CF-8D08739B6297}"/>
              </a:ext>
            </a:extLst>
          </p:cNvPr>
          <p:cNvSpPr txBox="1"/>
          <p:nvPr/>
        </p:nvSpPr>
        <p:spPr>
          <a:xfrm>
            <a:off x="15542627" y="4563730"/>
            <a:ext cx="1513806" cy="369332"/>
          </a:xfrm>
          <a:prstGeom prst="rect">
            <a:avLst/>
          </a:prstGeom>
          <a:solidFill>
            <a:srgbClr val="04A6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noProof="0" dirty="0">
                <a:solidFill>
                  <a:schemeClr val="bg1"/>
                </a:solidFill>
              </a:rPr>
              <a:t>WN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F2EA72-49F2-74EF-4E75-6388FA159F5F}"/>
              </a:ext>
            </a:extLst>
          </p:cNvPr>
          <p:cNvSpPr txBox="1"/>
          <p:nvPr/>
        </p:nvSpPr>
        <p:spPr>
          <a:xfrm>
            <a:off x="11188363" y="4590277"/>
            <a:ext cx="1513806" cy="369332"/>
          </a:xfrm>
          <a:prstGeom prst="rect">
            <a:avLst/>
          </a:prstGeom>
          <a:solidFill>
            <a:srgbClr val="04A6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noProof="0" dirty="0">
                <a:solidFill>
                  <a:schemeClr val="bg1"/>
                </a:solidFill>
              </a:rPr>
              <a:t>WN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61B83A-C9C9-40A2-8DFC-DD383E6AC705}"/>
              </a:ext>
            </a:extLst>
          </p:cNvPr>
          <p:cNvSpPr txBox="1"/>
          <p:nvPr/>
        </p:nvSpPr>
        <p:spPr>
          <a:xfrm>
            <a:off x="13559631" y="5583287"/>
            <a:ext cx="1116848" cy="369332"/>
          </a:xfrm>
          <a:prstGeom prst="rect">
            <a:avLst/>
          </a:prstGeom>
          <a:solidFill>
            <a:srgbClr val="04A6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noProof="0" dirty="0">
                <a:solidFill>
                  <a:schemeClr val="bg1"/>
                </a:solidFill>
              </a:rPr>
              <a:t>JOB 1.2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8E95EE-E56D-A2C3-BD21-8F560141032A}"/>
              </a:ext>
            </a:extLst>
          </p:cNvPr>
          <p:cNvSpPr txBox="1"/>
          <p:nvPr/>
        </p:nvSpPr>
        <p:spPr>
          <a:xfrm>
            <a:off x="15741106" y="5585472"/>
            <a:ext cx="1116848" cy="369332"/>
          </a:xfrm>
          <a:prstGeom prst="rect">
            <a:avLst/>
          </a:prstGeom>
          <a:solidFill>
            <a:srgbClr val="04A6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noProof="0" dirty="0">
                <a:solidFill>
                  <a:schemeClr val="bg1"/>
                </a:solidFill>
              </a:rPr>
              <a:t>JOB 1.3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17574DB-208C-DBE2-59AA-13FC02C76097}"/>
              </a:ext>
            </a:extLst>
          </p:cNvPr>
          <p:cNvSpPr txBox="1"/>
          <p:nvPr/>
        </p:nvSpPr>
        <p:spPr>
          <a:xfrm>
            <a:off x="11384672" y="5583287"/>
            <a:ext cx="1116848" cy="369332"/>
          </a:xfrm>
          <a:prstGeom prst="rect">
            <a:avLst/>
          </a:prstGeom>
          <a:solidFill>
            <a:srgbClr val="04A6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noProof="0" dirty="0">
                <a:solidFill>
                  <a:schemeClr val="bg1"/>
                </a:solidFill>
              </a:rPr>
              <a:t>JOB 1.1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9AED38B-1D03-D36E-4F4B-02A5B26E9973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12608591" y="5752115"/>
            <a:ext cx="843969" cy="672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0A848DE-997D-1125-A066-20DA8533124B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14783554" y="5752115"/>
            <a:ext cx="848308" cy="672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AC2C2D6-1FC8-6056-4ED6-4FEF3FA8AFA0}"/>
              </a:ext>
            </a:extLst>
          </p:cNvPr>
          <p:cNvCxnSpPr>
            <a:cxnSpLocks/>
          </p:cNvCxnSpPr>
          <p:nvPr/>
        </p:nvCxnSpPr>
        <p:spPr>
          <a:xfrm>
            <a:off x="15207708" y="9638311"/>
            <a:ext cx="2656847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Graphic 68" descr="Open folder with solid fill">
            <a:extLst>
              <a:ext uri="{FF2B5EF4-FFF2-40B4-BE49-F238E27FC236}">
                <a16:creationId xmlns:a16="http://schemas.microsoft.com/office/drawing/2014/main" id="{378B5E6E-C082-72DB-CBAA-9B34B0EC6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7800" y="2859963"/>
            <a:ext cx="914400" cy="9144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A9F6B84-E53F-3653-3BC5-F565996C1D34}"/>
              </a:ext>
            </a:extLst>
          </p:cNvPr>
          <p:cNvSpPr txBox="1"/>
          <p:nvPr/>
        </p:nvSpPr>
        <p:spPr>
          <a:xfrm>
            <a:off x="11179219" y="3147213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noProof="0" dirty="0">
                <a:solidFill>
                  <a:srgbClr val="003333"/>
                </a:solidFill>
                <a:latin typeface="DM Sans"/>
              </a:rPr>
              <a:t>Filesystem condiviso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C6C8D2-D311-9C4D-B93E-7EF6EDAEE34A}"/>
              </a:ext>
            </a:extLst>
          </p:cNvPr>
          <p:cNvSpPr txBox="1"/>
          <p:nvPr/>
        </p:nvSpPr>
        <p:spPr>
          <a:xfrm>
            <a:off x="15116511" y="9244149"/>
            <a:ext cx="2839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noProof="0" dirty="0">
                <a:solidFill>
                  <a:srgbClr val="003333"/>
                </a:solidFill>
                <a:latin typeface="DM Sans"/>
              </a:rPr>
              <a:t>Connessione ad alte prestazioni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5C93DF8-9641-6DD9-D370-FAD0ADF444AB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</p:spTree>
    <p:extLst>
      <p:ext uri="{BB962C8B-B14F-4D97-AF65-F5344CB8AC3E}">
        <p14:creationId xmlns:p14="http://schemas.microsoft.com/office/powerpoint/2010/main" val="84436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CA0EA-3DD3-B698-784F-239F24179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ABD2D4E-A413-C3A0-6ABE-005A51B5819F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89D95CF-9EC3-7822-2380-81BF7E080FD7}"/>
              </a:ext>
            </a:extLst>
          </p:cNvPr>
          <p:cNvGrpSpPr/>
          <p:nvPr/>
        </p:nvGrpSpPr>
        <p:grpSpPr>
          <a:xfrm>
            <a:off x="10337800" y="2335165"/>
            <a:ext cx="5689600" cy="7032353"/>
            <a:chOff x="0" y="0"/>
            <a:chExt cx="881468" cy="10894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5C86D2B-1B62-B7A1-65E1-A0BA010FEFBE}"/>
                </a:ext>
              </a:extLst>
            </p:cNvPr>
            <p:cNvSpPr/>
            <p:nvPr/>
          </p:nvSpPr>
          <p:spPr>
            <a:xfrm>
              <a:off x="0" y="0"/>
              <a:ext cx="881468" cy="1089496"/>
            </a:xfrm>
            <a:custGeom>
              <a:avLst/>
              <a:gdLst/>
              <a:ahLst/>
              <a:cxnLst/>
              <a:rect l="l" t="t" r="r" b="b"/>
              <a:pathLst>
                <a:path w="881468" h="1089496">
                  <a:moveTo>
                    <a:pt x="0" y="0"/>
                  </a:moveTo>
                  <a:lnTo>
                    <a:pt x="881468" y="0"/>
                  </a:lnTo>
                  <a:lnTo>
                    <a:pt x="881468" y="1089496"/>
                  </a:lnTo>
                  <a:lnTo>
                    <a:pt x="0" y="1089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40B0F43-490E-0938-D821-91551B8FB230}"/>
              </a:ext>
            </a:extLst>
          </p:cNvPr>
          <p:cNvSpPr txBox="1"/>
          <p:nvPr/>
        </p:nvSpPr>
        <p:spPr>
          <a:xfrm>
            <a:off x="1219200" y="2358951"/>
            <a:ext cx="8084766" cy="153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SLURM</a:t>
            </a:r>
          </a:p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workload</a:t>
            </a: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 manager</a:t>
            </a:r>
            <a:endParaRPr lang="it-IT" sz="6399" u="none" strike="noStrike" noProof="0" dirty="0">
              <a:solidFill>
                <a:srgbClr val="003333"/>
              </a:solidFill>
              <a:latin typeface="DM Sans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97F140E-01B8-1A13-7A07-DEA62F4A32CB}"/>
              </a:ext>
            </a:extLst>
          </p:cNvPr>
          <p:cNvSpPr txBox="1"/>
          <p:nvPr/>
        </p:nvSpPr>
        <p:spPr>
          <a:xfrm>
            <a:off x="1219200" y="3988509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Introduzione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6829682-1E3D-6F3F-5CB7-6C2087DFA4C3}"/>
              </a:ext>
            </a:extLst>
          </p:cNvPr>
          <p:cNvSpPr txBox="1"/>
          <p:nvPr/>
        </p:nvSpPr>
        <p:spPr>
          <a:xfrm>
            <a:off x="1219200" y="5188659"/>
            <a:ext cx="8084766" cy="344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Slurm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is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an 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open source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, 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fault-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tolerant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, and 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highly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 </a:t>
            </a: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scalable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cluster management and 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job scheduling system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for large and small Linux clusters.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Slurm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requires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no kernel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modifications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for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its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operation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and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is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relatively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 self-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contained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.</a:t>
            </a:r>
          </a:p>
          <a:p>
            <a:pPr>
              <a:lnSpc>
                <a:spcPts val="3359"/>
              </a:lnSpc>
            </a:pPr>
            <a:endParaRPr lang="it-IT" sz="2400" i="1" noProof="0" dirty="0">
              <a:solidFill>
                <a:srgbClr val="003333"/>
              </a:solidFill>
              <a:latin typeface="Aglet Mono"/>
            </a:endParaRPr>
          </a:p>
          <a:p>
            <a:pPr algn="r">
              <a:lnSpc>
                <a:spcPts val="3359"/>
              </a:lnSpc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Da documentazione di SLURM</a:t>
            </a:r>
            <a:r>
              <a:rPr lang="it-IT" sz="2400" baseline="30000" noProof="0" dirty="0">
                <a:solidFill>
                  <a:srgbClr val="003333"/>
                </a:solidFill>
                <a:latin typeface="Aglet Mono"/>
              </a:rPr>
              <a:t>[1]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C5CA5FA-95B0-FED0-08E8-56110924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2619021"/>
            <a:ext cx="5515725" cy="50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2C7F1E-6268-248A-5FD3-292BCF18FE0D}"/>
              </a:ext>
            </a:extLst>
          </p:cNvPr>
          <p:cNvSpPr txBox="1"/>
          <p:nvPr/>
        </p:nvSpPr>
        <p:spPr>
          <a:xfrm>
            <a:off x="1024873" y="9528826"/>
            <a:ext cx="4275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noProof="0" dirty="0">
                <a:solidFill>
                  <a:srgbClr val="003333"/>
                </a:solidFill>
                <a:latin typeface="Aglet Mono"/>
              </a:rPr>
              <a:t>[1] </a:t>
            </a:r>
            <a:r>
              <a:rPr lang="it-IT" sz="1200" noProof="0" dirty="0">
                <a:solidFill>
                  <a:srgbClr val="00CD00"/>
                </a:solidFill>
                <a:latin typeface="Aglet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https://slurm.schedmd.com/overview.html</a:t>
            </a:r>
            <a:r>
              <a:rPr lang="it-IT" sz="1200" noProof="0" dirty="0">
                <a:solidFill>
                  <a:srgbClr val="00CD00"/>
                </a:solidFill>
                <a:latin typeface="Aglet Mono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F6D11-0C0C-AA20-EDEA-BFEF82F5EB61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</p:spTree>
    <p:extLst>
      <p:ext uri="{BB962C8B-B14F-4D97-AF65-F5344CB8AC3E}">
        <p14:creationId xmlns:p14="http://schemas.microsoft.com/office/powerpoint/2010/main" val="260024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20512-A0B0-7E05-CCA0-2AE7D147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2B26F3B-722F-74F8-69E8-75F1B6CECC23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8407892-B5A5-3AC4-40E3-B263F35DD6EA}"/>
              </a:ext>
            </a:extLst>
          </p:cNvPr>
          <p:cNvGrpSpPr/>
          <p:nvPr/>
        </p:nvGrpSpPr>
        <p:grpSpPr>
          <a:xfrm>
            <a:off x="10337800" y="2335165"/>
            <a:ext cx="5689600" cy="7032353"/>
            <a:chOff x="0" y="0"/>
            <a:chExt cx="881468" cy="10894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DC11AA5-3828-1FBB-FCD1-5436F7F6E983}"/>
                </a:ext>
              </a:extLst>
            </p:cNvPr>
            <p:cNvSpPr/>
            <p:nvPr/>
          </p:nvSpPr>
          <p:spPr>
            <a:xfrm>
              <a:off x="0" y="0"/>
              <a:ext cx="881468" cy="1089496"/>
            </a:xfrm>
            <a:custGeom>
              <a:avLst/>
              <a:gdLst/>
              <a:ahLst/>
              <a:cxnLst/>
              <a:rect l="l" t="t" r="r" b="b"/>
              <a:pathLst>
                <a:path w="881468" h="1089496">
                  <a:moveTo>
                    <a:pt x="0" y="0"/>
                  </a:moveTo>
                  <a:lnTo>
                    <a:pt x="881468" y="0"/>
                  </a:lnTo>
                  <a:lnTo>
                    <a:pt x="881468" y="1089496"/>
                  </a:lnTo>
                  <a:lnTo>
                    <a:pt x="0" y="1089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D09010B-C37D-2902-D92B-9F89AAA7BCFE}"/>
              </a:ext>
            </a:extLst>
          </p:cNvPr>
          <p:cNvSpPr txBox="1"/>
          <p:nvPr/>
        </p:nvSpPr>
        <p:spPr>
          <a:xfrm>
            <a:off x="1219200" y="2358951"/>
            <a:ext cx="8084766" cy="153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SLURM</a:t>
            </a:r>
          </a:p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workload</a:t>
            </a: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 manager</a:t>
            </a:r>
            <a:endParaRPr lang="it-IT" sz="6399" u="none" strike="noStrike" noProof="0" dirty="0">
              <a:solidFill>
                <a:srgbClr val="003333"/>
              </a:solidFill>
              <a:latin typeface="DM Sans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A04F87A-6B90-5E14-F9D7-38783266E1C6}"/>
              </a:ext>
            </a:extLst>
          </p:cNvPr>
          <p:cNvSpPr txBox="1"/>
          <p:nvPr/>
        </p:nvSpPr>
        <p:spPr>
          <a:xfrm>
            <a:off x="1219200" y="3988509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Caratteristiche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A06C3BF-D80B-9770-43E0-EA4CCADEB231}"/>
              </a:ext>
            </a:extLst>
          </p:cNvPr>
          <p:cNvSpPr txBox="1"/>
          <p:nvPr/>
        </p:nvSpPr>
        <p:spPr>
          <a:xfrm>
            <a:off x="1219200" y="5188659"/>
            <a:ext cx="8084766" cy="3882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Batch System ottimizzato per calcolo HPC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Multi-nodo (</a:t>
            </a:r>
            <a:r>
              <a:rPr lang="it-IT" sz="2400" noProof="0" dirty="0" err="1">
                <a:solidFill>
                  <a:srgbClr val="003333"/>
                </a:solidFill>
                <a:latin typeface="Aglet Mono"/>
              </a:rPr>
              <a:t>mpi</a:t>
            </a: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)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Utilizzo di acceleratori (e.g. GPU)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Modulare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Ampio ecosistema di plugin per la gestione di utenti e gruppi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Semplice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Pochi demoni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noProof="0" dirty="0">
                <a:solidFill>
                  <a:srgbClr val="003333"/>
                </a:solidFill>
                <a:latin typeface="Aglet Mono"/>
              </a:rPr>
              <a:t>Tool per la configurazione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200A348-070C-CB91-D76C-BE56DF6FA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2619021"/>
            <a:ext cx="5515725" cy="50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438D0E-D21D-FCA8-D3A8-D04B68BC9B08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</p:spTree>
    <p:extLst>
      <p:ext uri="{BB962C8B-B14F-4D97-AF65-F5344CB8AC3E}">
        <p14:creationId xmlns:p14="http://schemas.microsoft.com/office/powerpoint/2010/main" val="132682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70925-2420-90A3-AE55-5EAD0686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E68F36-A75C-4DC6-E476-89399FFB0C4E}"/>
              </a:ext>
            </a:extLst>
          </p:cNvPr>
          <p:cNvSpPr/>
          <p:nvPr/>
        </p:nvSpPr>
        <p:spPr>
          <a:xfrm>
            <a:off x="929531" y="720074"/>
            <a:ext cx="2677269" cy="767746"/>
          </a:xfrm>
          <a:custGeom>
            <a:avLst/>
            <a:gdLst/>
            <a:ahLst/>
            <a:cxnLst/>
            <a:rect l="l" t="t" r="r" b="b"/>
            <a:pathLst>
              <a:path w="2677269" h="767746">
                <a:moveTo>
                  <a:pt x="0" y="0"/>
                </a:moveTo>
                <a:lnTo>
                  <a:pt x="2677269" y="0"/>
                </a:lnTo>
                <a:lnTo>
                  <a:pt x="2677269" y="767747"/>
                </a:lnTo>
                <a:lnTo>
                  <a:pt x="0" y="7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71" b="-27371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5056006-2CA6-4BDD-6BAA-787BDFE0FB19}"/>
              </a:ext>
            </a:extLst>
          </p:cNvPr>
          <p:cNvSpPr txBox="1"/>
          <p:nvPr/>
        </p:nvSpPr>
        <p:spPr>
          <a:xfrm>
            <a:off x="1219200" y="2358951"/>
            <a:ext cx="8084766" cy="153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SLURM</a:t>
            </a:r>
          </a:p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t-IT" sz="6399" noProof="0" dirty="0" err="1">
                <a:solidFill>
                  <a:srgbClr val="003333"/>
                </a:solidFill>
                <a:latin typeface="DM Sans Bold"/>
              </a:rPr>
              <a:t>workload</a:t>
            </a:r>
            <a:r>
              <a:rPr lang="it-IT" sz="6399" noProof="0" dirty="0">
                <a:solidFill>
                  <a:srgbClr val="003333"/>
                </a:solidFill>
                <a:latin typeface="DM Sans Bold"/>
              </a:rPr>
              <a:t> manager</a:t>
            </a:r>
            <a:endParaRPr lang="it-IT" sz="6399" u="none" strike="noStrike" noProof="0" dirty="0">
              <a:solidFill>
                <a:srgbClr val="003333"/>
              </a:solidFill>
              <a:latin typeface="DM Sans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9D6A1D8-58D7-E850-ACEF-42E84744E88A}"/>
              </a:ext>
            </a:extLst>
          </p:cNvPr>
          <p:cNvSpPr txBox="1"/>
          <p:nvPr/>
        </p:nvSpPr>
        <p:spPr>
          <a:xfrm>
            <a:off x="1219200" y="3988509"/>
            <a:ext cx="808476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003333"/>
                </a:solidFill>
                <a:latin typeface="DM Sans"/>
              </a:rPr>
              <a:t>Architettura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B96C79E-30D7-3164-04AF-BC3100E5EEA5}"/>
              </a:ext>
            </a:extLst>
          </p:cNvPr>
          <p:cNvSpPr txBox="1"/>
          <p:nvPr/>
        </p:nvSpPr>
        <p:spPr>
          <a:xfrm>
            <a:off x="1219200" y="5405609"/>
            <a:ext cx="8084766" cy="344876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 err="1">
                <a:solidFill>
                  <a:srgbClr val="003333"/>
                </a:solidFill>
                <a:latin typeface="Aglet Mono"/>
              </a:rPr>
              <a:t>slurmctld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</a:rPr>
              <a:t> 	</a:t>
            </a:r>
            <a:br>
              <a:rPr lang="it-IT" sz="2400" b="1" noProof="0" dirty="0">
                <a:solidFill>
                  <a:srgbClr val="003333"/>
                </a:solidFill>
                <a:latin typeface="Aglet Mono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controller del cluster, 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possibile configurazione in HA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slurmd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	</a:t>
            </a:r>
            <a:br>
              <a:rPr lang="it-IT" sz="2400" b="1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gestisce l’esecuzione dei job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b="1" noProof="0" dirty="0" err="1">
                <a:solidFill>
                  <a:srgbClr val="003333"/>
                </a:solidFill>
                <a:latin typeface="Aglet Mono"/>
                <a:sym typeface="Wingdings" pitchFamily="2" charset="2"/>
              </a:rPr>
              <a:t>slurmdbd</a:t>
            </a:r>
            <a:r>
              <a:rPr lang="it-IT" sz="2400" b="1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 	</a:t>
            </a:r>
            <a:br>
              <a:rPr lang="it-IT" sz="2400" b="1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demone che si occupa di accounting</a:t>
            </a:r>
            <a:b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</a:br>
            <a:r>
              <a:rPr lang="it-IT" sz="2400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 non necessario </a:t>
            </a:r>
            <a:r>
              <a:rPr lang="it-IT" sz="2400" u="sng" noProof="0" dirty="0">
                <a:solidFill>
                  <a:srgbClr val="003333"/>
                </a:solidFill>
                <a:latin typeface="Aglet Mono"/>
                <a:sym typeface="Wingdings" pitchFamily="2" charset="2"/>
              </a:rPr>
              <a:t>ma raccomandato</a:t>
            </a:r>
            <a:endParaRPr lang="it-IT" sz="2400" u="sng" noProof="0" dirty="0">
              <a:solidFill>
                <a:srgbClr val="003333"/>
              </a:solidFill>
              <a:latin typeface="Aglet Mono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D1A5EA-98CE-3F25-AB3E-BAAADD07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73903"/>
            <a:ext cx="3007596" cy="2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A1D41-7F22-FAF9-3825-810495DA6054}"/>
              </a:ext>
            </a:extLst>
          </p:cNvPr>
          <p:cNvSpPr txBox="1"/>
          <p:nvPr/>
        </p:nvSpPr>
        <p:spPr>
          <a:xfrm>
            <a:off x="9388511" y="9296400"/>
            <a:ext cx="735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noProof="0" dirty="0">
                <a:solidFill>
                  <a:srgbClr val="003333"/>
                </a:solidFill>
                <a:latin typeface="Aglet Mono"/>
              </a:rPr>
              <a:t>SLURM </a:t>
            </a:r>
            <a:r>
              <a:rPr lang="it-IT" noProof="0" dirty="0" err="1">
                <a:solidFill>
                  <a:srgbClr val="003333"/>
                </a:solidFill>
                <a:latin typeface="Aglet Mono"/>
              </a:rPr>
              <a:t>components</a:t>
            </a:r>
            <a:r>
              <a:rPr lang="it-IT" noProof="0" dirty="0">
                <a:solidFill>
                  <a:srgbClr val="003333"/>
                </a:solidFill>
                <a:latin typeface="Aglet Mono"/>
              </a:rPr>
              <a:t> from SLURM </a:t>
            </a:r>
            <a:r>
              <a:rPr lang="it-IT" noProof="0" dirty="0" err="1">
                <a:solidFill>
                  <a:srgbClr val="003333"/>
                </a:solidFill>
                <a:latin typeface="Aglet Mono"/>
              </a:rPr>
              <a:t>documentation</a:t>
            </a:r>
            <a:br>
              <a:rPr lang="it-IT" noProof="0" dirty="0">
                <a:solidFill>
                  <a:srgbClr val="003333"/>
                </a:solidFill>
                <a:latin typeface="Aglet Mono"/>
              </a:rPr>
            </a:br>
            <a:r>
              <a:rPr lang="it-IT" noProof="0" dirty="0">
                <a:solidFill>
                  <a:srgbClr val="00CD00"/>
                </a:solidFill>
                <a:latin typeface="Aglet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https://slurm.schedmd.com/overview.html#architecture</a:t>
            </a:r>
            <a:endParaRPr lang="it-IT" noProof="0" dirty="0">
              <a:solidFill>
                <a:srgbClr val="00CD00"/>
              </a:solidFill>
              <a:latin typeface="Aglet Mon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D571E3-9141-608C-F6C0-5F95DA39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223" y="3126982"/>
            <a:ext cx="7360477" cy="61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9B850D54-A99E-E348-F4BB-B5A12F2CDBB6}"/>
              </a:ext>
            </a:extLst>
          </p:cNvPr>
          <p:cNvSpPr txBox="1"/>
          <p:nvPr/>
        </p:nvSpPr>
        <p:spPr>
          <a:xfrm>
            <a:off x="4953000" y="990600"/>
            <a:ext cx="53848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it-IT" sz="1600" noProof="0" dirty="0">
                <a:solidFill>
                  <a:srgbClr val="003333"/>
                </a:solidFill>
                <a:latin typeface="Aglet Mono"/>
              </a:rPr>
              <a:t>26 / 11 / 2024 – INFN Pisa</a:t>
            </a:r>
          </a:p>
        </p:txBody>
      </p:sp>
    </p:spTree>
    <p:extLst>
      <p:ext uri="{BB962C8B-B14F-4D97-AF65-F5344CB8AC3E}">
        <p14:creationId xmlns:p14="http://schemas.microsoft.com/office/powerpoint/2010/main" val="177716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C231F5-D820-25F0-B1C2-B7116325E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D75D07-54CD-4988-D194-BEA635DED358}"/>
              </a:ext>
            </a:extLst>
          </p:cNvPr>
          <p:cNvSpPr/>
          <p:nvPr/>
        </p:nvSpPr>
        <p:spPr>
          <a:xfrm rot="10796773">
            <a:off x="-4254" y="-3097"/>
            <a:ext cx="6612507" cy="9073994"/>
          </a:xfrm>
          <a:custGeom>
            <a:avLst/>
            <a:gdLst/>
            <a:ahLst/>
            <a:cxnLst/>
            <a:rect l="l" t="t" r="r" b="b"/>
            <a:pathLst>
              <a:path w="6612507" h="9073994">
                <a:moveTo>
                  <a:pt x="6603997" y="9073994"/>
                </a:moveTo>
                <a:lnTo>
                  <a:pt x="0" y="9067796"/>
                </a:lnTo>
                <a:lnTo>
                  <a:pt x="8511" y="0"/>
                </a:lnTo>
                <a:lnTo>
                  <a:pt x="6612508" y="6198"/>
                </a:lnTo>
                <a:lnTo>
                  <a:pt x="6603997" y="9073994"/>
                </a:lnTo>
                <a:close/>
              </a:path>
            </a:pathLst>
          </a:custGeom>
          <a:blipFill>
            <a:blip r:embed="rId3"/>
            <a:stretch>
              <a:fillRect l="-134121" t="-13465" r="-17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EF0EC79-C15D-D167-9BA4-FA963741ED8C}"/>
              </a:ext>
            </a:extLst>
          </p:cNvPr>
          <p:cNvSpPr/>
          <p:nvPr/>
        </p:nvSpPr>
        <p:spPr>
          <a:xfrm flipV="1">
            <a:off x="6299200" y="5525090"/>
            <a:ext cx="1651000" cy="0"/>
          </a:xfrm>
          <a:prstGeom prst="line">
            <a:avLst/>
          </a:prstGeom>
          <a:ln w="9525" cap="flat">
            <a:solidFill>
              <a:srgbClr val="00C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87E3C75B-FEAD-42E5-4FF1-5C16ACD3C5DF}"/>
              </a:ext>
            </a:extLst>
          </p:cNvPr>
          <p:cNvSpPr/>
          <p:nvPr/>
        </p:nvSpPr>
        <p:spPr>
          <a:xfrm>
            <a:off x="7950200" y="5525090"/>
            <a:ext cx="1041400" cy="0"/>
          </a:xfrm>
          <a:prstGeom prst="line">
            <a:avLst/>
          </a:prstGeom>
          <a:ln w="9525" cap="flat">
            <a:solidFill>
              <a:srgbClr val="EFFF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A78077F-8B39-032A-3DA1-64406F61BFA0}"/>
              </a:ext>
            </a:extLst>
          </p:cNvPr>
          <p:cNvSpPr/>
          <p:nvPr/>
        </p:nvSpPr>
        <p:spPr>
          <a:xfrm>
            <a:off x="1219200" y="9429878"/>
            <a:ext cx="1346200" cy="495044"/>
          </a:xfrm>
          <a:custGeom>
            <a:avLst/>
            <a:gdLst/>
            <a:ahLst/>
            <a:cxnLst/>
            <a:rect l="l" t="t" r="r" b="b"/>
            <a:pathLst>
              <a:path w="1346200" h="495044">
                <a:moveTo>
                  <a:pt x="0" y="0"/>
                </a:moveTo>
                <a:lnTo>
                  <a:pt x="1346200" y="0"/>
                </a:lnTo>
                <a:lnTo>
                  <a:pt x="1346200" y="495044"/>
                </a:lnTo>
                <a:lnTo>
                  <a:pt x="0" y="49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69" t="-27358" r="-14443" b="-27358"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58C626A-66CF-6399-3EDA-B2B893E332F3}"/>
              </a:ext>
            </a:extLst>
          </p:cNvPr>
          <p:cNvGrpSpPr/>
          <p:nvPr/>
        </p:nvGrpSpPr>
        <p:grpSpPr>
          <a:xfrm>
            <a:off x="3606800" y="9067800"/>
            <a:ext cx="8382000" cy="1219200"/>
            <a:chOff x="0" y="0"/>
            <a:chExt cx="2207605" cy="321106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45F7BB2-302E-1E06-798A-A797D677E688}"/>
                </a:ext>
              </a:extLst>
            </p:cNvPr>
            <p:cNvSpPr/>
            <p:nvPr/>
          </p:nvSpPr>
          <p:spPr>
            <a:xfrm>
              <a:off x="0" y="0"/>
              <a:ext cx="2207605" cy="321106"/>
            </a:xfrm>
            <a:custGeom>
              <a:avLst/>
              <a:gdLst/>
              <a:ahLst/>
              <a:cxnLst/>
              <a:rect l="l" t="t" r="r" b="b"/>
              <a:pathLst>
                <a:path w="2207605" h="321106">
                  <a:moveTo>
                    <a:pt x="0" y="0"/>
                  </a:moveTo>
                  <a:lnTo>
                    <a:pt x="2207605" y="0"/>
                  </a:lnTo>
                  <a:lnTo>
                    <a:pt x="220760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EFFFE6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61A0273-3776-4BB5-E07B-D32269EC3351}"/>
                </a:ext>
              </a:extLst>
            </p:cNvPr>
            <p:cNvSpPr txBox="1"/>
            <p:nvPr/>
          </p:nvSpPr>
          <p:spPr>
            <a:xfrm>
              <a:off x="0" y="-38100"/>
              <a:ext cx="220760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B84A3F4-F591-7569-03A6-E2C32659D9B5}"/>
              </a:ext>
            </a:extLst>
          </p:cNvPr>
          <p:cNvGrpSpPr/>
          <p:nvPr/>
        </p:nvGrpSpPr>
        <p:grpSpPr>
          <a:xfrm>
            <a:off x="11684000" y="9067800"/>
            <a:ext cx="6604000" cy="1219200"/>
            <a:chOff x="0" y="0"/>
            <a:chExt cx="1739325" cy="321106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C739FFC-B61B-9B4C-6CD0-48645B73AABF}"/>
                </a:ext>
              </a:extLst>
            </p:cNvPr>
            <p:cNvSpPr/>
            <p:nvPr/>
          </p:nvSpPr>
          <p:spPr>
            <a:xfrm>
              <a:off x="0" y="0"/>
              <a:ext cx="1739325" cy="321106"/>
            </a:xfrm>
            <a:custGeom>
              <a:avLst/>
              <a:gdLst/>
              <a:ahLst/>
              <a:cxnLst/>
              <a:rect l="l" t="t" r="r" b="b"/>
              <a:pathLst>
                <a:path w="1739325" h="321106">
                  <a:moveTo>
                    <a:pt x="0" y="0"/>
                  </a:moveTo>
                  <a:lnTo>
                    <a:pt x="1739325" y="0"/>
                  </a:lnTo>
                  <a:lnTo>
                    <a:pt x="1739325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436C063-7711-79CE-87E0-8A5258B59D25}"/>
                </a:ext>
              </a:extLst>
            </p:cNvPr>
            <p:cNvSpPr txBox="1"/>
            <p:nvPr/>
          </p:nvSpPr>
          <p:spPr>
            <a:xfrm>
              <a:off x="0" y="-38100"/>
              <a:ext cx="1739325" cy="35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 lang="it-IT" noProof="0" dirty="0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72CDEF34-8BBA-F199-EB09-C8AD88FEA4F3}"/>
              </a:ext>
            </a:extLst>
          </p:cNvPr>
          <p:cNvSpPr/>
          <p:nvPr/>
        </p:nvSpPr>
        <p:spPr>
          <a:xfrm>
            <a:off x="7163607" y="9489473"/>
            <a:ext cx="1240162" cy="371348"/>
          </a:xfrm>
          <a:custGeom>
            <a:avLst/>
            <a:gdLst/>
            <a:ahLst/>
            <a:cxnLst/>
            <a:rect l="l" t="t" r="r" b="b"/>
            <a:pathLst>
              <a:path w="1240162" h="371348">
                <a:moveTo>
                  <a:pt x="0" y="0"/>
                </a:moveTo>
                <a:lnTo>
                  <a:pt x="1240162" y="0"/>
                </a:lnTo>
                <a:lnTo>
                  <a:pt x="1240162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EE09001-C122-1CC9-683C-3721075A7A8E}"/>
              </a:ext>
            </a:extLst>
          </p:cNvPr>
          <p:cNvSpPr/>
          <p:nvPr/>
        </p:nvSpPr>
        <p:spPr>
          <a:xfrm>
            <a:off x="4953000" y="9489473"/>
            <a:ext cx="1708200" cy="371348"/>
          </a:xfrm>
          <a:custGeom>
            <a:avLst/>
            <a:gdLst/>
            <a:ahLst/>
            <a:cxnLst/>
            <a:rect l="l" t="t" r="r" b="b"/>
            <a:pathLst>
              <a:path w="1708200" h="371348">
                <a:moveTo>
                  <a:pt x="0" y="0"/>
                </a:moveTo>
                <a:lnTo>
                  <a:pt x="1708200" y="0"/>
                </a:lnTo>
                <a:lnTo>
                  <a:pt x="1708200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4ECF99C-00D7-DC3C-4AC1-94FB3F02D2D7}"/>
              </a:ext>
            </a:extLst>
          </p:cNvPr>
          <p:cNvSpPr/>
          <p:nvPr/>
        </p:nvSpPr>
        <p:spPr>
          <a:xfrm>
            <a:off x="8906176" y="9466449"/>
            <a:ext cx="1431624" cy="421902"/>
          </a:xfrm>
          <a:custGeom>
            <a:avLst/>
            <a:gdLst/>
            <a:ahLst/>
            <a:cxnLst/>
            <a:rect l="l" t="t" r="r" b="b"/>
            <a:pathLst>
              <a:path w="1431624" h="421902">
                <a:moveTo>
                  <a:pt x="0" y="0"/>
                </a:moveTo>
                <a:lnTo>
                  <a:pt x="1431624" y="0"/>
                </a:lnTo>
                <a:lnTo>
                  <a:pt x="1431624" y="421902"/>
                </a:lnTo>
                <a:lnTo>
                  <a:pt x="0" y="421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35C5AA0B-6132-C9F2-6F62-F328884E83F0}"/>
              </a:ext>
            </a:extLst>
          </p:cNvPr>
          <p:cNvSpPr/>
          <p:nvPr/>
        </p:nvSpPr>
        <p:spPr>
          <a:xfrm>
            <a:off x="13030200" y="9489473"/>
            <a:ext cx="967634" cy="371348"/>
          </a:xfrm>
          <a:custGeom>
            <a:avLst/>
            <a:gdLst/>
            <a:ahLst/>
            <a:cxnLst/>
            <a:rect l="l" t="t" r="r" b="b"/>
            <a:pathLst>
              <a:path w="967634" h="371348">
                <a:moveTo>
                  <a:pt x="0" y="0"/>
                </a:moveTo>
                <a:lnTo>
                  <a:pt x="967634" y="0"/>
                </a:lnTo>
                <a:lnTo>
                  <a:pt x="967634" y="371348"/>
                </a:lnTo>
                <a:lnTo>
                  <a:pt x="0" y="371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89B7BBD2-35EB-FB02-DD1C-1D2B5C54A7D3}"/>
              </a:ext>
            </a:extLst>
          </p:cNvPr>
          <p:cNvSpPr txBox="1"/>
          <p:nvPr/>
        </p:nvSpPr>
        <p:spPr>
          <a:xfrm>
            <a:off x="7950200" y="3627135"/>
            <a:ext cx="9118600" cy="1897955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/>
          <a:p>
            <a:pPr>
              <a:lnSpc>
                <a:spcPts val="7359"/>
              </a:lnSpc>
            </a:pPr>
            <a:r>
              <a:rPr lang="it-IT" sz="6399" noProof="0" dirty="0">
                <a:solidFill>
                  <a:srgbClr val="EFFFE6"/>
                </a:solidFill>
                <a:latin typeface="DM Sans Semi-Bold"/>
              </a:rPr>
              <a:t>Setup cluster HPC con SLURM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66B6905C-830E-3B9B-29B0-E24D21F57302}"/>
              </a:ext>
            </a:extLst>
          </p:cNvPr>
          <p:cNvSpPr txBox="1"/>
          <p:nvPr/>
        </p:nvSpPr>
        <p:spPr>
          <a:xfrm>
            <a:off x="12133505" y="9612917"/>
            <a:ext cx="783310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"/>
              </a:lnSpc>
              <a:spcBef>
                <a:spcPct val="0"/>
              </a:spcBef>
            </a:pPr>
            <a:r>
              <a:rPr lang="it-IT" sz="600" noProof="0" dirty="0">
                <a:solidFill>
                  <a:srgbClr val="003333"/>
                </a:solidFill>
                <a:latin typeface="DM Sans Semi-Bold"/>
              </a:rPr>
              <a:t>In collaborazione con</a:t>
            </a: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0704E44-8F3A-42F7-9199-EF4FA542DA70}"/>
              </a:ext>
            </a:extLst>
          </p:cNvPr>
          <p:cNvGrpSpPr/>
          <p:nvPr/>
        </p:nvGrpSpPr>
        <p:grpSpPr>
          <a:xfrm>
            <a:off x="14502659" y="9466449"/>
            <a:ext cx="890071" cy="421902"/>
            <a:chOff x="0" y="0"/>
            <a:chExt cx="881468" cy="417825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AD76D15-D2FF-FE5F-9EFE-D27BAD991A6A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6685A945-F54A-6565-EFC7-D4BC0F090546}"/>
              </a:ext>
            </a:extLst>
          </p:cNvPr>
          <p:cNvGrpSpPr/>
          <p:nvPr/>
        </p:nvGrpSpPr>
        <p:grpSpPr>
          <a:xfrm>
            <a:off x="15897555" y="9466449"/>
            <a:ext cx="890071" cy="421902"/>
            <a:chOff x="0" y="0"/>
            <a:chExt cx="881468" cy="41782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D1614B8-3CB8-6C58-FC09-16BB79BA0B99}"/>
                </a:ext>
              </a:extLst>
            </p:cNvPr>
            <p:cNvSpPr/>
            <p:nvPr/>
          </p:nvSpPr>
          <p:spPr>
            <a:xfrm>
              <a:off x="0" y="0"/>
              <a:ext cx="881468" cy="417825"/>
            </a:xfrm>
            <a:custGeom>
              <a:avLst/>
              <a:gdLst/>
              <a:ahLst/>
              <a:cxnLst/>
              <a:rect l="l" t="t" r="r" b="b"/>
              <a:pathLst>
                <a:path w="881468" h="417825">
                  <a:moveTo>
                    <a:pt x="0" y="0"/>
                  </a:moveTo>
                  <a:lnTo>
                    <a:pt x="881468" y="0"/>
                  </a:lnTo>
                  <a:lnTo>
                    <a:pt x="881468" y="417825"/>
                  </a:lnTo>
                  <a:lnTo>
                    <a:pt x="0" y="41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it-IT" noProof="0" dirty="0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44B21161-F52D-966C-61C0-03420786F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0"/>
          <a:stretch/>
        </p:blipFill>
        <p:spPr bwMode="auto">
          <a:xfrm>
            <a:off x="15149494" y="9251405"/>
            <a:ext cx="2138682" cy="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00771"/>
      </p:ext>
    </p:extLst>
  </p:cSld>
  <p:clrMapOvr>
    <a:masterClrMapping/>
  </p:clrMapOvr>
</p:sld>
</file>

<file path=ppt/theme/theme1.xml><?xml version="1.0" encoding="utf-8"?>
<a:theme xmlns:a="http://schemas.openxmlformats.org/drawingml/2006/main" name="Vuo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sister - Template Slide_nuovo 2024" id="{03D1373F-67D3-864D-91A1-F29DEB666C91}" vid="{A5CD1ED7-5C2E-AA45-8FBA-40219D520E4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Vuota</Template>
  <TotalTime>8460</TotalTime>
  <Words>4200</Words>
  <Application>Microsoft Macintosh PowerPoint</Application>
  <PresentationFormat>Custom</PresentationFormat>
  <Paragraphs>634</Paragraphs>
  <Slides>44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Hack Nerd Font Mono</vt:lpstr>
      <vt:lpstr>DM Sans Semi-Bold</vt:lpstr>
      <vt:lpstr>Calibri</vt:lpstr>
      <vt:lpstr>DM Sans</vt:lpstr>
      <vt:lpstr>Aglet Mono</vt:lpstr>
      <vt:lpstr>DM Sans Bold</vt:lpstr>
      <vt:lpstr>Arial</vt:lpstr>
      <vt:lpstr>Vuota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Alessandro Pascolini</dc:creator>
  <cp:lastModifiedBy>Alessandro Pascolini</cp:lastModifiedBy>
  <cp:revision>1</cp:revision>
  <dcterms:created xsi:type="dcterms:W3CDTF">2024-11-05T16:49:56Z</dcterms:created>
  <dcterms:modified xsi:type="dcterms:W3CDTF">2024-11-26T14:01:17Z</dcterms:modified>
  <dc:identifier>DAF_kfBm0-M</dc:identifier>
</cp:coreProperties>
</file>