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68" r:id="rId4"/>
    <p:sldId id="297" r:id="rId5"/>
    <p:sldId id="300" r:id="rId6"/>
    <p:sldId id="299" r:id="rId7"/>
    <p:sldId id="298" r:id="rId8"/>
    <p:sldId id="296" r:id="rId9"/>
    <p:sldId id="285" r:id="rId10"/>
    <p:sldId id="287" r:id="rId11"/>
    <p:sldId id="289" r:id="rId12"/>
    <p:sldId id="290" r:id="rId13"/>
    <p:sldId id="291" r:id="rId14"/>
    <p:sldId id="283" r:id="rId15"/>
    <p:sldId id="286" r:id="rId16"/>
    <p:sldId id="28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4152E8F-5875-2F47-8D4B-7A51AD4E16D6}">
          <p14:sldIdLst>
            <p14:sldId id="256"/>
            <p14:sldId id="292"/>
            <p14:sldId id="268"/>
            <p14:sldId id="297"/>
            <p14:sldId id="300"/>
            <p14:sldId id="299"/>
            <p14:sldId id="298"/>
            <p14:sldId id="296"/>
            <p14:sldId id="285"/>
            <p14:sldId id="287"/>
            <p14:sldId id="289"/>
            <p14:sldId id="290"/>
            <p14:sldId id="291"/>
            <p14:sldId id="283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14D"/>
    <a:srgbClr val="075655"/>
    <a:srgbClr val="355E96"/>
    <a:srgbClr val="0B8658"/>
    <a:srgbClr val="F280D0"/>
    <a:srgbClr val="767676"/>
    <a:srgbClr val="FFFD78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B547D-0C9D-204C-9888-3EF22EC6991B}" v="61" dt="2024-10-08T15:54:48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7"/>
    <p:restoredTop sz="96154"/>
  </p:normalViewPr>
  <p:slideViewPr>
    <p:cSldViewPr snapToGrid="0">
      <p:cViewPr>
        <p:scale>
          <a:sx n="89" d="100"/>
          <a:sy n="89" d="100"/>
        </p:scale>
        <p:origin x="1752" y="7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Vannoli" userId="d3dd8074-6153-413f-8489-0520e8e1fbe1" providerId="ADAL" clId="{D03B547D-0C9D-204C-9888-3EF22EC6991B}"/>
    <pc:docChg chg="undo redo custSel addSld delSld modSld sldOrd modSection">
      <pc:chgData name="Leonardo Vannoli" userId="d3dd8074-6153-413f-8489-0520e8e1fbe1" providerId="ADAL" clId="{D03B547D-0C9D-204C-9888-3EF22EC6991B}" dt="2024-10-09T13:02:21.370" v="354" actId="27636"/>
      <pc:docMkLst>
        <pc:docMk/>
      </pc:docMkLst>
      <pc:sldChg chg="modSp mod">
        <pc:chgData name="Leonardo Vannoli" userId="d3dd8074-6153-413f-8489-0520e8e1fbe1" providerId="ADAL" clId="{D03B547D-0C9D-204C-9888-3EF22EC6991B}" dt="2024-10-09T13:02:21.370" v="354" actId="27636"/>
        <pc:sldMkLst>
          <pc:docMk/>
          <pc:sldMk cId="336793190" sldId="256"/>
        </pc:sldMkLst>
        <pc:spChg chg="mod">
          <ac:chgData name="Leonardo Vannoli" userId="d3dd8074-6153-413f-8489-0520e8e1fbe1" providerId="ADAL" clId="{D03B547D-0C9D-204C-9888-3EF22EC6991B}" dt="2024-10-09T13:00:57.407" v="311" actId="20577"/>
          <ac:spMkLst>
            <pc:docMk/>
            <pc:sldMk cId="336793190" sldId="256"/>
            <ac:spMk id="2" creationId="{B0FEC8CE-FE1D-6CAD-0DC8-10CE01C06B0A}"/>
          </ac:spMkLst>
        </pc:spChg>
        <pc:spChg chg="mod">
          <ac:chgData name="Leonardo Vannoli" userId="d3dd8074-6153-413f-8489-0520e8e1fbe1" providerId="ADAL" clId="{D03B547D-0C9D-204C-9888-3EF22EC6991B}" dt="2024-10-09T13:02:21.370" v="354" actId="27636"/>
          <ac:spMkLst>
            <pc:docMk/>
            <pc:sldMk cId="336793190" sldId="256"/>
            <ac:spMk id="3" creationId="{ADAA7E04-D771-A5F8-D972-DD71C7F226DC}"/>
          </ac:spMkLst>
        </pc:spChg>
        <pc:spChg chg="mod">
          <ac:chgData name="Leonardo Vannoli" userId="d3dd8074-6153-413f-8489-0520e8e1fbe1" providerId="ADAL" clId="{D03B547D-0C9D-204C-9888-3EF22EC6991B}" dt="2024-10-08T09:04:46.853" v="73" actId="20577"/>
          <ac:spMkLst>
            <pc:docMk/>
            <pc:sldMk cId="336793190" sldId="256"/>
            <ac:spMk id="5" creationId="{21E5647B-4A99-32D2-44B6-F8A316D99377}"/>
          </ac:spMkLst>
        </pc:spChg>
      </pc:sldChg>
      <pc:sldChg chg="del">
        <pc:chgData name="Leonardo Vannoli" userId="d3dd8074-6153-413f-8489-0520e8e1fbe1" providerId="ADAL" clId="{D03B547D-0C9D-204C-9888-3EF22EC6991B}" dt="2024-10-08T09:02:45.800" v="7" actId="2696"/>
        <pc:sldMkLst>
          <pc:docMk/>
          <pc:sldMk cId="4267610501" sldId="274"/>
        </pc:sldMkLst>
      </pc:sldChg>
      <pc:sldChg chg="modSp mod ord">
        <pc:chgData name="Leonardo Vannoli" userId="d3dd8074-6153-413f-8489-0520e8e1fbe1" providerId="ADAL" clId="{D03B547D-0C9D-204C-9888-3EF22EC6991B}" dt="2024-10-09T13:02:00.041" v="340" actId="20577"/>
        <pc:sldMkLst>
          <pc:docMk/>
          <pc:sldMk cId="2373580463" sldId="285"/>
        </pc:sldMkLst>
        <pc:spChg chg="mod">
          <ac:chgData name="Leonardo Vannoli" userId="d3dd8074-6153-413f-8489-0520e8e1fbe1" providerId="ADAL" clId="{D03B547D-0C9D-204C-9888-3EF22EC6991B}" dt="2024-10-09T13:02:00.041" v="340" actId="20577"/>
          <ac:spMkLst>
            <pc:docMk/>
            <pc:sldMk cId="2373580463" sldId="285"/>
            <ac:spMk id="2" creationId="{E96C92EA-FB0C-629D-483C-D0732C508D3A}"/>
          </ac:spMkLst>
        </pc:spChg>
      </pc:sldChg>
      <pc:sldChg chg="modSp mod ord">
        <pc:chgData name="Leonardo Vannoli" userId="d3dd8074-6153-413f-8489-0520e8e1fbe1" providerId="ADAL" clId="{D03B547D-0C9D-204C-9888-3EF22EC6991B}" dt="2024-10-09T13:02:05.578" v="347" actId="20577"/>
        <pc:sldMkLst>
          <pc:docMk/>
          <pc:sldMk cId="3527680101" sldId="287"/>
        </pc:sldMkLst>
        <pc:spChg chg="mod">
          <ac:chgData name="Leonardo Vannoli" userId="d3dd8074-6153-413f-8489-0520e8e1fbe1" providerId="ADAL" clId="{D03B547D-0C9D-204C-9888-3EF22EC6991B}" dt="2024-10-09T13:02:05.578" v="347" actId="20577"/>
          <ac:spMkLst>
            <pc:docMk/>
            <pc:sldMk cId="3527680101" sldId="287"/>
            <ac:spMk id="2" creationId="{E96C92EA-FB0C-629D-483C-D0732C508D3A}"/>
          </ac:spMkLst>
        </pc:spChg>
      </pc:sldChg>
      <pc:sldChg chg="ord">
        <pc:chgData name="Leonardo Vannoli" userId="d3dd8074-6153-413f-8489-0520e8e1fbe1" providerId="ADAL" clId="{D03B547D-0C9D-204C-9888-3EF22EC6991B}" dt="2024-10-08T15:55:32.911" v="306" actId="20578"/>
        <pc:sldMkLst>
          <pc:docMk/>
          <pc:sldMk cId="320333741" sldId="289"/>
        </pc:sldMkLst>
      </pc:sldChg>
      <pc:sldChg chg="ord">
        <pc:chgData name="Leonardo Vannoli" userId="d3dd8074-6153-413f-8489-0520e8e1fbe1" providerId="ADAL" clId="{D03B547D-0C9D-204C-9888-3EF22EC6991B}" dt="2024-10-08T15:55:32.911" v="306" actId="20578"/>
        <pc:sldMkLst>
          <pc:docMk/>
          <pc:sldMk cId="3118016795" sldId="290"/>
        </pc:sldMkLst>
      </pc:sldChg>
      <pc:sldChg chg="del">
        <pc:chgData name="Leonardo Vannoli" userId="d3dd8074-6153-413f-8489-0520e8e1fbe1" providerId="ADAL" clId="{D03B547D-0C9D-204C-9888-3EF22EC6991B}" dt="2024-10-08T15:55:38.905" v="307" actId="2696"/>
        <pc:sldMkLst>
          <pc:docMk/>
          <pc:sldMk cId="2778838392" sldId="293"/>
        </pc:sldMkLst>
      </pc:sldChg>
      <pc:sldChg chg="ord">
        <pc:chgData name="Leonardo Vannoli" userId="d3dd8074-6153-413f-8489-0520e8e1fbe1" providerId="ADAL" clId="{D03B547D-0C9D-204C-9888-3EF22EC6991B}" dt="2024-10-08T15:55:52.521" v="308" actId="20578"/>
        <pc:sldMkLst>
          <pc:docMk/>
          <pc:sldMk cId="3679593123" sldId="296"/>
        </pc:sldMkLst>
      </pc:sldChg>
      <pc:sldChg chg="modSp mod ord">
        <pc:chgData name="Leonardo Vannoli" userId="d3dd8074-6153-413f-8489-0520e8e1fbe1" providerId="ADAL" clId="{D03B547D-0C9D-204C-9888-3EF22EC6991B}" dt="2024-10-08T09:03:34.025" v="35" actId="20577"/>
        <pc:sldMkLst>
          <pc:docMk/>
          <pc:sldMk cId="1002866014" sldId="297"/>
        </pc:sldMkLst>
        <pc:spChg chg="mod">
          <ac:chgData name="Leonardo Vannoli" userId="d3dd8074-6153-413f-8489-0520e8e1fbe1" providerId="ADAL" clId="{D03B547D-0C9D-204C-9888-3EF22EC6991B}" dt="2024-10-08T09:03:34.025" v="35" actId="20577"/>
          <ac:spMkLst>
            <pc:docMk/>
            <pc:sldMk cId="1002866014" sldId="297"/>
            <ac:spMk id="5" creationId="{8222DF70-2976-6085-A981-0B681BEC9E4D}"/>
          </ac:spMkLst>
        </pc:spChg>
      </pc:sldChg>
      <pc:sldChg chg="add">
        <pc:chgData name="Leonardo Vannoli" userId="d3dd8074-6153-413f-8489-0520e8e1fbe1" providerId="ADAL" clId="{D03B547D-0C9D-204C-9888-3EF22EC6991B}" dt="2024-10-08T09:03:09.581" v="8"/>
        <pc:sldMkLst>
          <pc:docMk/>
          <pc:sldMk cId="3093027308" sldId="299"/>
        </pc:sldMkLst>
      </pc:sldChg>
      <pc:sldChg chg="addSp delSp modSp add mod">
        <pc:chgData name="Leonardo Vannoli" userId="d3dd8074-6153-413f-8489-0520e8e1fbe1" providerId="ADAL" clId="{D03B547D-0C9D-204C-9888-3EF22EC6991B}" dt="2024-10-08T15:55:08.681" v="305" actId="20577"/>
        <pc:sldMkLst>
          <pc:docMk/>
          <pc:sldMk cId="3399096730" sldId="300"/>
        </pc:sldMkLst>
        <pc:spChg chg="mod">
          <ac:chgData name="Leonardo Vannoli" userId="d3dd8074-6153-413f-8489-0520e8e1fbe1" providerId="ADAL" clId="{D03B547D-0C9D-204C-9888-3EF22EC6991B}" dt="2024-10-08T09:03:51.102" v="55" actId="20577"/>
          <ac:spMkLst>
            <pc:docMk/>
            <pc:sldMk cId="3399096730" sldId="300"/>
            <ac:spMk id="2" creationId="{B2B772FE-30C2-C6B2-C4AF-3BC5EFB01D17}"/>
          </ac:spMkLst>
        </pc:spChg>
        <pc:spChg chg="mod">
          <ac:chgData name="Leonardo Vannoli" userId="d3dd8074-6153-413f-8489-0520e8e1fbe1" providerId="ADAL" clId="{D03B547D-0C9D-204C-9888-3EF22EC6991B}" dt="2024-10-08T10:26:22.417" v="77" actId="20577"/>
          <ac:spMkLst>
            <pc:docMk/>
            <pc:sldMk cId="3399096730" sldId="300"/>
            <ac:spMk id="3" creationId="{9D027F18-516C-5956-F19B-161850A6D396}"/>
          </ac:spMkLst>
        </pc:spChg>
        <pc:spChg chg="mod">
          <ac:chgData name="Leonardo Vannoli" userId="d3dd8074-6153-413f-8489-0520e8e1fbe1" providerId="ADAL" clId="{D03B547D-0C9D-204C-9888-3EF22EC6991B}" dt="2024-10-08T15:55:08.681" v="305" actId="20577"/>
          <ac:spMkLst>
            <pc:docMk/>
            <pc:sldMk cId="3399096730" sldId="300"/>
            <ac:spMk id="4" creationId="{E7110491-21AE-7069-D8FA-139C31DB9457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9" creationId="{35C544C4-DAF6-04ED-CAC8-05487C736D7F}"/>
          </ac:spMkLst>
        </pc:spChg>
        <pc:spChg chg="add del mod">
          <ac:chgData name="Leonardo Vannoli" userId="d3dd8074-6153-413f-8489-0520e8e1fbe1" providerId="ADAL" clId="{D03B547D-0C9D-204C-9888-3EF22EC6991B}" dt="2024-10-08T10:38:10.727" v="144" actId="478"/>
          <ac:spMkLst>
            <pc:docMk/>
            <pc:sldMk cId="3399096730" sldId="300"/>
            <ac:spMk id="10" creationId="{63384FBE-8103-10F7-74D4-7BBE3A81E8FB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11" creationId="{335A7BF4-9DAD-2794-A9FE-CDDB9D048F67}"/>
          </ac:spMkLst>
        </pc:spChg>
        <pc:spChg chg="del">
          <ac:chgData name="Leonardo Vannoli" userId="d3dd8074-6153-413f-8489-0520e8e1fbe1" providerId="ADAL" clId="{D03B547D-0C9D-204C-9888-3EF22EC6991B}" dt="2024-10-08T10:27:45.187" v="85" actId="478"/>
          <ac:spMkLst>
            <pc:docMk/>
            <pc:sldMk cId="3399096730" sldId="300"/>
            <ac:spMk id="12" creationId="{0ABF01CD-4CA4-2FF5-4AEE-CC569D5A3F19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14" creationId="{7192B361-4155-6B6E-BCB7-59676F5BB36B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15" creationId="{679F576F-AA63-57A9-2713-95683206A77D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16" creationId="{B527075B-4700-31BC-D253-FBA0E888C996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17" creationId="{593B43DE-8B50-9B69-19B0-A3EF4E6CADEE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18" creationId="{C4F0008E-86CA-EE8D-9B93-CAE7E32F56E6}"/>
          </ac:spMkLst>
        </pc:spChg>
        <pc:spChg chg="add del mod">
          <ac:chgData name="Leonardo Vannoli" userId="d3dd8074-6153-413f-8489-0520e8e1fbe1" providerId="ADAL" clId="{D03B547D-0C9D-204C-9888-3EF22EC6991B}" dt="2024-10-08T10:38:10.727" v="144" actId="478"/>
          <ac:spMkLst>
            <pc:docMk/>
            <pc:sldMk cId="3399096730" sldId="300"/>
            <ac:spMk id="19" creationId="{D7B4380B-74A7-91B9-EC1E-F04A882F790E}"/>
          </ac:spMkLst>
        </pc:spChg>
        <pc:spChg chg="add del mod">
          <ac:chgData name="Leonardo Vannoli" userId="d3dd8074-6153-413f-8489-0520e8e1fbe1" providerId="ADAL" clId="{D03B547D-0C9D-204C-9888-3EF22EC6991B}" dt="2024-10-08T10:38:10.727" v="144" actId="478"/>
          <ac:spMkLst>
            <pc:docMk/>
            <pc:sldMk cId="3399096730" sldId="300"/>
            <ac:spMk id="20" creationId="{FE01A950-1BBB-66F6-EE53-222392F9D2B4}"/>
          </ac:spMkLst>
        </pc:spChg>
        <pc:spChg chg="add del mod">
          <ac:chgData name="Leonardo Vannoli" userId="d3dd8074-6153-413f-8489-0520e8e1fbe1" providerId="ADAL" clId="{D03B547D-0C9D-204C-9888-3EF22EC6991B}" dt="2024-10-08T10:38:10.727" v="144" actId="478"/>
          <ac:spMkLst>
            <pc:docMk/>
            <pc:sldMk cId="3399096730" sldId="300"/>
            <ac:spMk id="21" creationId="{7B8BFBEF-B899-6866-A78E-EDE2ACAF3935}"/>
          </ac:spMkLst>
        </pc:spChg>
        <pc:spChg chg="add del mod">
          <ac:chgData name="Leonardo Vannoli" userId="d3dd8074-6153-413f-8489-0520e8e1fbe1" providerId="ADAL" clId="{D03B547D-0C9D-204C-9888-3EF22EC6991B}" dt="2024-10-08T10:38:10.727" v="144" actId="478"/>
          <ac:spMkLst>
            <pc:docMk/>
            <pc:sldMk cId="3399096730" sldId="300"/>
            <ac:spMk id="22" creationId="{B0A3A480-74A2-CC58-545C-2720996B7F12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3" creationId="{1E797A7F-D033-9FCE-DCF4-B59E61A351CC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4" creationId="{0A675AD0-0DA0-1E88-98FE-45B9D2C8FC4C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5" creationId="{5C66DD6C-BA80-FB14-3815-C04341FA2121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6" creationId="{0BECFB01-9C15-82BB-B18D-6B045AFCB576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7" creationId="{20A529E4-ED1A-054A-2FB3-8DD858D30111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8" creationId="{63C1DCA7-179E-1FC9-3F85-19556D4DDB70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29" creationId="{BAFE408E-1A79-5CFC-D2E8-B5FF2D7C1BB1}"/>
          </ac:spMkLst>
        </pc:spChg>
        <pc:spChg chg="add del mod">
          <ac:chgData name="Leonardo Vannoli" userId="d3dd8074-6153-413f-8489-0520e8e1fbe1" providerId="ADAL" clId="{D03B547D-0C9D-204C-9888-3EF22EC6991B}" dt="2024-10-08T10:38:08.283" v="143" actId="478"/>
          <ac:spMkLst>
            <pc:docMk/>
            <pc:sldMk cId="3399096730" sldId="300"/>
            <ac:spMk id="30" creationId="{2BD5755A-86D8-761F-FDB8-459AFFBF50F5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1" creationId="{287AE1DC-7FFD-9C86-7B90-0E99CFD7EAC6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2" creationId="{5B8701D5-E4A3-C321-EF58-8BFA557A4C12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3" creationId="{F79A477A-E14D-22D2-367E-15F631E139FD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4" creationId="{713F114A-1E43-95C3-ED90-8052B8625EB3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5" creationId="{400B92A9-1BC4-DBF9-0054-1AEC8A7C4902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6" creationId="{037F0515-54F5-5F5C-0293-19C1E78D903B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7" creationId="{461D53D0-0476-049C-201E-4057BF1ED559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8" creationId="{5FFA9DE4-12FE-02A0-D2DF-74CF8DA4B710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39" creationId="{1CF69DF7-058F-4534-C51F-7E95A482A8A1}"/>
          </ac:spMkLst>
        </pc:spChg>
        <pc:spChg chg="add del mod">
          <ac:chgData name="Leonardo Vannoli" userId="d3dd8074-6153-413f-8489-0520e8e1fbe1" providerId="ADAL" clId="{D03B547D-0C9D-204C-9888-3EF22EC6991B}" dt="2024-10-08T10:42:59.173" v="193" actId="478"/>
          <ac:spMkLst>
            <pc:docMk/>
            <pc:sldMk cId="3399096730" sldId="300"/>
            <ac:spMk id="40" creationId="{C8A77E95-1950-E2B9-E40D-CF8886253CB5}"/>
          </ac:spMkLst>
        </pc:spChg>
        <pc:spChg chg="add del">
          <ac:chgData name="Leonardo Vannoli" userId="d3dd8074-6153-413f-8489-0520e8e1fbe1" providerId="ADAL" clId="{D03B547D-0C9D-204C-9888-3EF22EC6991B}" dt="2024-10-08T10:41:57.304" v="175" actId="22"/>
          <ac:spMkLst>
            <pc:docMk/>
            <pc:sldMk cId="3399096730" sldId="300"/>
            <ac:spMk id="42" creationId="{6926817E-1359-DE6D-90DB-B4E299C17E78}"/>
          </ac:spMkLst>
        </pc:spChg>
        <pc:spChg chg="add del">
          <ac:chgData name="Leonardo Vannoli" userId="d3dd8074-6153-413f-8489-0520e8e1fbe1" providerId="ADAL" clId="{D03B547D-0C9D-204C-9888-3EF22EC6991B}" dt="2024-10-08T10:42:03.113" v="177" actId="22"/>
          <ac:spMkLst>
            <pc:docMk/>
            <pc:sldMk cId="3399096730" sldId="300"/>
            <ac:spMk id="44" creationId="{3A18C311-C7A7-E25E-F618-4E2214E0D0AF}"/>
          </ac:spMkLst>
        </pc:spChg>
        <pc:spChg chg="add del">
          <ac:chgData name="Leonardo Vannoli" userId="d3dd8074-6153-413f-8489-0520e8e1fbe1" providerId="ADAL" clId="{D03B547D-0C9D-204C-9888-3EF22EC6991B}" dt="2024-10-08T10:43:55.304" v="206" actId="22"/>
          <ac:spMkLst>
            <pc:docMk/>
            <pc:sldMk cId="3399096730" sldId="300"/>
            <ac:spMk id="48" creationId="{DEACA598-0194-18CD-CE6C-F4A26381F5C0}"/>
          </ac:spMkLst>
        </pc:spChg>
        <pc:spChg chg="add del mod">
          <ac:chgData name="Leonardo Vannoli" userId="d3dd8074-6153-413f-8489-0520e8e1fbe1" providerId="ADAL" clId="{D03B547D-0C9D-204C-9888-3EF22EC6991B}" dt="2024-10-08T10:44:24.176" v="216" actId="22"/>
          <ac:spMkLst>
            <pc:docMk/>
            <pc:sldMk cId="3399096730" sldId="300"/>
            <ac:spMk id="50" creationId="{316A8E2E-9A1E-F173-3D86-EBCAFA30F70D}"/>
          </ac:spMkLst>
        </pc:spChg>
        <pc:spChg chg="add del mod">
          <ac:chgData name="Leonardo Vannoli" userId="d3dd8074-6153-413f-8489-0520e8e1fbe1" providerId="ADAL" clId="{D03B547D-0C9D-204C-9888-3EF22EC6991B}" dt="2024-10-08T15:54:19.696" v="273" actId="478"/>
          <ac:spMkLst>
            <pc:docMk/>
            <pc:sldMk cId="3399096730" sldId="300"/>
            <ac:spMk id="51" creationId="{E99C9352-F2FA-925D-F8A7-4D8571B0A371}"/>
          </ac:spMkLst>
        </pc:spChg>
        <pc:picChg chg="del">
          <ac:chgData name="Leonardo Vannoli" userId="d3dd8074-6153-413f-8489-0520e8e1fbe1" providerId="ADAL" clId="{D03B547D-0C9D-204C-9888-3EF22EC6991B}" dt="2024-10-08T10:27:42.983" v="84" actId="478"/>
          <ac:picMkLst>
            <pc:docMk/>
            <pc:sldMk cId="3399096730" sldId="300"/>
            <ac:picMk id="13" creationId="{16612A8F-56A4-D19A-C827-F0F95878D81F}"/>
          </ac:picMkLst>
        </pc:picChg>
        <pc:picChg chg="add mod">
          <ac:chgData name="Leonardo Vannoli" userId="d3dd8074-6153-413f-8489-0520e8e1fbe1" providerId="ADAL" clId="{D03B547D-0C9D-204C-9888-3EF22EC6991B}" dt="2024-10-08T15:54:44.736" v="293" actId="1035"/>
          <ac:picMkLst>
            <pc:docMk/>
            <pc:sldMk cId="3399096730" sldId="300"/>
            <ac:picMk id="46" creationId="{5954D3C8-E00D-869C-C421-62E948679CA4}"/>
          </ac:picMkLst>
        </pc:picChg>
        <pc:picChg chg="add del mod">
          <ac:chgData name="Leonardo Vannoli" userId="d3dd8074-6153-413f-8489-0520e8e1fbe1" providerId="ADAL" clId="{D03B547D-0C9D-204C-9888-3EF22EC6991B}" dt="2024-10-08T10:36:11.657" v="118" actId="478"/>
          <ac:picMkLst>
            <pc:docMk/>
            <pc:sldMk cId="3399096730" sldId="300"/>
            <ac:picMk id="1025" creationId="{5809261A-3E6D-F158-03FD-E62BF8FE7DD6}"/>
          </ac:picMkLst>
        </pc:picChg>
        <pc:picChg chg="add del mod">
          <ac:chgData name="Leonardo Vannoli" userId="d3dd8074-6153-413f-8489-0520e8e1fbe1" providerId="ADAL" clId="{D03B547D-0C9D-204C-9888-3EF22EC6991B}" dt="2024-10-08T10:34:49.899" v="109" actId="478"/>
          <ac:picMkLst>
            <pc:docMk/>
            <pc:sldMk cId="3399096730" sldId="300"/>
            <ac:picMk id="1026" creationId="{D25C77CB-4430-01E2-4A7F-420CB241C450}"/>
          </ac:picMkLst>
        </pc:picChg>
        <pc:picChg chg="add del mod">
          <ac:chgData name="Leonardo Vannoli" userId="d3dd8074-6153-413f-8489-0520e8e1fbe1" providerId="ADAL" clId="{D03B547D-0C9D-204C-9888-3EF22EC6991B}" dt="2024-10-08T10:48:11.098" v="249" actId="478"/>
          <ac:picMkLst>
            <pc:docMk/>
            <pc:sldMk cId="3399096730" sldId="300"/>
            <ac:picMk id="1027" creationId="{A0274729-E4FE-4CBE-D0B7-5FEA55967961}"/>
          </ac:picMkLst>
        </pc:picChg>
        <pc:picChg chg="add mod">
          <ac:chgData name="Leonardo Vannoli" userId="d3dd8074-6153-413f-8489-0520e8e1fbe1" providerId="ADAL" clId="{D03B547D-0C9D-204C-9888-3EF22EC6991B}" dt="2024-10-08T10:45:39.987" v="239" actId="1076"/>
          <ac:picMkLst>
            <pc:docMk/>
            <pc:sldMk cId="3399096730" sldId="300"/>
            <ac:picMk id="1028" creationId="{DEE3FFFB-C7A2-F5B0-3CF3-F7A168ECFF0A}"/>
          </ac:picMkLst>
        </pc:picChg>
        <pc:picChg chg="add del mod">
          <ac:chgData name="Leonardo Vannoli" userId="d3dd8074-6153-413f-8489-0520e8e1fbe1" providerId="ADAL" clId="{D03B547D-0C9D-204C-9888-3EF22EC6991B}" dt="2024-10-08T10:45:42.765" v="240" actId="478"/>
          <ac:picMkLst>
            <pc:docMk/>
            <pc:sldMk cId="3399096730" sldId="300"/>
            <ac:picMk id="1029" creationId="{5820AF1E-3339-58E2-8505-1B3F8DC511D1}"/>
          </ac:picMkLst>
        </pc:picChg>
        <pc:picChg chg="add mod">
          <ac:chgData name="Leonardo Vannoli" userId="d3dd8074-6153-413f-8489-0520e8e1fbe1" providerId="ADAL" clId="{D03B547D-0C9D-204C-9888-3EF22EC6991B}" dt="2024-10-08T10:45:39.987" v="239" actId="1076"/>
          <ac:picMkLst>
            <pc:docMk/>
            <pc:sldMk cId="3399096730" sldId="300"/>
            <ac:picMk id="1030" creationId="{233B4174-ADDA-BDA6-9C02-ED8B30EC4733}"/>
          </ac:picMkLst>
        </pc:picChg>
        <pc:picChg chg="add del mod">
          <ac:chgData name="Leonardo Vannoli" userId="d3dd8074-6153-413f-8489-0520e8e1fbe1" providerId="ADAL" clId="{D03B547D-0C9D-204C-9888-3EF22EC6991B}" dt="2024-10-08T10:45:47.163" v="243" actId="478"/>
          <ac:picMkLst>
            <pc:docMk/>
            <pc:sldMk cId="3399096730" sldId="300"/>
            <ac:picMk id="1031" creationId="{921B855F-1CC4-ACE5-8CFD-C36159760AA8}"/>
          </ac:picMkLst>
        </pc:picChg>
        <pc:picChg chg="add del mod">
          <ac:chgData name="Leonardo Vannoli" userId="d3dd8074-6153-413f-8489-0520e8e1fbe1" providerId="ADAL" clId="{D03B547D-0C9D-204C-9888-3EF22EC6991B}" dt="2024-10-08T10:45:46.125" v="242" actId="478"/>
          <ac:picMkLst>
            <pc:docMk/>
            <pc:sldMk cId="3399096730" sldId="300"/>
            <ac:picMk id="1032" creationId="{2215D6F5-8484-1E5E-880D-B371521D675C}"/>
          </ac:picMkLst>
        </pc:picChg>
        <pc:picChg chg="add mod">
          <ac:chgData name="Leonardo Vannoli" userId="d3dd8074-6153-413f-8489-0520e8e1fbe1" providerId="ADAL" clId="{D03B547D-0C9D-204C-9888-3EF22EC6991B}" dt="2024-10-08T10:45:39.987" v="239" actId="1076"/>
          <ac:picMkLst>
            <pc:docMk/>
            <pc:sldMk cId="3399096730" sldId="300"/>
            <ac:picMk id="1033" creationId="{D04EDC5A-EF05-3592-60C8-BC21DD5362A1}"/>
          </ac:picMkLst>
        </pc:picChg>
        <pc:picChg chg="add mod">
          <ac:chgData name="Leonardo Vannoli" userId="d3dd8074-6153-413f-8489-0520e8e1fbe1" providerId="ADAL" clId="{D03B547D-0C9D-204C-9888-3EF22EC6991B}" dt="2024-10-08T15:54:48.475" v="294" actId="14100"/>
          <ac:picMkLst>
            <pc:docMk/>
            <pc:sldMk cId="3399096730" sldId="300"/>
            <ac:picMk id="1035" creationId="{5BC5699E-75D5-0F72-86AC-BCE2CAD8E3CE}"/>
          </ac:picMkLst>
        </pc:picChg>
      </pc:sldChg>
    </pc:docChg>
  </pc:docChgLst>
  <pc:docChgLst>
    <pc:chgData name="Leonardo Vannoli" userId="d3dd8074-6153-413f-8489-0520e8e1fbe1" providerId="ADAL" clId="{EAC6A518-A450-6E41-9AD7-3E8EAA82B730}"/>
    <pc:docChg chg="undo redo custSel addSld delSld modSld sldOrd modMainMaster addSection delSection modSection">
      <pc:chgData name="Leonardo Vannoli" userId="d3dd8074-6153-413f-8489-0520e8e1fbe1" providerId="ADAL" clId="{EAC6A518-A450-6E41-9AD7-3E8EAA82B730}" dt="2024-10-08T09:01:27.178" v="11158" actId="14100"/>
      <pc:docMkLst>
        <pc:docMk/>
      </pc:docMkLst>
      <pc:sldChg chg="modSp mod">
        <pc:chgData name="Leonardo Vannoli" userId="d3dd8074-6153-413f-8489-0520e8e1fbe1" providerId="ADAL" clId="{EAC6A518-A450-6E41-9AD7-3E8EAA82B730}" dt="2024-09-12T12:38:37.778" v="11055" actId="14100"/>
        <pc:sldMkLst>
          <pc:docMk/>
          <pc:sldMk cId="336793190" sldId="256"/>
        </pc:sldMkLst>
        <pc:spChg chg="mod">
          <ac:chgData name="Leonardo Vannoli" userId="d3dd8074-6153-413f-8489-0520e8e1fbe1" providerId="ADAL" clId="{EAC6A518-A450-6E41-9AD7-3E8EAA82B730}" dt="2024-09-12T12:38:37.778" v="11055" actId="14100"/>
          <ac:spMkLst>
            <pc:docMk/>
            <pc:sldMk cId="336793190" sldId="256"/>
            <ac:spMk id="2" creationId="{B0FEC8CE-FE1D-6CAD-0DC8-10CE01C06B0A}"/>
          </ac:spMkLst>
        </pc:spChg>
        <pc:spChg chg="mod">
          <ac:chgData name="Leonardo Vannoli" userId="d3dd8074-6153-413f-8489-0520e8e1fbe1" providerId="ADAL" clId="{EAC6A518-A450-6E41-9AD7-3E8EAA82B730}" dt="2024-09-11T11:47:16.789" v="10462" actId="20577"/>
          <ac:spMkLst>
            <pc:docMk/>
            <pc:sldMk cId="336793190" sldId="256"/>
            <ac:spMk id="3" creationId="{ADAA7E04-D771-A5F8-D972-DD71C7F226DC}"/>
          </ac:spMkLst>
        </pc:spChg>
      </pc:sldChg>
      <pc:sldChg chg="addSp delSp modSp del mod">
        <pc:chgData name="Leonardo Vannoli" userId="d3dd8074-6153-413f-8489-0520e8e1fbe1" providerId="ADAL" clId="{EAC6A518-A450-6E41-9AD7-3E8EAA82B730}" dt="2024-09-03T06:39:13.970" v="627" actId="2696"/>
        <pc:sldMkLst>
          <pc:docMk/>
          <pc:sldMk cId="1050085280" sldId="257"/>
        </pc:sldMkLst>
        <pc:spChg chg="mod">
          <ac:chgData name="Leonardo Vannoli" userId="d3dd8074-6153-413f-8489-0520e8e1fbe1" providerId="ADAL" clId="{EAC6A518-A450-6E41-9AD7-3E8EAA82B730}" dt="2024-09-02T16:49:24.412" v="521" actId="20577"/>
          <ac:spMkLst>
            <pc:docMk/>
            <pc:sldMk cId="1050085280" sldId="257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8-16T15:43:45.177" v="49" actId="20577"/>
          <ac:spMkLst>
            <pc:docMk/>
            <pc:sldMk cId="1050085280" sldId="257"/>
            <ac:spMk id="3" creationId="{F2250F6D-FB5A-7A05-2641-F2F587E552D8}"/>
          </ac:spMkLst>
        </pc:spChg>
        <pc:picChg chg="add del mod">
          <ac:chgData name="Leonardo Vannoli" userId="d3dd8074-6153-413f-8489-0520e8e1fbe1" providerId="ADAL" clId="{EAC6A518-A450-6E41-9AD7-3E8EAA82B730}" dt="2024-09-02T16:49:25.397" v="522" actId="478"/>
          <ac:picMkLst>
            <pc:docMk/>
            <pc:sldMk cId="1050085280" sldId="257"/>
            <ac:picMk id="9" creationId="{2DF8F28A-BD80-3D3A-CF95-94B3A5B49906}"/>
          </ac:picMkLst>
        </pc:picChg>
      </pc:sldChg>
      <pc:sldChg chg="addSp delSp modSp del mod ord">
        <pc:chgData name="Leonardo Vannoli" userId="d3dd8074-6153-413f-8489-0520e8e1fbe1" providerId="ADAL" clId="{EAC6A518-A450-6E41-9AD7-3E8EAA82B730}" dt="2024-09-11T12:48:29.517" v="10535" actId="2696"/>
        <pc:sldMkLst>
          <pc:docMk/>
          <pc:sldMk cId="2092126239" sldId="266"/>
        </pc:sldMkLst>
        <pc:spChg chg="mod">
          <ac:chgData name="Leonardo Vannoli" userId="d3dd8074-6153-413f-8489-0520e8e1fbe1" providerId="ADAL" clId="{EAC6A518-A450-6E41-9AD7-3E8EAA82B730}" dt="2024-09-11T12:48:02.092" v="10511" actId="21"/>
          <ac:spMkLst>
            <pc:docMk/>
            <pc:sldMk cId="2092126239" sldId="266"/>
            <ac:spMk id="2" creationId="{E96C92EA-FB0C-629D-483C-D0732C508D3A}"/>
          </ac:spMkLst>
        </pc:spChg>
        <pc:spChg chg="del mod">
          <ac:chgData name="Leonardo Vannoli" userId="d3dd8074-6153-413f-8489-0520e8e1fbe1" providerId="ADAL" clId="{EAC6A518-A450-6E41-9AD7-3E8EAA82B730}" dt="2024-09-11T10:06:13.003" v="8839" actId="478"/>
          <ac:spMkLst>
            <pc:docMk/>
            <pc:sldMk cId="2092126239" sldId="266"/>
            <ac:spMk id="3" creationId="{2820926E-A060-C613-2A66-2DBD84147112}"/>
          </ac:spMkLst>
        </pc:spChg>
        <pc:spChg chg="add del mod">
          <ac:chgData name="Leonardo Vannoli" userId="d3dd8074-6153-413f-8489-0520e8e1fbe1" providerId="ADAL" clId="{EAC6A518-A450-6E41-9AD7-3E8EAA82B730}" dt="2024-09-11T10:06:11.555" v="8838" actId="478"/>
          <ac:spMkLst>
            <pc:docMk/>
            <pc:sldMk cId="2092126239" sldId="266"/>
            <ac:spMk id="4" creationId="{BFD7113A-C202-8C1F-1858-2F0988AD966D}"/>
          </ac:spMkLst>
        </pc:spChg>
        <pc:spChg chg="mod">
          <ac:chgData name="Leonardo Vannoli" userId="d3dd8074-6153-413f-8489-0520e8e1fbe1" providerId="ADAL" clId="{EAC6A518-A450-6E41-9AD7-3E8EAA82B730}" dt="2024-09-11T12:34:57.553" v="10472"/>
          <ac:spMkLst>
            <pc:docMk/>
            <pc:sldMk cId="2092126239" sldId="266"/>
            <ac:spMk id="6" creationId="{73139642-F884-4ABB-1295-7780C5EFEF6B}"/>
          </ac:spMkLst>
        </pc:spChg>
        <pc:spChg chg="add del mod">
          <ac:chgData name="Leonardo Vannoli" userId="d3dd8074-6153-413f-8489-0520e8e1fbe1" providerId="ADAL" clId="{EAC6A518-A450-6E41-9AD7-3E8EAA82B730}" dt="2024-09-11T10:06:14.852" v="8840" actId="478"/>
          <ac:spMkLst>
            <pc:docMk/>
            <pc:sldMk cId="2092126239" sldId="266"/>
            <ac:spMk id="10" creationId="{96BEFF86-7887-CAA7-86AA-B80E696C245F}"/>
          </ac:spMkLst>
        </pc:spChg>
        <pc:picChg chg="add mod">
          <ac:chgData name="Leonardo Vannoli" userId="d3dd8074-6153-413f-8489-0520e8e1fbe1" providerId="ADAL" clId="{EAC6A518-A450-6E41-9AD7-3E8EAA82B730}" dt="2024-09-03T12:01:23.306" v="717" actId="1037"/>
          <ac:picMkLst>
            <pc:docMk/>
            <pc:sldMk cId="2092126239" sldId="266"/>
            <ac:picMk id="8" creationId="{7BF9AFE8-443B-860C-9E42-AC2089AF030E}"/>
          </ac:picMkLst>
        </pc:picChg>
        <pc:picChg chg="add mod">
          <ac:chgData name="Leonardo Vannoli" userId="d3dd8074-6153-413f-8489-0520e8e1fbe1" providerId="ADAL" clId="{EAC6A518-A450-6E41-9AD7-3E8EAA82B730}" dt="2024-09-03T15:12:27.678" v="2747"/>
          <ac:picMkLst>
            <pc:docMk/>
            <pc:sldMk cId="2092126239" sldId="266"/>
            <ac:picMk id="10" creationId="{1C2EBE79-16ED-8433-1C21-5DB2B83C8C4A}"/>
          </ac:picMkLst>
        </pc:picChg>
        <pc:picChg chg="add del mod">
          <ac:chgData name="Leonardo Vannoli" userId="d3dd8074-6153-413f-8489-0520e8e1fbe1" providerId="ADAL" clId="{EAC6A518-A450-6E41-9AD7-3E8EAA82B730}" dt="2024-09-04T12:50:44.143" v="3760" actId="478"/>
          <ac:picMkLst>
            <pc:docMk/>
            <pc:sldMk cId="2092126239" sldId="266"/>
            <ac:picMk id="12" creationId="{EBA08073-F8F9-1D57-30ED-5B9B0338845D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10T10:32:04.891" v="4695" actId="2696"/>
        <pc:sldMkLst>
          <pc:docMk/>
          <pc:sldMk cId="1409819806" sldId="267"/>
        </pc:sldMkLst>
        <pc:spChg chg="mod">
          <ac:chgData name="Leonardo Vannoli" userId="d3dd8074-6153-413f-8489-0520e8e1fbe1" providerId="ADAL" clId="{EAC6A518-A450-6E41-9AD7-3E8EAA82B730}" dt="2024-09-10T10:08:21.210" v="4339" actId="20577"/>
          <ac:spMkLst>
            <pc:docMk/>
            <pc:sldMk cId="1409819806" sldId="267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9-10T10:08:38.977" v="4415" actId="20577"/>
          <ac:spMkLst>
            <pc:docMk/>
            <pc:sldMk cId="1409819806" sldId="267"/>
            <ac:spMk id="3" creationId="{F2250F6D-FB5A-7A05-2641-F2F587E552D8}"/>
          </ac:spMkLst>
        </pc:spChg>
        <pc:spChg chg="mod">
          <ac:chgData name="Leonardo Vannoli" userId="d3dd8074-6153-413f-8489-0520e8e1fbe1" providerId="ADAL" clId="{EAC6A518-A450-6E41-9AD7-3E8EAA82B730}" dt="2024-09-10T10:31:45.595" v="4694" actId="20577"/>
          <ac:spMkLst>
            <pc:docMk/>
            <pc:sldMk cId="1409819806" sldId="267"/>
            <ac:spMk id="4" creationId="{ECF07226-4EC3-6F4C-CC8A-388E7E620501}"/>
          </ac:spMkLst>
        </pc:spChg>
        <pc:picChg chg="add del mod">
          <ac:chgData name="Leonardo Vannoli" userId="d3dd8074-6153-413f-8489-0520e8e1fbe1" providerId="ADAL" clId="{EAC6A518-A450-6E41-9AD7-3E8EAA82B730}" dt="2024-09-03T12:01:35.228" v="723" actId="478"/>
          <ac:picMkLst>
            <pc:docMk/>
            <pc:sldMk cId="1409819806" sldId="267"/>
            <ac:picMk id="8" creationId="{F7675F90-70EC-8292-2BF0-6A03FB142943}"/>
          </ac:picMkLst>
        </pc:picChg>
        <pc:picChg chg="add mod">
          <ac:chgData name="Leonardo Vannoli" userId="d3dd8074-6153-413f-8489-0520e8e1fbe1" providerId="ADAL" clId="{EAC6A518-A450-6E41-9AD7-3E8EAA82B730}" dt="2024-09-03T12:01:35.389" v="724"/>
          <ac:picMkLst>
            <pc:docMk/>
            <pc:sldMk cId="1409819806" sldId="267"/>
            <ac:picMk id="9" creationId="{F92537CB-BCB6-7117-94E6-9AA79962D550}"/>
          </ac:picMkLst>
        </pc:picChg>
      </pc:sldChg>
      <pc:sldChg chg="addSp delSp modSp add mod ord">
        <pc:chgData name="Leonardo Vannoli" userId="d3dd8074-6153-413f-8489-0520e8e1fbe1" providerId="ADAL" clId="{EAC6A518-A450-6E41-9AD7-3E8EAA82B730}" dt="2024-10-08T09:01:27.178" v="11158" actId="14100"/>
        <pc:sldMkLst>
          <pc:docMk/>
          <pc:sldMk cId="2699462858" sldId="268"/>
        </pc:sldMkLst>
        <pc:spChg chg="mod">
          <ac:chgData name="Leonardo Vannoli" userId="d3dd8074-6153-413f-8489-0520e8e1fbe1" providerId="ADAL" clId="{EAC6A518-A450-6E41-9AD7-3E8EAA82B730}" dt="2024-09-11T10:55:44.946" v="10167" actId="20577"/>
          <ac:spMkLst>
            <pc:docMk/>
            <pc:sldMk cId="2699462858" sldId="268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9-10T13:11:45.351" v="6808" actId="20577"/>
          <ac:spMkLst>
            <pc:docMk/>
            <pc:sldMk cId="2699462858" sldId="268"/>
            <ac:spMk id="3" creationId="{F2250F6D-FB5A-7A05-2641-F2F587E552D8}"/>
          </ac:spMkLst>
        </pc:spChg>
        <pc:spChg chg="mod">
          <ac:chgData name="Leonardo Vannoli" userId="d3dd8074-6153-413f-8489-0520e8e1fbe1" providerId="ADAL" clId="{EAC6A518-A450-6E41-9AD7-3E8EAA82B730}" dt="2024-09-12T12:40:52.659" v="11090" actId="20577"/>
          <ac:spMkLst>
            <pc:docMk/>
            <pc:sldMk cId="2699462858" sldId="268"/>
            <ac:spMk id="4" creationId="{ECF07226-4EC3-6F4C-CC8A-388E7E620501}"/>
          </ac:spMkLst>
        </pc:spChg>
        <pc:spChg chg="add mod">
          <ac:chgData name="Leonardo Vannoli" userId="d3dd8074-6153-413f-8489-0520e8e1fbe1" providerId="ADAL" clId="{EAC6A518-A450-6E41-9AD7-3E8EAA82B730}" dt="2024-09-11T10:49:38.263" v="9840" actId="1038"/>
          <ac:spMkLst>
            <pc:docMk/>
            <pc:sldMk cId="2699462858" sldId="268"/>
            <ac:spMk id="8" creationId="{C1B09068-E4C7-AD76-49C7-AAEFD0EFA141}"/>
          </ac:spMkLst>
        </pc:spChg>
        <pc:spChg chg="add mod">
          <ac:chgData name="Leonardo Vannoli" userId="d3dd8074-6153-413f-8489-0520e8e1fbe1" providerId="ADAL" clId="{EAC6A518-A450-6E41-9AD7-3E8EAA82B730}" dt="2024-09-11T10:49:38.263" v="9840" actId="1038"/>
          <ac:spMkLst>
            <pc:docMk/>
            <pc:sldMk cId="2699462858" sldId="268"/>
            <ac:spMk id="9" creationId="{AF1F5368-196B-902B-FB38-FAC2CAB09299}"/>
          </ac:spMkLst>
        </pc:spChg>
        <pc:spChg chg="add mod">
          <ac:chgData name="Leonardo Vannoli" userId="d3dd8074-6153-413f-8489-0520e8e1fbe1" providerId="ADAL" clId="{EAC6A518-A450-6E41-9AD7-3E8EAA82B730}" dt="2024-09-12T09:10:23.617" v="10715" actId="1035"/>
          <ac:spMkLst>
            <pc:docMk/>
            <pc:sldMk cId="2699462858" sldId="268"/>
            <ac:spMk id="10" creationId="{4DFB8391-C0C3-B834-64FA-1AF0D0F81BCA}"/>
          </ac:spMkLst>
        </pc:spChg>
        <pc:spChg chg="add del mod">
          <ac:chgData name="Leonardo Vannoli" userId="d3dd8074-6153-413f-8489-0520e8e1fbe1" providerId="ADAL" clId="{EAC6A518-A450-6E41-9AD7-3E8EAA82B730}" dt="2024-09-09T08:50:18.567" v="4046" actId="478"/>
          <ac:spMkLst>
            <pc:docMk/>
            <pc:sldMk cId="2699462858" sldId="268"/>
            <ac:spMk id="10" creationId="{C53AE0EE-EB04-FD8A-1EAE-EDBD6670EA28}"/>
          </ac:spMkLst>
        </pc:spChg>
        <pc:spChg chg="add del mod">
          <ac:chgData name="Leonardo Vannoli" userId="d3dd8074-6153-413f-8489-0520e8e1fbe1" providerId="ADAL" clId="{EAC6A518-A450-6E41-9AD7-3E8EAA82B730}" dt="2024-09-10T11:14:22.943" v="5728" actId="478"/>
          <ac:spMkLst>
            <pc:docMk/>
            <pc:sldMk cId="2699462858" sldId="268"/>
            <ac:spMk id="11" creationId="{46F73D64-C735-FE2B-6647-7C3C31AE2C49}"/>
          </ac:spMkLst>
        </pc:spChg>
        <pc:spChg chg="add mod">
          <ac:chgData name="Leonardo Vannoli" userId="d3dd8074-6153-413f-8489-0520e8e1fbe1" providerId="ADAL" clId="{EAC6A518-A450-6E41-9AD7-3E8EAA82B730}" dt="2024-09-12T10:23:53.498" v="10782" actId="255"/>
          <ac:spMkLst>
            <pc:docMk/>
            <pc:sldMk cId="2699462858" sldId="268"/>
            <ac:spMk id="11" creationId="{A956C2C3-A020-FB97-56D6-45F58D4CD743}"/>
          </ac:spMkLst>
        </pc:spChg>
        <pc:spChg chg="add del mod">
          <ac:chgData name="Leonardo Vannoli" userId="d3dd8074-6153-413f-8489-0520e8e1fbe1" providerId="ADAL" clId="{EAC6A518-A450-6E41-9AD7-3E8EAA82B730}" dt="2024-09-10T11:15:15.657" v="5767" actId="478"/>
          <ac:spMkLst>
            <pc:docMk/>
            <pc:sldMk cId="2699462858" sldId="268"/>
            <ac:spMk id="12" creationId="{93AF4FF6-9CCB-8606-92FB-9A756D340E27}"/>
          </ac:spMkLst>
        </pc:spChg>
        <pc:spChg chg="add mod">
          <ac:chgData name="Leonardo Vannoli" userId="d3dd8074-6153-413f-8489-0520e8e1fbe1" providerId="ADAL" clId="{EAC6A518-A450-6E41-9AD7-3E8EAA82B730}" dt="2024-09-12T10:23:53.498" v="10782" actId="255"/>
          <ac:spMkLst>
            <pc:docMk/>
            <pc:sldMk cId="2699462858" sldId="268"/>
            <ac:spMk id="12" creationId="{986887EE-EE08-826D-A509-A407985E76D4}"/>
          </ac:spMkLst>
        </pc:spChg>
        <pc:spChg chg="add mod">
          <ac:chgData name="Leonardo Vannoli" userId="d3dd8074-6153-413f-8489-0520e8e1fbe1" providerId="ADAL" clId="{EAC6A518-A450-6E41-9AD7-3E8EAA82B730}" dt="2024-09-12T10:23:53.498" v="10782" actId="255"/>
          <ac:spMkLst>
            <pc:docMk/>
            <pc:sldMk cId="2699462858" sldId="268"/>
            <ac:spMk id="13" creationId="{315838F7-8B62-B1F5-F8E7-5732067B3785}"/>
          </ac:spMkLst>
        </pc:spChg>
        <pc:spChg chg="add mod">
          <ac:chgData name="Leonardo Vannoli" userId="d3dd8074-6153-413f-8489-0520e8e1fbe1" providerId="ADAL" clId="{EAC6A518-A450-6E41-9AD7-3E8EAA82B730}" dt="2024-09-11T10:49:38.263" v="9840" actId="1038"/>
          <ac:spMkLst>
            <pc:docMk/>
            <pc:sldMk cId="2699462858" sldId="268"/>
            <ac:spMk id="14" creationId="{B5CC62EC-F262-55FD-DC0B-694F6B76BDCF}"/>
          </ac:spMkLst>
        </pc:spChg>
        <pc:spChg chg="add mod">
          <ac:chgData name="Leonardo Vannoli" userId="d3dd8074-6153-413f-8489-0520e8e1fbe1" providerId="ADAL" clId="{EAC6A518-A450-6E41-9AD7-3E8EAA82B730}" dt="2024-09-11T10:49:38.263" v="9840" actId="1038"/>
          <ac:spMkLst>
            <pc:docMk/>
            <pc:sldMk cId="2699462858" sldId="268"/>
            <ac:spMk id="15" creationId="{DD40167D-7508-94E1-C036-E773363687D3}"/>
          </ac:spMkLst>
        </pc:spChg>
        <pc:spChg chg="add mod">
          <ac:chgData name="Leonardo Vannoli" userId="d3dd8074-6153-413f-8489-0520e8e1fbe1" providerId="ADAL" clId="{EAC6A518-A450-6E41-9AD7-3E8EAA82B730}" dt="2024-09-11T10:49:52.923" v="9847" actId="1036"/>
          <ac:spMkLst>
            <pc:docMk/>
            <pc:sldMk cId="2699462858" sldId="268"/>
            <ac:spMk id="16" creationId="{570B60EE-E149-513C-492E-D4E19134198D}"/>
          </ac:spMkLst>
        </pc:spChg>
        <pc:spChg chg="add mod">
          <ac:chgData name="Leonardo Vannoli" userId="d3dd8074-6153-413f-8489-0520e8e1fbe1" providerId="ADAL" clId="{EAC6A518-A450-6E41-9AD7-3E8EAA82B730}" dt="2024-09-11T09:56:38.152" v="8572" actId="1076"/>
          <ac:spMkLst>
            <pc:docMk/>
            <pc:sldMk cId="2699462858" sldId="268"/>
            <ac:spMk id="17" creationId="{3C92FE3C-85C2-7BE2-32BB-595BEF525639}"/>
          </ac:spMkLst>
        </pc:spChg>
        <pc:spChg chg="add mod">
          <ac:chgData name="Leonardo Vannoli" userId="d3dd8074-6153-413f-8489-0520e8e1fbe1" providerId="ADAL" clId="{EAC6A518-A450-6E41-9AD7-3E8EAA82B730}" dt="2024-09-12T09:10:19.230" v="10714" actId="1035"/>
          <ac:spMkLst>
            <pc:docMk/>
            <pc:sldMk cId="2699462858" sldId="268"/>
            <ac:spMk id="18" creationId="{FDD79F2D-070C-0B99-3A57-4F0E1D0D0C3B}"/>
          </ac:spMkLst>
        </pc:spChg>
        <pc:spChg chg="add mod">
          <ac:chgData name="Leonardo Vannoli" userId="d3dd8074-6153-413f-8489-0520e8e1fbe1" providerId="ADAL" clId="{EAC6A518-A450-6E41-9AD7-3E8EAA82B730}" dt="2024-09-11T09:57:30.202" v="8620"/>
          <ac:spMkLst>
            <pc:docMk/>
            <pc:sldMk cId="2699462858" sldId="268"/>
            <ac:spMk id="19" creationId="{E5196824-5A57-4353-4703-B7F29C62E68B}"/>
          </ac:spMkLst>
        </pc:spChg>
        <pc:spChg chg="add mod">
          <ac:chgData name="Leonardo Vannoli" userId="d3dd8074-6153-413f-8489-0520e8e1fbe1" providerId="ADAL" clId="{EAC6A518-A450-6E41-9AD7-3E8EAA82B730}" dt="2024-09-11T09:57:34.370" v="8621"/>
          <ac:spMkLst>
            <pc:docMk/>
            <pc:sldMk cId="2699462858" sldId="268"/>
            <ac:spMk id="20" creationId="{D5610E81-8BF9-CCA8-6DDD-CADDE6FEA66B}"/>
          </ac:spMkLst>
        </pc:spChg>
        <pc:spChg chg="add mod">
          <ac:chgData name="Leonardo Vannoli" userId="d3dd8074-6153-413f-8489-0520e8e1fbe1" providerId="ADAL" clId="{EAC6A518-A450-6E41-9AD7-3E8EAA82B730}" dt="2024-10-08T09:01:27.178" v="11158" actId="14100"/>
          <ac:spMkLst>
            <pc:docMk/>
            <pc:sldMk cId="2699462858" sldId="268"/>
            <ac:spMk id="21" creationId="{1C6EC433-C50D-CE8F-3D7C-1E7513FFE4B2}"/>
          </ac:spMkLst>
        </pc:spChg>
        <pc:spChg chg="add del mod">
          <ac:chgData name="Leonardo Vannoli" userId="d3dd8074-6153-413f-8489-0520e8e1fbe1" providerId="ADAL" clId="{EAC6A518-A450-6E41-9AD7-3E8EAA82B730}" dt="2024-09-11T09:58:47.209" v="8680" actId="478"/>
          <ac:spMkLst>
            <pc:docMk/>
            <pc:sldMk cId="2699462858" sldId="268"/>
            <ac:spMk id="22" creationId="{82C713A5-2AEB-6246-00CD-26C31836E743}"/>
          </ac:spMkLst>
        </pc:spChg>
        <pc:picChg chg="add del mod">
          <ac:chgData name="Leonardo Vannoli" userId="d3dd8074-6153-413f-8489-0520e8e1fbe1" providerId="ADAL" clId="{EAC6A518-A450-6E41-9AD7-3E8EAA82B730}" dt="2024-09-03T12:01:32.803" v="721" actId="478"/>
          <ac:picMkLst>
            <pc:docMk/>
            <pc:sldMk cId="2699462858" sldId="268"/>
            <ac:picMk id="8" creationId="{977DA0A6-645D-12CB-99A9-8960EC2BABF1}"/>
          </ac:picMkLst>
        </pc:picChg>
        <pc:picChg chg="add del mod">
          <ac:chgData name="Leonardo Vannoli" userId="d3dd8074-6153-413f-8489-0520e8e1fbe1" providerId="ADAL" clId="{EAC6A518-A450-6E41-9AD7-3E8EAA82B730}" dt="2024-09-04T08:56:10.275" v="3166" actId="478"/>
          <ac:picMkLst>
            <pc:docMk/>
            <pc:sldMk cId="2699462858" sldId="268"/>
            <ac:picMk id="9" creationId="{AC6CAEEF-D062-4CF8-18D9-2EDFE6BCB1F2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03T15:25:36.354" v="3128" actId="2696"/>
        <pc:sldMkLst>
          <pc:docMk/>
          <pc:sldMk cId="1233001442" sldId="269"/>
        </pc:sldMkLst>
        <pc:spChg chg="mod">
          <ac:chgData name="Leonardo Vannoli" userId="d3dd8074-6153-413f-8489-0520e8e1fbe1" providerId="ADAL" clId="{EAC6A518-A450-6E41-9AD7-3E8EAA82B730}" dt="2024-08-16T15:44:30.779" v="137" actId="20577"/>
          <ac:spMkLst>
            <pc:docMk/>
            <pc:sldMk cId="1233001442" sldId="269"/>
            <ac:spMk id="2" creationId="{66137751-12A3-E18B-412E-3F47CF3EB63B}"/>
          </ac:spMkLst>
        </pc:spChg>
        <pc:spChg chg="add del mod">
          <ac:chgData name="Leonardo Vannoli" userId="d3dd8074-6153-413f-8489-0520e8e1fbe1" providerId="ADAL" clId="{EAC6A518-A450-6E41-9AD7-3E8EAA82B730}" dt="2024-09-03T06:51:05.475" v="674" actId="478"/>
          <ac:spMkLst>
            <pc:docMk/>
            <pc:sldMk cId="1233001442" sldId="269"/>
            <ac:spMk id="9" creationId="{B7830336-F326-7A89-2B71-8758C969A98B}"/>
          </ac:spMkLst>
        </pc:spChg>
        <pc:spChg chg="add del mod">
          <ac:chgData name="Leonardo Vannoli" userId="d3dd8074-6153-413f-8489-0520e8e1fbe1" providerId="ADAL" clId="{EAC6A518-A450-6E41-9AD7-3E8EAA82B730}" dt="2024-09-03T06:53:54.012" v="681" actId="478"/>
          <ac:spMkLst>
            <pc:docMk/>
            <pc:sldMk cId="1233001442" sldId="269"/>
            <ac:spMk id="11" creationId="{68E01DD6-57B8-C42B-EA55-185FDB809217}"/>
          </ac:spMkLst>
        </pc:spChg>
        <pc:spChg chg="add mod">
          <ac:chgData name="Leonardo Vannoli" userId="d3dd8074-6153-413f-8489-0520e8e1fbe1" providerId="ADAL" clId="{EAC6A518-A450-6E41-9AD7-3E8EAA82B730}" dt="2024-09-03T12:02:38.026" v="739" actId="255"/>
          <ac:spMkLst>
            <pc:docMk/>
            <pc:sldMk cId="1233001442" sldId="269"/>
            <ac:spMk id="13" creationId="{4BF024CE-F530-C8AA-0872-F5DD6D59FDBE}"/>
          </ac:spMkLst>
        </pc:spChg>
        <pc:picChg chg="add del mod">
          <ac:chgData name="Leonardo Vannoli" userId="d3dd8074-6153-413f-8489-0520e8e1fbe1" providerId="ADAL" clId="{EAC6A518-A450-6E41-9AD7-3E8EAA82B730}" dt="2024-09-03T12:01:30.530" v="720" actId="478"/>
          <ac:picMkLst>
            <pc:docMk/>
            <pc:sldMk cId="1233001442" sldId="269"/>
            <ac:picMk id="14" creationId="{8B044D37-96D2-8C91-E232-CDF9858325DC}"/>
          </ac:picMkLst>
        </pc:picChg>
      </pc:sldChg>
      <pc:sldChg chg="addSp delSp modSp add del mod">
        <pc:chgData name="Leonardo Vannoli" userId="d3dd8074-6153-413f-8489-0520e8e1fbe1" providerId="ADAL" clId="{EAC6A518-A450-6E41-9AD7-3E8EAA82B730}" dt="2024-09-03T12:29:37.135" v="791" actId="2696"/>
        <pc:sldMkLst>
          <pc:docMk/>
          <pc:sldMk cId="1142015805" sldId="270"/>
        </pc:sldMkLst>
        <pc:picChg chg="add del mod">
          <ac:chgData name="Leonardo Vannoli" userId="d3dd8074-6153-413f-8489-0520e8e1fbe1" providerId="ADAL" clId="{EAC6A518-A450-6E41-9AD7-3E8EAA82B730}" dt="2024-09-03T12:01:28.005" v="718" actId="478"/>
          <ac:picMkLst>
            <pc:docMk/>
            <pc:sldMk cId="1142015805" sldId="270"/>
            <ac:picMk id="8" creationId="{66219A22-1268-2982-7C4D-EB803428523D}"/>
          </ac:picMkLst>
        </pc:picChg>
        <pc:picChg chg="add mod">
          <ac:chgData name="Leonardo Vannoli" userId="d3dd8074-6153-413f-8489-0520e8e1fbe1" providerId="ADAL" clId="{EAC6A518-A450-6E41-9AD7-3E8EAA82B730}" dt="2024-09-03T12:01:28.197" v="719"/>
          <ac:picMkLst>
            <pc:docMk/>
            <pc:sldMk cId="1142015805" sldId="270"/>
            <ac:picMk id="9" creationId="{4917FDD7-4F2E-3BA4-C46A-51849AAAFB22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09T09:06:23.805" v="4273" actId="2696"/>
        <pc:sldMkLst>
          <pc:docMk/>
          <pc:sldMk cId="1512099522" sldId="271"/>
        </pc:sldMkLst>
        <pc:spChg chg="mod">
          <ac:chgData name="Leonardo Vannoli" userId="d3dd8074-6153-413f-8489-0520e8e1fbe1" providerId="ADAL" clId="{EAC6A518-A450-6E41-9AD7-3E8EAA82B730}" dt="2024-08-16T15:44:46.816" v="177" actId="20577"/>
          <ac:spMkLst>
            <pc:docMk/>
            <pc:sldMk cId="1512099522" sldId="271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9-06T14:47:05.482" v="3998" actId="14100"/>
          <ac:spMkLst>
            <pc:docMk/>
            <pc:sldMk cId="1512099522" sldId="271"/>
            <ac:spMk id="3" creationId="{F2250F6D-FB5A-7A05-2641-F2F587E552D8}"/>
          </ac:spMkLst>
        </pc:spChg>
        <pc:spChg chg="mod">
          <ac:chgData name="Leonardo Vannoli" userId="d3dd8074-6153-413f-8489-0520e8e1fbe1" providerId="ADAL" clId="{EAC6A518-A450-6E41-9AD7-3E8EAA82B730}" dt="2024-09-09T09:05:23.775" v="4252" actId="21"/>
          <ac:spMkLst>
            <pc:docMk/>
            <pc:sldMk cId="1512099522" sldId="271"/>
            <ac:spMk id="4" creationId="{ECF07226-4EC3-6F4C-CC8A-388E7E620501}"/>
          </ac:spMkLst>
        </pc:spChg>
        <pc:spChg chg="add mod">
          <ac:chgData name="Leonardo Vannoli" userId="d3dd8074-6153-413f-8489-0520e8e1fbe1" providerId="ADAL" clId="{EAC6A518-A450-6E41-9AD7-3E8EAA82B730}" dt="2024-09-06T14:37:25.046" v="3905"/>
          <ac:spMkLst>
            <pc:docMk/>
            <pc:sldMk cId="1512099522" sldId="271"/>
            <ac:spMk id="11" creationId="{20FE2A64-62A5-7EA9-0D26-7D897A5A2BFB}"/>
          </ac:spMkLst>
        </pc:spChg>
        <pc:spChg chg="add mod">
          <ac:chgData name="Leonardo Vannoli" userId="d3dd8074-6153-413f-8489-0520e8e1fbe1" providerId="ADAL" clId="{EAC6A518-A450-6E41-9AD7-3E8EAA82B730}" dt="2024-09-06T14:48:44.104" v="4027" actId="20577"/>
          <ac:spMkLst>
            <pc:docMk/>
            <pc:sldMk cId="1512099522" sldId="271"/>
            <ac:spMk id="12" creationId="{9B8B35FB-0CC5-E609-798B-8BE0CD2E38FE}"/>
          </ac:spMkLst>
        </pc:spChg>
        <pc:picChg chg="add mod">
          <ac:chgData name="Leonardo Vannoli" userId="d3dd8074-6153-413f-8489-0520e8e1fbe1" providerId="ADAL" clId="{EAC6A518-A450-6E41-9AD7-3E8EAA82B730}" dt="2024-09-03T12:01:04.392" v="701" actId="1036"/>
          <ac:picMkLst>
            <pc:docMk/>
            <pc:sldMk cId="1512099522" sldId="271"/>
            <ac:picMk id="8" creationId="{98F81D50-4161-FFD3-3AB5-36E47FC967A3}"/>
          </ac:picMkLst>
        </pc:picChg>
        <pc:picChg chg="add del mod">
          <ac:chgData name="Leonardo Vannoli" userId="d3dd8074-6153-413f-8489-0520e8e1fbe1" providerId="ADAL" clId="{EAC6A518-A450-6E41-9AD7-3E8EAA82B730}" dt="2024-09-03T12:01:43.814" v="729" actId="478"/>
          <ac:picMkLst>
            <pc:docMk/>
            <pc:sldMk cId="1512099522" sldId="271"/>
            <ac:picMk id="9" creationId="{CC88A76A-6C6E-5693-64C6-67405660AB82}"/>
          </ac:picMkLst>
        </pc:picChg>
        <pc:picChg chg="add del mod">
          <ac:chgData name="Leonardo Vannoli" userId="d3dd8074-6153-413f-8489-0520e8e1fbe1" providerId="ADAL" clId="{EAC6A518-A450-6E41-9AD7-3E8EAA82B730}" dt="2024-09-06T14:44:47.685" v="3990" actId="478"/>
          <ac:picMkLst>
            <pc:docMk/>
            <pc:sldMk cId="1512099522" sldId="271"/>
            <ac:picMk id="10" creationId="{725F6DF4-65D0-ED3E-2D0A-6368982AA4DA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03T15:11:48.626" v="2743" actId="2696"/>
        <pc:sldMkLst>
          <pc:docMk/>
          <pc:sldMk cId="3413362421" sldId="272"/>
        </pc:sldMkLst>
        <pc:spChg chg="mod">
          <ac:chgData name="Leonardo Vannoli" userId="d3dd8074-6153-413f-8489-0520e8e1fbe1" providerId="ADAL" clId="{EAC6A518-A450-6E41-9AD7-3E8EAA82B730}" dt="2024-08-16T15:44:54.285" v="194" actId="20577"/>
          <ac:spMkLst>
            <pc:docMk/>
            <pc:sldMk cId="3413362421" sldId="272"/>
            <ac:spMk id="2" creationId="{66137751-12A3-E18B-412E-3F47CF3EB63B}"/>
          </ac:spMkLst>
        </pc:spChg>
        <pc:picChg chg="add del mod">
          <ac:chgData name="Leonardo Vannoli" userId="d3dd8074-6153-413f-8489-0520e8e1fbe1" providerId="ADAL" clId="{EAC6A518-A450-6E41-9AD7-3E8EAA82B730}" dt="2024-09-03T12:01:41.554" v="727" actId="478"/>
          <ac:picMkLst>
            <pc:docMk/>
            <pc:sldMk cId="3413362421" sldId="272"/>
            <ac:picMk id="8" creationId="{2899EE0A-5E24-9E5D-C1C0-EAE0E3FE9D00}"/>
          </ac:picMkLst>
        </pc:picChg>
        <pc:picChg chg="add mod">
          <ac:chgData name="Leonardo Vannoli" userId="d3dd8074-6153-413f-8489-0520e8e1fbe1" providerId="ADAL" clId="{EAC6A518-A450-6E41-9AD7-3E8EAA82B730}" dt="2024-09-03T12:01:41.727" v="728"/>
          <ac:picMkLst>
            <pc:docMk/>
            <pc:sldMk cId="3413362421" sldId="272"/>
            <ac:picMk id="9" creationId="{59628D1B-6D4E-0F51-E099-3E9E80318C2F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03T12:29:34.610" v="790" actId="2696"/>
        <pc:sldMkLst>
          <pc:docMk/>
          <pc:sldMk cId="1053856233" sldId="273"/>
        </pc:sldMkLst>
        <pc:picChg chg="add del mod">
          <ac:chgData name="Leonardo Vannoli" userId="d3dd8074-6153-413f-8489-0520e8e1fbe1" providerId="ADAL" clId="{EAC6A518-A450-6E41-9AD7-3E8EAA82B730}" dt="2024-09-03T12:01:39.174" v="725" actId="478"/>
          <ac:picMkLst>
            <pc:docMk/>
            <pc:sldMk cId="1053856233" sldId="273"/>
            <ac:picMk id="8" creationId="{DF98C979-AC91-7179-F002-1F0EE042A8E5}"/>
          </ac:picMkLst>
        </pc:picChg>
        <pc:picChg chg="add mod">
          <ac:chgData name="Leonardo Vannoli" userId="d3dd8074-6153-413f-8489-0520e8e1fbe1" providerId="ADAL" clId="{EAC6A518-A450-6E41-9AD7-3E8EAA82B730}" dt="2024-09-03T12:01:39.332" v="726"/>
          <ac:picMkLst>
            <pc:docMk/>
            <pc:sldMk cId="1053856233" sldId="273"/>
            <ac:picMk id="9" creationId="{80D210D7-B677-5E40-0285-5F07D76278C4}"/>
          </ac:picMkLst>
        </pc:picChg>
      </pc:sldChg>
      <pc:sldChg chg="addSp delSp modSp add mod">
        <pc:chgData name="Leonardo Vannoli" userId="d3dd8074-6153-413f-8489-0520e8e1fbe1" providerId="ADAL" clId="{EAC6A518-A450-6E41-9AD7-3E8EAA82B730}" dt="2024-09-11T12:53:51.246" v="10555" actId="1076"/>
        <pc:sldMkLst>
          <pc:docMk/>
          <pc:sldMk cId="4267610501" sldId="274"/>
        </pc:sldMkLst>
        <pc:spChg chg="mod">
          <ac:chgData name="Leonardo Vannoli" userId="d3dd8074-6153-413f-8489-0520e8e1fbe1" providerId="ADAL" clId="{EAC6A518-A450-6E41-9AD7-3E8EAA82B730}" dt="2024-09-03T15:03:26.099" v="2698" actId="1076"/>
          <ac:spMkLst>
            <pc:docMk/>
            <pc:sldMk cId="4267610501" sldId="274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9-11T09:51:10.200" v="8117" actId="20577"/>
          <ac:spMkLst>
            <pc:docMk/>
            <pc:sldMk cId="4267610501" sldId="274"/>
            <ac:spMk id="3" creationId="{F2250F6D-FB5A-7A05-2641-F2F587E552D8}"/>
          </ac:spMkLst>
        </pc:spChg>
        <pc:spChg chg="mod">
          <ac:chgData name="Leonardo Vannoli" userId="d3dd8074-6153-413f-8489-0520e8e1fbe1" providerId="ADAL" clId="{EAC6A518-A450-6E41-9AD7-3E8EAA82B730}" dt="2024-09-11T12:53:51.246" v="10555" actId="1076"/>
          <ac:spMkLst>
            <pc:docMk/>
            <pc:sldMk cId="4267610501" sldId="274"/>
            <ac:spMk id="4" creationId="{ECF07226-4EC3-6F4C-CC8A-388E7E620501}"/>
          </ac:spMkLst>
        </pc:spChg>
        <pc:spChg chg="mod">
          <ac:chgData name="Leonardo Vannoli" userId="d3dd8074-6153-413f-8489-0520e8e1fbe1" providerId="ADAL" clId="{EAC6A518-A450-6E41-9AD7-3E8EAA82B730}" dt="2024-09-11T12:34:33.853" v="10466" actId="20577"/>
          <ac:spMkLst>
            <pc:docMk/>
            <pc:sldMk cId="4267610501" sldId="274"/>
            <ac:spMk id="5" creationId="{F2CD7B5B-297F-CBCE-ED7A-8EAD2CA03BDD}"/>
          </ac:spMkLst>
        </pc:spChg>
        <pc:picChg chg="add del mod">
          <ac:chgData name="Leonardo Vannoli" userId="d3dd8074-6153-413f-8489-0520e8e1fbe1" providerId="ADAL" clId="{EAC6A518-A450-6E41-9AD7-3E8EAA82B730}" dt="2024-09-03T06:41:51.924" v="651" actId="21"/>
          <ac:picMkLst>
            <pc:docMk/>
            <pc:sldMk cId="4267610501" sldId="274"/>
            <ac:picMk id="8" creationId="{C72AEA87-3769-BC17-8DF1-69B834C88FD0}"/>
          </ac:picMkLst>
        </pc:picChg>
        <pc:picChg chg="mod">
          <ac:chgData name="Leonardo Vannoli" userId="d3dd8074-6153-413f-8489-0520e8e1fbe1" providerId="ADAL" clId="{EAC6A518-A450-6E41-9AD7-3E8EAA82B730}" dt="2024-09-04T09:42:16.761" v="3434" actId="1076"/>
          <ac:picMkLst>
            <pc:docMk/>
            <pc:sldMk cId="4267610501" sldId="274"/>
            <ac:picMk id="9" creationId="{2DF8F28A-BD80-3D3A-CF95-94B3A5B49906}"/>
          </ac:picMkLst>
        </pc:picChg>
        <pc:picChg chg="add del mod">
          <ac:chgData name="Leonardo Vannoli" userId="d3dd8074-6153-413f-8489-0520e8e1fbe1" providerId="ADAL" clId="{EAC6A518-A450-6E41-9AD7-3E8EAA82B730}" dt="2024-09-03T12:01:47.949" v="731" actId="478"/>
          <ac:picMkLst>
            <pc:docMk/>
            <pc:sldMk cId="4267610501" sldId="274"/>
            <ac:picMk id="10" creationId="{1B9B0A35-4F79-9EF4-BBF8-CD446E76E882}"/>
          </ac:picMkLst>
        </pc:picChg>
        <pc:picChg chg="add mod">
          <ac:chgData name="Leonardo Vannoli" userId="d3dd8074-6153-413f-8489-0520e8e1fbe1" providerId="ADAL" clId="{EAC6A518-A450-6E41-9AD7-3E8EAA82B730}" dt="2024-09-03T12:01:48.113" v="732"/>
          <ac:picMkLst>
            <pc:docMk/>
            <pc:sldMk cId="4267610501" sldId="274"/>
            <ac:picMk id="11" creationId="{EB5C796A-A6CD-C1C1-4BBE-BA1BF18DA117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12T09:17:19.050" v="10740" actId="2696"/>
        <pc:sldMkLst>
          <pc:docMk/>
          <pc:sldMk cId="2439424235" sldId="279"/>
        </pc:sldMkLst>
        <pc:spChg chg="del">
          <ac:chgData name="Leonardo Vannoli" userId="d3dd8074-6153-413f-8489-0520e8e1fbe1" providerId="ADAL" clId="{EAC6A518-A450-6E41-9AD7-3E8EAA82B730}" dt="2024-09-03T06:39:25.276" v="628" actId="478"/>
          <ac:spMkLst>
            <pc:docMk/>
            <pc:sldMk cId="2439424235" sldId="279"/>
            <ac:spMk id="4" creationId="{A3723B91-9B45-BCAF-D41F-8427826EC285}"/>
          </ac:spMkLst>
        </pc:spChg>
        <pc:spChg chg="mod">
          <ac:chgData name="Leonardo Vannoli" userId="d3dd8074-6153-413f-8489-0520e8e1fbe1" providerId="ADAL" clId="{EAC6A518-A450-6E41-9AD7-3E8EAA82B730}" dt="2024-09-03T06:42:29.911" v="658" actId="207"/>
          <ac:spMkLst>
            <pc:docMk/>
            <pc:sldMk cId="2439424235" sldId="279"/>
            <ac:spMk id="5" creationId="{23FBDE36-356C-5884-9095-8E0D35FD3453}"/>
          </ac:spMkLst>
        </pc:spChg>
        <pc:spChg chg="add del mod">
          <ac:chgData name="Leonardo Vannoli" userId="d3dd8074-6153-413f-8489-0520e8e1fbe1" providerId="ADAL" clId="{EAC6A518-A450-6E41-9AD7-3E8EAA82B730}" dt="2024-09-03T06:35:22.138" v="588" actId="478"/>
          <ac:spMkLst>
            <pc:docMk/>
            <pc:sldMk cId="2439424235" sldId="279"/>
            <ac:spMk id="12" creationId="{437CF4CC-7591-BE6E-705C-3F54BD8FBD47}"/>
          </ac:spMkLst>
        </pc:spChg>
        <pc:spChg chg="add mod">
          <ac:chgData name="Leonardo Vannoli" userId="d3dd8074-6153-413f-8489-0520e8e1fbe1" providerId="ADAL" clId="{EAC6A518-A450-6E41-9AD7-3E8EAA82B730}" dt="2024-09-03T06:42:24.960" v="656" actId="207"/>
          <ac:spMkLst>
            <pc:docMk/>
            <pc:sldMk cId="2439424235" sldId="279"/>
            <ac:spMk id="14" creationId="{FDC2E940-42BA-B37C-CF01-C8E927A3E747}"/>
          </ac:spMkLst>
        </pc:spChg>
        <pc:spChg chg="mod">
          <ac:chgData name="Leonardo Vannoli" userId="d3dd8074-6153-413f-8489-0520e8e1fbe1" providerId="ADAL" clId="{EAC6A518-A450-6E41-9AD7-3E8EAA82B730}" dt="2024-09-03T06:34:41.677" v="572" actId="20577"/>
          <ac:spMkLst>
            <pc:docMk/>
            <pc:sldMk cId="2439424235" sldId="279"/>
            <ac:spMk id="19" creationId="{F445B44E-3D5A-A5E5-9866-E3F7E27AAFBE}"/>
          </ac:spMkLst>
        </pc:spChg>
        <pc:spChg chg="mod">
          <ac:chgData name="Leonardo Vannoli" userId="d3dd8074-6153-413f-8489-0520e8e1fbe1" providerId="ADAL" clId="{EAC6A518-A450-6E41-9AD7-3E8EAA82B730}" dt="2024-09-03T06:35:01.996" v="584" actId="20577"/>
          <ac:spMkLst>
            <pc:docMk/>
            <pc:sldMk cId="2439424235" sldId="279"/>
            <ac:spMk id="43" creationId="{0A448C8D-EE9A-DB88-2698-A34BB6F2CCF9}"/>
          </ac:spMkLst>
        </pc:spChg>
        <pc:spChg chg="mod">
          <ac:chgData name="Leonardo Vannoli" userId="d3dd8074-6153-413f-8489-0520e8e1fbe1" providerId="ADAL" clId="{EAC6A518-A450-6E41-9AD7-3E8EAA82B730}" dt="2024-09-03T06:38:48.938" v="626" actId="20577"/>
          <ac:spMkLst>
            <pc:docMk/>
            <pc:sldMk cId="2439424235" sldId="279"/>
            <ac:spMk id="47" creationId="{427CD522-5325-22CE-CD53-AE85260A12DC}"/>
          </ac:spMkLst>
        </pc:spChg>
        <pc:grpChg chg="del">
          <ac:chgData name="Leonardo Vannoli" userId="d3dd8074-6153-413f-8489-0520e8e1fbe1" providerId="ADAL" clId="{EAC6A518-A450-6E41-9AD7-3E8EAA82B730}" dt="2024-09-03T06:40:58.720" v="630" actId="478"/>
          <ac:grpSpMkLst>
            <pc:docMk/>
            <pc:sldMk cId="2439424235" sldId="279"/>
            <ac:grpSpMk id="17" creationId="{1D286DEB-853E-5D61-0217-FD39153299E8}"/>
          </ac:grpSpMkLst>
        </pc:grpChg>
        <pc:picChg chg="add del mod">
          <ac:chgData name="Leonardo Vannoli" userId="d3dd8074-6153-413f-8489-0520e8e1fbe1" providerId="ADAL" clId="{EAC6A518-A450-6E41-9AD7-3E8EAA82B730}" dt="2024-09-03T06:41:56.103" v="653" actId="478"/>
          <ac:picMkLst>
            <pc:docMk/>
            <pc:sldMk cId="2439424235" sldId="279"/>
            <ac:picMk id="16" creationId="{9EE07D15-7368-4317-3C72-DCCF22310EDD}"/>
          </ac:picMkLst>
        </pc:picChg>
        <pc:picChg chg="add del mod">
          <ac:chgData name="Leonardo Vannoli" userId="d3dd8074-6153-413f-8489-0520e8e1fbe1" providerId="ADAL" clId="{EAC6A518-A450-6E41-9AD7-3E8EAA82B730}" dt="2024-09-03T12:01:50.169" v="733" actId="478"/>
          <ac:picMkLst>
            <pc:docMk/>
            <pc:sldMk cId="2439424235" sldId="279"/>
            <ac:picMk id="21" creationId="{5390FAD1-B6B6-F6C3-1AC5-3A0A28299FAB}"/>
          </ac:picMkLst>
        </pc:picChg>
        <pc:picChg chg="add mod">
          <ac:chgData name="Leonardo Vannoli" userId="d3dd8074-6153-413f-8489-0520e8e1fbe1" providerId="ADAL" clId="{EAC6A518-A450-6E41-9AD7-3E8EAA82B730}" dt="2024-09-03T12:01:50.346" v="734"/>
          <ac:picMkLst>
            <pc:docMk/>
            <pc:sldMk cId="2439424235" sldId="279"/>
            <ac:picMk id="22" creationId="{8A3AC472-F4CE-3267-16D4-8150665CFD19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12T09:17:19.081" v="10741" actId="2696"/>
        <pc:sldMkLst>
          <pc:docMk/>
          <pc:sldMk cId="2991326919" sldId="280"/>
        </pc:sldMkLst>
        <pc:spChg chg="add del mod">
          <ac:chgData name="Leonardo Vannoli" userId="d3dd8074-6153-413f-8489-0520e8e1fbe1" providerId="ADAL" clId="{EAC6A518-A450-6E41-9AD7-3E8EAA82B730}" dt="2024-09-03T12:28:13.101" v="779" actId="167"/>
          <ac:spMkLst>
            <pc:docMk/>
            <pc:sldMk cId="2991326919" sldId="280"/>
            <ac:spMk id="2" creationId="{9D8E4777-64A7-5432-CCA1-8F333CDF1413}"/>
          </ac:spMkLst>
        </pc:spChg>
        <pc:spChg chg="add mod">
          <ac:chgData name="Leonardo Vannoli" userId="d3dd8074-6153-413f-8489-0520e8e1fbe1" providerId="ADAL" clId="{EAC6A518-A450-6E41-9AD7-3E8EAA82B730}" dt="2024-09-03T12:28:45.984" v="784"/>
          <ac:spMkLst>
            <pc:docMk/>
            <pc:sldMk cId="2991326919" sldId="280"/>
            <ac:spMk id="3" creationId="{A6A1F379-C9A6-3C5E-3A3A-FD5289B6B948}"/>
          </ac:spMkLst>
        </pc:spChg>
        <pc:spChg chg="del">
          <ac:chgData name="Leonardo Vannoli" userId="d3dd8074-6153-413f-8489-0520e8e1fbe1" providerId="ADAL" clId="{EAC6A518-A450-6E41-9AD7-3E8EAA82B730}" dt="2024-09-03T12:28:41.063" v="783" actId="478"/>
          <ac:spMkLst>
            <pc:docMk/>
            <pc:sldMk cId="2991326919" sldId="280"/>
            <ac:spMk id="4" creationId="{A3723B91-9B45-BCAF-D41F-8427826EC285}"/>
          </ac:spMkLst>
        </pc:spChg>
        <pc:spChg chg="mod">
          <ac:chgData name="Leonardo Vannoli" userId="d3dd8074-6153-413f-8489-0520e8e1fbe1" providerId="ADAL" clId="{EAC6A518-A450-6E41-9AD7-3E8EAA82B730}" dt="2024-09-03T12:29:04.075" v="789" actId="207"/>
          <ac:spMkLst>
            <pc:docMk/>
            <pc:sldMk cId="2991326919" sldId="280"/>
            <ac:spMk id="5" creationId="{23FBDE36-356C-5884-9095-8E0D35FD3453}"/>
          </ac:spMkLst>
        </pc:spChg>
        <pc:spChg chg="del">
          <ac:chgData name="Leonardo Vannoli" userId="d3dd8074-6153-413f-8489-0520e8e1fbe1" providerId="ADAL" clId="{EAC6A518-A450-6E41-9AD7-3E8EAA82B730}" dt="2024-09-03T12:28:16.054" v="780" actId="478"/>
          <ac:spMkLst>
            <pc:docMk/>
            <pc:sldMk cId="2991326919" sldId="280"/>
            <ac:spMk id="131" creationId="{0817DB9E-6F28-5658-32C3-93E53B271C78}"/>
          </ac:spMkLst>
        </pc:spChg>
        <pc:grpChg chg="del">
          <ac:chgData name="Leonardo Vannoli" userId="d3dd8074-6153-413f-8489-0520e8e1fbe1" providerId="ADAL" clId="{EAC6A518-A450-6E41-9AD7-3E8EAA82B730}" dt="2024-09-03T12:28:39.817" v="782" actId="478"/>
          <ac:grpSpMkLst>
            <pc:docMk/>
            <pc:sldMk cId="2991326919" sldId="280"/>
            <ac:grpSpMk id="17" creationId="{1D286DEB-853E-5D61-0217-FD39153299E8}"/>
          </ac:grpSpMkLst>
        </pc:grpChg>
        <pc:grpChg chg="mod">
          <ac:chgData name="Leonardo Vannoli" userId="d3dd8074-6153-413f-8489-0520e8e1fbe1" providerId="ADAL" clId="{EAC6A518-A450-6E41-9AD7-3E8EAA82B730}" dt="2024-09-03T12:28:23.657" v="781" actId="167"/>
          <ac:grpSpMkLst>
            <pc:docMk/>
            <pc:sldMk cId="2991326919" sldId="280"/>
            <ac:grpSpMk id="286" creationId="{3BCF640C-DA43-2E39-0698-C6D0668EDF32}"/>
          </ac:grpSpMkLst>
        </pc:grpChg>
        <pc:picChg chg="add mod">
          <ac:chgData name="Leonardo Vannoli" userId="d3dd8074-6153-413f-8489-0520e8e1fbe1" providerId="ADAL" clId="{EAC6A518-A450-6E41-9AD7-3E8EAA82B730}" dt="2024-09-03T12:28:45.984" v="784"/>
          <ac:picMkLst>
            <pc:docMk/>
            <pc:sldMk cId="2991326919" sldId="280"/>
            <ac:picMk id="6" creationId="{683F2D04-5856-129C-57F8-A53C66165B9E}"/>
          </ac:picMkLst>
        </pc:picChg>
      </pc:sldChg>
      <pc:sldChg chg="addSp delSp modSp new del mod ord modShow">
        <pc:chgData name="Leonardo Vannoli" userId="d3dd8074-6153-413f-8489-0520e8e1fbe1" providerId="ADAL" clId="{EAC6A518-A450-6E41-9AD7-3E8EAA82B730}" dt="2024-09-12T09:17:19.095" v="10742" actId="2696"/>
        <pc:sldMkLst>
          <pc:docMk/>
          <pc:sldMk cId="3221232230" sldId="281"/>
        </pc:sldMkLst>
        <pc:spChg chg="mod">
          <ac:chgData name="Leonardo Vannoli" userId="d3dd8074-6153-413f-8489-0520e8e1fbe1" providerId="ADAL" clId="{EAC6A518-A450-6E41-9AD7-3E8EAA82B730}" dt="2024-09-04T09:00:32.518" v="3342" actId="20577"/>
          <ac:spMkLst>
            <pc:docMk/>
            <pc:sldMk cId="3221232230" sldId="281"/>
            <ac:spMk id="2" creationId="{641C24A8-B9BA-7932-96AA-F62A572C8CD7}"/>
          </ac:spMkLst>
        </pc:spChg>
        <pc:spChg chg="mod">
          <ac:chgData name="Leonardo Vannoli" userId="d3dd8074-6153-413f-8489-0520e8e1fbe1" providerId="ADAL" clId="{EAC6A518-A450-6E41-9AD7-3E8EAA82B730}" dt="2024-09-04T08:59:21.239" v="3168" actId="20577"/>
          <ac:spMkLst>
            <pc:docMk/>
            <pc:sldMk cId="3221232230" sldId="281"/>
            <ac:spMk id="3" creationId="{A1409ED7-A294-0DAB-0C9C-53F5906BEF08}"/>
          </ac:spMkLst>
        </pc:spChg>
        <pc:spChg chg="mod">
          <ac:chgData name="Leonardo Vannoli" userId="d3dd8074-6153-413f-8489-0520e8e1fbe1" providerId="ADAL" clId="{EAC6A518-A450-6E41-9AD7-3E8EAA82B730}" dt="2024-09-04T12:48:05.874" v="3754" actId="255"/>
          <ac:spMkLst>
            <pc:docMk/>
            <pc:sldMk cId="3221232230" sldId="281"/>
            <ac:spMk id="4" creationId="{7140ED78-01CF-FD99-BE3F-920D6FFF88E7}"/>
          </ac:spMkLst>
        </pc:spChg>
        <pc:spChg chg="mod">
          <ac:chgData name="Leonardo Vannoli" userId="d3dd8074-6153-413f-8489-0520e8e1fbe1" providerId="ADAL" clId="{EAC6A518-A450-6E41-9AD7-3E8EAA82B730}" dt="2024-09-11T12:35:11.250" v="10475"/>
          <ac:spMkLst>
            <pc:docMk/>
            <pc:sldMk cId="3221232230" sldId="281"/>
            <ac:spMk id="6" creationId="{BF271A37-3659-F58D-1BBC-397D01C1B037}"/>
          </ac:spMkLst>
        </pc:spChg>
        <pc:spChg chg="add del mod">
          <ac:chgData name="Leonardo Vannoli" userId="d3dd8074-6153-413f-8489-0520e8e1fbe1" providerId="ADAL" clId="{EAC6A518-A450-6E41-9AD7-3E8EAA82B730}" dt="2024-09-04T12:20:36.951" v="3620" actId="478"/>
          <ac:spMkLst>
            <pc:docMk/>
            <pc:sldMk cId="3221232230" sldId="281"/>
            <ac:spMk id="17" creationId="{E835DFC3-05C5-A7D8-92C9-4D809AD14911}"/>
          </ac:spMkLst>
        </pc:spChg>
        <pc:spChg chg="add mod">
          <ac:chgData name="Leonardo Vannoli" userId="d3dd8074-6153-413f-8489-0520e8e1fbe1" providerId="ADAL" clId="{EAC6A518-A450-6E41-9AD7-3E8EAA82B730}" dt="2024-09-10T13:55:42.248" v="7735" actId="27636"/>
          <ac:spMkLst>
            <pc:docMk/>
            <pc:sldMk cId="3221232230" sldId="281"/>
            <ac:spMk id="18" creationId="{B48C1B78-AD8C-6590-003D-0DA1AADD67E2}"/>
          </ac:spMkLst>
        </pc:spChg>
        <pc:grpChg chg="add del mod">
          <ac:chgData name="Leonardo Vannoli" userId="d3dd8074-6153-413f-8489-0520e8e1fbe1" providerId="ADAL" clId="{EAC6A518-A450-6E41-9AD7-3E8EAA82B730}" dt="2024-09-04T11:09:55.735" v="3446" actId="478"/>
          <ac:grpSpMkLst>
            <pc:docMk/>
            <pc:sldMk cId="3221232230" sldId="281"/>
            <ac:grpSpMk id="12" creationId="{E3F4A63A-1225-33B6-AB60-E2A05339E555}"/>
          </ac:grpSpMkLst>
        </pc:grpChg>
        <pc:picChg chg="add mod">
          <ac:chgData name="Leonardo Vannoli" userId="d3dd8074-6153-413f-8489-0520e8e1fbe1" providerId="ADAL" clId="{EAC6A518-A450-6E41-9AD7-3E8EAA82B730}" dt="2024-09-04T09:40:59.348" v="3418" actId="164"/>
          <ac:picMkLst>
            <pc:docMk/>
            <pc:sldMk cId="3221232230" sldId="281"/>
            <ac:picMk id="9" creationId="{2E50F3F9-4E72-4E79-463F-1C231F4F182A}"/>
          </ac:picMkLst>
        </pc:picChg>
        <pc:picChg chg="add mod modCrop">
          <ac:chgData name="Leonardo Vannoli" userId="d3dd8074-6153-413f-8489-0520e8e1fbe1" providerId="ADAL" clId="{EAC6A518-A450-6E41-9AD7-3E8EAA82B730}" dt="2024-09-04T09:40:59.348" v="3418" actId="164"/>
          <ac:picMkLst>
            <pc:docMk/>
            <pc:sldMk cId="3221232230" sldId="281"/>
            <ac:picMk id="11" creationId="{6C4838EE-0A29-7421-D936-BA40BD154FD2}"/>
          </ac:picMkLst>
        </pc:picChg>
        <pc:picChg chg="add mod">
          <ac:chgData name="Leonardo Vannoli" userId="d3dd8074-6153-413f-8489-0520e8e1fbe1" providerId="ADAL" clId="{EAC6A518-A450-6E41-9AD7-3E8EAA82B730}" dt="2024-09-10T13:55:39.781" v="7733" actId="1035"/>
          <ac:picMkLst>
            <pc:docMk/>
            <pc:sldMk cId="3221232230" sldId="281"/>
            <ac:picMk id="14" creationId="{8B2CA841-1DBE-8981-24D7-36972D60668F}"/>
          </ac:picMkLst>
        </pc:picChg>
        <pc:picChg chg="add mod">
          <ac:chgData name="Leonardo Vannoli" userId="d3dd8074-6153-413f-8489-0520e8e1fbe1" providerId="ADAL" clId="{EAC6A518-A450-6E41-9AD7-3E8EAA82B730}" dt="2024-09-04T12:48:27.713" v="3758" actId="1076"/>
          <ac:picMkLst>
            <pc:docMk/>
            <pc:sldMk cId="3221232230" sldId="281"/>
            <ac:picMk id="15" creationId="{255387F8-36DD-605D-9E3A-AA4521DED3F0}"/>
          </ac:picMkLst>
        </pc:picChg>
        <pc:picChg chg="add mod">
          <ac:chgData name="Leonardo Vannoli" userId="d3dd8074-6153-413f-8489-0520e8e1fbe1" providerId="ADAL" clId="{EAC6A518-A450-6E41-9AD7-3E8EAA82B730}" dt="2024-09-10T12:59:13.231" v="6652"/>
          <ac:picMkLst>
            <pc:docMk/>
            <pc:sldMk cId="3221232230" sldId="281"/>
            <ac:picMk id="19" creationId="{ECAD0495-D53A-A372-9BCA-FE8A9859E6C3}"/>
          </ac:picMkLst>
        </pc:picChg>
      </pc:sldChg>
      <pc:sldChg chg="addSp delSp modSp add del mod">
        <pc:chgData name="Leonardo Vannoli" userId="d3dd8074-6153-413f-8489-0520e8e1fbe1" providerId="ADAL" clId="{EAC6A518-A450-6E41-9AD7-3E8EAA82B730}" dt="2024-09-10T10:59:41.833" v="5366" actId="2696"/>
        <pc:sldMkLst>
          <pc:docMk/>
          <pc:sldMk cId="2158768059" sldId="282"/>
        </pc:sldMkLst>
        <pc:spChg chg="mod">
          <ac:chgData name="Leonardo Vannoli" userId="d3dd8074-6153-413f-8489-0520e8e1fbe1" providerId="ADAL" clId="{EAC6A518-A450-6E41-9AD7-3E8EAA82B730}" dt="2024-09-10T10:33:16.565" v="4781" actId="20577"/>
          <ac:spMkLst>
            <pc:docMk/>
            <pc:sldMk cId="2158768059" sldId="282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9-10T10:45:45.864" v="4932" actId="20577"/>
          <ac:spMkLst>
            <pc:docMk/>
            <pc:sldMk cId="2158768059" sldId="282"/>
            <ac:spMk id="3" creationId="{F2250F6D-FB5A-7A05-2641-F2F587E552D8}"/>
          </ac:spMkLst>
        </pc:spChg>
        <pc:spChg chg="del mod">
          <ac:chgData name="Leonardo Vannoli" userId="d3dd8074-6153-413f-8489-0520e8e1fbe1" providerId="ADAL" clId="{EAC6A518-A450-6E41-9AD7-3E8EAA82B730}" dt="2024-09-10T10:45:48.387" v="4933" actId="478"/>
          <ac:spMkLst>
            <pc:docMk/>
            <pc:sldMk cId="2158768059" sldId="282"/>
            <ac:spMk id="4" creationId="{ECF07226-4EC3-6F4C-CC8A-388E7E620501}"/>
          </ac:spMkLst>
        </pc:spChg>
        <pc:spChg chg="add del mod">
          <ac:chgData name="Leonardo Vannoli" userId="d3dd8074-6153-413f-8489-0520e8e1fbe1" providerId="ADAL" clId="{EAC6A518-A450-6E41-9AD7-3E8EAA82B730}" dt="2024-09-10T10:46:37.629" v="4967" actId="478"/>
          <ac:spMkLst>
            <pc:docMk/>
            <pc:sldMk cId="2158768059" sldId="282"/>
            <ac:spMk id="8" creationId="{F828E429-6DDE-380B-1905-526873A4F32A}"/>
          </ac:spMkLst>
        </pc:spChg>
        <pc:spChg chg="add mod">
          <ac:chgData name="Leonardo Vannoli" userId="d3dd8074-6153-413f-8489-0520e8e1fbe1" providerId="ADAL" clId="{EAC6A518-A450-6E41-9AD7-3E8EAA82B730}" dt="2024-09-10T10:50:02.734" v="5076" actId="1076"/>
          <ac:spMkLst>
            <pc:docMk/>
            <pc:sldMk cId="2158768059" sldId="282"/>
            <ac:spMk id="9" creationId="{501162B4-66ED-5579-EB06-76639C041591}"/>
          </ac:spMkLst>
        </pc:spChg>
        <pc:spChg chg="add mod">
          <ac:chgData name="Leonardo Vannoli" userId="d3dd8074-6153-413f-8489-0520e8e1fbe1" providerId="ADAL" clId="{EAC6A518-A450-6E41-9AD7-3E8EAA82B730}" dt="2024-09-10T10:51:20.968" v="5147" actId="1037"/>
          <ac:spMkLst>
            <pc:docMk/>
            <pc:sldMk cId="2158768059" sldId="282"/>
            <ac:spMk id="10" creationId="{C893DA01-F05E-8C9C-6D2E-196926D57A65}"/>
          </ac:spMkLst>
        </pc:spChg>
        <pc:spChg chg="mod">
          <ac:chgData name="Leonardo Vannoli" userId="d3dd8074-6153-413f-8489-0520e8e1fbe1" providerId="ADAL" clId="{EAC6A518-A450-6E41-9AD7-3E8EAA82B730}" dt="2024-09-10T10:57:14.263" v="5349" actId="14100"/>
          <ac:spMkLst>
            <pc:docMk/>
            <pc:sldMk cId="2158768059" sldId="282"/>
            <ac:spMk id="11" creationId="{46F73D64-C735-FE2B-6647-7C3C31AE2C49}"/>
          </ac:spMkLst>
        </pc:spChg>
        <pc:spChg chg="mod">
          <ac:chgData name="Leonardo Vannoli" userId="d3dd8074-6153-413f-8489-0520e8e1fbe1" providerId="ADAL" clId="{EAC6A518-A450-6E41-9AD7-3E8EAA82B730}" dt="2024-09-10T10:58:00.328" v="5350" actId="20577"/>
          <ac:spMkLst>
            <pc:docMk/>
            <pc:sldMk cId="2158768059" sldId="282"/>
            <ac:spMk id="12" creationId="{93AF4FF6-9CCB-8606-92FB-9A756D340E27}"/>
          </ac:spMkLst>
        </pc:spChg>
        <pc:spChg chg="add mod">
          <ac:chgData name="Leonardo Vannoli" userId="d3dd8074-6153-413f-8489-0520e8e1fbe1" providerId="ADAL" clId="{EAC6A518-A450-6E41-9AD7-3E8EAA82B730}" dt="2024-09-10T10:51:20.968" v="5147" actId="1037"/>
          <ac:spMkLst>
            <pc:docMk/>
            <pc:sldMk cId="2158768059" sldId="282"/>
            <ac:spMk id="13" creationId="{6B60DD31-38F2-BB44-0676-4CB3304A851E}"/>
          </ac:spMkLst>
        </pc:spChg>
        <pc:spChg chg="add mod">
          <ac:chgData name="Leonardo Vannoli" userId="d3dd8074-6153-413f-8489-0520e8e1fbe1" providerId="ADAL" clId="{EAC6A518-A450-6E41-9AD7-3E8EAA82B730}" dt="2024-09-10T10:56:22.039" v="5342" actId="1076"/>
          <ac:spMkLst>
            <pc:docMk/>
            <pc:sldMk cId="2158768059" sldId="282"/>
            <ac:spMk id="14" creationId="{050C4769-E3DB-1D0D-3B2D-9DF166830062}"/>
          </ac:spMkLst>
        </pc:spChg>
        <pc:spChg chg="add mod">
          <ac:chgData name="Leonardo Vannoli" userId="d3dd8074-6153-413f-8489-0520e8e1fbe1" providerId="ADAL" clId="{EAC6A518-A450-6E41-9AD7-3E8EAA82B730}" dt="2024-09-10T10:55:05.722" v="5214" actId="20577"/>
          <ac:spMkLst>
            <pc:docMk/>
            <pc:sldMk cId="2158768059" sldId="282"/>
            <ac:spMk id="15" creationId="{0EB9D0A0-87AC-78E1-B185-135AF0C50309}"/>
          </ac:spMkLst>
        </pc:spChg>
        <pc:spChg chg="add mod">
          <ac:chgData name="Leonardo Vannoli" userId="d3dd8074-6153-413f-8489-0520e8e1fbe1" providerId="ADAL" clId="{EAC6A518-A450-6E41-9AD7-3E8EAA82B730}" dt="2024-09-10T10:55:46.939" v="5335" actId="20577"/>
          <ac:spMkLst>
            <pc:docMk/>
            <pc:sldMk cId="2158768059" sldId="282"/>
            <ac:spMk id="16" creationId="{6323A24C-7C4B-53FD-2B4D-E4EB95530385}"/>
          </ac:spMkLst>
        </pc:spChg>
      </pc:sldChg>
      <pc:sldChg chg="addSp delSp modSp add mod ord">
        <pc:chgData name="Leonardo Vannoli" userId="d3dd8074-6153-413f-8489-0520e8e1fbe1" providerId="ADAL" clId="{EAC6A518-A450-6E41-9AD7-3E8EAA82B730}" dt="2024-09-11T12:39:56.147" v="10495" actId="20578"/>
        <pc:sldMkLst>
          <pc:docMk/>
          <pc:sldMk cId="3933372038" sldId="283"/>
        </pc:sldMkLst>
        <pc:spChg chg="mod">
          <ac:chgData name="Leonardo Vannoli" userId="d3dd8074-6153-413f-8489-0520e8e1fbe1" providerId="ADAL" clId="{EAC6A518-A450-6E41-9AD7-3E8EAA82B730}" dt="2024-09-09T09:05:16.731" v="4250" actId="20577"/>
          <ac:spMkLst>
            <pc:docMk/>
            <pc:sldMk cId="3933372038" sldId="283"/>
            <ac:spMk id="2" creationId="{66137751-12A3-E18B-412E-3F47CF3EB63B}"/>
          </ac:spMkLst>
        </pc:spChg>
        <pc:spChg chg="mod">
          <ac:chgData name="Leonardo Vannoli" userId="d3dd8074-6153-413f-8489-0520e8e1fbe1" providerId="ADAL" clId="{EAC6A518-A450-6E41-9AD7-3E8EAA82B730}" dt="2024-09-09T09:09:05.249" v="4309" actId="27636"/>
          <ac:spMkLst>
            <pc:docMk/>
            <pc:sldMk cId="3933372038" sldId="283"/>
            <ac:spMk id="4" creationId="{ECF07226-4EC3-6F4C-CC8A-388E7E620501}"/>
          </ac:spMkLst>
        </pc:spChg>
        <pc:spChg chg="del mod">
          <ac:chgData name="Leonardo Vannoli" userId="d3dd8074-6153-413f-8489-0520e8e1fbe1" providerId="ADAL" clId="{EAC6A518-A450-6E41-9AD7-3E8EAA82B730}" dt="2024-09-09T09:09:00.157" v="4306" actId="478"/>
          <ac:spMkLst>
            <pc:docMk/>
            <pc:sldMk cId="3933372038" sldId="283"/>
            <ac:spMk id="11" creationId="{46F73D64-C735-FE2B-6647-7C3C31AE2C49}"/>
          </ac:spMkLst>
        </pc:spChg>
        <pc:spChg chg="del mod">
          <ac:chgData name="Leonardo Vannoli" userId="d3dd8074-6153-413f-8489-0520e8e1fbe1" providerId="ADAL" clId="{EAC6A518-A450-6E41-9AD7-3E8EAA82B730}" dt="2024-09-09T09:09:02.414" v="4307" actId="478"/>
          <ac:spMkLst>
            <pc:docMk/>
            <pc:sldMk cId="3933372038" sldId="283"/>
            <ac:spMk id="12" creationId="{93AF4FF6-9CCB-8606-92FB-9A756D340E27}"/>
          </ac:spMkLst>
        </pc:spChg>
        <pc:picChg chg="add mod">
          <ac:chgData name="Leonardo Vannoli" userId="d3dd8074-6153-413f-8489-0520e8e1fbe1" providerId="ADAL" clId="{EAC6A518-A450-6E41-9AD7-3E8EAA82B730}" dt="2024-09-10T12:59:19.747" v="6653"/>
          <ac:picMkLst>
            <pc:docMk/>
            <pc:sldMk cId="3933372038" sldId="283"/>
            <ac:picMk id="8" creationId="{87F07966-A220-D324-D87F-36D5F431B781}"/>
          </ac:picMkLst>
        </pc:picChg>
      </pc:sldChg>
      <pc:sldChg chg="addSp delSp modSp add del mod">
        <pc:chgData name="Leonardo Vannoli" userId="d3dd8074-6153-413f-8489-0520e8e1fbe1" providerId="ADAL" clId="{EAC6A518-A450-6E41-9AD7-3E8EAA82B730}" dt="2024-09-03T06:38:15.379" v="624" actId="2696"/>
        <pc:sldMkLst>
          <pc:docMk/>
          <pc:sldMk cId="1405587951" sldId="284"/>
        </pc:sldMkLst>
        <pc:spChg chg="add del mod">
          <ac:chgData name="Leonardo Vannoli" userId="d3dd8074-6153-413f-8489-0520e8e1fbe1" providerId="ADAL" clId="{EAC6A518-A450-6E41-9AD7-3E8EAA82B730}" dt="2024-09-03T06:38:14.176" v="623" actId="478"/>
          <ac:spMkLst>
            <pc:docMk/>
            <pc:sldMk cId="1405587951" sldId="284"/>
            <ac:spMk id="3" creationId="{0DBF37C0-661A-737C-FA6A-05546B2D79EF}"/>
          </ac:spMkLst>
        </pc:spChg>
        <pc:spChg chg="del mod">
          <ac:chgData name="Leonardo Vannoli" userId="d3dd8074-6153-413f-8489-0520e8e1fbe1" providerId="ADAL" clId="{EAC6A518-A450-6E41-9AD7-3E8EAA82B730}" dt="2024-09-03T06:36:59.028" v="617" actId="478"/>
          <ac:spMkLst>
            <pc:docMk/>
            <pc:sldMk cId="1405587951" sldId="284"/>
            <ac:spMk id="131" creationId="{0817DB9E-6F28-5658-32C3-93E53B271C78}"/>
          </ac:spMkLst>
        </pc:spChg>
      </pc:sldChg>
      <pc:sldChg chg="addSp delSp modSp add mod ord">
        <pc:chgData name="Leonardo Vannoli" userId="d3dd8074-6153-413f-8489-0520e8e1fbe1" providerId="ADAL" clId="{EAC6A518-A450-6E41-9AD7-3E8EAA82B730}" dt="2024-09-11T12:39:56.147" v="10495" actId="20578"/>
        <pc:sldMkLst>
          <pc:docMk/>
          <pc:sldMk cId="2291988273" sldId="284"/>
        </pc:sldMkLst>
        <pc:spChg chg="mod">
          <ac:chgData name="Leonardo Vannoli" userId="d3dd8074-6153-413f-8489-0520e8e1fbe1" providerId="ADAL" clId="{EAC6A518-A450-6E41-9AD7-3E8EAA82B730}" dt="2024-09-10T13:06:02.953" v="6732" actId="20577"/>
          <ac:spMkLst>
            <pc:docMk/>
            <pc:sldMk cId="2291988273" sldId="284"/>
            <ac:spMk id="3" creationId="{F2250F6D-FB5A-7A05-2641-F2F587E552D8}"/>
          </ac:spMkLst>
        </pc:spChg>
        <pc:spChg chg="del">
          <ac:chgData name="Leonardo Vannoli" userId="d3dd8074-6153-413f-8489-0520e8e1fbe1" providerId="ADAL" clId="{EAC6A518-A450-6E41-9AD7-3E8EAA82B730}" dt="2024-09-09T09:06:40.649" v="4277" actId="478"/>
          <ac:spMkLst>
            <pc:docMk/>
            <pc:sldMk cId="2291988273" sldId="284"/>
            <ac:spMk id="4" creationId="{ECF07226-4EC3-6F4C-CC8A-388E7E620501}"/>
          </ac:spMkLst>
        </pc:spChg>
        <pc:spChg chg="add del mod">
          <ac:chgData name="Leonardo Vannoli" userId="d3dd8074-6153-413f-8489-0520e8e1fbe1" providerId="ADAL" clId="{EAC6A518-A450-6E41-9AD7-3E8EAA82B730}" dt="2024-09-09T09:06:43.175" v="4278" actId="478"/>
          <ac:spMkLst>
            <pc:docMk/>
            <pc:sldMk cId="2291988273" sldId="284"/>
            <ac:spMk id="9" creationId="{06B3981F-944B-1B71-0518-2CB6AFBF28A2}"/>
          </ac:spMkLst>
        </pc:spChg>
        <pc:spChg chg="add del mod">
          <ac:chgData name="Leonardo Vannoli" userId="d3dd8074-6153-413f-8489-0520e8e1fbe1" providerId="ADAL" clId="{EAC6A518-A450-6E41-9AD7-3E8EAA82B730}" dt="2024-09-10T12:59:34.952" v="6654" actId="478"/>
          <ac:spMkLst>
            <pc:docMk/>
            <pc:sldMk cId="2291988273" sldId="284"/>
            <ac:spMk id="11" creationId="{46F73D64-C735-FE2B-6647-7C3C31AE2C49}"/>
          </ac:spMkLst>
        </pc:spChg>
        <pc:spChg chg="add del mod">
          <ac:chgData name="Leonardo Vannoli" userId="d3dd8074-6153-413f-8489-0520e8e1fbe1" providerId="ADAL" clId="{EAC6A518-A450-6E41-9AD7-3E8EAA82B730}" dt="2024-09-10T12:59:34.952" v="6654" actId="478"/>
          <ac:spMkLst>
            <pc:docMk/>
            <pc:sldMk cId="2291988273" sldId="284"/>
            <ac:spMk id="12" creationId="{93AF4FF6-9CCB-8606-92FB-9A756D340E27}"/>
          </ac:spMkLst>
        </pc:spChg>
        <pc:spChg chg="add del mod">
          <ac:chgData name="Leonardo Vannoli" userId="d3dd8074-6153-413f-8489-0520e8e1fbe1" providerId="ADAL" clId="{EAC6A518-A450-6E41-9AD7-3E8EAA82B730}" dt="2024-09-10T12:59:34.952" v="6654" actId="478"/>
          <ac:spMkLst>
            <pc:docMk/>
            <pc:sldMk cId="2291988273" sldId="284"/>
            <ac:spMk id="13" creationId="{167CEC14-64E8-A51B-BEDC-2C8C06969B53}"/>
          </ac:spMkLst>
        </pc:spChg>
        <pc:spChg chg="add del">
          <ac:chgData name="Leonardo Vannoli" userId="d3dd8074-6153-413f-8489-0520e8e1fbe1" providerId="ADAL" clId="{EAC6A518-A450-6E41-9AD7-3E8EAA82B730}" dt="2024-09-10T13:00:39.059" v="6657" actId="22"/>
          <ac:spMkLst>
            <pc:docMk/>
            <pc:sldMk cId="2291988273" sldId="284"/>
            <ac:spMk id="16" creationId="{F3348E3B-7A5E-3B4F-D017-77CF488CD817}"/>
          </ac:spMkLst>
        </pc:spChg>
        <pc:spChg chg="add del">
          <ac:chgData name="Leonardo Vannoli" userId="d3dd8074-6153-413f-8489-0520e8e1fbe1" providerId="ADAL" clId="{EAC6A518-A450-6E41-9AD7-3E8EAA82B730}" dt="2024-09-10T13:00:41.090" v="6659" actId="22"/>
          <ac:spMkLst>
            <pc:docMk/>
            <pc:sldMk cId="2291988273" sldId="284"/>
            <ac:spMk id="18" creationId="{38EBB646-50B1-B238-CDAF-B6BDFAF61627}"/>
          </ac:spMkLst>
        </pc:spChg>
        <pc:spChg chg="add del">
          <ac:chgData name="Leonardo Vannoli" userId="d3dd8074-6153-413f-8489-0520e8e1fbe1" providerId="ADAL" clId="{EAC6A518-A450-6E41-9AD7-3E8EAA82B730}" dt="2024-09-10T13:00:53.322" v="6663" actId="22"/>
          <ac:spMkLst>
            <pc:docMk/>
            <pc:sldMk cId="2291988273" sldId="284"/>
            <ac:spMk id="20" creationId="{912780F1-3456-B5D5-66CE-95177A778EB1}"/>
          </ac:spMkLst>
        </pc:spChg>
        <pc:spChg chg="add mod">
          <ac:chgData name="Leonardo Vannoli" userId="d3dd8074-6153-413f-8489-0520e8e1fbe1" providerId="ADAL" clId="{EAC6A518-A450-6E41-9AD7-3E8EAA82B730}" dt="2024-09-11T10:43:48.360" v="9698"/>
          <ac:spMkLst>
            <pc:docMk/>
            <pc:sldMk cId="2291988273" sldId="284"/>
            <ac:spMk id="21" creationId="{E036BC4B-73FD-D185-D209-152CCBAB6AFE}"/>
          </ac:spMkLst>
        </pc:spChg>
        <pc:spChg chg="add del mod">
          <ac:chgData name="Leonardo Vannoli" userId="d3dd8074-6153-413f-8489-0520e8e1fbe1" providerId="ADAL" clId="{EAC6A518-A450-6E41-9AD7-3E8EAA82B730}" dt="2024-09-10T13:06:07.352" v="6734"/>
          <ac:spMkLst>
            <pc:docMk/>
            <pc:sldMk cId="2291988273" sldId="284"/>
            <ac:spMk id="22" creationId="{E6A081CB-209E-F25E-FC82-0598BC77E835}"/>
          </ac:spMkLst>
        </pc:spChg>
        <pc:spChg chg="add mod">
          <ac:chgData name="Leonardo Vannoli" userId="d3dd8074-6153-413f-8489-0520e8e1fbe1" providerId="ADAL" clId="{EAC6A518-A450-6E41-9AD7-3E8EAA82B730}" dt="2024-09-11T10:43:48.360" v="9698"/>
          <ac:spMkLst>
            <pc:docMk/>
            <pc:sldMk cId="2291988273" sldId="284"/>
            <ac:spMk id="24" creationId="{6F365E92-DA1F-D919-E9E0-8354DBF49F8F}"/>
          </ac:spMkLst>
        </pc:spChg>
        <pc:spChg chg="add mod">
          <ac:chgData name="Leonardo Vannoli" userId="d3dd8074-6153-413f-8489-0520e8e1fbe1" providerId="ADAL" clId="{EAC6A518-A450-6E41-9AD7-3E8EAA82B730}" dt="2024-09-11T10:43:48.360" v="9698"/>
          <ac:spMkLst>
            <pc:docMk/>
            <pc:sldMk cId="2291988273" sldId="284"/>
            <ac:spMk id="26" creationId="{46E3CA02-57F2-F666-3FB7-2932160517DF}"/>
          </ac:spMkLst>
        </pc:spChg>
        <pc:picChg chg="add mod">
          <ac:chgData name="Leonardo Vannoli" userId="d3dd8074-6153-413f-8489-0520e8e1fbe1" providerId="ADAL" clId="{EAC6A518-A450-6E41-9AD7-3E8EAA82B730}" dt="2024-09-10T12:59:39.759" v="6655"/>
          <ac:picMkLst>
            <pc:docMk/>
            <pc:sldMk cId="2291988273" sldId="284"/>
            <ac:picMk id="14" creationId="{01CFBEFC-299E-9EF2-CF4A-BB388643510C}"/>
          </ac:picMkLst>
        </pc:picChg>
      </pc:sldChg>
      <pc:sldChg chg="addSp delSp modSp add mod ord">
        <pc:chgData name="Leonardo Vannoli" userId="d3dd8074-6153-413f-8489-0520e8e1fbe1" providerId="ADAL" clId="{EAC6A518-A450-6E41-9AD7-3E8EAA82B730}" dt="2024-09-12T12:45:25.698" v="11145"/>
        <pc:sldMkLst>
          <pc:docMk/>
          <pc:sldMk cId="2373580463" sldId="285"/>
        </pc:sldMkLst>
        <pc:spChg chg="mod">
          <ac:chgData name="Leonardo Vannoli" userId="d3dd8074-6153-413f-8489-0520e8e1fbe1" providerId="ADAL" clId="{EAC6A518-A450-6E41-9AD7-3E8EAA82B730}" dt="2024-09-10T10:12:51.076" v="4436" actId="20577"/>
          <ac:spMkLst>
            <pc:docMk/>
            <pc:sldMk cId="2373580463" sldId="285"/>
            <ac:spMk id="2" creationId="{E96C92EA-FB0C-629D-483C-D0732C508D3A}"/>
          </ac:spMkLst>
        </pc:spChg>
        <pc:spChg chg="mod">
          <ac:chgData name="Leonardo Vannoli" userId="d3dd8074-6153-413f-8489-0520e8e1fbe1" providerId="ADAL" clId="{EAC6A518-A450-6E41-9AD7-3E8EAA82B730}" dt="2024-09-10T10:12:58.161" v="4457" actId="20577"/>
          <ac:spMkLst>
            <pc:docMk/>
            <pc:sldMk cId="2373580463" sldId="285"/>
            <ac:spMk id="3" creationId="{2820926E-A060-C613-2A66-2DBD84147112}"/>
          </ac:spMkLst>
        </pc:spChg>
        <pc:spChg chg="mod">
          <ac:chgData name="Leonardo Vannoli" userId="d3dd8074-6153-413f-8489-0520e8e1fbe1" providerId="ADAL" clId="{EAC6A518-A450-6E41-9AD7-3E8EAA82B730}" dt="2024-09-12T12:43:22.236" v="11141" actId="20577"/>
          <ac:spMkLst>
            <pc:docMk/>
            <pc:sldMk cId="2373580463" sldId="285"/>
            <ac:spMk id="4" creationId="{BFD7113A-C202-8C1F-1858-2F0988AD966D}"/>
          </ac:spMkLst>
        </pc:spChg>
        <pc:spChg chg="mod">
          <ac:chgData name="Leonardo Vannoli" userId="d3dd8074-6153-413f-8489-0520e8e1fbe1" providerId="ADAL" clId="{EAC6A518-A450-6E41-9AD7-3E8EAA82B730}" dt="2024-09-11T12:34:50.699" v="10470"/>
          <ac:spMkLst>
            <pc:docMk/>
            <pc:sldMk cId="2373580463" sldId="285"/>
            <ac:spMk id="6" creationId="{73139642-F884-4ABB-1295-7780C5EFEF6B}"/>
          </ac:spMkLst>
        </pc:spChg>
        <pc:spChg chg="add del mod">
          <ac:chgData name="Leonardo Vannoli" userId="d3dd8074-6153-413f-8489-0520e8e1fbe1" providerId="ADAL" clId="{EAC6A518-A450-6E41-9AD7-3E8EAA82B730}" dt="2024-09-10T14:06:49.189" v="7910" actId="478"/>
          <ac:spMkLst>
            <pc:docMk/>
            <pc:sldMk cId="2373580463" sldId="285"/>
            <ac:spMk id="11" creationId="{B840E8B8-2751-CB35-09A3-8F97C2AC873C}"/>
          </ac:spMkLst>
        </pc:spChg>
        <pc:spChg chg="add mod">
          <ac:chgData name="Leonardo Vannoli" userId="d3dd8074-6153-413f-8489-0520e8e1fbe1" providerId="ADAL" clId="{EAC6A518-A450-6E41-9AD7-3E8EAA82B730}" dt="2024-09-12T09:01:39.877" v="10713" actId="1076"/>
          <ac:spMkLst>
            <pc:docMk/>
            <pc:sldMk cId="2373580463" sldId="285"/>
            <ac:spMk id="18" creationId="{0CDF026D-C3BA-F4D1-7860-0C358195B9F8}"/>
          </ac:spMkLst>
        </pc:spChg>
        <pc:spChg chg="add mod">
          <ac:chgData name="Leonardo Vannoli" userId="d3dd8074-6153-413f-8489-0520e8e1fbe1" providerId="ADAL" clId="{EAC6A518-A450-6E41-9AD7-3E8EAA82B730}" dt="2024-09-12T12:45:25.698" v="11145"/>
          <ac:spMkLst>
            <pc:docMk/>
            <pc:sldMk cId="2373580463" sldId="285"/>
            <ac:spMk id="19" creationId="{1E9F3116-E532-870D-B485-B116832DBC6E}"/>
          </ac:spMkLst>
        </pc:spChg>
        <pc:picChg chg="add mod">
          <ac:chgData name="Leonardo Vannoli" userId="d3dd8074-6153-413f-8489-0520e8e1fbe1" providerId="ADAL" clId="{EAC6A518-A450-6E41-9AD7-3E8EAA82B730}" dt="2024-09-12T09:01:12.503" v="10695" actId="1036"/>
          <ac:picMkLst>
            <pc:docMk/>
            <pc:sldMk cId="2373580463" sldId="285"/>
            <ac:picMk id="10" creationId="{101BA94B-5B73-9DEE-AFBE-ACCCD933DC88}"/>
          </ac:picMkLst>
        </pc:picChg>
        <pc:picChg chg="add mod">
          <ac:chgData name="Leonardo Vannoli" userId="d3dd8074-6153-413f-8489-0520e8e1fbe1" providerId="ADAL" clId="{EAC6A518-A450-6E41-9AD7-3E8EAA82B730}" dt="2024-09-12T09:01:16.417" v="10712" actId="1035"/>
          <ac:picMkLst>
            <pc:docMk/>
            <pc:sldMk cId="2373580463" sldId="285"/>
            <ac:picMk id="11" creationId="{31101DA1-8D35-1205-4F35-70219C6C6054}"/>
          </ac:picMkLst>
        </pc:picChg>
        <pc:cxnChg chg="add del">
          <ac:chgData name="Leonardo Vannoli" userId="d3dd8074-6153-413f-8489-0520e8e1fbe1" providerId="ADAL" clId="{EAC6A518-A450-6E41-9AD7-3E8EAA82B730}" dt="2024-09-11T09:12:46.399" v="7913" actId="11529"/>
          <ac:cxnSpMkLst>
            <pc:docMk/>
            <pc:sldMk cId="2373580463" sldId="285"/>
            <ac:cxnSpMk id="13" creationId="{8EE5DE4F-D048-B72E-3511-60E6632D2A14}"/>
          </ac:cxnSpMkLst>
        </pc:cxnChg>
        <pc:cxnChg chg="add mod">
          <ac:chgData name="Leonardo Vannoli" userId="d3dd8074-6153-413f-8489-0520e8e1fbe1" providerId="ADAL" clId="{EAC6A518-A450-6E41-9AD7-3E8EAA82B730}" dt="2024-09-11T09:44:07.585" v="8034" actId="14100"/>
          <ac:cxnSpMkLst>
            <pc:docMk/>
            <pc:sldMk cId="2373580463" sldId="285"/>
            <ac:cxnSpMk id="15" creationId="{24FACC5F-1A33-7C23-F8FB-746F7FA0A4B2}"/>
          </ac:cxnSpMkLst>
        </pc:cxnChg>
        <pc:cxnChg chg="add mod">
          <ac:chgData name="Leonardo Vannoli" userId="d3dd8074-6153-413f-8489-0520e8e1fbe1" providerId="ADAL" clId="{EAC6A518-A450-6E41-9AD7-3E8EAA82B730}" dt="2024-09-11T09:44:30.225" v="8061" actId="14100"/>
          <ac:cxnSpMkLst>
            <pc:docMk/>
            <pc:sldMk cId="2373580463" sldId="285"/>
            <ac:cxnSpMk id="23" creationId="{9C05D58F-393C-DC9D-9777-1816E95D9BD2}"/>
          </ac:cxnSpMkLst>
        </pc:cxnChg>
      </pc:sldChg>
      <pc:sldChg chg="addSp delSp modSp add mod ord">
        <pc:chgData name="Leonardo Vannoli" userId="d3dd8074-6153-413f-8489-0520e8e1fbe1" providerId="ADAL" clId="{EAC6A518-A450-6E41-9AD7-3E8EAA82B730}" dt="2024-09-11T12:39:56.147" v="10495" actId="20578"/>
        <pc:sldMkLst>
          <pc:docMk/>
          <pc:sldMk cId="741147103" sldId="286"/>
        </pc:sldMkLst>
        <pc:spChg chg="mod">
          <ac:chgData name="Leonardo Vannoli" userId="d3dd8074-6153-413f-8489-0520e8e1fbe1" providerId="ADAL" clId="{EAC6A518-A450-6E41-9AD7-3E8EAA82B730}" dt="2024-09-10T12:58:50.991" v="6647" actId="20577"/>
          <ac:spMkLst>
            <pc:docMk/>
            <pc:sldMk cId="741147103" sldId="286"/>
            <ac:spMk id="2" creationId="{E96C92EA-FB0C-629D-483C-D0732C508D3A}"/>
          </ac:spMkLst>
        </pc:spChg>
        <pc:spChg chg="mod">
          <ac:chgData name="Leonardo Vannoli" userId="d3dd8074-6153-413f-8489-0520e8e1fbe1" providerId="ADAL" clId="{EAC6A518-A450-6E41-9AD7-3E8EAA82B730}" dt="2024-09-10T10:14:54.775" v="4546" actId="20577"/>
          <ac:spMkLst>
            <pc:docMk/>
            <pc:sldMk cId="741147103" sldId="286"/>
            <ac:spMk id="3" creationId="{2820926E-A060-C613-2A66-2DBD84147112}"/>
          </ac:spMkLst>
        </pc:spChg>
        <pc:spChg chg="mod">
          <ac:chgData name="Leonardo Vannoli" userId="d3dd8074-6153-413f-8489-0520e8e1fbe1" providerId="ADAL" clId="{EAC6A518-A450-6E41-9AD7-3E8EAA82B730}" dt="2024-09-10T10:15:33.571" v="4557" actId="14100"/>
          <ac:spMkLst>
            <pc:docMk/>
            <pc:sldMk cId="741147103" sldId="286"/>
            <ac:spMk id="4" creationId="{BFD7113A-C202-8C1F-1858-2F0988AD966D}"/>
          </ac:spMkLst>
        </pc:spChg>
        <pc:spChg chg="mod">
          <ac:chgData name="Leonardo Vannoli" userId="d3dd8074-6153-413f-8489-0520e8e1fbe1" providerId="ADAL" clId="{EAC6A518-A450-6E41-9AD7-3E8EAA82B730}" dt="2024-09-11T12:35:06.670" v="10474"/>
          <ac:spMkLst>
            <pc:docMk/>
            <pc:sldMk cId="741147103" sldId="286"/>
            <ac:spMk id="6" creationId="{73139642-F884-4ABB-1295-7780C5EFEF6B}"/>
          </ac:spMkLst>
        </pc:spChg>
        <pc:spChg chg="add mod">
          <ac:chgData name="Leonardo Vannoli" userId="d3dd8074-6153-413f-8489-0520e8e1fbe1" providerId="ADAL" clId="{EAC6A518-A450-6E41-9AD7-3E8EAA82B730}" dt="2024-09-10T10:15:49.625" v="4562"/>
          <ac:spMkLst>
            <pc:docMk/>
            <pc:sldMk cId="741147103" sldId="286"/>
            <ac:spMk id="12" creationId="{B60E0442-8997-596C-B9AD-5A85930F7FC7}"/>
          </ac:spMkLst>
        </pc:spChg>
        <pc:picChg chg="del">
          <ac:chgData name="Leonardo Vannoli" userId="d3dd8074-6153-413f-8489-0520e8e1fbe1" providerId="ADAL" clId="{EAC6A518-A450-6E41-9AD7-3E8EAA82B730}" dt="2024-09-10T10:14:57.682" v="4547" actId="478"/>
          <ac:picMkLst>
            <pc:docMk/>
            <pc:sldMk cId="741147103" sldId="286"/>
            <ac:picMk id="10" creationId="{101BA94B-5B73-9DEE-AFBE-ACCCD933DC88}"/>
          </ac:picMkLst>
        </pc:picChg>
        <pc:picChg chg="add mod">
          <ac:chgData name="Leonardo Vannoli" userId="d3dd8074-6153-413f-8489-0520e8e1fbe1" providerId="ADAL" clId="{EAC6A518-A450-6E41-9AD7-3E8EAA82B730}" dt="2024-09-10T10:16:40.640" v="4591" actId="1036"/>
          <ac:picMkLst>
            <pc:docMk/>
            <pc:sldMk cId="741147103" sldId="286"/>
            <ac:picMk id="11" creationId="{1336D007-9BD4-2E39-A753-4D4C5C042EE3}"/>
          </ac:picMkLst>
        </pc:picChg>
      </pc:sldChg>
      <pc:sldChg chg="addSp delSp modSp add mod ord">
        <pc:chgData name="Leonardo Vannoli" userId="d3dd8074-6153-413f-8489-0520e8e1fbe1" providerId="ADAL" clId="{EAC6A518-A450-6E41-9AD7-3E8EAA82B730}" dt="2024-09-12T12:56:51.980" v="11157" actId="1035"/>
        <pc:sldMkLst>
          <pc:docMk/>
          <pc:sldMk cId="3527680101" sldId="287"/>
        </pc:sldMkLst>
        <pc:spChg chg="mod">
          <ac:chgData name="Leonardo Vannoli" userId="d3dd8074-6153-413f-8489-0520e8e1fbe1" providerId="ADAL" clId="{EAC6A518-A450-6E41-9AD7-3E8EAA82B730}" dt="2024-09-10T12:58:53.887" v="6649" actId="20577"/>
          <ac:spMkLst>
            <pc:docMk/>
            <pc:sldMk cId="3527680101" sldId="287"/>
            <ac:spMk id="2" creationId="{E96C92EA-FB0C-629D-483C-D0732C508D3A}"/>
          </ac:spMkLst>
        </pc:spChg>
        <pc:spChg chg="mod">
          <ac:chgData name="Leonardo Vannoli" userId="d3dd8074-6153-413f-8489-0520e8e1fbe1" providerId="ADAL" clId="{EAC6A518-A450-6E41-9AD7-3E8EAA82B730}" dt="2024-09-10T10:16:10.732" v="4566"/>
          <ac:spMkLst>
            <pc:docMk/>
            <pc:sldMk cId="3527680101" sldId="287"/>
            <ac:spMk id="3" creationId="{2820926E-A060-C613-2A66-2DBD84147112}"/>
          </ac:spMkLst>
        </pc:spChg>
        <pc:spChg chg="mod">
          <ac:chgData name="Leonardo Vannoli" userId="d3dd8074-6153-413f-8489-0520e8e1fbe1" providerId="ADAL" clId="{EAC6A518-A450-6E41-9AD7-3E8EAA82B730}" dt="2024-09-10T13:20:59.807" v="7225" actId="20577"/>
          <ac:spMkLst>
            <pc:docMk/>
            <pc:sldMk cId="3527680101" sldId="287"/>
            <ac:spMk id="4" creationId="{BFD7113A-C202-8C1F-1858-2F0988AD966D}"/>
          </ac:spMkLst>
        </pc:spChg>
        <pc:spChg chg="mod">
          <ac:chgData name="Leonardo Vannoli" userId="d3dd8074-6153-413f-8489-0520e8e1fbe1" providerId="ADAL" clId="{EAC6A518-A450-6E41-9AD7-3E8EAA82B730}" dt="2024-09-11T12:34:53.923" v="10471"/>
          <ac:spMkLst>
            <pc:docMk/>
            <pc:sldMk cId="3527680101" sldId="287"/>
            <ac:spMk id="6" creationId="{73139642-F884-4ABB-1295-7780C5EFEF6B}"/>
          </ac:spMkLst>
        </pc:spChg>
        <pc:spChg chg="mod">
          <ac:chgData name="Leonardo Vannoli" userId="d3dd8074-6153-413f-8489-0520e8e1fbe1" providerId="ADAL" clId="{EAC6A518-A450-6E41-9AD7-3E8EAA82B730}" dt="2024-09-12T12:56:51.980" v="11157" actId="1035"/>
          <ac:spMkLst>
            <pc:docMk/>
            <pc:sldMk cId="3527680101" sldId="287"/>
            <ac:spMk id="12" creationId="{B60E0442-8997-596C-B9AD-5A85930F7FC7}"/>
          </ac:spMkLst>
        </pc:spChg>
        <pc:picChg chg="add del mod">
          <ac:chgData name="Leonardo Vannoli" userId="d3dd8074-6153-413f-8489-0520e8e1fbe1" providerId="ADAL" clId="{EAC6A518-A450-6E41-9AD7-3E8EAA82B730}" dt="2024-09-10T10:17:34.171" v="4606" actId="478"/>
          <ac:picMkLst>
            <pc:docMk/>
            <pc:sldMk cId="3527680101" sldId="287"/>
            <ac:picMk id="9" creationId="{367EA03E-B481-10D9-DDC4-79EBD2F3D5E5}"/>
          </ac:picMkLst>
        </pc:picChg>
        <pc:picChg chg="del">
          <ac:chgData name="Leonardo Vannoli" userId="d3dd8074-6153-413f-8489-0520e8e1fbe1" providerId="ADAL" clId="{EAC6A518-A450-6E41-9AD7-3E8EAA82B730}" dt="2024-09-10T10:16:44.561" v="4592" actId="478"/>
          <ac:picMkLst>
            <pc:docMk/>
            <pc:sldMk cId="3527680101" sldId="287"/>
            <ac:picMk id="11" creationId="{1336D007-9BD4-2E39-A753-4D4C5C042EE3}"/>
          </ac:picMkLst>
        </pc:picChg>
        <pc:picChg chg="add mod">
          <ac:chgData name="Leonardo Vannoli" userId="d3dd8074-6153-413f-8489-0520e8e1fbe1" providerId="ADAL" clId="{EAC6A518-A450-6E41-9AD7-3E8EAA82B730}" dt="2024-09-10T10:17:33.342" v="4605" actId="167"/>
          <ac:picMkLst>
            <pc:docMk/>
            <pc:sldMk cId="3527680101" sldId="287"/>
            <ac:picMk id="13" creationId="{BBB96A5C-4ACD-3587-18F9-CCF985F5266A}"/>
          </ac:picMkLst>
        </pc:picChg>
      </pc:sldChg>
      <pc:sldChg chg="add del">
        <pc:chgData name="Leonardo Vannoli" userId="d3dd8074-6153-413f-8489-0520e8e1fbe1" providerId="ADAL" clId="{EAC6A518-A450-6E41-9AD7-3E8EAA82B730}" dt="2024-09-10T10:59:40.752" v="5365" actId="2696"/>
        <pc:sldMkLst>
          <pc:docMk/>
          <pc:sldMk cId="2060953102" sldId="288"/>
        </pc:sldMkLst>
      </pc:sldChg>
      <pc:sldChg chg="addSp delSp modSp add mod">
        <pc:chgData name="Leonardo Vannoli" userId="d3dd8074-6153-413f-8489-0520e8e1fbe1" providerId="ADAL" clId="{EAC6A518-A450-6E41-9AD7-3E8EAA82B730}" dt="2024-09-12T12:42:47.458" v="11140" actId="15"/>
        <pc:sldMkLst>
          <pc:docMk/>
          <pc:sldMk cId="320333741" sldId="289"/>
        </pc:sldMkLst>
        <pc:spChg chg="mod">
          <ac:chgData name="Leonardo Vannoli" userId="d3dd8074-6153-413f-8489-0520e8e1fbe1" providerId="ADAL" clId="{EAC6A518-A450-6E41-9AD7-3E8EAA82B730}" dt="2024-09-12T10:27:58.749" v="10866" actId="27636"/>
          <ac:spMkLst>
            <pc:docMk/>
            <pc:sldMk cId="320333741" sldId="289"/>
            <ac:spMk id="2" creationId="{66137751-12A3-E18B-412E-3F47CF3EB63B}"/>
          </ac:spMkLst>
        </pc:spChg>
        <pc:spChg chg="add mod">
          <ac:chgData name="Leonardo Vannoli" userId="d3dd8074-6153-413f-8489-0520e8e1fbe1" providerId="ADAL" clId="{EAC6A518-A450-6E41-9AD7-3E8EAA82B730}" dt="2024-09-12T10:30:55.579" v="10973" actId="2711"/>
          <ac:spMkLst>
            <pc:docMk/>
            <pc:sldMk cId="320333741" sldId="289"/>
            <ac:spMk id="4" creationId="{823B8274-8C38-D962-6F6F-72B0DF51E218}"/>
          </ac:spMkLst>
        </pc:spChg>
        <pc:spChg chg="add del">
          <ac:chgData name="Leonardo Vannoli" userId="d3dd8074-6153-413f-8489-0520e8e1fbe1" providerId="ADAL" clId="{EAC6A518-A450-6E41-9AD7-3E8EAA82B730}" dt="2024-09-10T10:59:15.926" v="5360" actId="22"/>
          <ac:spMkLst>
            <pc:docMk/>
            <pc:sldMk cId="320333741" sldId="289"/>
            <ac:spMk id="8" creationId="{36E8984A-AF27-AB6E-CBBA-92FB1CAD7F58}"/>
          </ac:spMkLst>
        </pc:spChg>
        <pc:spChg chg="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9" creationId="{501162B4-66ED-5579-EB06-76639C041591}"/>
          </ac:spMkLst>
        </pc:spChg>
        <pc:spChg chg="mod">
          <ac:chgData name="Leonardo Vannoli" userId="d3dd8074-6153-413f-8489-0520e8e1fbe1" providerId="ADAL" clId="{EAC6A518-A450-6E41-9AD7-3E8EAA82B730}" dt="2024-09-12T10:31:37.727" v="11000" actId="20577"/>
          <ac:spMkLst>
            <pc:docMk/>
            <pc:sldMk cId="320333741" sldId="289"/>
            <ac:spMk id="10" creationId="{C893DA01-F05E-8C9C-6D2E-196926D57A65}"/>
          </ac:spMkLst>
        </pc:spChg>
        <pc:spChg chg="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11" creationId="{46F73D64-C735-FE2B-6647-7C3C31AE2C49}"/>
          </ac:spMkLst>
        </pc:spChg>
        <pc:spChg chg="del">
          <ac:chgData name="Leonardo Vannoli" userId="d3dd8074-6153-413f-8489-0520e8e1fbe1" providerId="ADAL" clId="{EAC6A518-A450-6E41-9AD7-3E8EAA82B730}" dt="2024-09-10T10:59:50.483" v="5369" actId="478"/>
          <ac:spMkLst>
            <pc:docMk/>
            <pc:sldMk cId="320333741" sldId="289"/>
            <ac:spMk id="12" creationId="{93AF4FF6-9CCB-8606-92FB-9A756D340E27}"/>
          </ac:spMkLst>
        </pc:spChg>
        <pc:spChg chg="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13" creationId="{6B60DD31-38F2-BB44-0676-4CB3304A851E}"/>
          </ac:spMkLst>
        </pc:spChg>
        <pc:spChg chg="del mod">
          <ac:chgData name="Leonardo Vannoli" userId="d3dd8074-6153-413f-8489-0520e8e1fbe1" providerId="ADAL" clId="{EAC6A518-A450-6E41-9AD7-3E8EAA82B730}" dt="2024-09-10T10:59:50.483" v="5369" actId="478"/>
          <ac:spMkLst>
            <pc:docMk/>
            <pc:sldMk cId="320333741" sldId="289"/>
            <ac:spMk id="14" creationId="{050C4769-E3DB-1D0D-3B2D-9DF166830062}"/>
          </ac:spMkLst>
        </pc:spChg>
        <pc:spChg chg="del mod">
          <ac:chgData name="Leonardo Vannoli" userId="d3dd8074-6153-413f-8489-0520e8e1fbe1" providerId="ADAL" clId="{EAC6A518-A450-6E41-9AD7-3E8EAA82B730}" dt="2024-09-10T11:13:54.923" v="5726" actId="478"/>
          <ac:spMkLst>
            <pc:docMk/>
            <pc:sldMk cId="320333741" sldId="289"/>
            <ac:spMk id="15" creationId="{0EB9D0A0-87AC-78E1-B185-135AF0C50309}"/>
          </ac:spMkLst>
        </pc:spChg>
        <pc:spChg chg="mod">
          <ac:chgData name="Leonardo Vannoli" userId="d3dd8074-6153-413f-8489-0520e8e1fbe1" providerId="ADAL" clId="{EAC6A518-A450-6E41-9AD7-3E8EAA82B730}" dt="2024-09-12T10:31:30.744" v="10987" actId="20577"/>
          <ac:spMkLst>
            <pc:docMk/>
            <pc:sldMk cId="320333741" sldId="289"/>
            <ac:spMk id="16" creationId="{6323A24C-7C4B-53FD-2B4D-E4EB95530385}"/>
          </ac:spMkLst>
        </pc:spChg>
        <pc:spChg chg="add del mod">
          <ac:chgData name="Leonardo Vannoli" userId="d3dd8074-6153-413f-8489-0520e8e1fbe1" providerId="ADAL" clId="{EAC6A518-A450-6E41-9AD7-3E8EAA82B730}" dt="2024-09-10T10:59:50.483" v="5369" actId="478"/>
          <ac:spMkLst>
            <pc:docMk/>
            <pc:sldMk cId="320333741" sldId="289"/>
            <ac:spMk id="18" creationId="{E0BF89A1-BF8E-F786-6080-98CE3048F9B0}"/>
          </ac:spMkLst>
        </pc:spChg>
        <pc:spChg chg="add del mod">
          <ac:chgData name="Leonardo Vannoli" userId="d3dd8074-6153-413f-8489-0520e8e1fbe1" providerId="ADAL" clId="{EAC6A518-A450-6E41-9AD7-3E8EAA82B730}" dt="2024-09-10T11:19:00.710" v="5868" actId="478"/>
          <ac:spMkLst>
            <pc:docMk/>
            <pc:sldMk cId="320333741" sldId="289"/>
            <ac:spMk id="20" creationId="{BA364E8B-E865-F696-1EDE-29BA2DC38B47}"/>
          </ac:spMkLst>
        </pc:spChg>
        <pc:spChg chg="add del mod">
          <ac:chgData name="Leonardo Vannoli" userId="d3dd8074-6153-413f-8489-0520e8e1fbe1" providerId="ADAL" clId="{EAC6A518-A450-6E41-9AD7-3E8EAA82B730}" dt="2024-09-10T11:19:00.710" v="5868" actId="478"/>
          <ac:spMkLst>
            <pc:docMk/>
            <pc:sldMk cId="320333741" sldId="289"/>
            <ac:spMk id="22" creationId="{70F7D578-0718-35A6-FB77-32C776BA54CC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23" creationId="{6CD84806-0F54-8606-EE64-01D8F654578E}"/>
          </ac:spMkLst>
        </pc:spChg>
        <pc:spChg chg="add del mod">
          <ac:chgData name="Leonardo Vannoli" userId="d3dd8074-6153-413f-8489-0520e8e1fbe1" providerId="ADAL" clId="{EAC6A518-A450-6E41-9AD7-3E8EAA82B730}" dt="2024-09-10T11:19:00.710" v="5868" actId="478"/>
          <ac:spMkLst>
            <pc:docMk/>
            <pc:sldMk cId="320333741" sldId="289"/>
            <ac:spMk id="24" creationId="{51A4BE1B-4ED8-AEB7-3DB3-8AAB9EB9E0E4}"/>
          </ac:spMkLst>
        </pc:spChg>
        <pc:spChg chg="add del mod">
          <ac:chgData name="Leonardo Vannoli" userId="d3dd8074-6153-413f-8489-0520e8e1fbe1" providerId="ADAL" clId="{EAC6A518-A450-6E41-9AD7-3E8EAA82B730}" dt="2024-09-10T11:41:02.307" v="6070" actId="478"/>
          <ac:spMkLst>
            <pc:docMk/>
            <pc:sldMk cId="320333741" sldId="289"/>
            <ac:spMk id="25" creationId="{D1892313-8684-369B-6898-D26975257DED}"/>
          </ac:spMkLst>
        </pc:spChg>
        <pc:spChg chg="add mod">
          <ac:chgData name="Leonardo Vannoli" userId="d3dd8074-6153-413f-8489-0520e8e1fbe1" providerId="ADAL" clId="{EAC6A518-A450-6E41-9AD7-3E8EAA82B730}" dt="2024-09-12T12:42:47.458" v="11140" actId="15"/>
          <ac:spMkLst>
            <pc:docMk/>
            <pc:sldMk cId="320333741" sldId="289"/>
            <ac:spMk id="26" creationId="{0E2A6C41-8FA5-6950-961F-10E54083E22D}"/>
          </ac:spMkLst>
        </pc:spChg>
        <pc:spChg chg="add del mod">
          <ac:chgData name="Leonardo Vannoli" userId="d3dd8074-6153-413f-8489-0520e8e1fbe1" providerId="ADAL" clId="{EAC6A518-A450-6E41-9AD7-3E8EAA82B730}" dt="2024-09-10T11:42:52.812" v="6087" actId="21"/>
          <ac:spMkLst>
            <pc:docMk/>
            <pc:sldMk cId="320333741" sldId="289"/>
            <ac:spMk id="27" creationId="{4527E7AD-D326-E7D1-9869-40C54AE8503B}"/>
          </ac:spMkLst>
        </pc:spChg>
        <pc:spChg chg="add del mod">
          <ac:chgData name="Leonardo Vannoli" userId="d3dd8074-6153-413f-8489-0520e8e1fbe1" providerId="ADAL" clId="{EAC6A518-A450-6E41-9AD7-3E8EAA82B730}" dt="2024-09-10T11:42:52.812" v="6087" actId="21"/>
          <ac:spMkLst>
            <pc:docMk/>
            <pc:sldMk cId="320333741" sldId="289"/>
            <ac:spMk id="28" creationId="{BE280A0A-7495-D7F1-5468-BAC5BCEBACA1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30" creationId="{474A8CC3-5F59-EE95-CC35-E0D61739A570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31" creationId="{DE9AD5DC-3163-D3B0-C78D-256D056AF65C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32" creationId="{40CC2CF7-0F48-E39C-3C1A-D934A13A602C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33" creationId="{6045C55B-F4E1-4FF8-10D4-63BACBCAFDE4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34" creationId="{C945AFEB-ABEE-393C-BB3E-F335F3B21940}"/>
          </ac:spMkLst>
        </pc:spChg>
        <pc:spChg chg="add mod">
          <ac:chgData name="Leonardo Vannoli" userId="d3dd8074-6153-413f-8489-0520e8e1fbe1" providerId="ADAL" clId="{EAC6A518-A450-6E41-9AD7-3E8EAA82B730}" dt="2024-09-12T10:26:20.728" v="10804" actId="1036"/>
          <ac:spMkLst>
            <pc:docMk/>
            <pc:sldMk cId="320333741" sldId="289"/>
            <ac:spMk id="35" creationId="{F505921D-8D95-2E92-6590-0DC4D2046FE8}"/>
          </ac:spMkLst>
        </pc:spChg>
        <pc:picChg chg="add mod">
          <ac:chgData name="Leonardo Vannoli" userId="d3dd8074-6153-413f-8489-0520e8e1fbe1" providerId="ADAL" clId="{EAC6A518-A450-6E41-9AD7-3E8EAA82B730}" dt="2024-09-10T12:59:10.404" v="6651"/>
          <ac:picMkLst>
            <pc:docMk/>
            <pc:sldMk cId="320333741" sldId="289"/>
            <ac:picMk id="29" creationId="{0275E2AE-3509-A656-7BA2-C8B39FEF2149}"/>
          </ac:picMkLst>
        </pc:picChg>
      </pc:sldChg>
      <pc:sldChg chg="add del">
        <pc:chgData name="Leonardo Vannoli" userId="d3dd8074-6153-413f-8489-0520e8e1fbe1" providerId="ADAL" clId="{EAC6A518-A450-6E41-9AD7-3E8EAA82B730}" dt="2024-09-10T11:18:49.340" v="5864" actId="2696"/>
        <pc:sldMkLst>
          <pc:docMk/>
          <pc:sldMk cId="2005464563" sldId="290"/>
        </pc:sldMkLst>
      </pc:sldChg>
      <pc:sldChg chg="addSp delSp modSp add mod">
        <pc:chgData name="Leonardo Vannoli" userId="d3dd8074-6153-413f-8489-0520e8e1fbe1" providerId="ADAL" clId="{EAC6A518-A450-6E41-9AD7-3E8EAA82B730}" dt="2024-09-12T12:42:41.719" v="11137" actId="27636"/>
        <pc:sldMkLst>
          <pc:docMk/>
          <pc:sldMk cId="3118016795" sldId="290"/>
        </pc:sldMkLst>
        <pc:spChg chg="mod">
          <ac:chgData name="Leonardo Vannoli" userId="d3dd8074-6153-413f-8489-0520e8e1fbe1" providerId="ADAL" clId="{EAC6A518-A450-6E41-9AD7-3E8EAA82B730}" dt="2024-09-12T10:27:55.022" v="10860" actId="27636"/>
          <ac:spMkLst>
            <pc:docMk/>
            <pc:sldMk cId="3118016795" sldId="290"/>
            <ac:spMk id="2" creationId="{66137751-12A3-E18B-412E-3F47CF3EB63B}"/>
          </ac:spMkLst>
        </pc:spChg>
        <pc:spChg chg="add mod">
          <ac:chgData name="Leonardo Vannoli" userId="d3dd8074-6153-413f-8489-0520e8e1fbe1" providerId="ADAL" clId="{EAC6A518-A450-6E41-9AD7-3E8EAA82B730}" dt="2024-09-12T10:27:24.549" v="10852" actId="1035"/>
          <ac:spMkLst>
            <pc:docMk/>
            <pc:sldMk cId="3118016795" sldId="290"/>
            <ac:spMk id="4" creationId="{8811B471-CDDE-37F1-0AA6-02DBCD2160C6}"/>
          </ac:spMkLst>
        </pc:spChg>
        <pc:spChg chg="add mod">
          <ac:chgData name="Leonardo Vannoli" userId="d3dd8074-6153-413f-8489-0520e8e1fbe1" providerId="ADAL" clId="{EAC6A518-A450-6E41-9AD7-3E8EAA82B730}" dt="2024-09-12T10:27:24.549" v="10852" actId="1035"/>
          <ac:spMkLst>
            <pc:docMk/>
            <pc:sldMk cId="3118016795" sldId="290"/>
            <ac:spMk id="8" creationId="{E528127A-C600-2D2B-0526-EE9F2638005C}"/>
          </ac:spMkLst>
        </pc:spChg>
        <pc:spChg chg="mod">
          <ac:chgData name="Leonardo Vannoli" userId="d3dd8074-6153-413f-8489-0520e8e1fbe1" providerId="ADAL" clId="{EAC6A518-A450-6E41-9AD7-3E8EAA82B730}" dt="2024-09-12T10:27:24.549" v="10852" actId="1035"/>
          <ac:spMkLst>
            <pc:docMk/>
            <pc:sldMk cId="3118016795" sldId="290"/>
            <ac:spMk id="9" creationId="{501162B4-66ED-5579-EB06-76639C041591}"/>
          </ac:spMkLst>
        </pc:spChg>
        <pc:spChg chg="mod">
          <ac:chgData name="Leonardo Vannoli" userId="d3dd8074-6153-413f-8489-0520e8e1fbe1" providerId="ADAL" clId="{EAC6A518-A450-6E41-9AD7-3E8EAA82B730}" dt="2024-09-12T10:31:44.162" v="11010" actId="20577"/>
          <ac:spMkLst>
            <pc:docMk/>
            <pc:sldMk cId="3118016795" sldId="290"/>
            <ac:spMk id="10" creationId="{C893DA01-F05E-8C9C-6D2E-196926D57A65}"/>
          </ac:spMkLst>
        </pc:spChg>
        <pc:spChg chg="del">
          <ac:chgData name="Leonardo Vannoli" userId="d3dd8074-6153-413f-8489-0520e8e1fbe1" providerId="ADAL" clId="{EAC6A518-A450-6E41-9AD7-3E8EAA82B730}" dt="2024-09-10T11:19:30.479" v="5869" actId="478"/>
          <ac:spMkLst>
            <pc:docMk/>
            <pc:sldMk cId="3118016795" sldId="290"/>
            <ac:spMk id="11" creationId="{46F73D64-C735-FE2B-6647-7C3C31AE2C49}"/>
          </ac:spMkLst>
        </pc:spChg>
        <pc:spChg chg="add mod">
          <ac:chgData name="Leonardo Vannoli" userId="d3dd8074-6153-413f-8489-0520e8e1fbe1" providerId="ADAL" clId="{EAC6A518-A450-6E41-9AD7-3E8EAA82B730}" dt="2024-09-12T12:42:41.719" v="11137" actId="27636"/>
          <ac:spMkLst>
            <pc:docMk/>
            <pc:sldMk cId="3118016795" sldId="290"/>
            <ac:spMk id="12" creationId="{5A2FF6A1-7637-1A35-48F6-7E8467CD0199}"/>
          </ac:spMkLst>
        </pc:spChg>
        <pc:spChg chg="del">
          <ac:chgData name="Leonardo Vannoli" userId="d3dd8074-6153-413f-8489-0520e8e1fbe1" providerId="ADAL" clId="{EAC6A518-A450-6E41-9AD7-3E8EAA82B730}" dt="2024-09-10T11:19:30.479" v="5869" actId="478"/>
          <ac:spMkLst>
            <pc:docMk/>
            <pc:sldMk cId="3118016795" sldId="290"/>
            <ac:spMk id="13" creationId="{6B60DD31-38F2-BB44-0676-4CB3304A851E}"/>
          </ac:spMkLst>
        </pc:spChg>
        <pc:spChg chg="add mod">
          <ac:chgData name="Leonardo Vannoli" userId="d3dd8074-6153-413f-8489-0520e8e1fbe1" providerId="ADAL" clId="{EAC6A518-A450-6E41-9AD7-3E8EAA82B730}" dt="2024-09-12T10:27:24.549" v="10852" actId="1035"/>
          <ac:spMkLst>
            <pc:docMk/>
            <pc:sldMk cId="3118016795" sldId="290"/>
            <ac:spMk id="15" creationId="{7CC17D1B-94AE-D4E6-8F2F-11B2E1363456}"/>
          </ac:spMkLst>
        </pc:spChg>
        <pc:spChg chg="mod">
          <ac:chgData name="Leonardo Vannoli" userId="d3dd8074-6153-413f-8489-0520e8e1fbe1" providerId="ADAL" clId="{EAC6A518-A450-6E41-9AD7-3E8EAA82B730}" dt="2024-09-12T10:31:26.306" v="10980" actId="20577"/>
          <ac:spMkLst>
            <pc:docMk/>
            <pc:sldMk cId="3118016795" sldId="290"/>
            <ac:spMk id="16" creationId="{6323A24C-7C4B-53FD-2B4D-E4EB95530385}"/>
          </ac:spMkLst>
        </pc:spChg>
        <pc:spChg chg="add mod">
          <ac:chgData name="Leonardo Vannoli" userId="d3dd8074-6153-413f-8489-0520e8e1fbe1" providerId="ADAL" clId="{EAC6A518-A450-6E41-9AD7-3E8EAA82B730}" dt="2024-09-12T10:27:24.549" v="10852" actId="1035"/>
          <ac:spMkLst>
            <pc:docMk/>
            <pc:sldMk cId="3118016795" sldId="290"/>
            <ac:spMk id="17" creationId="{33451BE5-69EB-2D61-ED99-E1A63A1D011C}"/>
          </ac:spMkLst>
        </pc:spChg>
        <pc:spChg chg="add del mod">
          <ac:chgData name="Leonardo Vannoli" userId="d3dd8074-6153-413f-8489-0520e8e1fbe1" providerId="ADAL" clId="{EAC6A518-A450-6E41-9AD7-3E8EAA82B730}" dt="2024-09-11T16:52:55.939" v="10583" actId="478"/>
          <ac:spMkLst>
            <pc:docMk/>
            <pc:sldMk cId="3118016795" sldId="290"/>
            <ac:spMk id="18" creationId="{DBC66F67-E593-14FB-E800-484469430DE7}"/>
          </ac:spMkLst>
        </pc:spChg>
        <pc:spChg chg="add mod">
          <ac:chgData name="Leonardo Vannoli" userId="d3dd8074-6153-413f-8489-0520e8e1fbe1" providerId="ADAL" clId="{EAC6A518-A450-6E41-9AD7-3E8EAA82B730}" dt="2024-09-12T10:30:44.156" v="10972" actId="2711"/>
          <ac:spMkLst>
            <pc:docMk/>
            <pc:sldMk cId="3118016795" sldId="290"/>
            <ac:spMk id="19" creationId="{07FA0C86-CB56-BABD-DE53-D0EAB7AB89AE}"/>
          </ac:spMkLst>
        </pc:spChg>
        <pc:spChg chg="add del mod">
          <ac:chgData name="Leonardo Vannoli" userId="d3dd8074-6153-413f-8489-0520e8e1fbe1" providerId="ADAL" clId="{EAC6A518-A450-6E41-9AD7-3E8EAA82B730}" dt="2024-09-10T11:42:58.432" v="6088" actId="478"/>
          <ac:spMkLst>
            <pc:docMk/>
            <pc:sldMk cId="3118016795" sldId="290"/>
            <ac:spMk id="20" creationId="{BA364E8B-E865-F696-1EDE-29BA2DC38B47}"/>
          </ac:spMkLst>
        </pc:spChg>
        <pc:spChg chg="del mod">
          <ac:chgData name="Leonardo Vannoli" userId="d3dd8074-6153-413f-8489-0520e8e1fbe1" providerId="ADAL" clId="{EAC6A518-A450-6E41-9AD7-3E8EAA82B730}" dt="2024-09-10T11:42:58.432" v="6088" actId="478"/>
          <ac:spMkLst>
            <pc:docMk/>
            <pc:sldMk cId="3118016795" sldId="290"/>
            <ac:spMk id="22" creationId="{70F7D578-0718-35A6-FB77-32C776BA54CC}"/>
          </ac:spMkLst>
        </pc:spChg>
        <pc:spChg chg="del">
          <ac:chgData name="Leonardo Vannoli" userId="d3dd8074-6153-413f-8489-0520e8e1fbe1" providerId="ADAL" clId="{EAC6A518-A450-6E41-9AD7-3E8EAA82B730}" dt="2024-09-10T11:19:30.479" v="5869" actId="478"/>
          <ac:spMkLst>
            <pc:docMk/>
            <pc:sldMk cId="3118016795" sldId="290"/>
            <ac:spMk id="23" creationId="{6CD84806-0F54-8606-EE64-01D8F654578E}"/>
          </ac:spMkLst>
        </pc:spChg>
        <pc:spChg chg="mod">
          <ac:chgData name="Leonardo Vannoli" userId="d3dd8074-6153-413f-8489-0520e8e1fbe1" providerId="ADAL" clId="{EAC6A518-A450-6E41-9AD7-3E8EAA82B730}" dt="2024-09-12T10:27:24.549" v="10852" actId="1035"/>
          <ac:spMkLst>
            <pc:docMk/>
            <pc:sldMk cId="3118016795" sldId="290"/>
            <ac:spMk id="24" creationId="{51A4BE1B-4ED8-AEB7-3DB3-8AAB9EB9E0E4}"/>
          </ac:spMkLst>
        </pc:spChg>
        <pc:picChg chg="add mod">
          <ac:chgData name="Leonardo Vannoli" userId="d3dd8074-6153-413f-8489-0520e8e1fbe1" providerId="ADAL" clId="{EAC6A518-A450-6E41-9AD7-3E8EAA82B730}" dt="2024-09-10T12:59:09.412" v="6650"/>
          <ac:picMkLst>
            <pc:docMk/>
            <pc:sldMk cId="3118016795" sldId="290"/>
            <ac:picMk id="14" creationId="{B642FE60-9BD0-856B-FAE7-169D31EC414C}"/>
          </ac:picMkLst>
        </pc:picChg>
        <pc:cxnChg chg="add del">
          <ac:chgData name="Leonardo Vannoli" userId="d3dd8074-6153-413f-8489-0520e8e1fbe1" providerId="ADAL" clId="{EAC6A518-A450-6E41-9AD7-3E8EAA82B730}" dt="2024-09-11T10:46:12.396" v="9752" actId="11529"/>
          <ac:cxnSpMkLst>
            <pc:docMk/>
            <pc:sldMk cId="3118016795" sldId="290"/>
            <ac:cxnSpMk id="13" creationId="{6D97556A-33C5-C589-FA6B-6F3A58EC48B3}"/>
          </ac:cxnSpMkLst>
        </pc:cxnChg>
      </pc:sldChg>
      <pc:sldChg chg="add del">
        <pc:chgData name="Leonardo Vannoli" userId="d3dd8074-6153-413f-8489-0520e8e1fbe1" providerId="ADAL" clId="{EAC6A518-A450-6E41-9AD7-3E8EAA82B730}" dt="2024-09-10T11:18:49.370" v="5865" actId="2696"/>
        <pc:sldMkLst>
          <pc:docMk/>
          <pc:sldMk cId="198029631" sldId="291"/>
        </pc:sldMkLst>
      </pc:sldChg>
      <pc:sldChg chg="addSp delSp modSp add mod ord">
        <pc:chgData name="Leonardo Vannoli" userId="d3dd8074-6153-413f-8489-0520e8e1fbe1" providerId="ADAL" clId="{EAC6A518-A450-6E41-9AD7-3E8EAA82B730}" dt="2024-09-11T12:39:56.147" v="10495" actId="20578"/>
        <pc:sldMkLst>
          <pc:docMk/>
          <pc:sldMk cId="3553032067" sldId="291"/>
        </pc:sldMkLst>
        <pc:spChg chg="mod">
          <ac:chgData name="Leonardo Vannoli" userId="d3dd8074-6153-413f-8489-0520e8e1fbe1" providerId="ADAL" clId="{EAC6A518-A450-6E41-9AD7-3E8EAA82B730}" dt="2024-09-11T11:18:49.849" v="10331"/>
          <ac:spMkLst>
            <pc:docMk/>
            <pc:sldMk cId="3553032067" sldId="291"/>
            <ac:spMk id="2" creationId="{66137751-12A3-E18B-412E-3F47CF3EB63B}"/>
          </ac:spMkLst>
        </pc:spChg>
        <pc:spChg chg="add del">
          <ac:chgData name="Leonardo Vannoli" userId="d3dd8074-6153-413f-8489-0520e8e1fbe1" providerId="ADAL" clId="{EAC6A518-A450-6E41-9AD7-3E8EAA82B730}" dt="2024-09-10T13:00:44.075" v="6661" actId="22"/>
          <ac:spMkLst>
            <pc:docMk/>
            <pc:sldMk cId="3553032067" sldId="291"/>
            <ac:spMk id="8" creationId="{BFCA0552-7356-4345-8F32-06358B95E990}"/>
          </ac:spMkLst>
        </pc:spChg>
        <pc:spChg chg="mod">
          <ac:chgData name="Leonardo Vannoli" userId="d3dd8074-6153-413f-8489-0520e8e1fbe1" providerId="ADAL" clId="{EAC6A518-A450-6E41-9AD7-3E8EAA82B730}" dt="2024-09-11T11:18:16.505" v="10287" actId="1037"/>
          <ac:spMkLst>
            <pc:docMk/>
            <pc:sldMk cId="3553032067" sldId="291"/>
            <ac:spMk id="9" creationId="{501162B4-66ED-5579-EB06-76639C041591}"/>
          </ac:spMkLst>
        </pc:spChg>
        <pc:spChg chg="mod">
          <ac:chgData name="Leonardo Vannoli" userId="d3dd8074-6153-413f-8489-0520e8e1fbe1" providerId="ADAL" clId="{EAC6A518-A450-6E41-9AD7-3E8EAA82B730}" dt="2024-09-11T11:18:42.574" v="10330" actId="20577"/>
          <ac:spMkLst>
            <pc:docMk/>
            <pc:sldMk cId="3553032067" sldId="291"/>
            <ac:spMk id="10" creationId="{C893DA01-F05E-8C9C-6D2E-196926D57A65}"/>
          </ac:spMkLst>
        </pc:spChg>
        <pc:spChg chg="mod">
          <ac:chgData name="Leonardo Vannoli" userId="d3dd8074-6153-413f-8489-0520e8e1fbe1" providerId="ADAL" clId="{EAC6A518-A450-6E41-9AD7-3E8EAA82B730}" dt="2024-09-11T11:18:16.505" v="10287" actId="1037"/>
          <ac:spMkLst>
            <pc:docMk/>
            <pc:sldMk cId="3553032067" sldId="291"/>
            <ac:spMk id="11" creationId="{46F73D64-C735-FE2B-6647-7C3C31AE2C49}"/>
          </ac:spMkLst>
        </pc:spChg>
        <pc:spChg chg="mod">
          <ac:chgData name="Leonardo Vannoli" userId="d3dd8074-6153-413f-8489-0520e8e1fbe1" providerId="ADAL" clId="{EAC6A518-A450-6E41-9AD7-3E8EAA82B730}" dt="2024-09-11T10:43:48.360" v="9698"/>
          <ac:spMkLst>
            <pc:docMk/>
            <pc:sldMk cId="3553032067" sldId="291"/>
            <ac:spMk id="13" creationId="{6B60DD31-38F2-BB44-0676-4CB3304A851E}"/>
          </ac:spMkLst>
        </pc:spChg>
        <pc:spChg chg="mod">
          <ac:chgData name="Leonardo Vannoli" userId="d3dd8074-6153-413f-8489-0520e8e1fbe1" providerId="ADAL" clId="{EAC6A518-A450-6E41-9AD7-3E8EAA82B730}" dt="2024-09-11T11:18:36.333" v="10318" actId="20577"/>
          <ac:spMkLst>
            <pc:docMk/>
            <pc:sldMk cId="3553032067" sldId="291"/>
            <ac:spMk id="16" creationId="{6323A24C-7C4B-53FD-2B4D-E4EB95530385}"/>
          </ac:spMkLst>
        </pc:spChg>
        <pc:spChg chg="mod">
          <ac:chgData name="Leonardo Vannoli" userId="d3dd8074-6153-413f-8489-0520e8e1fbe1" providerId="ADAL" clId="{EAC6A518-A450-6E41-9AD7-3E8EAA82B730}" dt="2024-09-11T11:18:16.505" v="10287" actId="1037"/>
          <ac:spMkLst>
            <pc:docMk/>
            <pc:sldMk cId="3553032067" sldId="291"/>
            <ac:spMk id="20" creationId="{BA364E8B-E865-F696-1EDE-29BA2DC38B47}"/>
          </ac:spMkLst>
        </pc:spChg>
        <pc:spChg chg="mod">
          <ac:chgData name="Leonardo Vannoli" userId="d3dd8074-6153-413f-8489-0520e8e1fbe1" providerId="ADAL" clId="{EAC6A518-A450-6E41-9AD7-3E8EAA82B730}" dt="2024-09-11T10:43:48.360" v="9698"/>
          <ac:spMkLst>
            <pc:docMk/>
            <pc:sldMk cId="3553032067" sldId="291"/>
            <ac:spMk id="22" creationId="{70F7D578-0718-35A6-FB77-32C776BA54CC}"/>
          </ac:spMkLst>
        </pc:spChg>
        <pc:spChg chg="mod">
          <ac:chgData name="Leonardo Vannoli" userId="d3dd8074-6153-413f-8489-0520e8e1fbe1" providerId="ADAL" clId="{EAC6A518-A450-6E41-9AD7-3E8EAA82B730}" dt="2024-09-11T11:18:22.172" v="10301" actId="1038"/>
          <ac:spMkLst>
            <pc:docMk/>
            <pc:sldMk cId="3553032067" sldId="291"/>
            <ac:spMk id="23" creationId="{6CD84806-0F54-8606-EE64-01D8F654578E}"/>
          </ac:spMkLst>
        </pc:spChg>
        <pc:spChg chg="mod">
          <ac:chgData name="Leonardo Vannoli" userId="d3dd8074-6153-413f-8489-0520e8e1fbe1" providerId="ADAL" clId="{EAC6A518-A450-6E41-9AD7-3E8EAA82B730}" dt="2024-09-11T11:18:22.172" v="10301" actId="1038"/>
          <ac:spMkLst>
            <pc:docMk/>
            <pc:sldMk cId="3553032067" sldId="291"/>
            <ac:spMk id="24" creationId="{51A4BE1B-4ED8-AEB7-3DB3-8AAB9EB9E0E4}"/>
          </ac:spMkLst>
        </pc:spChg>
      </pc:sldChg>
      <pc:sldChg chg="addSp modSp add mod">
        <pc:chgData name="Leonardo Vannoli" userId="d3dd8074-6153-413f-8489-0520e8e1fbe1" providerId="ADAL" clId="{EAC6A518-A450-6E41-9AD7-3E8EAA82B730}" dt="2024-09-12T12:40:36.447" v="11085" actId="20577"/>
        <pc:sldMkLst>
          <pc:docMk/>
          <pc:sldMk cId="3129823590" sldId="292"/>
        </pc:sldMkLst>
        <pc:spChg chg="mod">
          <ac:chgData name="Leonardo Vannoli" userId="d3dd8074-6153-413f-8489-0520e8e1fbe1" providerId="ADAL" clId="{EAC6A518-A450-6E41-9AD7-3E8EAA82B730}" dt="2024-09-11T09:18:19.953" v="7941" actId="20577"/>
          <ac:spMkLst>
            <pc:docMk/>
            <pc:sldMk cId="3129823590" sldId="292"/>
            <ac:spMk id="2" creationId="{641C24A8-B9BA-7932-96AA-F62A572C8CD7}"/>
          </ac:spMkLst>
        </pc:spChg>
        <pc:spChg chg="mod">
          <ac:chgData name="Leonardo Vannoli" userId="d3dd8074-6153-413f-8489-0520e8e1fbe1" providerId="ADAL" clId="{EAC6A518-A450-6E41-9AD7-3E8EAA82B730}" dt="2024-09-11T09:50:10.390" v="8116" actId="20577"/>
          <ac:spMkLst>
            <pc:docMk/>
            <pc:sldMk cId="3129823590" sldId="292"/>
            <ac:spMk id="3" creationId="{A1409ED7-A294-0DAB-0C9C-53F5906BEF08}"/>
          </ac:spMkLst>
        </pc:spChg>
        <pc:spChg chg="mod">
          <ac:chgData name="Leonardo Vannoli" userId="d3dd8074-6153-413f-8489-0520e8e1fbe1" providerId="ADAL" clId="{EAC6A518-A450-6E41-9AD7-3E8EAA82B730}" dt="2024-09-12T09:46:38.996" v="10753" actId="1076"/>
          <ac:spMkLst>
            <pc:docMk/>
            <pc:sldMk cId="3129823590" sldId="292"/>
            <ac:spMk id="4" creationId="{7140ED78-01CF-FD99-BE3F-920D6FFF88E7}"/>
          </ac:spMkLst>
        </pc:spChg>
        <pc:spChg chg="mod">
          <ac:chgData name="Leonardo Vannoli" userId="d3dd8074-6153-413f-8489-0520e8e1fbe1" providerId="ADAL" clId="{EAC6A518-A450-6E41-9AD7-3E8EAA82B730}" dt="2024-09-11T12:34:40.344" v="10468"/>
          <ac:spMkLst>
            <pc:docMk/>
            <pc:sldMk cId="3129823590" sldId="292"/>
            <ac:spMk id="6" creationId="{BF271A37-3659-F58D-1BBC-397D01C1B037}"/>
          </ac:spMkLst>
        </pc:spChg>
        <pc:spChg chg="add mod">
          <ac:chgData name="Leonardo Vannoli" userId="d3dd8074-6153-413f-8489-0520e8e1fbe1" providerId="ADAL" clId="{EAC6A518-A450-6E41-9AD7-3E8EAA82B730}" dt="2024-09-11T09:54:13.429" v="8308"/>
          <ac:spMkLst>
            <pc:docMk/>
            <pc:sldMk cId="3129823590" sldId="292"/>
            <ac:spMk id="8" creationId="{0FC4BF9E-2EB1-E3EE-EB00-06F443D91E9C}"/>
          </ac:spMkLst>
        </pc:spChg>
        <pc:spChg chg="add mod">
          <ac:chgData name="Leonardo Vannoli" userId="d3dd8074-6153-413f-8489-0520e8e1fbe1" providerId="ADAL" clId="{EAC6A518-A450-6E41-9AD7-3E8EAA82B730}" dt="2024-09-11T09:54:13.429" v="8308"/>
          <ac:spMkLst>
            <pc:docMk/>
            <pc:sldMk cId="3129823590" sldId="292"/>
            <ac:spMk id="9" creationId="{E1637951-6EF1-A0FA-0F86-AFC26C41788A}"/>
          </ac:spMkLst>
        </pc:spChg>
        <pc:spChg chg="add mod">
          <ac:chgData name="Leonardo Vannoli" userId="d3dd8074-6153-413f-8489-0520e8e1fbe1" providerId="ADAL" clId="{EAC6A518-A450-6E41-9AD7-3E8EAA82B730}" dt="2024-09-11T09:54:13.429" v="8308"/>
          <ac:spMkLst>
            <pc:docMk/>
            <pc:sldMk cId="3129823590" sldId="292"/>
            <ac:spMk id="10" creationId="{EFD07EAA-38CD-202A-0D61-1F870766B73A}"/>
          </ac:spMkLst>
        </pc:spChg>
        <pc:spChg chg="add mod">
          <ac:chgData name="Leonardo Vannoli" userId="d3dd8074-6153-413f-8489-0520e8e1fbe1" providerId="ADAL" clId="{EAC6A518-A450-6E41-9AD7-3E8EAA82B730}" dt="2024-09-11T09:54:13.429" v="8308"/>
          <ac:spMkLst>
            <pc:docMk/>
            <pc:sldMk cId="3129823590" sldId="292"/>
            <ac:spMk id="11" creationId="{FEB0DECC-CE73-2453-6F7A-837F2BF7280B}"/>
          </ac:spMkLst>
        </pc:spChg>
        <pc:spChg chg="add mod">
          <ac:chgData name="Leonardo Vannoli" userId="d3dd8074-6153-413f-8489-0520e8e1fbe1" providerId="ADAL" clId="{EAC6A518-A450-6E41-9AD7-3E8EAA82B730}" dt="2024-09-11T09:54:13.429" v="8308"/>
          <ac:spMkLst>
            <pc:docMk/>
            <pc:sldMk cId="3129823590" sldId="292"/>
            <ac:spMk id="12" creationId="{5EED26C7-8FE2-C5F5-D179-74D016DAEE75}"/>
          </ac:spMkLst>
        </pc:spChg>
        <pc:spChg chg="add mod">
          <ac:chgData name="Leonardo Vannoli" userId="d3dd8074-6153-413f-8489-0520e8e1fbe1" providerId="ADAL" clId="{EAC6A518-A450-6E41-9AD7-3E8EAA82B730}" dt="2024-09-11T09:54:13.429" v="8308"/>
          <ac:spMkLst>
            <pc:docMk/>
            <pc:sldMk cId="3129823590" sldId="292"/>
            <ac:spMk id="13" creationId="{3C4D0FA4-BAA7-E4E3-1EC8-2F0F701889BD}"/>
          </ac:spMkLst>
        </pc:spChg>
        <pc:spChg chg="add mod">
          <ac:chgData name="Leonardo Vannoli" userId="d3dd8074-6153-413f-8489-0520e8e1fbe1" providerId="ADAL" clId="{EAC6A518-A450-6E41-9AD7-3E8EAA82B730}" dt="2024-09-12T12:39:49.904" v="11065" actId="1076"/>
          <ac:spMkLst>
            <pc:docMk/>
            <pc:sldMk cId="3129823590" sldId="292"/>
            <ac:spMk id="16" creationId="{E8C2FFD8-B755-CAF9-DFF9-DC246299D7E9}"/>
          </ac:spMkLst>
        </pc:spChg>
        <pc:spChg chg="mod">
          <ac:chgData name="Leonardo Vannoli" userId="d3dd8074-6153-413f-8489-0520e8e1fbe1" providerId="ADAL" clId="{EAC6A518-A450-6E41-9AD7-3E8EAA82B730}" dt="2024-09-12T12:40:36.447" v="11085" actId="20577"/>
          <ac:spMkLst>
            <pc:docMk/>
            <pc:sldMk cId="3129823590" sldId="292"/>
            <ac:spMk id="18" creationId="{B48C1B78-AD8C-6590-003D-0DA1AADD67E2}"/>
          </ac:spMkLst>
        </pc:spChg>
        <pc:picChg chg="mod">
          <ac:chgData name="Leonardo Vannoli" userId="d3dd8074-6153-413f-8489-0520e8e1fbe1" providerId="ADAL" clId="{EAC6A518-A450-6E41-9AD7-3E8EAA82B730}" dt="2024-09-12T09:46:33.187" v="10752" actId="14100"/>
          <ac:picMkLst>
            <pc:docMk/>
            <pc:sldMk cId="3129823590" sldId="292"/>
            <ac:picMk id="14" creationId="{8B2CA841-1DBE-8981-24D7-36972D60668F}"/>
          </ac:picMkLst>
        </pc:picChg>
        <pc:picChg chg="mod">
          <ac:chgData name="Leonardo Vannoli" userId="d3dd8074-6153-413f-8489-0520e8e1fbe1" providerId="ADAL" clId="{EAC6A518-A450-6E41-9AD7-3E8EAA82B730}" dt="2024-09-12T09:46:22.650" v="10751" actId="1035"/>
          <ac:picMkLst>
            <pc:docMk/>
            <pc:sldMk cId="3129823590" sldId="292"/>
            <ac:picMk id="15" creationId="{255387F8-36DD-605D-9E3A-AA4521DED3F0}"/>
          </ac:picMkLst>
        </pc:picChg>
      </pc:sldChg>
      <pc:sldChg chg="addSp delSp modSp new mod">
        <pc:chgData name="Leonardo Vannoli" userId="d3dd8074-6153-413f-8489-0520e8e1fbe1" providerId="ADAL" clId="{EAC6A518-A450-6E41-9AD7-3E8EAA82B730}" dt="2024-09-12T09:29:19.524" v="10743"/>
        <pc:sldMkLst>
          <pc:docMk/>
          <pc:sldMk cId="2778838392" sldId="293"/>
        </pc:sldMkLst>
        <pc:spChg chg="mod">
          <ac:chgData name="Leonardo Vannoli" userId="d3dd8074-6153-413f-8489-0520e8e1fbe1" providerId="ADAL" clId="{EAC6A518-A450-6E41-9AD7-3E8EAA82B730}" dt="2024-09-11T09:19:05.419" v="7983" actId="20577"/>
          <ac:spMkLst>
            <pc:docMk/>
            <pc:sldMk cId="2778838392" sldId="293"/>
            <ac:spMk id="2" creationId="{87C67D3C-595C-2344-CA7C-E21D43A9238C}"/>
          </ac:spMkLst>
        </pc:spChg>
        <pc:spChg chg="add mod">
          <ac:chgData name="Leonardo Vannoli" userId="d3dd8074-6153-413f-8489-0520e8e1fbe1" providerId="ADAL" clId="{EAC6A518-A450-6E41-9AD7-3E8EAA82B730}" dt="2024-09-11T11:11:27.302" v="10261" actId="20577"/>
          <ac:spMkLst>
            <pc:docMk/>
            <pc:sldMk cId="2778838392" sldId="293"/>
            <ac:spMk id="3" creationId="{3A5297BA-8E29-0A71-8419-260A850CF394}"/>
          </ac:spMkLst>
        </pc:spChg>
        <pc:spChg chg="del">
          <ac:chgData name="Leonardo Vannoli" userId="d3dd8074-6153-413f-8489-0520e8e1fbe1" providerId="ADAL" clId="{EAC6A518-A450-6E41-9AD7-3E8EAA82B730}" dt="2024-09-11T09:19:07.340" v="7984" actId="478"/>
          <ac:spMkLst>
            <pc:docMk/>
            <pc:sldMk cId="2778838392" sldId="293"/>
            <ac:spMk id="3" creationId="{D78F37C4-110C-9BCB-7D6A-0C1DC881CECE}"/>
          </ac:spMkLst>
        </pc:spChg>
        <pc:spChg chg="del">
          <ac:chgData name="Leonardo Vannoli" userId="d3dd8074-6153-413f-8489-0520e8e1fbe1" providerId="ADAL" clId="{EAC6A518-A450-6E41-9AD7-3E8EAA82B730}" dt="2024-09-11T09:19:09.264" v="7985" actId="478"/>
          <ac:spMkLst>
            <pc:docMk/>
            <pc:sldMk cId="2778838392" sldId="293"/>
            <ac:spMk id="4" creationId="{4D60A1C1-1CC4-BC60-76C9-BDC802F5E147}"/>
          </ac:spMkLst>
        </pc:spChg>
        <pc:spChg chg="mod">
          <ac:chgData name="Leonardo Vannoli" userId="d3dd8074-6153-413f-8489-0520e8e1fbe1" providerId="ADAL" clId="{EAC6A518-A450-6E41-9AD7-3E8EAA82B730}" dt="2024-09-11T12:34:37.655" v="10467"/>
          <ac:spMkLst>
            <pc:docMk/>
            <pc:sldMk cId="2778838392" sldId="293"/>
            <ac:spMk id="6" creationId="{AF28D087-C4C4-375F-51C7-9BBACA2CCC3E}"/>
          </ac:spMkLst>
        </pc:spChg>
        <pc:picChg chg="add mod">
          <ac:chgData name="Leonardo Vannoli" userId="d3dd8074-6153-413f-8489-0520e8e1fbe1" providerId="ADAL" clId="{EAC6A518-A450-6E41-9AD7-3E8EAA82B730}" dt="2024-09-12T09:29:19.524" v="10743"/>
          <ac:picMkLst>
            <pc:docMk/>
            <pc:sldMk cId="2778838392" sldId="293"/>
            <ac:picMk id="4" creationId="{0C2ABA56-08B8-9F52-3AE9-AD9EC6CCD3A4}"/>
          </ac:picMkLst>
        </pc:picChg>
      </pc:sldChg>
      <pc:sldChg chg="addSp delSp modSp add del mod ord">
        <pc:chgData name="Leonardo Vannoli" userId="d3dd8074-6153-413f-8489-0520e8e1fbe1" providerId="ADAL" clId="{EAC6A518-A450-6E41-9AD7-3E8EAA82B730}" dt="2024-09-11T12:47:36.678" v="10505" actId="2696"/>
        <pc:sldMkLst>
          <pc:docMk/>
          <pc:sldMk cId="767968033" sldId="294"/>
        </pc:sldMkLst>
        <pc:spChg chg="mod">
          <ac:chgData name="Leonardo Vannoli" userId="d3dd8074-6153-413f-8489-0520e8e1fbe1" providerId="ADAL" clId="{EAC6A518-A450-6E41-9AD7-3E8EAA82B730}" dt="2024-09-11T10:57:02.475" v="10237" actId="122"/>
          <ac:spMkLst>
            <pc:docMk/>
            <pc:sldMk cId="767968033" sldId="294"/>
            <ac:spMk id="2" creationId="{87C67D3C-595C-2344-CA7C-E21D43A9238C}"/>
          </ac:spMkLst>
        </pc:spChg>
        <pc:spChg chg="add del mod">
          <ac:chgData name="Leonardo Vannoli" userId="d3dd8074-6153-413f-8489-0520e8e1fbe1" providerId="ADAL" clId="{EAC6A518-A450-6E41-9AD7-3E8EAA82B730}" dt="2024-09-11T10:57:01.179" v="10235" actId="767"/>
          <ac:spMkLst>
            <pc:docMk/>
            <pc:sldMk cId="767968033" sldId="294"/>
            <ac:spMk id="3" creationId="{BE320A13-F611-2CC0-99A1-21870CD9656F}"/>
          </ac:spMkLst>
        </pc:spChg>
        <pc:spChg chg="add del mod">
          <ac:chgData name="Leonardo Vannoli" userId="d3dd8074-6153-413f-8489-0520e8e1fbe1" providerId="ADAL" clId="{EAC6A518-A450-6E41-9AD7-3E8EAA82B730}" dt="2024-09-11T10:57:00.027" v="10232" actId="767"/>
          <ac:spMkLst>
            <pc:docMk/>
            <pc:sldMk cId="767968033" sldId="294"/>
            <ac:spMk id="4" creationId="{23E1EB7E-0046-7333-FF74-425D62F34AE4}"/>
          </ac:spMkLst>
        </pc:spChg>
        <pc:spChg chg="mod">
          <ac:chgData name="Leonardo Vannoli" userId="d3dd8074-6153-413f-8489-0520e8e1fbe1" providerId="ADAL" clId="{EAC6A518-A450-6E41-9AD7-3E8EAA82B730}" dt="2024-09-11T12:34:47.334" v="10469"/>
          <ac:spMkLst>
            <pc:docMk/>
            <pc:sldMk cId="767968033" sldId="294"/>
            <ac:spMk id="6" creationId="{AF28D087-C4C4-375F-51C7-9BBACA2CCC3E}"/>
          </ac:spMkLst>
        </pc:spChg>
        <pc:spChg chg="add del mod">
          <ac:chgData name="Leonardo Vannoli" userId="d3dd8074-6153-413f-8489-0520e8e1fbe1" providerId="ADAL" clId="{EAC6A518-A450-6E41-9AD7-3E8EAA82B730}" dt="2024-09-11T10:56:59.687" v="10231" actId="767"/>
          <ac:spMkLst>
            <pc:docMk/>
            <pc:sldMk cId="767968033" sldId="294"/>
            <ac:spMk id="8" creationId="{EB27222B-6FF3-962C-4213-62865C775DC0}"/>
          </ac:spMkLst>
        </pc:spChg>
        <pc:spChg chg="add del">
          <ac:chgData name="Leonardo Vannoli" userId="d3dd8074-6153-413f-8489-0520e8e1fbe1" providerId="ADAL" clId="{EAC6A518-A450-6E41-9AD7-3E8EAA82B730}" dt="2024-09-11T12:36:19.675" v="10479" actId="478"/>
          <ac:spMkLst>
            <pc:docMk/>
            <pc:sldMk cId="767968033" sldId="294"/>
            <ac:spMk id="10" creationId="{0DE9B2DF-D4B0-7E27-8CD7-DED885419340}"/>
          </ac:spMkLst>
        </pc:spChg>
      </pc:sldChg>
      <pc:sldChg chg="modSp add del mod ord">
        <pc:chgData name="Leonardo Vannoli" userId="d3dd8074-6153-413f-8489-0520e8e1fbe1" providerId="ADAL" clId="{EAC6A518-A450-6E41-9AD7-3E8EAA82B730}" dt="2024-09-11T12:48:30.059" v="10536" actId="2696"/>
        <pc:sldMkLst>
          <pc:docMk/>
          <pc:sldMk cId="1256632751" sldId="295"/>
        </pc:sldMkLst>
        <pc:spChg chg="mod">
          <ac:chgData name="Leonardo Vannoli" userId="d3dd8074-6153-413f-8489-0520e8e1fbe1" providerId="ADAL" clId="{EAC6A518-A450-6E41-9AD7-3E8EAA82B730}" dt="2024-09-11T10:06:25.603" v="8854" actId="20577"/>
          <ac:spMkLst>
            <pc:docMk/>
            <pc:sldMk cId="1256632751" sldId="295"/>
            <ac:spMk id="2" creationId="{E96C92EA-FB0C-629D-483C-D0732C508D3A}"/>
          </ac:spMkLst>
        </pc:spChg>
        <pc:spChg chg="mod">
          <ac:chgData name="Leonardo Vannoli" userId="d3dd8074-6153-413f-8489-0520e8e1fbe1" providerId="ADAL" clId="{EAC6A518-A450-6E41-9AD7-3E8EAA82B730}" dt="2024-09-11T12:35:01.064" v="10473"/>
          <ac:spMkLst>
            <pc:docMk/>
            <pc:sldMk cId="1256632751" sldId="295"/>
            <ac:spMk id="6" creationId="{73139642-F884-4ABB-1295-7780C5EFEF6B}"/>
          </ac:spMkLst>
        </pc:spChg>
      </pc:sldChg>
      <pc:sldChg chg="addSp modSp add del">
        <pc:chgData name="Leonardo Vannoli" userId="d3dd8074-6153-413f-8489-0520e8e1fbe1" providerId="ADAL" clId="{EAC6A518-A450-6E41-9AD7-3E8EAA82B730}" dt="2024-09-11T12:36:50.275" v="10484" actId="2696"/>
        <pc:sldMkLst>
          <pc:docMk/>
          <pc:sldMk cId="1121736013" sldId="296"/>
        </pc:sldMkLst>
        <pc:spChg chg="add mod">
          <ac:chgData name="Leonardo Vannoli" userId="d3dd8074-6153-413f-8489-0520e8e1fbe1" providerId="ADAL" clId="{EAC6A518-A450-6E41-9AD7-3E8EAA82B730}" dt="2024-09-11T12:36:47.197" v="10483" actId="767"/>
          <ac:spMkLst>
            <pc:docMk/>
            <pc:sldMk cId="1121736013" sldId="296"/>
            <ac:spMk id="4" creationId="{445EECA2-A526-9DCC-E2A2-68CC8FF7E0F7}"/>
          </ac:spMkLst>
        </pc:spChg>
      </pc:sldChg>
      <pc:sldChg chg="new del">
        <pc:chgData name="Leonardo Vannoli" userId="d3dd8074-6153-413f-8489-0520e8e1fbe1" providerId="ADAL" clId="{EAC6A518-A450-6E41-9AD7-3E8EAA82B730}" dt="2024-09-11T12:35:45.162" v="10477" actId="2696"/>
        <pc:sldMkLst>
          <pc:docMk/>
          <pc:sldMk cId="2585022211" sldId="296"/>
        </pc:sldMkLst>
      </pc:sldChg>
      <pc:sldChg chg="new del">
        <pc:chgData name="Leonardo Vannoli" userId="d3dd8074-6153-413f-8489-0520e8e1fbe1" providerId="ADAL" clId="{EAC6A518-A450-6E41-9AD7-3E8EAA82B730}" dt="2024-09-11T10:56:43.758" v="10220" actId="680"/>
        <pc:sldMkLst>
          <pc:docMk/>
          <pc:sldMk cId="2604357474" sldId="296"/>
        </pc:sldMkLst>
      </pc:sldChg>
      <pc:sldChg chg="new del">
        <pc:chgData name="Leonardo Vannoli" userId="d3dd8074-6153-413f-8489-0520e8e1fbe1" providerId="ADAL" clId="{EAC6A518-A450-6E41-9AD7-3E8EAA82B730}" dt="2024-09-11T12:44:34.776" v="10500" actId="2696"/>
        <pc:sldMkLst>
          <pc:docMk/>
          <pc:sldMk cId="3604443116" sldId="296"/>
        </pc:sldMkLst>
      </pc:sldChg>
      <pc:sldChg chg="addSp modSp new mod ord">
        <pc:chgData name="Leonardo Vannoli" userId="d3dd8074-6153-413f-8489-0520e8e1fbe1" providerId="ADAL" clId="{EAC6A518-A450-6E41-9AD7-3E8EAA82B730}" dt="2024-09-11T12:47:51.039" v="10508"/>
        <pc:sldMkLst>
          <pc:docMk/>
          <pc:sldMk cId="3679593123" sldId="296"/>
        </pc:sldMkLst>
        <pc:spChg chg="mod">
          <ac:chgData name="Leonardo Vannoli" userId="d3dd8074-6153-413f-8489-0520e8e1fbe1" providerId="ADAL" clId="{EAC6A518-A450-6E41-9AD7-3E8EAA82B730}" dt="2024-09-11T12:47:46.943" v="10507" actId="20577"/>
          <ac:spMkLst>
            <pc:docMk/>
            <pc:sldMk cId="3679593123" sldId="296"/>
            <ac:spMk id="3" creationId="{8D834A8C-F5B3-FD2B-4CB3-273402DE3079}"/>
          </ac:spMkLst>
        </pc:spChg>
        <pc:spChg chg="mod">
          <ac:chgData name="Leonardo Vannoli" userId="d3dd8074-6153-413f-8489-0520e8e1fbe1" providerId="ADAL" clId="{EAC6A518-A450-6E41-9AD7-3E8EAA82B730}" dt="2024-09-11T12:47:34.071" v="10504"/>
          <ac:spMkLst>
            <pc:docMk/>
            <pc:sldMk cId="3679593123" sldId="296"/>
            <ac:spMk id="5" creationId="{8222DF70-2976-6085-A981-0B681BEC9E4D}"/>
          </ac:spMkLst>
        </pc:spChg>
        <pc:picChg chg="add mod">
          <ac:chgData name="Leonardo Vannoli" userId="d3dd8074-6153-413f-8489-0520e8e1fbe1" providerId="ADAL" clId="{EAC6A518-A450-6E41-9AD7-3E8EAA82B730}" dt="2024-09-11T12:47:51.039" v="10508"/>
          <ac:picMkLst>
            <pc:docMk/>
            <pc:sldMk cId="3679593123" sldId="296"/>
            <ac:picMk id="6" creationId="{3F74745A-C039-207B-E268-4D39062D25CF}"/>
          </ac:picMkLst>
        </pc:picChg>
      </pc:sldChg>
      <pc:sldChg chg="new del">
        <pc:chgData name="Leonardo Vannoli" userId="d3dd8074-6153-413f-8489-0520e8e1fbe1" providerId="ADAL" clId="{EAC6A518-A450-6E41-9AD7-3E8EAA82B730}" dt="2024-09-11T12:41:18.390" v="10497" actId="2696"/>
        <pc:sldMkLst>
          <pc:docMk/>
          <pc:sldMk cId="3946025161" sldId="296"/>
        </pc:sldMkLst>
      </pc:sldChg>
      <pc:sldChg chg="modSp add mod">
        <pc:chgData name="Leonardo Vannoli" userId="d3dd8074-6153-413f-8489-0520e8e1fbe1" providerId="ADAL" clId="{EAC6A518-A450-6E41-9AD7-3E8EAA82B730}" dt="2024-09-11T12:48:17.123" v="10526" actId="14100"/>
        <pc:sldMkLst>
          <pc:docMk/>
          <pc:sldMk cId="1002866014" sldId="297"/>
        </pc:sldMkLst>
        <pc:spChg chg="mod">
          <ac:chgData name="Leonardo Vannoli" userId="d3dd8074-6153-413f-8489-0520e8e1fbe1" providerId="ADAL" clId="{EAC6A518-A450-6E41-9AD7-3E8EAA82B730}" dt="2024-09-11T12:48:17.123" v="10526" actId="14100"/>
          <ac:spMkLst>
            <pc:docMk/>
            <pc:sldMk cId="1002866014" sldId="297"/>
            <ac:spMk id="5" creationId="{8222DF70-2976-6085-A981-0B681BEC9E4D}"/>
          </ac:spMkLst>
        </pc:spChg>
      </pc:sldChg>
      <pc:sldChg chg="modSp add mod">
        <pc:chgData name="Leonardo Vannoli" userId="d3dd8074-6153-413f-8489-0520e8e1fbe1" providerId="ADAL" clId="{EAC6A518-A450-6E41-9AD7-3E8EAA82B730}" dt="2024-09-11T12:48:35.174" v="10551" actId="20577"/>
        <pc:sldMkLst>
          <pc:docMk/>
          <pc:sldMk cId="938586307" sldId="298"/>
        </pc:sldMkLst>
        <pc:spChg chg="mod">
          <ac:chgData name="Leonardo Vannoli" userId="d3dd8074-6153-413f-8489-0520e8e1fbe1" providerId="ADAL" clId="{EAC6A518-A450-6E41-9AD7-3E8EAA82B730}" dt="2024-09-11T12:48:35.174" v="10551" actId="20577"/>
          <ac:spMkLst>
            <pc:docMk/>
            <pc:sldMk cId="938586307" sldId="298"/>
            <ac:spMk id="5" creationId="{8222DF70-2976-6085-A981-0B681BEC9E4D}"/>
          </ac:spMkLst>
        </pc:spChg>
      </pc:sldChg>
      <pc:sldMasterChg chg="modSp mod modSldLayout sldLayoutOrd">
        <pc:chgData name="Leonardo Vannoli" userId="d3dd8074-6153-413f-8489-0520e8e1fbe1" providerId="ADAL" clId="{EAC6A518-A450-6E41-9AD7-3E8EAA82B730}" dt="2024-09-11T12:44:40.680" v="10501" actId="20578"/>
        <pc:sldMasterMkLst>
          <pc:docMk/>
          <pc:sldMasterMk cId="416524654" sldId="2147483648"/>
        </pc:sldMasterMkLst>
        <pc:spChg chg="mod">
          <ac:chgData name="Leonardo Vannoli" userId="d3dd8074-6153-413f-8489-0520e8e1fbe1" providerId="ADAL" clId="{EAC6A518-A450-6E41-9AD7-3E8EAA82B730}" dt="2024-09-11T12:34:17.101" v="10463" actId="20577"/>
          <ac:spMkLst>
            <pc:docMk/>
            <pc:sldMasterMk cId="416524654" sldId="2147483648"/>
            <ac:spMk id="5" creationId="{D6231CE5-1382-486B-D563-9EB5C02237B8}"/>
          </ac:spMkLst>
        </pc:spChg>
        <pc:sldLayoutChg chg="ord">
          <pc:chgData name="Leonardo Vannoli" userId="d3dd8074-6153-413f-8489-0520e8e1fbe1" providerId="ADAL" clId="{EAC6A518-A450-6E41-9AD7-3E8EAA82B730}" dt="2024-09-11T12:44:40.680" v="10501" actId="20578"/>
          <pc:sldLayoutMkLst>
            <pc:docMk/>
            <pc:sldMasterMk cId="416524654" sldId="2147483648"/>
            <pc:sldLayoutMk cId="1041600711" sldId="2147483653"/>
          </pc:sldLayoutMkLst>
        </pc:sldLayoutChg>
        <pc:sldLayoutChg chg="addSp delSp modSp mod ord">
          <pc:chgData name="Leonardo Vannoli" userId="d3dd8074-6153-413f-8489-0520e8e1fbe1" providerId="ADAL" clId="{EAC6A518-A450-6E41-9AD7-3E8EAA82B730}" dt="2024-09-11T12:44:24.780" v="10498" actId="20578"/>
          <pc:sldLayoutMkLst>
            <pc:docMk/>
            <pc:sldMasterMk cId="416524654" sldId="2147483648"/>
            <pc:sldLayoutMk cId="4128372373" sldId="2147483654"/>
          </pc:sldLayoutMkLst>
          <pc:spChg chg="del">
            <ac:chgData name="Leonardo Vannoli" userId="d3dd8074-6153-413f-8489-0520e8e1fbe1" providerId="ADAL" clId="{EAC6A518-A450-6E41-9AD7-3E8EAA82B730}" dt="2024-09-11T12:37:19.078" v="10487" actId="478"/>
            <ac:spMkLst>
              <pc:docMk/>
              <pc:sldMasterMk cId="416524654" sldId="2147483648"/>
              <pc:sldLayoutMk cId="4128372373" sldId="2147483654"/>
              <ac:spMk id="2" creationId="{E04D2362-C160-EADC-56C9-AC5873014678}"/>
            </ac:spMkLst>
          </pc:spChg>
          <pc:spChg chg="del">
            <ac:chgData name="Leonardo Vannoli" userId="d3dd8074-6153-413f-8489-0520e8e1fbe1" providerId="ADAL" clId="{EAC6A518-A450-6E41-9AD7-3E8EAA82B730}" dt="2024-09-11T12:37:17.822" v="10486" actId="478"/>
            <ac:spMkLst>
              <pc:docMk/>
              <pc:sldMasterMk cId="416524654" sldId="2147483648"/>
              <pc:sldLayoutMk cId="4128372373" sldId="2147483654"/>
              <ac:spMk id="3" creationId="{0FDB2F01-5E31-E6F7-23A5-634D6DD67030}"/>
            </ac:spMkLst>
          </pc:spChg>
          <pc:spChg chg="mod">
            <ac:chgData name="Leonardo Vannoli" userId="d3dd8074-6153-413f-8489-0520e8e1fbe1" providerId="ADAL" clId="{EAC6A518-A450-6E41-9AD7-3E8EAA82B730}" dt="2024-09-11T12:37:05.234" v="10485" actId="20577"/>
            <ac:spMkLst>
              <pc:docMk/>
              <pc:sldMasterMk cId="416524654" sldId="2147483648"/>
              <pc:sldLayoutMk cId="4128372373" sldId="2147483654"/>
              <ac:spMk id="5" creationId="{00A4A57B-1923-5FAF-3C7D-03FCEAA656DF}"/>
            </ac:spMkLst>
          </pc:spChg>
          <pc:spChg chg="add mod">
            <ac:chgData name="Leonardo Vannoli" userId="d3dd8074-6153-413f-8489-0520e8e1fbe1" providerId="ADAL" clId="{EAC6A518-A450-6E41-9AD7-3E8EAA82B730}" dt="2024-09-11T12:38:20.965" v="10492" actId="122"/>
            <ac:spMkLst>
              <pc:docMk/>
              <pc:sldMasterMk cId="416524654" sldId="2147483648"/>
              <pc:sldLayoutMk cId="4128372373" sldId="2147483654"/>
              <ac:spMk id="7" creationId="{A57E84B5-A8BD-929A-A4D8-A189A6F86394}"/>
            </ac:spMkLst>
          </pc:spChg>
          <pc:spChg chg="add del mod">
            <ac:chgData name="Leonardo Vannoli" userId="d3dd8074-6153-413f-8489-0520e8e1fbe1" providerId="ADAL" clId="{EAC6A518-A450-6E41-9AD7-3E8EAA82B730}" dt="2024-09-11T12:38:10.408" v="10490" actId="478"/>
            <ac:spMkLst>
              <pc:docMk/>
              <pc:sldMasterMk cId="416524654" sldId="2147483648"/>
              <pc:sldLayoutMk cId="4128372373" sldId="2147483654"/>
              <ac:spMk id="8" creationId="{72DC20B7-C7C5-2E47-CA4C-8C8264AE5AA7}"/>
            </ac:spMkLst>
          </pc:spChg>
          <pc:spChg chg="add del mod">
            <ac:chgData name="Leonardo Vannoli" userId="d3dd8074-6153-413f-8489-0520e8e1fbe1" providerId="ADAL" clId="{EAC6A518-A450-6E41-9AD7-3E8EAA82B730}" dt="2024-09-11T12:38:08.392" v="10489" actId="478"/>
            <ac:spMkLst>
              <pc:docMk/>
              <pc:sldMasterMk cId="416524654" sldId="2147483648"/>
              <pc:sldLayoutMk cId="4128372373" sldId="2147483654"/>
              <ac:spMk id="9" creationId="{BF080BD6-C3C3-4404-F99A-BE07DC53FBF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725F-C61F-EA49-8B55-633CD42DE28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073D6-9513-004F-8159-13C07189DB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30 科学系列-自然-物理ideas">
            <a:extLst>
              <a:ext uri="{FF2B5EF4-FFF2-40B4-BE49-F238E27FC236}">
                <a16:creationId xmlns:a16="http://schemas.microsoft.com/office/drawing/2014/main" id="{69DC160E-70F6-C217-6927-19407B2012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8" b="5148"/>
          <a:stretch/>
        </p:blipFill>
        <p:spPr bwMode="auto">
          <a:xfrm>
            <a:off x="1" y="0"/>
            <a:ext cx="12194967" cy="687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FDCDE0-85A6-FE97-0E49-164440DAC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611" y="1122364"/>
            <a:ext cx="9924777" cy="175230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CED8A6-2456-EBF4-52D7-5B53DAEBD8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611" y="3142295"/>
            <a:ext cx="9924777" cy="10439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Leonardo Vannoli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8FEA19-1462-BF6A-E76B-83D9B7FA9D5D}"/>
              </a:ext>
            </a:extLst>
          </p:cNvPr>
          <p:cNvSpPr txBox="1"/>
          <p:nvPr userDrawn="1"/>
        </p:nvSpPr>
        <p:spPr>
          <a:xfrm>
            <a:off x="2704011" y="940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F176F5DB-94DF-1348-0466-EF67BE3B296F}"/>
              </a:ext>
            </a:extLst>
          </p:cNvPr>
          <p:cNvCxnSpPr>
            <a:cxnSpLocks/>
          </p:cNvCxnSpPr>
          <p:nvPr userDrawn="1"/>
        </p:nvCxnSpPr>
        <p:spPr>
          <a:xfrm>
            <a:off x="1119752" y="3008483"/>
            <a:ext cx="99386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9D17B6A-9952-474E-6C16-371E340C92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63" y="5968290"/>
            <a:ext cx="1411017" cy="593391"/>
            <a:chOff x="2627877" y="4883203"/>
            <a:chExt cx="1670909" cy="702686"/>
          </a:xfrm>
        </p:grpSpPr>
        <p:pic>
          <p:nvPicPr>
            <p:cNvPr id="34" name="Immagine 33" descr="Immagine che contiene testo, clipart&#10;&#10;Descrizione generata automaticamente">
              <a:extLst>
                <a:ext uri="{FF2B5EF4-FFF2-40B4-BE49-F238E27FC236}">
                  <a16:creationId xmlns:a16="http://schemas.microsoft.com/office/drawing/2014/main" id="{F1ABE9A2-E1B7-0828-6213-A76838254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7878" y="4886297"/>
              <a:ext cx="1670908" cy="693427"/>
            </a:xfrm>
            <a:prstGeom prst="rect">
              <a:avLst/>
            </a:prstGeom>
          </p:spPr>
        </p:pic>
        <p:pic>
          <p:nvPicPr>
            <p:cNvPr id="35" name="Immagine 34" descr="Immagine che contiene logo&#10;&#10;Descrizione generata automaticamente">
              <a:extLst>
                <a:ext uri="{FF2B5EF4-FFF2-40B4-BE49-F238E27FC236}">
                  <a16:creationId xmlns:a16="http://schemas.microsoft.com/office/drawing/2014/main" id="{284583F2-047E-A28F-7617-4B6563DE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7877" y="4883203"/>
              <a:ext cx="415304" cy="702686"/>
            </a:xfrm>
            <a:prstGeom prst="rect">
              <a:avLst/>
            </a:prstGeom>
          </p:spPr>
        </p:pic>
      </p:grpSp>
      <p:pic>
        <p:nvPicPr>
          <p:cNvPr id="37" name="Immagine 3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4BC414E0-C838-E2C4-DEF8-7EAF2713D1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47372" y="5968290"/>
            <a:ext cx="1411016" cy="713225"/>
          </a:xfrm>
          <a:prstGeom prst="rect">
            <a:avLst/>
          </a:prstGeom>
        </p:spPr>
      </p:pic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68EA2369-37AB-AB46-5E8B-74848A20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788" y="6185972"/>
            <a:ext cx="8998424" cy="408423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Leonardo Vannoli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62898-6BA4-A748-6E24-AF40B7C33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2" y="365125"/>
            <a:ext cx="10895976" cy="65845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CF16B-E084-58FF-2482-0C175CA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12" y="940416"/>
            <a:ext cx="10895976" cy="43118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rgbClr val="355E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E360E3-3C40-3EEE-0E9F-685B23871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1598873"/>
            <a:ext cx="10895976" cy="4590790"/>
          </a:xfrm>
        </p:spPr>
        <p:txBody>
          <a:bodyPr/>
          <a:lstStyle>
            <a:lvl1pPr>
              <a:buClr>
                <a:srgbClr val="355E96"/>
              </a:buClr>
              <a:defRPr sz="1800"/>
            </a:lvl1pPr>
            <a:lvl2pPr>
              <a:buClr>
                <a:srgbClr val="355E96"/>
              </a:buClr>
              <a:defRPr sz="1500"/>
            </a:lvl2pPr>
            <a:lvl3pPr>
              <a:buClr>
                <a:srgbClr val="355E96"/>
              </a:buClr>
              <a:defRPr sz="1200"/>
            </a:lvl3pPr>
            <a:lvl4pPr>
              <a:buClr>
                <a:srgbClr val="355E96"/>
              </a:buClr>
              <a:defRPr/>
            </a:lvl4pPr>
            <a:lvl5pPr>
              <a:buClr>
                <a:srgbClr val="355E96"/>
              </a:buCl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B396A4-CB6A-CC3B-E94D-454845F9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089-9419-654E-9D28-1B393F9C01F6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096D67-284E-2874-EE91-D1EE2F2C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DA88EF-DF4F-9761-5FC3-2AED8249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9FE5FA68-B884-6627-6735-2CC31DED8328}"/>
              </a:ext>
            </a:extLst>
          </p:cNvPr>
          <p:cNvCxnSpPr>
            <a:cxnSpLocks/>
          </p:cNvCxnSpPr>
          <p:nvPr userDrawn="1"/>
        </p:nvCxnSpPr>
        <p:spPr>
          <a:xfrm>
            <a:off x="773441" y="923206"/>
            <a:ext cx="10770547" cy="0"/>
          </a:xfrm>
          <a:prstGeom prst="line">
            <a:avLst/>
          </a:prstGeom>
          <a:ln w="19050">
            <a:solidFill>
              <a:srgbClr val="022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0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0D6F71-4F6B-E3FC-FC7B-799C652E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7F65-5BEC-7A46-801A-68E8EBB2E80D}" type="datetime1">
              <a:rPr lang="it-IT" smtClean="0"/>
              <a:t>08/10/24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A4A57B-1923-5FAF-3C7D-03FCEAA6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D397D6-7DA7-A9EC-E7A4-F089208F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E420-A4EA-5145-A2B7-132597E4E59F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57E84B5-A8BD-929A-A4D8-A189A6F86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2" y="2770543"/>
            <a:ext cx="10895976" cy="658457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7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624888-9C20-5CA9-A2C9-D6E4D269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2" y="136527"/>
            <a:ext cx="10895976" cy="86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A75385-EB1D-2651-B62B-92180323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12" y="1825625"/>
            <a:ext cx="10895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9D29BC-E3D3-29B6-2ADB-3E9D74F92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12" y="6356350"/>
            <a:ext cx="948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BDD93-674B-6347-AF26-78AE8D82CA60}" type="datetime1">
              <a:rPr lang="it-IT" smtClean="0"/>
              <a:t>08/10/24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231CE5-1382-486B-D563-9EB5C0223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6788" y="6356350"/>
            <a:ext cx="8998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7BE32-8017-8ED0-F968-D7804F976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5212" y="6356350"/>
            <a:ext cx="948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94C97-31E4-C84D-96A8-771CF91F0D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lab.cern.ch/YARR/YARR/-/commit/1a246c44c8ddd5b953cc4c047eb579e939483ee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lab.cern.ch/YARR/YARR/-/commit/1a246c44c8ddd5b953cc4c047eb579e939483ee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tlaswiki.lbl.gov/pixels/felixda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1410039/contributions/5928488/attachments/2844315/4972758/2024-04-24-ITk_Pixel_System_Test.pdf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edms.cern.ch/ui/file/2601084/1/AT2-IP-QC-0005_electricalQCLL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353996/contributions/5979400/attachments/2871757/5028013/Type-1%20data%20extenders.pdf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EC8CE-FE1D-6CAD-0DC8-10CE01C06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11" y="533400"/>
            <a:ext cx="9924777" cy="2341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Module Register Reading with FELIX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AA7E04-D771-A5F8-D972-DD71C7F22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Zaza Chubinidze</a:t>
            </a:r>
            <a:r>
              <a:rPr lang="it-IT" baseline="30000" dirty="0"/>
              <a:t>1</a:t>
            </a:r>
            <a:r>
              <a:rPr lang="it-IT" dirty="0"/>
              <a:t>, Marianna Testa</a:t>
            </a:r>
            <a:r>
              <a:rPr lang="it-IT" baseline="30000" dirty="0"/>
              <a:t>1</a:t>
            </a:r>
            <a:r>
              <a:rPr lang="it-IT" dirty="0"/>
              <a:t>, </a:t>
            </a:r>
            <a:r>
              <a:rPr lang="it-IT" dirty="0" err="1"/>
              <a:t>Vakhtang</a:t>
            </a:r>
            <a:r>
              <a:rPr lang="it-IT"/>
              <a:t> Tsiskaridze</a:t>
            </a:r>
            <a:r>
              <a:rPr lang="it-IT" baseline="30000"/>
              <a:t>2</a:t>
            </a:r>
            <a:r>
              <a:rPr lang="it-IT"/>
              <a:t>, </a:t>
            </a:r>
            <a:r>
              <a:rPr lang="it-IT" dirty="0">
                <a:solidFill>
                  <a:srgbClr val="FFC000"/>
                </a:solidFill>
              </a:rPr>
              <a:t>Leonardo Vannoli</a:t>
            </a:r>
            <a:r>
              <a:rPr lang="it-IT" baseline="30000" dirty="0">
                <a:solidFill>
                  <a:srgbClr val="FFC000"/>
                </a:solidFill>
              </a:rPr>
              <a:t>1</a:t>
            </a:r>
            <a:endParaRPr lang="it-IT" dirty="0">
              <a:solidFill>
                <a:srgbClr val="FFC000"/>
              </a:solidFill>
            </a:endParaRPr>
          </a:p>
          <a:p>
            <a:pPr algn="ctr"/>
            <a:r>
              <a:rPr lang="it-IT" baseline="30000" dirty="0"/>
              <a:t>1 </a:t>
            </a:r>
            <a:r>
              <a:rPr lang="it-IT" dirty="0"/>
              <a:t>LNF – INFN, </a:t>
            </a:r>
            <a:r>
              <a:rPr lang="it-IT" baseline="30000" dirty="0"/>
              <a:t>2 </a:t>
            </a:r>
            <a:r>
              <a:rPr lang="it-IT" dirty="0"/>
              <a:t>University of Toronto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E5647B-4A99-32D2-44B6-F8A316D9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Leonardo Vannoli – 09/10/2024</a:t>
            </a:r>
          </a:p>
        </p:txBody>
      </p:sp>
    </p:spTree>
    <p:extLst>
      <p:ext uri="{BB962C8B-B14F-4D97-AF65-F5344CB8AC3E}">
        <p14:creationId xmlns:p14="http://schemas.microsoft.com/office/powerpoint/2010/main" val="33679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linea, numero, schermata&#10;&#10;Descrizione generata automaticamente">
            <a:extLst>
              <a:ext uri="{FF2B5EF4-FFF2-40B4-BE49-F238E27FC236}">
                <a16:creationId xmlns:a16="http://schemas.microsoft.com/office/drawing/2014/main" id="{BBB96A5C-4ACD-3587-18F9-CCF985F5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2533250"/>
            <a:ext cx="11772900" cy="28860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6C92EA-FB0C-629D-483C-D0732C50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Test at LNF - </a:t>
            </a:r>
            <a:r>
              <a:rPr lang="it-IT" dirty="0"/>
              <a:t>Pietro Albicocco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20926E-A060-C613-2A66-2DBD84147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6m </a:t>
            </a:r>
            <a:r>
              <a:rPr lang="en-US" dirty="0" err="1"/>
              <a:t>twinax</a:t>
            </a:r>
            <a:r>
              <a:rPr lang="en-US" dirty="0"/>
              <a:t> + extenders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D7113A-C202-8C1F-1858-2F0988AD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1598873"/>
            <a:ext cx="10895976" cy="859897"/>
          </a:xfrm>
        </p:spPr>
        <p:txBody>
          <a:bodyPr>
            <a:normAutofit/>
          </a:bodyPr>
          <a:lstStyle/>
          <a:p>
            <a:r>
              <a:rPr lang="en-US" dirty="0"/>
              <a:t>Setup with 6m </a:t>
            </a:r>
            <a:r>
              <a:rPr lang="en-US" dirty="0" err="1"/>
              <a:t>twinax</a:t>
            </a:r>
            <a:r>
              <a:rPr lang="en-US" dirty="0"/>
              <a:t> &amp; No extender/3m extender/3m+2m extenders </a:t>
            </a:r>
          </a:p>
          <a:p>
            <a:r>
              <a:rPr lang="en-US" dirty="0"/>
              <a:t>6m </a:t>
            </a:r>
            <a:r>
              <a:rPr lang="en-US" dirty="0" err="1"/>
              <a:t>twinax</a:t>
            </a:r>
            <a:r>
              <a:rPr lang="en-US" dirty="0"/>
              <a:t> is 28 AWG: better characteristics than experiment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1C4006-2F8B-D011-949B-041CE38E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F884-79CD-EB4D-867E-89EE46AEA55A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139642-F884-4ABB-1295-7780C5EF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CE652-4908-A610-A14B-DC58661D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Immagine 7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7BF9AFE8-443B-860C-9E42-AC2089AF0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B60E0442-8997-596C-B9AD-5A85930F7FC7}"/>
              </a:ext>
            </a:extLst>
          </p:cNvPr>
          <p:cNvSpPr txBox="1">
            <a:spLocks/>
          </p:cNvSpPr>
          <p:nvPr/>
        </p:nvSpPr>
        <p:spPr>
          <a:xfrm>
            <a:off x="648012" y="5602253"/>
            <a:ext cx="10895976" cy="77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Extenders do not affect significantly the BER results </a:t>
            </a:r>
          </a:p>
          <a:p>
            <a:r>
              <a:rPr lang="en-US" dirty="0"/>
              <a:t>Length of the extenders is not constraining</a:t>
            </a:r>
          </a:p>
        </p:txBody>
      </p:sp>
    </p:spTree>
    <p:extLst>
      <p:ext uri="{BB962C8B-B14F-4D97-AF65-F5344CB8AC3E}">
        <p14:creationId xmlns:p14="http://schemas.microsoft.com/office/powerpoint/2010/main" val="352768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751-12A3-E18B-412E-3F47CF3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|          Orion          | YARR + FELIX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0F6D-FB5A-7A05-2641-F2F587E5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tested the register reading with the three different software on the quad module 20UPGR92110474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D7B5B-297F-CBCE-ED7A-8EAD2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720900-E854-E90E-8D1F-8DCB52B9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1B4-C421-9747-8EA0-971A4DBD8994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4B18-8018-889B-8E80-A68767F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46F73D64-C735-FE2B-6647-7C3C31AE2C49}"/>
              </a:ext>
            </a:extLst>
          </p:cNvPr>
          <p:cNvSpPr txBox="1">
            <a:spLocks/>
          </p:cNvSpPr>
          <p:nvPr/>
        </p:nvSpPr>
        <p:spPr>
          <a:xfrm>
            <a:off x="648012" y="1981204"/>
            <a:ext cx="3226754" cy="288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0.762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562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0.115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  <a:endParaRPr lang="it-IT" sz="1000" b="0" dirty="0">
              <a:solidFill>
                <a:srgbClr val="6688CC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3202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3143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0.587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21.137415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01162B4-66ED-5579-EB06-76639C041591}"/>
              </a:ext>
            </a:extLst>
          </p:cNvPr>
          <p:cNvSpPr txBox="1">
            <a:spLocks/>
          </p:cNvSpPr>
          <p:nvPr/>
        </p:nvSpPr>
        <p:spPr>
          <a:xfrm>
            <a:off x="648012" y="1617591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card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893DA01-F05E-8C9C-6D2E-196926D57A65}"/>
              </a:ext>
            </a:extLst>
          </p:cNvPr>
          <p:cNvSpPr txBox="1">
            <a:spLocks/>
          </p:cNvSpPr>
          <p:nvPr/>
        </p:nvSpPr>
        <p:spPr>
          <a:xfrm>
            <a:off x="4128823" y="1621975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Orion+ FELIX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6B60DD31-38F2-BB44-0676-4CB3304A851E}"/>
              </a:ext>
            </a:extLst>
          </p:cNvPr>
          <p:cNvSpPr txBox="1">
            <a:spLocks/>
          </p:cNvSpPr>
          <p:nvPr/>
        </p:nvSpPr>
        <p:spPr>
          <a:xfrm>
            <a:off x="8538831" y="1992853"/>
            <a:ext cx="3005157" cy="287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3904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B8658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0.106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2816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0.528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20.30456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000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6323A24C-7C4B-53FD-2B4D-E4EB95530385}"/>
              </a:ext>
            </a:extLst>
          </p:cNvPr>
          <p:cNvSpPr txBox="1">
            <a:spLocks/>
          </p:cNvSpPr>
          <p:nvPr/>
        </p:nvSpPr>
        <p:spPr>
          <a:xfrm>
            <a:off x="8549184" y="1621676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YARR + FELIX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D84806-0F54-8606-EE64-01D8F654578E}"/>
              </a:ext>
            </a:extLst>
          </p:cNvPr>
          <p:cNvSpPr txBox="1"/>
          <p:nvPr/>
        </p:nvSpPr>
        <p:spPr>
          <a:xfrm>
            <a:off x="4128823" y="1992853"/>
            <a:ext cx="4420360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0.762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551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c80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c46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3142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0.588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21.347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</p:txBody>
      </p:sp>
      <p:sp>
        <p:nvSpPr>
          <p:cNvPr id="26" name="Segnaposto contenuto 3">
            <a:extLst>
              <a:ext uri="{FF2B5EF4-FFF2-40B4-BE49-F238E27FC236}">
                <a16:creationId xmlns:a16="http://schemas.microsoft.com/office/drawing/2014/main" id="{0E2A6C41-8FA5-6950-961F-10E54083E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5098792"/>
            <a:ext cx="10895976" cy="1501783"/>
          </a:xfrm>
        </p:spPr>
        <p:txBody>
          <a:bodyPr/>
          <a:lstStyle/>
          <a:p>
            <a:r>
              <a:rPr lang="en-US" dirty="0"/>
              <a:t>YARR version: branch V1.5.1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and Orion are comparable within 2%</a:t>
            </a:r>
          </a:p>
          <a:p>
            <a:r>
              <a:rPr lang="en-US" dirty="0"/>
              <a:t>YARR + Felix seems to show some discrepancies with the other two reading results, </a:t>
            </a:r>
          </a:p>
          <a:p>
            <a:pPr lvl="1"/>
            <a:r>
              <a:rPr lang="en-US" dirty="0">
                <a:solidFill>
                  <a:srgbClr val="355E96"/>
                </a:solidFill>
              </a:rPr>
              <a:t>we will check with new YARR version just released.</a:t>
            </a:r>
          </a:p>
        </p:txBody>
      </p:sp>
      <p:pic>
        <p:nvPicPr>
          <p:cNvPr id="29" name="Immagine 2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0275E2AE-3509-A656-7BA2-C8B39FEF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474A8CC3-5F59-EE95-CC35-E0D61739A570}"/>
              </a:ext>
            </a:extLst>
          </p:cNvPr>
          <p:cNvSpPr/>
          <p:nvPr/>
        </p:nvSpPr>
        <p:spPr>
          <a:xfrm>
            <a:off x="557574" y="4666895"/>
            <a:ext cx="7606713" cy="1841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E9AD5DC-3163-D3B0-C78D-256D056AF65C}"/>
              </a:ext>
            </a:extLst>
          </p:cNvPr>
          <p:cNvSpPr/>
          <p:nvPr/>
        </p:nvSpPr>
        <p:spPr>
          <a:xfrm>
            <a:off x="557573" y="4484918"/>
            <a:ext cx="7606713" cy="1841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0CC2CF7-0F48-E39C-3C1A-D934A13A602C}"/>
              </a:ext>
            </a:extLst>
          </p:cNvPr>
          <p:cNvSpPr/>
          <p:nvPr/>
        </p:nvSpPr>
        <p:spPr>
          <a:xfrm>
            <a:off x="557573" y="2174052"/>
            <a:ext cx="7606713" cy="1841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045C55B-F4E1-4FF8-10D4-63BACBCAFDE4}"/>
              </a:ext>
            </a:extLst>
          </p:cNvPr>
          <p:cNvSpPr txBox="1"/>
          <p:nvPr/>
        </p:nvSpPr>
        <p:spPr>
          <a:xfrm rot="18598412">
            <a:off x="-42542" y="2347907"/>
            <a:ext cx="76815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NTC pad V</a:t>
            </a:r>
            <a:endParaRPr lang="en-US" sz="95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945AFEB-ABEE-393C-BB3E-F335F3B21940}"/>
              </a:ext>
            </a:extLst>
          </p:cNvPr>
          <p:cNvSpPr txBox="1"/>
          <p:nvPr/>
        </p:nvSpPr>
        <p:spPr>
          <a:xfrm rot="18637381">
            <a:off x="37609" y="4573447"/>
            <a:ext cx="60785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VDDA/2</a:t>
            </a:r>
            <a:endParaRPr lang="en-US" sz="95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505921D-8D95-2E92-6590-0DC4D2046FE8}"/>
              </a:ext>
            </a:extLst>
          </p:cNvPr>
          <p:cNvSpPr txBox="1"/>
          <p:nvPr/>
        </p:nvSpPr>
        <p:spPr>
          <a:xfrm rot="18637381">
            <a:off x="36490" y="4798693"/>
            <a:ext cx="61427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VDDD/2</a:t>
            </a:r>
            <a:endParaRPr lang="en-US" sz="950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823B8274-8C38-D962-6F6F-72B0DF51E218}"/>
              </a:ext>
            </a:extLst>
          </p:cNvPr>
          <p:cNvSpPr txBox="1">
            <a:spLocks/>
          </p:cNvSpPr>
          <p:nvPr/>
        </p:nvSpPr>
        <p:spPr>
          <a:xfrm>
            <a:off x="4876956" y="1297363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VMUX</a:t>
            </a:r>
            <a:r>
              <a:rPr lang="en-US" dirty="0"/>
              <a:t> Registers</a:t>
            </a:r>
          </a:p>
        </p:txBody>
      </p:sp>
    </p:spTree>
    <p:extLst>
      <p:ext uri="{BB962C8B-B14F-4D97-AF65-F5344CB8AC3E}">
        <p14:creationId xmlns:p14="http://schemas.microsoft.com/office/powerpoint/2010/main" val="32033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751-12A3-E18B-412E-3F47CF3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|          Orion          | YARR + FELIX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0F6D-FB5A-7A05-2641-F2F587E5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tested the register reading with the three different software on the quad module 20UPGR92110474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D7B5B-297F-CBCE-ED7A-8EAD2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720900-E854-E90E-8D1F-8DCB52B9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08ED-7E95-5648-BC77-3367531E3D50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4B18-8018-889B-8E80-A68767F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01162B4-66ED-5579-EB06-76639C041591}"/>
              </a:ext>
            </a:extLst>
          </p:cNvPr>
          <p:cNvSpPr txBox="1">
            <a:spLocks/>
          </p:cNvSpPr>
          <p:nvPr/>
        </p:nvSpPr>
        <p:spPr>
          <a:xfrm>
            <a:off x="648011" y="1696191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card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893DA01-F05E-8C9C-6D2E-196926D57A65}"/>
              </a:ext>
            </a:extLst>
          </p:cNvPr>
          <p:cNvSpPr txBox="1">
            <a:spLocks/>
          </p:cNvSpPr>
          <p:nvPr/>
        </p:nvSpPr>
        <p:spPr>
          <a:xfrm>
            <a:off x="3874766" y="1696191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Orion + FELIX</a:t>
            </a: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6323A24C-7C4B-53FD-2B4D-E4EB95530385}"/>
              </a:ext>
            </a:extLst>
          </p:cNvPr>
          <p:cNvSpPr txBox="1">
            <a:spLocks/>
          </p:cNvSpPr>
          <p:nvPr/>
        </p:nvSpPr>
        <p:spPr>
          <a:xfrm>
            <a:off x="8305479" y="1696191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YARR + FELIX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1A4BE1B-4ED8-AEB7-3DB3-8AAB9EB9E0E4}"/>
              </a:ext>
            </a:extLst>
          </p:cNvPr>
          <p:cNvSpPr txBox="1"/>
          <p:nvPr/>
        </p:nvSpPr>
        <p:spPr>
          <a:xfrm>
            <a:off x="3878217" y="2083210"/>
            <a:ext cx="46997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98e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2446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46.031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084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3.685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7ee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2030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38.418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17.977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1d6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470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9.870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1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11B471-CDDE-37F1-0AA6-02DBCD2160C6}"/>
              </a:ext>
            </a:extLst>
          </p:cNvPr>
          <p:cNvSpPr txBox="1"/>
          <p:nvPr/>
        </p:nvSpPr>
        <p:spPr>
          <a:xfrm>
            <a:off x="648011" y="2067069"/>
            <a:ext cx="358222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76.160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2446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45.983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3.673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2031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38.389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17.947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1900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35.991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3739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69.645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473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9.877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28127A-C600-2D2B-0526-EE9F2638005C}"/>
              </a:ext>
            </a:extLst>
          </p:cNvPr>
          <p:cNvSpPr txBox="1"/>
          <p:nvPr/>
        </p:nvSpPr>
        <p:spPr>
          <a:xfrm>
            <a:off x="8305479" y="2071841"/>
            <a:ext cx="323850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3968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73.884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2176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41.089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4.179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1792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34.063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768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15.323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 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1.324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2112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39.919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1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1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10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1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5A2FF6A1-7637-1A35-48F6-7E8467CD0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4629262"/>
            <a:ext cx="10895976" cy="1749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YARR version: branch V1.5.1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and Orion are comparable within 2% except</a:t>
            </a:r>
          </a:p>
          <a:p>
            <a:pPr lvl="1"/>
            <a:r>
              <a:rPr lang="en-US" dirty="0"/>
              <a:t>The registers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IMUX</a:t>
            </a:r>
            <a:r>
              <a:rPr lang="en-US" dirty="0"/>
              <a:t> 7 and 8 correspond to CMLBias2 and CMLBias3, and they has to be different in value between FELIX and </a:t>
            </a:r>
            <a:r>
              <a:rPr lang="en-US" dirty="0" err="1"/>
              <a:t>Trenz</a:t>
            </a:r>
            <a:r>
              <a:rPr lang="en-US" dirty="0"/>
              <a:t> to allows the two different readout.</a:t>
            </a:r>
          </a:p>
          <a:p>
            <a:r>
              <a:rPr lang="en-US" dirty="0"/>
              <a:t>YARR + Felix seems to show some discrepancies with the other two reading results, </a:t>
            </a:r>
          </a:p>
          <a:p>
            <a:pPr lvl="1"/>
            <a:r>
              <a:rPr lang="en-US" dirty="0">
                <a:solidFill>
                  <a:srgbClr val="355E96"/>
                </a:solidFill>
              </a:rPr>
              <a:t>we will check with new YARR version just released.</a:t>
            </a:r>
          </a:p>
        </p:txBody>
      </p:sp>
      <p:pic>
        <p:nvPicPr>
          <p:cNvPr id="14" name="Immagine 13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B642FE60-9BD0-856B-FAE7-169D31EC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451BE5-69EB-2D61-ED99-E1A63A1D011C}"/>
              </a:ext>
            </a:extLst>
          </p:cNvPr>
          <p:cNvSpPr txBox="1"/>
          <p:nvPr/>
        </p:nvSpPr>
        <p:spPr>
          <a:xfrm rot="18598412">
            <a:off x="52543" y="3668963"/>
            <a:ext cx="72327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NTC pad I</a:t>
            </a:r>
            <a:endParaRPr lang="en-US" sz="95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CC17D1B-94AE-D4E6-8F2F-11B2E1363456}"/>
              </a:ext>
            </a:extLst>
          </p:cNvPr>
          <p:cNvSpPr/>
          <p:nvPr/>
        </p:nvSpPr>
        <p:spPr>
          <a:xfrm>
            <a:off x="648011" y="3508917"/>
            <a:ext cx="7396531" cy="2150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07FA0C86-CB56-BABD-DE53-D0EAB7AB89AE}"/>
              </a:ext>
            </a:extLst>
          </p:cNvPr>
          <p:cNvSpPr txBox="1">
            <a:spLocks/>
          </p:cNvSpPr>
          <p:nvPr/>
        </p:nvSpPr>
        <p:spPr>
          <a:xfrm>
            <a:off x="4876956" y="1297363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IMUX</a:t>
            </a:r>
            <a:r>
              <a:rPr lang="en-US" dirty="0"/>
              <a:t> Registers</a:t>
            </a:r>
          </a:p>
        </p:txBody>
      </p:sp>
    </p:spTree>
    <p:extLst>
      <p:ext uri="{BB962C8B-B14F-4D97-AF65-F5344CB8AC3E}">
        <p14:creationId xmlns:p14="http://schemas.microsoft.com/office/powerpoint/2010/main" val="311801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751-12A3-E18B-412E-3F47CF3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|        Orion            | YARR + FELIX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0F6D-FB5A-7A05-2641-F2F587E5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tested the register reading with the three different software on the quad module 20UPGR92110474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D7B5B-297F-CBCE-ED7A-8EAD2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720900-E854-E90E-8D1F-8DCB52B9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62BF-B7BE-5849-BA72-409BA72E4A7D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4B18-8018-889B-8E80-A68767F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46F73D64-C735-FE2B-6647-7C3C31AE2C49}"/>
              </a:ext>
            </a:extLst>
          </p:cNvPr>
          <p:cNvSpPr txBox="1">
            <a:spLocks/>
          </p:cNvSpPr>
          <p:nvPr/>
        </p:nvSpPr>
        <p:spPr>
          <a:xfrm>
            <a:off x="729111" y="1596351"/>
            <a:ext cx="4440711" cy="288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0.762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562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  <a:endParaRPr lang="it-IT" sz="900" b="0" dirty="0">
              <a:solidFill>
                <a:srgbClr val="6688CC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3143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0.587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21.137415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01162B4-66ED-5579-EB06-76639C041591}"/>
              </a:ext>
            </a:extLst>
          </p:cNvPr>
          <p:cNvSpPr txBox="1">
            <a:spLocks/>
          </p:cNvSpPr>
          <p:nvPr/>
        </p:nvSpPr>
        <p:spPr>
          <a:xfrm>
            <a:off x="729111" y="1268384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YARR + </a:t>
            </a:r>
            <a:r>
              <a:rPr lang="en-US" dirty="0" err="1"/>
              <a:t>Trenz</a:t>
            </a:r>
            <a:r>
              <a:rPr lang="en-US" dirty="0"/>
              <a:t> card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893DA01-F05E-8C9C-6D2E-196926D57A65}"/>
              </a:ext>
            </a:extLst>
          </p:cNvPr>
          <p:cNvSpPr txBox="1">
            <a:spLocks/>
          </p:cNvSpPr>
          <p:nvPr/>
        </p:nvSpPr>
        <p:spPr>
          <a:xfrm>
            <a:off x="4070710" y="1268384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Orion + FELIX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6B60DD31-38F2-BB44-0676-4CB3304A851E}"/>
              </a:ext>
            </a:extLst>
          </p:cNvPr>
          <p:cNvSpPr txBox="1">
            <a:spLocks/>
          </p:cNvSpPr>
          <p:nvPr/>
        </p:nvSpPr>
        <p:spPr>
          <a:xfrm>
            <a:off x="8305479" y="1568983"/>
            <a:ext cx="3783334" cy="287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72712296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0.106387004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0.574867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0.528019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20.30456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900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6323A24C-7C4B-53FD-2B4D-E4EB95530385}"/>
              </a:ext>
            </a:extLst>
          </p:cNvPr>
          <p:cNvSpPr txBox="1">
            <a:spLocks/>
          </p:cNvSpPr>
          <p:nvPr/>
        </p:nvSpPr>
        <p:spPr>
          <a:xfrm>
            <a:off x="8305479" y="1268384"/>
            <a:ext cx="2438088" cy="431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55E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YARR + FELIX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A364E8B-E865-F696-1EDE-29BA2DC38B47}"/>
              </a:ext>
            </a:extLst>
          </p:cNvPr>
          <p:cNvSpPr txBox="1"/>
          <p:nvPr/>
        </p:nvSpPr>
        <p:spPr>
          <a:xfrm>
            <a:off x="729111" y="4345231"/>
            <a:ext cx="3581084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76.160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2446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45.983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3.673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38.389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17.947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35.991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3739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69.645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473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9.877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1.2214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0F7D578-0718-35A6-FB77-32C776BA54CC}"/>
              </a:ext>
            </a:extLst>
          </p:cNvPr>
          <p:cNvSpPr txBox="1"/>
          <p:nvPr/>
        </p:nvSpPr>
        <p:spPr>
          <a:xfrm>
            <a:off x="8302028" y="4317862"/>
            <a:ext cx="3783334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73.884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2176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41.089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4.179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1792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34.063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15.323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39.919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D84806-0F54-8606-EE64-01D8F654578E}"/>
              </a:ext>
            </a:extLst>
          </p:cNvPr>
          <p:cNvSpPr txBox="1"/>
          <p:nvPr/>
        </p:nvSpPr>
        <p:spPr>
          <a:xfrm>
            <a:off x="4070710" y="1591843"/>
            <a:ext cx="4420360" cy="285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0.762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551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c80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c46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3142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21.347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1A4BE1B-4ED8-AEB7-3DB3-8AAB9EB9E0E4}"/>
              </a:ext>
            </a:extLst>
          </p:cNvPr>
          <p:cNvSpPr txBox="1"/>
          <p:nvPr/>
        </p:nvSpPr>
        <p:spPr>
          <a:xfrm>
            <a:off x="4074161" y="4356661"/>
            <a:ext cx="442036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98e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2446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46.031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084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3.685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7ee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38.418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17.977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1d6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470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9.870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3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751-12A3-E18B-412E-3F47CF3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reading with YARR on FELIX-Star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0F6D-FB5A-7A05-2641-F2F587E5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registers of quad module’s chip 4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F07226-4EC3-6F4C-CC8A-388E7E620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1371600"/>
            <a:ext cx="11102028" cy="4984750"/>
          </a:xfrm>
        </p:spPr>
        <p:txBody>
          <a:bodyPr>
            <a:normAutofit/>
          </a:bodyPr>
          <a:lstStyle/>
          <a:p>
            <a:r>
              <a:rPr lang="en-US" dirty="0"/>
              <a:t>Quad module 20UPGR92110474</a:t>
            </a:r>
          </a:p>
          <a:p>
            <a:r>
              <a:rPr lang="en-US" dirty="0"/>
              <a:t>To read the quad module registers with YARR it was </a:t>
            </a:r>
            <a:br>
              <a:rPr lang="en-US" dirty="0"/>
            </a:br>
            <a:r>
              <a:rPr lang="en-US" dirty="0"/>
              <a:t>followed the </a:t>
            </a:r>
            <a:r>
              <a:rPr lang="en-US" dirty="0">
                <a:hlinkClick r:id="rId2"/>
              </a:rPr>
              <a:t>wiki</a:t>
            </a:r>
            <a:r>
              <a:rPr lang="en-US" dirty="0"/>
              <a:t> (Thanks </a:t>
            </a:r>
            <a:r>
              <a:rPr lang="it-IT" dirty="0" err="1"/>
              <a:t>Angira</a:t>
            </a:r>
            <a:r>
              <a:rPr lang="it-IT" dirty="0"/>
              <a:t>!)</a:t>
            </a:r>
            <a:endParaRPr lang="en-GB" dirty="0"/>
          </a:p>
          <a:p>
            <a:r>
              <a:rPr lang="en-GB" dirty="0"/>
              <a:t>FELIX-star software was used to interact with FELIX</a:t>
            </a:r>
          </a:p>
          <a:p>
            <a:r>
              <a:rPr lang="en-GB" dirty="0"/>
              <a:t>The Felix-star is a culmination of three different processes:</a:t>
            </a:r>
          </a:p>
          <a:p>
            <a:pPr lvl="1"/>
            <a:r>
              <a:rPr lang="en-GB" dirty="0" err="1"/>
              <a:t>felix-tohost</a:t>
            </a:r>
            <a:r>
              <a:rPr lang="en-GB" dirty="0"/>
              <a:t>: to bring readout data</a:t>
            </a:r>
          </a:p>
          <a:p>
            <a:pPr lvl="1"/>
            <a:r>
              <a:rPr lang="en-GB" dirty="0" err="1"/>
              <a:t>felix-toflx</a:t>
            </a:r>
            <a:r>
              <a:rPr lang="en-GB" dirty="0"/>
              <a:t>: to send commands from client applications (e.g. YARR)</a:t>
            </a:r>
          </a:p>
          <a:p>
            <a:pPr lvl="1"/>
            <a:r>
              <a:rPr lang="en-GB" dirty="0" err="1"/>
              <a:t>felix</a:t>
            </a:r>
            <a:r>
              <a:rPr lang="en-GB" dirty="0"/>
              <a:t>-register: to set the FELIX registers dynamically, </a:t>
            </a:r>
            <a:br>
              <a:rPr lang="en-GB" dirty="0"/>
            </a:br>
            <a:r>
              <a:rPr lang="en-GB" dirty="0"/>
              <a:t>to monitor FPGA properties etc.</a:t>
            </a:r>
          </a:p>
          <a:p>
            <a:r>
              <a:rPr lang="en-GB" dirty="0"/>
              <a:t>With the module-qc-tools we read the module register </a:t>
            </a:r>
            <a:br>
              <a:rPr lang="en-GB" dirty="0"/>
            </a:br>
            <a:r>
              <a:rPr lang="en-GB" dirty="0"/>
              <a:t>running:</a:t>
            </a:r>
            <a:br>
              <a:rPr lang="en-GB" dirty="0"/>
            </a:br>
            <a:br>
              <a:rPr lang="en-GB" dirty="0"/>
            </a:b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./bin/</a:t>
            </a:r>
            <a:r>
              <a:rPr lang="en-GB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scanConsole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-r configs/controller/</a:t>
            </a:r>
            <a:r>
              <a:rPr lang="en-GB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felix_client_pixels.json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-s configs/scans/rd53b/</a:t>
            </a:r>
            <a:r>
              <a:rPr lang="en-GB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reg_readall.json</a:t>
            </a:r>
            <a:r>
              <a:rPr lang="en-GB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–c configs/connectivity/example_rd53b_setup.json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D7B5B-297F-CBCE-ED7A-8EAD2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720900-E854-E90E-8D1F-8DCB52B9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D572-7C28-6141-8FEC-DA956F96F1B9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4B18-8018-889B-8E80-A68767F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Immagine 7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87F07966-A220-D324-D87F-36D5F431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C92EA-FB0C-629D-483C-D0732C50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Test at LNF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20926E-A060-C613-2A66-2DBD84147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 </a:t>
            </a:r>
            <a:r>
              <a:rPr lang="en-US" dirty="0" err="1"/>
              <a:t>twinax</a:t>
            </a:r>
            <a:r>
              <a:rPr lang="en-US" dirty="0"/>
              <a:t> + extenders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D7113A-C202-8C1F-1858-2F0988AD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1598873"/>
            <a:ext cx="10895976" cy="511879"/>
          </a:xfrm>
        </p:spPr>
        <p:txBody>
          <a:bodyPr/>
          <a:lstStyle/>
          <a:p>
            <a:r>
              <a:rPr lang="en-US" dirty="0"/>
              <a:t>Setup with 1m </a:t>
            </a:r>
            <a:r>
              <a:rPr lang="en-US" dirty="0" err="1"/>
              <a:t>twinax</a:t>
            </a:r>
            <a:r>
              <a:rPr lang="en-US" dirty="0"/>
              <a:t> &amp; No extender/3m extender/3m+2m extenders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1C4006-2F8B-D011-949B-041CE38E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7E99-2360-864E-BBA6-3957D15B34E3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139642-F884-4ABB-1295-7780C5EF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CE652-4908-A610-A14B-DC58661D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Immagine 7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7BF9AFE8-443B-860C-9E42-AC2089AF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pic>
        <p:nvPicPr>
          <p:cNvPr id="11" name="Immagine 10" descr="Immagine che contiene testo, linea, numero, schermata&#10;&#10;Descrizione generata automaticamente">
            <a:extLst>
              <a:ext uri="{FF2B5EF4-FFF2-40B4-BE49-F238E27FC236}">
                <a16:creationId xmlns:a16="http://schemas.microsoft.com/office/drawing/2014/main" id="{1336D007-9BD4-2E39-A753-4D4C5C04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327922"/>
            <a:ext cx="11772900" cy="3251012"/>
          </a:xfrm>
          <a:prstGeom prst="rect">
            <a:avLst/>
          </a:prstGeom>
        </p:spPr>
      </p:pic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B60E0442-8997-596C-B9AD-5A85930F7FC7}"/>
              </a:ext>
            </a:extLst>
          </p:cNvPr>
          <p:cNvSpPr txBox="1">
            <a:spLocks/>
          </p:cNvSpPr>
          <p:nvPr/>
        </p:nvSpPr>
        <p:spPr>
          <a:xfrm>
            <a:off x="648012" y="5580481"/>
            <a:ext cx="10895976" cy="51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Extenders do not affect significantly the </a:t>
            </a:r>
            <a:r>
              <a:rPr lang="en-US" dirty="0" err="1"/>
              <a:t>achivable</a:t>
            </a:r>
            <a:r>
              <a:rPr lang="en-US" dirty="0"/>
              <a:t> BER results</a:t>
            </a:r>
          </a:p>
        </p:txBody>
      </p:sp>
    </p:spTree>
    <p:extLst>
      <p:ext uri="{BB962C8B-B14F-4D97-AF65-F5344CB8AC3E}">
        <p14:creationId xmlns:p14="http://schemas.microsoft.com/office/powerpoint/2010/main" val="74114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751-12A3-E18B-412E-3F47CF3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reading with YARR on FELIX-Star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0F6D-FB5A-7A05-2641-F2F587E5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whole register reading output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D7B5B-297F-CBCE-ED7A-8EAD2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720900-E854-E90E-8D1F-8DCB52B9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B131-77A4-4947-9496-FB10AD59C47D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4B18-8018-889B-8E80-A68767F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16</a:t>
            </a:fld>
            <a:endParaRPr lang="en-US" dirty="0"/>
          </a:p>
        </p:txBody>
      </p:sp>
      <p:pic>
        <p:nvPicPr>
          <p:cNvPr id="14" name="Immagine 13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01CFBEFC-299E-9EF2-CF4A-BB388643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sp>
        <p:nvSpPr>
          <p:cNvPr id="21" name="Segnaposto contenuto 3">
            <a:extLst>
              <a:ext uri="{FF2B5EF4-FFF2-40B4-BE49-F238E27FC236}">
                <a16:creationId xmlns:a16="http://schemas.microsoft.com/office/drawing/2014/main" id="{E036BC4B-73FD-D185-D209-152CCBAB6AFE}"/>
              </a:ext>
            </a:extLst>
          </p:cNvPr>
          <p:cNvSpPr txBox="1">
            <a:spLocks/>
          </p:cNvSpPr>
          <p:nvPr/>
        </p:nvSpPr>
        <p:spPr>
          <a:xfrm>
            <a:off x="559750" y="1496293"/>
            <a:ext cx="3683317" cy="489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0.72712296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0.106387004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1792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0.340627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0.528019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0.14152299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1536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0.29377902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0.062467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0.041056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0.041788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0.153235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0.20008299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0.20008299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0.574867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0.27035502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0.574867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0.27035502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0.574867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0.27035502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F365E92-DA1F-D919-E9E0-8354DBF49F8F}"/>
              </a:ext>
            </a:extLst>
          </p:cNvPr>
          <p:cNvSpPr txBox="1"/>
          <p:nvPr/>
        </p:nvSpPr>
        <p:spPr>
          <a:xfrm>
            <a:off x="4198937" y="1496293"/>
            <a:ext cx="3683317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0.013972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2176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0.410899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0.574867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1664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0.31720302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0.574867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0.528019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1152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0.22350699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1664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0.31720302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0.528019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MUX_V: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0.528019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20.30456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6E3CA02-57F2-F666-3FB7-2932160517DF}"/>
              </a:ext>
            </a:extLst>
          </p:cNvPr>
          <p:cNvSpPr txBox="1"/>
          <p:nvPr/>
        </p:nvSpPr>
        <p:spPr>
          <a:xfrm>
            <a:off x="7838123" y="1119044"/>
            <a:ext cx="6097904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73.88350059045479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2176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41.08990106033161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4.178800281806616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1792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34.062701161019504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15.323499610531144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1.3239999816505588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1.3239999816505588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73.88350059045479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8.881899702828377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1.3239999816505588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1.3239999816505588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2176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41.08990106033161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2304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43.43230102676898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75.05469693569466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3328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62.171493482310325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3840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71.5410933480598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75.05469693569466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2048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38.74750109389424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2048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38.74750109389424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39.91870107711293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57.4867008253932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2048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38.74750109389424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2176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41.08990106033161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1.3239999816505588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MUX_C: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Value: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1.2873999821749749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C24A8-B9BA-7932-96AA-F62A572C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Reading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409ED7-A294-0DAB-0C9C-53F5906BE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40ED78-01CF-FD99-BE3F-920D6FFF8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4012" y="4646895"/>
            <a:ext cx="4799976" cy="1771650"/>
          </a:xfrm>
        </p:spPr>
        <p:txBody>
          <a:bodyPr>
            <a:normAutofit/>
          </a:bodyPr>
          <a:lstStyle/>
          <a:p>
            <a:r>
              <a:rPr lang="en-US" sz="2000" dirty="0"/>
              <a:t>Temperature monitor in quad modules</a:t>
            </a:r>
          </a:p>
          <a:p>
            <a:pPr lvl="1"/>
            <a:r>
              <a:rPr lang="en-US" sz="1800" dirty="0"/>
              <a:t>1 external NTC per front-end</a:t>
            </a:r>
          </a:p>
          <a:p>
            <a:pPr lvl="1"/>
            <a:r>
              <a:rPr lang="en-US" sz="1800" dirty="0"/>
              <a:t>3 internal MOS sensors per front-end</a:t>
            </a:r>
          </a:p>
          <a:p>
            <a:pPr lvl="2"/>
            <a:r>
              <a:rPr lang="en-US" sz="1500" dirty="0"/>
              <a:t>digital SLDO, analog SLDO, ACB</a:t>
            </a:r>
          </a:p>
          <a:p>
            <a:pPr lvl="1"/>
            <a:r>
              <a:rPr lang="en-US" sz="1800" dirty="0"/>
              <a:t> DCS NTC per quad module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4D4E6F-B47A-C7AB-E469-870A2F67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F84-EA5F-CD4B-A796-9E08478F7095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271A37-3659-F58D-1BBC-397D01C1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83344-FA7E-391D-E054-3034B1A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2</a:t>
            </a:fld>
            <a:endParaRPr lang="en-US" dirty="0"/>
          </a:p>
        </p:txBody>
      </p:sp>
      <p:pic>
        <p:nvPicPr>
          <p:cNvPr id="14" name="Immagine 13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8B2CA841-1DBE-8981-24D7-36972D60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7" y="2754828"/>
            <a:ext cx="5619041" cy="349487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55387F8-36DD-605D-9E3A-AA4521DED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583" y="1160880"/>
            <a:ext cx="3008017" cy="3288684"/>
          </a:xfrm>
          <a:prstGeom prst="rect">
            <a:avLst/>
          </a:prstGeom>
        </p:spPr>
      </p:pic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B48C1B78-AD8C-6590-003D-0DA1AADD67E2}"/>
              </a:ext>
            </a:extLst>
          </p:cNvPr>
          <p:cNvSpPr txBox="1">
            <a:spLocks/>
          </p:cNvSpPr>
          <p:nvPr/>
        </p:nvSpPr>
        <p:spPr>
          <a:xfrm>
            <a:off x="648012" y="1227822"/>
            <a:ext cx="6860047" cy="152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000" dirty="0"/>
              <a:t>During the integration, the register reading is essential to test the full layer and full endcap configurations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From the </a:t>
            </a:r>
            <a:r>
              <a:rPr lang="en-US" sz="2000" dirty="0">
                <a:hlinkClick r:id="rId4"/>
              </a:rPr>
              <a:t>Electrical QC Testing Procedure of ITk Pixel Loaded Local Supports</a:t>
            </a:r>
            <a:r>
              <a:rPr lang="en-US" sz="2000" dirty="0"/>
              <a:t> we need, for each FE, to read at least the ADC registers for NTC and VDDD/VDDA</a:t>
            </a:r>
          </a:p>
        </p:txBody>
      </p:sp>
      <p:pic>
        <p:nvPicPr>
          <p:cNvPr id="19" name="Immagine 1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ECAD0495-D53A-A372-9BCA-FE8A9859E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C2FFD8-B755-CAF9-DFF9-DC246299D7E9}"/>
              </a:ext>
            </a:extLst>
          </p:cNvPr>
          <p:cNvSpPr txBox="1"/>
          <p:nvPr/>
        </p:nvSpPr>
        <p:spPr>
          <a:xfrm>
            <a:off x="10066167" y="413293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982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37751-12A3-E18B-412E-3F47CF3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reading with Orion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0F6D-FB5A-7A05-2641-F2F587E5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output of the register reading routine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F07226-4EC3-6F4C-CC8A-388E7E620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1598873"/>
            <a:ext cx="2867011" cy="4590790"/>
          </a:xfrm>
        </p:spPr>
        <p:txBody>
          <a:bodyPr/>
          <a:lstStyle/>
          <a:p>
            <a:r>
              <a:rPr lang="en-US" dirty="0"/>
              <a:t>Quad module 20UPGR92110474</a:t>
            </a:r>
          </a:p>
          <a:p>
            <a:pPr lvl="1"/>
            <a:r>
              <a:rPr lang="en-US" dirty="0"/>
              <a:t>Only chip 4 was read</a:t>
            </a:r>
          </a:p>
          <a:p>
            <a:r>
              <a:rPr lang="en-US" dirty="0"/>
              <a:t>The routine loop over the registers reading the ADC values</a:t>
            </a:r>
          </a:p>
          <a:p>
            <a:r>
              <a:rPr lang="en-US" dirty="0"/>
              <a:t>The conversion is performed using the ADC calibration parameters in the Chip configuration file</a:t>
            </a:r>
          </a:p>
          <a:p>
            <a:r>
              <a:rPr lang="en-US" dirty="0"/>
              <a:t>The conversion of the NTC temperature value is done using the NTC calibration parameters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D7B5B-297F-CBCE-ED7A-8EAD2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B720900-E854-E90E-8D1F-8DCB52B9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4472-03F5-634B-B9D5-5B253B62EF41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4B18-8018-889B-8E80-A68767F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CC62EC-F262-55FD-DC0B-694F6B76BDCF}"/>
              </a:ext>
            </a:extLst>
          </p:cNvPr>
          <p:cNvSpPr txBox="1"/>
          <p:nvPr/>
        </p:nvSpPr>
        <p:spPr>
          <a:xfrm>
            <a:off x="3775848" y="1329110"/>
            <a:ext cx="425672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0.762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551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846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0.400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c71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3185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791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0.157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6cd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1741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11b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0.064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080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0.036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0.038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38c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0.179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43c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1084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d8c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0.647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1586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0.303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d7b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3451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0.644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1576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0.301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d8b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3467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0.647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645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1605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0.306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96e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0.454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ca7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3239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0.605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7aa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1962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c80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3200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c57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3159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0.591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1298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0.250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7b2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1970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0.373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c46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3142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ADC_V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0.588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</a:t>
            </a: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MON NTC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21.347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0B60EE-E149-513C-492E-D4E19134198D}"/>
              </a:ext>
            </a:extLst>
          </p:cNvPr>
          <p:cNvSpPr txBox="1"/>
          <p:nvPr/>
        </p:nvSpPr>
        <p:spPr>
          <a:xfrm>
            <a:off x="7805301" y="1328855"/>
            <a:ext cx="4518416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082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3.648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98e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2446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46.031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084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3.685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7ee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38.418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391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17.977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1d6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470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9.870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9b2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2482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46.690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3365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62.849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a51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2641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49.599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eb0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3760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70.077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fff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4095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76.208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91b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2331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43.926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d72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3442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64.258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915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43.817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95c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2396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45.116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d68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3432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64.075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94b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2379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44.805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96d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2413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45.427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000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1.269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28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5a0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1440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27.621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013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19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1.617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200"/>
              </a:spcBef>
            </a:pP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IMUX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30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7ea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val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2026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ADC_I = </a:t>
            </a:r>
            <a:r>
              <a:rPr lang="it-IT" sz="9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38.345</a:t>
            </a:r>
            <a:r>
              <a:rPr lang="it-IT" sz="9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sz="9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uA</a:t>
            </a:r>
            <a:endParaRPr lang="it-IT" sz="9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B09068-E4C7-AD76-49C7-AAEFD0EFA141}"/>
              </a:ext>
            </a:extLst>
          </p:cNvPr>
          <p:cNvSpPr/>
          <p:nvPr/>
        </p:nvSpPr>
        <p:spPr>
          <a:xfrm>
            <a:off x="3853546" y="5578147"/>
            <a:ext cx="3559628" cy="1586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F1F5368-196B-902B-FB38-FAC2CAB09299}"/>
              </a:ext>
            </a:extLst>
          </p:cNvPr>
          <p:cNvSpPr/>
          <p:nvPr/>
        </p:nvSpPr>
        <p:spPr>
          <a:xfrm>
            <a:off x="3853546" y="4918347"/>
            <a:ext cx="3585760" cy="1820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DFB8391-C0C3-B834-64FA-1AF0D0F81BCA}"/>
              </a:ext>
            </a:extLst>
          </p:cNvPr>
          <p:cNvSpPr/>
          <p:nvPr/>
        </p:nvSpPr>
        <p:spPr>
          <a:xfrm>
            <a:off x="3853545" y="1535289"/>
            <a:ext cx="3690931" cy="1330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56C2C3-A020-FB97-56D6-45F58D4CD743}"/>
              </a:ext>
            </a:extLst>
          </p:cNvPr>
          <p:cNvSpPr txBox="1"/>
          <p:nvPr/>
        </p:nvSpPr>
        <p:spPr>
          <a:xfrm rot="18598412">
            <a:off x="3266713" y="1640327"/>
            <a:ext cx="76815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NTC pad V</a:t>
            </a:r>
            <a:endParaRPr lang="en-US" sz="9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6887EE-EE08-826D-A509-A407985E76D4}"/>
              </a:ext>
            </a:extLst>
          </p:cNvPr>
          <p:cNvSpPr txBox="1"/>
          <p:nvPr/>
        </p:nvSpPr>
        <p:spPr>
          <a:xfrm rot="18637381">
            <a:off x="3346864" y="4976208"/>
            <a:ext cx="60785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VDDA/2</a:t>
            </a:r>
            <a:endParaRPr lang="en-US" sz="9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15838F7-8B62-B1F5-F8E7-5732067B3785}"/>
              </a:ext>
            </a:extLst>
          </p:cNvPr>
          <p:cNvSpPr txBox="1"/>
          <p:nvPr/>
        </p:nvSpPr>
        <p:spPr>
          <a:xfrm rot="18637381">
            <a:off x="3345745" y="5680427"/>
            <a:ext cx="61427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VDDD/2</a:t>
            </a:r>
            <a:endParaRPr lang="en-US" sz="95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D40167D-7508-94E1-C036-E773363687D3}"/>
              </a:ext>
            </a:extLst>
          </p:cNvPr>
          <p:cNvSpPr/>
          <p:nvPr/>
        </p:nvSpPr>
        <p:spPr>
          <a:xfrm>
            <a:off x="3853545" y="5747657"/>
            <a:ext cx="1393372" cy="1558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D79F2D-070C-0B99-3A57-4F0E1D0D0C3B}"/>
              </a:ext>
            </a:extLst>
          </p:cNvPr>
          <p:cNvSpPr/>
          <p:nvPr/>
        </p:nvSpPr>
        <p:spPr>
          <a:xfrm>
            <a:off x="7883340" y="2830286"/>
            <a:ext cx="3746699" cy="1632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6EC433-C50D-CE8F-3D7C-1E7513FFE4B2}"/>
              </a:ext>
            </a:extLst>
          </p:cNvPr>
          <p:cNvSpPr txBox="1"/>
          <p:nvPr/>
        </p:nvSpPr>
        <p:spPr>
          <a:xfrm rot="18351392">
            <a:off x="7317283" y="2947212"/>
            <a:ext cx="77089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NTC pad I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269946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D6F5B9-7241-3988-5250-4860A5D6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AD9-BACE-D644-9228-62AAA403CA30}" type="datetime1">
              <a:rPr lang="it-IT" smtClean="0"/>
              <a:t>08/10/24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834A8C-F5B3-FD2B-4CB3-273402DE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DB078B-AD90-96B5-107E-A52BF418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E420-A4EA-5145-A2B7-132597E4E59F}" type="slidenum">
              <a:rPr lang="en-US" smtClean="0"/>
              <a:t>4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222DF70-2976-6085-A981-0B681BEC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2" y="2770543"/>
            <a:ext cx="10895976" cy="1224514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Immagine 5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F74745A-C039-207B-E268-4D39062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838DB-6C65-FF2D-1064-C3FBE2DE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772FE-30C2-C6B2-C4AF-3BC5EFB0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Powering Test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027F18-516C-5956-F19B-161850A6D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step-by-step approach to test the serial powering of quad modules, ensuring electrical stability and performance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110491-21AE-7069-D8FA-139C31DB9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2" y="3309828"/>
            <a:ext cx="10895976" cy="3000035"/>
          </a:xfrm>
        </p:spPr>
        <p:txBody>
          <a:bodyPr>
            <a:normAutofit/>
          </a:bodyPr>
          <a:lstStyle/>
          <a:p>
            <a:r>
              <a:rPr lang="it-IT" b="1" dirty="0"/>
              <a:t>Preliminary Testing:</a:t>
            </a:r>
          </a:p>
          <a:p>
            <a:pPr lvl="1"/>
            <a:r>
              <a:rPr lang="it-IT" dirty="0"/>
              <a:t>Check </a:t>
            </a:r>
            <a:r>
              <a:rPr lang="it-IT" dirty="0" err="1"/>
              <a:t>circuit</a:t>
            </a:r>
            <a:r>
              <a:rPr lang="it-IT" dirty="0"/>
              <a:t> </a:t>
            </a:r>
            <a:r>
              <a:rPr lang="it-IT" dirty="0" err="1"/>
              <a:t>continuity</a:t>
            </a:r>
            <a:r>
              <a:rPr lang="it-IT" dirty="0"/>
              <a:t> and </a:t>
            </a:r>
            <a:r>
              <a:rPr lang="it-IT" dirty="0" err="1"/>
              <a:t>resistance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the bus tape.</a:t>
            </a:r>
          </a:p>
          <a:p>
            <a:pPr lvl="1"/>
            <a:r>
              <a:rPr lang="it-IT" dirty="0" err="1"/>
              <a:t>Configure</a:t>
            </a:r>
            <a:r>
              <a:rPr lang="it-IT" dirty="0"/>
              <a:t> </a:t>
            </a:r>
            <a:r>
              <a:rPr lang="it-IT" dirty="0" err="1"/>
              <a:t>modules</a:t>
            </a:r>
            <a:r>
              <a:rPr lang="it-IT" dirty="0"/>
              <a:t> for serial power mode.</a:t>
            </a:r>
          </a:p>
          <a:p>
            <a:r>
              <a:rPr lang="it-IT" b="1" dirty="0"/>
              <a:t>Test Order:</a:t>
            </a:r>
          </a:p>
          <a:p>
            <a:pPr lvl="1"/>
            <a:r>
              <a:rPr lang="it-IT" dirty="0"/>
              <a:t>Start by testing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with a </a:t>
            </a:r>
            <a:r>
              <a:rPr lang="it-IT" dirty="0" err="1"/>
              <a:t>sensor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Test the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on the HR (Optional).</a:t>
            </a:r>
          </a:p>
          <a:p>
            <a:pPr lvl="1"/>
            <a:r>
              <a:rPr lang="it-IT" dirty="0"/>
              <a:t>After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, </a:t>
            </a:r>
            <a:r>
              <a:rPr lang="it-IT" dirty="0" err="1"/>
              <a:t>proceed</a:t>
            </a:r>
            <a:r>
              <a:rPr lang="it-IT" dirty="0"/>
              <a:t> to serial connection with the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in use.</a:t>
            </a:r>
          </a:p>
          <a:p>
            <a:r>
              <a:rPr lang="it-IT" b="1" dirty="0"/>
              <a:t>Power Connection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Instead</a:t>
            </a:r>
            <a:r>
              <a:rPr lang="it-IT" dirty="0"/>
              <a:t> of </a:t>
            </a:r>
            <a:r>
              <a:rPr lang="it-IT" dirty="0" err="1"/>
              <a:t>using</a:t>
            </a:r>
            <a:r>
              <a:rPr lang="it-IT" dirty="0"/>
              <a:t> the bus tape, create </a:t>
            </a:r>
            <a:r>
              <a:rPr lang="it-IT" dirty="0" err="1"/>
              <a:t>bridges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power boards to facilitate the connection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modules</a:t>
            </a:r>
            <a:r>
              <a:rPr lang="it-IT" dirty="0"/>
              <a:t>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9A5E46-FC28-3E89-335E-5CFD8940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B181-D2CF-8141-9126-1752CEC7023F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CA1B36-14BE-91FC-90D4-484C1362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94AB86-1721-C0A7-B31C-F4F284CC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magine 7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1AE3D2C5-2685-F288-A159-E0AD884A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5954D3C8-E00D-869C-C421-62E94867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2" y="1279281"/>
            <a:ext cx="7642058" cy="2030547"/>
          </a:xfrm>
          <a:prstGeom prst="rect">
            <a:avLst/>
          </a:prstGeom>
        </p:spPr>
      </p:pic>
      <p:pic>
        <p:nvPicPr>
          <p:cNvPr id="1028" name="Picture 4" descr="page5image32026400">
            <a:extLst>
              <a:ext uri="{FF2B5EF4-FFF2-40B4-BE49-F238E27FC236}">
                <a16:creationId xmlns:a16="http://schemas.microsoft.com/office/drawing/2014/main" id="{DEE3FFFB-C7A2-F5B0-3CF3-F7A168EC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1165530"/>
            <a:ext cx="38735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5image15305680">
            <a:extLst>
              <a:ext uri="{FF2B5EF4-FFF2-40B4-BE49-F238E27FC236}">
                <a16:creationId xmlns:a16="http://schemas.microsoft.com/office/drawing/2014/main" id="{233B4174-ADDA-BDA6-9C02-ED8B30EC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1165530"/>
            <a:ext cx="254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5image32028272">
            <a:extLst>
              <a:ext uri="{FF2B5EF4-FFF2-40B4-BE49-F238E27FC236}">
                <a16:creationId xmlns:a16="http://schemas.microsoft.com/office/drawing/2014/main" id="{D04EDC5A-EF05-3592-60C8-BC21DD53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1165530"/>
            <a:ext cx="1562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) A quad module PCB. (b) A triplet module for the barrel section... |  Download Scientific Diagram">
            <a:extLst>
              <a:ext uri="{FF2B5EF4-FFF2-40B4-BE49-F238E27FC236}">
                <a16:creationId xmlns:a16="http://schemas.microsoft.com/office/drawing/2014/main" id="{5BC5699E-75D5-0F72-86AC-BCE2CAD8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1275063"/>
            <a:ext cx="2757488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9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0581-A66B-EF60-737A-A2483D19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C41749-6864-AC4A-128A-A94C18D5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2877-9442-E240-A203-3CC9438D7E39}" type="datetime1">
              <a:rPr lang="it-IT" smtClean="0"/>
              <a:t>08/10/24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30C329-B48E-41EA-E66E-D858DDB0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5FC8AE-6F38-433B-857C-6E6817D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E420-A4EA-5145-A2B7-132597E4E59F}" type="slidenum">
              <a:rPr lang="en-US" smtClean="0"/>
              <a:t>6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4037630-612E-1556-327D-FA36E901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2" y="2770543"/>
            <a:ext cx="10895976" cy="1224514"/>
          </a:xfrm>
        </p:spPr>
        <p:txBody>
          <a:bodyPr>
            <a:normAutofit/>
          </a:bodyPr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your attention!</a:t>
            </a:r>
          </a:p>
        </p:txBody>
      </p:sp>
      <p:pic>
        <p:nvPicPr>
          <p:cNvPr id="6" name="Immagine 5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C550D994-FA8A-9EA1-333A-1DAE24B4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D6F5B9-7241-3988-5250-4860A5D6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3AB-C84C-0048-9832-5A864D80A1A2}" type="datetime1">
              <a:rPr lang="it-IT" smtClean="0"/>
              <a:t>08/10/24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834A8C-F5B3-FD2B-4CB3-273402DE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DB078B-AD90-96B5-107E-A52BF418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E420-A4EA-5145-A2B7-132597E4E59F}" type="slidenum">
              <a:rPr lang="en-US" smtClean="0"/>
              <a:t>7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222DF70-2976-6085-A981-0B681BEC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pic>
        <p:nvPicPr>
          <p:cNvPr id="6" name="Immagine 5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F74745A-C039-207B-E268-4D39062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D6F5B9-7241-3988-5250-4860A5D6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54A-DE3E-B843-9C8B-1314CDF7F617}" type="datetime1">
              <a:rPr lang="it-IT" smtClean="0"/>
              <a:t>08/10/24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834A8C-F5B3-FD2B-4CB3-273402DE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DB078B-AD90-96B5-107E-A52BF418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E420-A4EA-5145-A2B7-132597E4E59F}" type="slidenum">
              <a:rPr lang="en-US" smtClean="0"/>
              <a:t>8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222DF70-2976-6085-A981-0B681BEC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Data-cable Extenders Tests</a:t>
            </a:r>
          </a:p>
        </p:txBody>
      </p:sp>
      <p:pic>
        <p:nvPicPr>
          <p:cNvPr id="6" name="Immagine 5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F74745A-C039-207B-E268-4D39062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9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C92EA-FB0C-629D-483C-D0732C50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Test at LNF - </a:t>
            </a:r>
            <a:r>
              <a:rPr lang="it-IT" dirty="0"/>
              <a:t>Pietro Albicocco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20926E-A060-C613-2A66-2DBD84147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Setup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D7113A-C202-8C1F-1858-2F0988AD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13" y="1598873"/>
            <a:ext cx="3466787" cy="4318711"/>
          </a:xfrm>
        </p:spPr>
        <p:txBody>
          <a:bodyPr>
            <a:normAutofit/>
          </a:bodyPr>
          <a:lstStyle/>
          <a:p>
            <a:r>
              <a:rPr lang="en-US" dirty="0"/>
              <a:t>Module</a:t>
            </a:r>
          </a:p>
          <a:p>
            <a:r>
              <a:rPr lang="en-US" dirty="0"/>
              <a:t>Module to DP board</a:t>
            </a:r>
          </a:p>
          <a:p>
            <a:r>
              <a:rPr lang="en-US" dirty="0" err="1"/>
              <a:t>Comercial</a:t>
            </a:r>
            <a:r>
              <a:rPr lang="en-US" dirty="0"/>
              <a:t> </a:t>
            </a:r>
            <a:r>
              <a:rPr lang="en-US" dirty="0" err="1"/>
              <a:t>Twinax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terminated with DP </a:t>
            </a:r>
          </a:p>
          <a:p>
            <a:pPr lvl="1"/>
            <a:r>
              <a:rPr lang="en-US" dirty="0"/>
              <a:t>28AWG</a:t>
            </a:r>
          </a:p>
          <a:p>
            <a:pPr lvl="1"/>
            <a:r>
              <a:rPr lang="en-US" dirty="0"/>
              <a:t>6m long</a:t>
            </a:r>
          </a:p>
          <a:p>
            <a:r>
              <a:rPr lang="en-US" dirty="0"/>
              <a:t>DP to </a:t>
            </a:r>
            <a:r>
              <a:rPr lang="en-US" dirty="0" err="1"/>
              <a:t>optoboard</a:t>
            </a:r>
            <a:r>
              <a:rPr lang="en-US" dirty="0"/>
              <a:t> board</a:t>
            </a:r>
          </a:p>
          <a:p>
            <a:r>
              <a:rPr lang="en-US" dirty="0"/>
              <a:t>Data-cable Extenders</a:t>
            </a:r>
          </a:p>
          <a:p>
            <a:pPr lvl="1"/>
            <a:r>
              <a:rPr lang="en-US" dirty="0"/>
              <a:t>3m extenders</a:t>
            </a:r>
          </a:p>
          <a:p>
            <a:pPr lvl="1"/>
            <a:r>
              <a:rPr lang="en-US" dirty="0"/>
              <a:t>3m + 2m extenders</a:t>
            </a:r>
          </a:p>
          <a:p>
            <a:pPr lvl="2"/>
            <a:r>
              <a:rPr lang="en-US" dirty="0"/>
              <a:t>As requested by OB</a:t>
            </a:r>
          </a:p>
          <a:p>
            <a:r>
              <a:rPr lang="en-US" dirty="0" err="1"/>
              <a:t>Optoboard</a:t>
            </a:r>
            <a:endParaRPr lang="en-US" dirty="0"/>
          </a:p>
          <a:p>
            <a:r>
              <a:rPr lang="en-US" dirty="0"/>
              <a:t>Tested a single channel</a:t>
            </a:r>
          </a:p>
          <a:p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1C4006-2F8B-D011-949B-041CE38E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B1C-ED9F-DC4D-A2FC-D65D1B83CFB7}" type="datetime1">
              <a:rPr lang="it-IT" smtClean="0"/>
              <a:t>08/10/24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139642-F884-4ABB-1295-7780C5EF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Vannoli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CE652-4908-A610-A14B-DC58661D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C97-31E4-C84D-96A8-771CF91F0D16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Immagine 7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7BF9AFE8-443B-860C-9E42-AC2089AF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41" y="6260888"/>
            <a:ext cx="996811" cy="507073"/>
          </a:xfrm>
          <a:prstGeom prst="rect">
            <a:avLst/>
          </a:prstGeom>
        </p:spPr>
      </p:pic>
      <p:pic>
        <p:nvPicPr>
          <p:cNvPr id="10" name="Immagine 9" descr="Immagine che contiene elettronica, cavo, Ingegneria elettronica, Impianto elettrico&#10;&#10;Descrizione generata automaticamente">
            <a:extLst>
              <a:ext uri="{FF2B5EF4-FFF2-40B4-BE49-F238E27FC236}">
                <a16:creationId xmlns:a16="http://schemas.microsoft.com/office/drawing/2014/main" id="{101BA94B-5B73-9DEE-AFBE-ACCCD933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893" y="1244699"/>
            <a:ext cx="4274370" cy="4630567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4FACC5F-1A33-7C23-F8FB-746F7FA0A4B2}"/>
              </a:ext>
            </a:extLst>
          </p:cNvPr>
          <p:cNvCxnSpPr>
            <a:cxnSpLocks/>
          </p:cNvCxnSpPr>
          <p:nvPr/>
        </p:nvCxnSpPr>
        <p:spPr>
          <a:xfrm flipV="1">
            <a:off x="3016588" y="2398532"/>
            <a:ext cx="2595423" cy="1666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C05D58F-393C-DC9D-9777-1816E95D9BD2}"/>
              </a:ext>
            </a:extLst>
          </p:cNvPr>
          <p:cNvCxnSpPr>
            <a:cxnSpLocks/>
          </p:cNvCxnSpPr>
          <p:nvPr/>
        </p:nvCxnSpPr>
        <p:spPr>
          <a:xfrm flipV="1">
            <a:off x="3211286" y="2565219"/>
            <a:ext cx="4158343" cy="15060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31101DA1-8D35-1205-4F35-70219C6C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263" y="2990903"/>
            <a:ext cx="3694737" cy="292281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CDF026D-C3BA-F4D1-7860-0C358195B9F8}"/>
              </a:ext>
            </a:extLst>
          </p:cNvPr>
          <p:cNvSpPr txBox="1"/>
          <p:nvPr/>
        </p:nvSpPr>
        <p:spPr>
          <a:xfrm>
            <a:off x="10053517" y="3305743"/>
            <a:ext cx="68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Service support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1E9F3116-E532-870D-B485-B116832DBC6E}"/>
              </a:ext>
            </a:extLst>
          </p:cNvPr>
          <p:cNvSpPr txBox="1">
            <a:spLocks/>
          </p:cNvSpPr>
          <p:nvPr/>
        </p:nvSpPr>
        <p:spPr>
          <a:xfrm>
            <a:off x="8482531" y="1603510"/>
            <a:ext cx="3574880" cy="13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55E9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cable extenders will be used during OE and OB integration and at SR1 for the combined OE+OB tests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5"/>
              </a:rPr>
              <a:t>link to Zografos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80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7" id="{28F03E13-38CF-6C46-9221-10F114959EDF}" vid="{D9231D75-540F-F34F-8B7E-609D44FDE8C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20587</TotalTime>
  <Words>5371</Words>
  <Application>Microsoft Macintosh PowerPoint</Application>
  <PresentationFormat>Widescreen</PresentationFormat>
  <Paragraphs>462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Aptos</vt:lpstr>
      <vt:lpstr>Arial</vt:lpstr>
      <vt:lpstr>Helvetica Neue Light</vt:lpstr>
      <vt:lpstr>Menlo</vt:lpstr>
      <vt:lpstr>Tema di Office</vt:lpstr>
      <vt:lpstr>Module Register Reading with FELIX </vt:lpstr>
      <vt:lpstr>Register Reading</vt:lpstr>
      <vt:lpstr>Register reading with Orion</vt:lpstr>
      <vt:lpstr>Next steps </vt:lpstr>
      <vt:lpstr>Serial Powering Test</vt:lpstr>
      <vt:lpstr>Thank you  for your attention!</vt:lpstr>
      <vt:lpstr>Backup Slides</vt:lpstr>
      <vt:lpstr>Data-cable Extenders Tests</vt:lpstr>
      <vt:lpstr>BER Test at LNF - Pietro Albicocco</vt:lpstr>
      <vt:lpstr>BER Test at LNF - Pietro Albicocco</vt:lpstr>
      <vt:lpstr>YARR + Trenz |          Orion          | YARR + FELIX</vt:lpstr>
      <vt:lpstr>YARR + Trenz |          Orion          | YARR + FELIX</vt:lpstr>
      <vt:lpstr>YARR + Trenz |        Orion            | YARR + FELIX</vt:lpstr>
      <vt:lpstr>Register reading with YARR on FELIX-Star</vt:lpstr>
      <vt:lpstr>BER Test at LNF</vt:lpstr>
      <vt:lpstr>Register reading with YARR on FELIX-Star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register reading with FELIX</dc:title>
  <dc:creator>Leonardo Vannoli</dc:creator>
  <cp:lastModifiedBy>Leonardo Vannoli</cp:lastModifiedBy>
  <cp:revision>1</cp:revision>
  <dcterms:created xsi:type="dcterms:W3CDTF">2024-08-12T10:31:46Z</dcterms:created>
  <dcterms:modified xsi:type="dcterms:W3CDTF">2024-10-09T13:02:28Z</dcterms:modified>
</cp:coreProperties>
</file>