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55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9"/>
  </p:notesMasterIdLst>
  <p:handoutMasterIdLst>
    <p:handoutMasterId r:id="rId60"/>
  </p:handoutMasterIdLst>
  <p:sldIdLst>
    <p:sldId id="258" r:id="rId2"/>
    <p:sldId id="1472" r:id="rId3"/>
    <p:sldId id="1613" r:id="rId4"/>
    <p:sldId id="1542" r:id="rId5"/>
    <p:sldId id="1543" r:id="rId6"/>
    <p:sldId id="1483" r:id="rId7"/>
    <p:sldId id="1486" r:id="rId8"/>
    <p:sldId id="1485" r:id="rId9"/>
    <p:sldId id="1488" r:id="rId10"/>
    <p:sldId id="1484" r:id="rId11"/>
    <p:sldId id="1596" r:id="rId12"/>
    <p:sldId id="1594" r:id="rId13"/>
    <p:sldId id="1547" r:id="rId14"/>
    <p:sldId id="1489" r:id="rId15"/>
    <p:sldId id="1549" r:id="rId16"/>
    <p:sldId id="1551" r:id="rId17"/>
    <p:sldId id="1614" r:id="rId18"/>
    <p:sldId id="1597" r:id="rId19"/>
    <p:sldId id="1598" r:id="rId20"/>
    <p:sldId id="1599" r:id="rId21"/>
    <p:sldId id="1558" r:id="rId22"/>
    <p:sldId id="1556" r:id="rId23"/>
    <p:sldId id="1554" r:id="rId24"/>
    <p:sldId id="1600" r:id="rId25"/>
    <p:sldId id="1585" r:id="rId26"/>
    <p:sldId id="1587" r:id="rId27"/>
    <p:sldId id="1590" r:id="rId28"/>
    <p:sldId id="1591" r:id="rId29"/>
    <p:sldId id="1592" r:id="rId30"/>
    <p:sldId id="1593" r:id="rId31"/>
    <p:sldId id="1601" r:id="rId32"/>
    <p:sldId id="1602" r:id="rId33"/>
    <p:sldId id="1588" r:id="rId34"/>
    <p:sldId id="1574" r:id="rId35"/>
    <p:sldId id="1575" r:id="rId36"/>
    <p:sldId id="1577" r:id="rId37"/>
    <p:sldId id="1615" r:id="rId38"/>
    <p:sldId id="1583" r:id="rId39"/>
    <p:sldId id="1579" r:id="rId40"/>
    <p:sldId id="1561" r:id="rId41"/>
    <p:sldId id="1603" r:id="rId42"/>
    <p:sldId id="1572" r:id="rId43"/>
    <p:sldId id="1604" r:id="rId44"/>
    <p:sldId id="1605" r:id="rId45"/>
    <p:sldId id="1529" r:id="rId46"/>
    <p:sldId id="1566" r:id="rId47"/>
    <p:sldId id="1616" r:id="rId48"/>
    <p:sldId id="1606" r:id="rId49"/>
    <p:sldId id="1570" r:id="rId50"/>
    <p:sldId id="1607" r:id="rId51"/>
    <p:sldId id="1608" r:id="rId52"/>
    <p:sldId id="1609" r:id="rId53"/>
    <p:sldId id="1610" r:id="rId54"/>
    <p:sldId id="1611" r:id="rId55"/>
    <p:sldId id="1612" r:id="rId56"/>
    <p:sldId id="1595" r:id="rId57"/>
    <p:sldId id="1915" r:id="rId58"/>
  </p:sldIdLst>
  <p:sldSz cx="12192000" cy="6858000"/>
  <p:notesSz cx="9774238" cy="67246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5B6"/>
    <a:srgbClr val="FDF271"/>
    <a:srgbClr val="F9E595"/>
    <a:srgbClr val="FFD9B9"/>
    <a:srgbClr val="FFD4D4"/>
    <a:srgbClr val="D2D2D2"/>
    <a:srgbClr val="F9F6E7"/>
    <a:srgbClr val="0000FF"/>
    <a:srgbClr val="BA167C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84" autoAdjust="0"/>
    <p:restoredTop sz="96327" autoAdjust="0"/>
  </p:normalViewPr>
  <p:slideViewPr>
    <p:cSldViewPr>
      <p:cViewPr varScale="1">
        <p:scale>
          <a:sx n="120" d="100"/>
          <a:sy n="120" d="100"/>
        </p:scale>
        <p:origin x="672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9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38734" cy="33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t" anchorCtr="0" compatLnSpc="1">
            <a:prstTxWarp prst="textNoShape">
              <a:avLst/>
            </a:prstTxWarp>
          </a:bodyPr>
          <a:lstStyle>
            <a:lvl1pPr defTabSz="877888">
              <a:defRPr sz="1100" b="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35506" y="0"/>
            <a:ext cx="4238733" cy="33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t" anchorCtr="0" compatLnSpc="1">
            <a:prstTxWarp prst="textNoShape">
              <a:avLst/>
            </a:prstTxWarp>
          </a:bodyPr>
          <a:lstStyle>
            <a:lvl1pPr algn="r" defTabSz="877888">
              <a:defRPr sz="1100" b="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388254"/>
            <a:ext cx="4238734" cy="33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b" anchorCtr="0" compatLnSpc="1">
            <a:prstTxWarp prst="textNoShape">
              <a:avLst/>
            </a:prstTxWarp>
          </a:bodyPr>
          <a:lstStyle>
            <a:lvl1pPr defTabSz="877888">
              <a:defRPr sz="1100" b="0">
                <a:latin typeface="Comic Sans MS" pitchFamily="66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35506" y="6388254"/>
            <a:ext cx="4238733" cy="33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b" anchorCtr="0" compatLnSpc="1">
            <a:prstTxWarp prst="textNoShape">
              <a:avLst/>
            </a:prstTxWarp>
          </a:bodyPr>
          <a:lstStyle>
            <a:lvl1pPr algn="r" defTabSz="877888">
              <a:defRPr sz="1100" b="0">
                <a:latin typeface="Comic Sans MS" pitchFamily="66" charset="0"/>
              </a:defRPr>
            </a:lvl1pPr>
          </a:lstStyle>
          <a:p>
            <a:pPr>
              <a:defRPr/>
            </a:pPr>
            <a:fld id="{4D2B4760-4160-4B86-9CDF-3A7FF88541EF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655742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38734" cy="33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t" anchorCtr="0" compatLnSpc="1">
            <a:prstTxWarp prst="textNoShape">
              <a:avLst/>
            </a:prstTxWarp>
          </a:bodyPr>
          <a:lstStyle>
            <a:lvl1pPr defTabSz="877888">
              <a:defRPr sz="11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35506" y="0"/>
            <a:ext cx="4238733" cy="33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t" anchorCtr="0" compatLnSpc="1">
            <a:prstTxWarp prst="textNoShape">
              <a:avLst/>
            </a:prstTxWarp>
          </a:bodyPr>
          <a:lstStyle>
            <a:lvl1pPr algn="r" defTabSz="877888">
              <a:defRPr sz="11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93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44775" y="503238"/>
            <a:ext cx="4484688" cy="25225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03694" y="3194673"/>
            <a:ext cx="7166852" cy="3026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noProof="0"/>
              <a:t>Click to edit Master text styles</a:t>
            </a:r>
          </a:p>
          <a:p>
            <a:pPr lvl="1"/>
            <a:r>
              <a:rPr lang="en-US" altLang="it-IT" noProof="0"/>
              <a:t>Second level</a:t>
            </a:r>
          </a:p>
          <a:p>
            <a:pPr lvl="2"/>
            <a:r>
              <a:rPr lang="en-US" altLang="it-IT" noProof="0"/>
              <a:t>Third level</a:t>
            </a:r>
          </a:p>
          <a:p>
            <a:pPr lvl="3"/>
            <a:r>
              <a:rPr lang="en-US" altLang="it-IT" noProof="0"/>
              <a:t>Fourth level</a:t>
            </a:r>
          </a:p>
          <a:p>
            <a:pPr lvl="4"/>
            <a:r>
              <a:rPr lang="en-US" altLang="it-IT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388254"/>
            <a:ext cx="4238734" cy="33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b" anchorCtr="0" compatLnSpc="1">
            <a:prstTxWarp prst="textNoShape">
              <a:avLst/>
            </a:prstTxWarp>
          </a:bodyPr>
          <a:lstStyle>
            <a:lvl1pPr defTabSz="877888">
              <a:defRPr sz="11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35506" y="6388254"/>
            <a:ext cx="4238733" cy="33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7750" tIns="43875" rIns="87750" bIns="43875" numCol="1" anchor="b" anchorCtr="0" compatLnSpc="1">
            <a:prstTxWarp prst="textNoShape">
              <a:avLst/>
            </a:prstTxWarp>
          </a:bodyPr>
          <a:lstStyle>
            <a:lvl1pPr algn="r" defTabSz="877888">
              <a:defRPr sz="1100" b="0">
                <a:latin typeface="Times New Roman" pitchFamily="18" charset="0"/>
              </a:defRPr>
            </a:lvl1pPr>
          </a:lstStyle>
          <a:p>
            <a:pPr>
              <a:defRPr/>
            </a:pPr>
            <a:fld id="{857C5E53-22C1-4D16-BF2D-170AEBEA06CC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97008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8778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778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778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778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778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778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778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778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778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0ED8226-BE6F-4E25-A55B-B3006D708DA0}" type="slidenum">
              <a:rPr lang="en-US" altLang="it-IT" sz="1100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it-IT" sz="110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44775" y="503238"/>
            <a:ext cx="4484688" cy="2522537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7C5E53-22C1-4D16-BF2D-170AEBEA06CC}" type="slidenum">
              <a:rPr lang="en-US" altLang="it-IT" smtClean="0"/>
              <a:pPr>
                <a:defRPr/>
              </a:pPr>
              <a:t>57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263132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3053292" y="5181600"/>
            <a:ext cx="6085417" cy="79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it-IT" altLang="it-IT" sz="2400" dirty="0">
                <a:solidFill>
                  <a:srgbClr val="000099"/>
                </a:solidFill>
                <a:latin typeface="Arial" charset="0"/>
              </a:rPr>
              <a:t>Carlo Pagani</a:t>
            </a:r>
            <a:endParaRPr lang="it-IT" altLang="it-IT" sz="1600" dirty="0">
              <a:latin typeface="Cambria" pitchFamily="18" charset="0"/>
            </a:endParaRPr>
          </a:p>
          <a:p>
            <a:pPr algn="ctr" eaLnBrk="1" hangingPunct="1">
              <a:spcBef>
                <a:spcPct val="35000"/>
              </a:spcBef>
              <a:defRPr/>
            </a:pPr>
            <a:r>
              <a:rPr lang="it-IT" altLang="it-IT" sz="1600" b="0" i="1" dirty="0">
                <a:solidFill>
                  <a:srgbClr val="002060"/>
                </a:solidFill>
                <a:latin typeface="Arial" charset="0"/>
              </a:rPr>
              <a:t>carlo.pagani@mi.infn.it</a:t>
            </a:r>
            <a:endParaRPr lang="en-US" altLang="it-IT" sz="2000" b="0" i="1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508000" y="6172200"/>
            <a:ext cx="11379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it-IT" altLang="it-IT" sz="1400" b="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 userDrawn="1"/>
        </p:nvSpPr>
        <p:spPr bwMode="auto">
          <a:xfrm>
            <a:off x="1744658" y="2981915"/>
            <a:ext cx="870267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>
                <a:solidFill>
                  <a:srgbClr val="000099"/>
                </a:solidFill>
                <a:effectLst/>
                <a:latin typeface="+mj-lt"/>
                <a:ea typeface="Times New Roman"/>
              </a:rPr>
              <a:t>European XFEL as a byproduct 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3600" b="1" dirty="0">
                <a:solidFill>
                  <a:srgbClr val="000099"/>
                </a:solidFill>
                <a:effectLst/>
                <a:latin typeface="+mj-lt"/>
                <a:ea typeface="Times New Roman"/>
              </a:rPr>
              <a:t>of the Linear Collider effort</a:t>
            </a:r>
            <a:endParaRPr lang="en-US" altLang="it-IT" sz="4000" b="1" dirty="0">
              <a:solidFill>
                <a:srgbClr val="000099"/>
              </a:solidFill>
              <a:latin typeface="+mj-lt"/>
            </a:endParaRPr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4EBD3D13-2BA3-A046-8222-0D0B9C4BD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3889" y="295813"/>
            <a:ext cx="9684215" cy="1964635"/>
          </a:xfrm>
          <a:prstGeom prst="rect">
            <a:avLst/>
          </a:prstGeom>
        </p:spPr>
      </p:pic>
      <p:pic>
        <p:nvPicPr>
          <p:cNvPr id="10" name="Picture 25">
            <a:extLst>
              <a:ext uri="{FF2B5EF4-FFF2-40B4-BE49-F238E27FC236}">
                <a16:creationId xmlns:a16="http://schemas.microsoft.com/office/drawing/2014/main" id="{45617F17-543A-EA41-80A8-8A12479D35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5987" y="5048708"/>
            <a:ext cx="1081613" cy="97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8BEB4F2-8AB1-EB48-B16B-E826526277AD}"/>
              </a:ext>
            </a:extLst>
          </p:cNvPr>
          <p:cNvSpPr txBox="1"/>
          <p:nvPr userDrawn="1"/>
        </p:nvSpPr>
        <p:spPr>
          <a:xfrm>
            <a:off x="1998659" y="1967871"/>
            <a:ext cx="8194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0" i="1" dirty="0" err="1">
                <a:solidFill>
                  <a:srgbClr val="002060"/>
                </a:solidFill>
              </a:rPr>
              <a:t>Cycle</a:t>
            </a:r>
            <a:r>
              <a:rPr lang="it-IT" sz="2000" b="0" i="1" dirty="0">
                <a:solidFill>
                  <a:srgbClr val="002060"/>
                </a:solidFill>
              </a:rPr>
              <a:t> of </a:t>
            </a:r>
            <a:r>
              <a:rPr lang="it-IT" sz="2000" b="0" i="1" dirty="0" err="1">
                <a:solidFill>
                  <a:srgbClr val="002060"/>
                </a:solidFill>
              </a:rPr>
              <a:t>Seminars</a:t>
            </a:r>
            <a:r>
              <a:rPr lang="it-IT" sz="2000" b="0" i="1" dirty="0">
                <a:solidFill>
                  <a:srgbClr val="002060"/>
                </a:solidFill>
              </a:rPr>
              <a:t> by Carlo Pagani </a:t>
            </a:r>
          </a:p>
          <a:p>
            <a:pPr algn="ctr"/>
            <a:r>
              <a:rPr lang="it-IT" sz="2000" i="1" dirty="0">
                <a:solidFill>
                  <a:srgbClr val="CC3300"/>
                </a:solidFill>
              </a:rPr>
              <a:t>Seminar # 4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070B472-4E5B-AB4A-BB68-A7D9329AE9B6}"/>
              </a:ext>
            </a:extLst>
          </p:cNvPr>
          <p:cNvSpPr txBox="1"/>
          <p:nvPr userDrawn="1"/>
        </p:nvSpPr>
        <p:spPr>
          <a:xfrm>
            <a:off x="3025192" y="4175893"/>
            <a:ext cx="6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0" i="1" dirty="0">
                <a:solidFill>
                  <a:srgbClr val="002060"/>
                </a:solidFill>
              </a:rPr>
              <a:t>Shenzhen, 2 </a:t>
            </a:r>
            <a:r>
              <a:rPr lang="it-IT" sz="2000" b="0" i="1" dirty="0" err="1">
                <a:solidFill>
                  <a:srgbClr val="002060"/>
                </a:solidFill>
              </a:rPr>
              <a:t>September</a:t>
            </a:r>
            <a:r>
              <a:rPr lang="it-IT" sz="2000" b="0" i="1" dirty="0">
                <a:solidFill>
                  <a:srgbClr val="002060"/>
                </a:solidFill>
              </a:rPr>
              <a:t> 2022 / INFN LASA, 9 </a:t>
            </a:r>
            <a:r>
              <a:rPr lang="it-IT" sz="2000" b="0" i="1" dirty="0" err="1">
                <a:solidFill>
                  <a:srgbClr val="002060"/>
                </a:solidFill>
              </a:rPr>
              <a:t>October</a:t>
            </a:r>
            <a:r>
              <a:rPr lang="it-IT" sz="2000" b="0" i="1" dirty="0">
                <a:solidFill>
                  <a:srgbClr val="002060"/>
                </a:solidFill>
              </a:rPr>
              <a:t> 2024</a:t>
            </a:r>
          </a:p>
        </p:txBody>
      </p:sp>
      <p:pic>
        <p:nvPicPr>
          <p:cNvPr id="15" name="Picture 10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F4E717D9-91E3-374B-99DA-FD1B3AA206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9600" y="5075812"/>
            <a:ext cx="1600200" cy="87725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583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69606-A68F-4DFF-8CED-82A6A9289498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  <p:sp>
        <p:nvSpPr>
          <p:cNvPr id="7" name="Line 18"/>
          <p:cNvSpPr>
            <a:spLocks noChangeShapeType="1"/>
          </p:cNvSpPr>
          <p:nvPr userDrawn="1"/>
        </p:nvSpPr>
        <p:spPr bwMode="auto">
          <a:xfrm flipV="1">
            <a:off x="406400" y="6400800"/>
            <a:ext cx="11379200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6EC4D5E6-EEE7-B0CB-9CC1-E240A23A4DB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#4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 </a:t>
            </a:r>
            <a:r>
              <a:rPr lang="it-IT" altLang="it-IT" i="0" dirty="0" err="1">
                <a:solidFill>
                  <a:schemeClr val="tx1"/>
                </a:solidFill>
              </a:rPr>
              <a:t>September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82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06400" y="914400"/>
            <a:ext cx="5588000" cy="5486400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000">
                <a:solidFill>
                  <a:srgbClr val="002060"/>
                </a:solidFill>
              </a:defRPr>
            </a:lvl2pPr>
            <a:lvl3pPr>
              <a:defRPr sz="1800"/>
            </a:lvl3pPr>
            <a:lvl4pPr>
              <a:defRPr sz="1600">
                <a:solidFill>
                  <a:srgbClr val="002060"/>
                </a:solidFill>
              </a:defRPr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588000" cy="5486400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000">
                <a:solidFill>
                  <a:srgbClr val="002060"/>
                </a:solidFill>
              </a:defRPr>
            </a:lvl2pPr>
            <a:lvl3pPr>
              <a:defRPr sz="1800"/>
            </a:lvl3pPr>
            <a:lvl4pPr>
              <a:defRPr sz="1600">
                <a:solidFill>
                  <a:srgbClr val="002060"/>
                </a:solidFill>
              </a:defRPr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3DF54-B065-410E-A391-6B9CA8884669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45A454-2D9E-72C2-3555-59022B90A2F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#4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 </a:t>
            </a:r>
            <a:r>
              <a:rPr lang="it-IT" altLang="it-IT" i="0" dirty="0" err="1">
                <a:solidFill>
                  <a:schemeClr val="tx1"/>
                </a:solidFill>
              </a:rPr>
              <a:t>September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212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D3638-8E0C-4079-83E3-101B55F74CF3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320F3ED-C873-509F-0197-A179507F5D8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#4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 </a:t>
            </a:r>
            <a:r>
              <a:rPr lang="it-IT" altLang="it-IT" i="0" dirty="0" err="1">
                <a:solidFill>
                  <a:schemeClr val="tx1"/>
                </a:solidFill>
              </a:rPr>
              <a:t>September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222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7E175-B7EA-4CF1-A8D4-5A4480FBF4EC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EDD12BC-3916-5C15-FC4A-8DB3ED37905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#4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 </a:t>
            </a:r>
            <a:r>
              <a:rPr lang="it-IT" altLang="it-IT" i="0" dirty="0" err="1">
                <a:solidFill>
                  <a:schemeClr val="tx1"/>
                </a:solidFill>
              </a:rPr>
              <a:t>September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221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4pPr>
              <a:defRPr>
                <a:solidFill>
                  <a:srgbClr val="002060"/>
                </a:solidFill>
              </a:defRPr>
            </a:lvl4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FBB366A-F7D1-4519-A1E6-A2C124910861}" type="slidenum">
              <a:rPr lang="en-US" altLang="it-IT"/>
              <a:pPr/>
              <a:t>‹N›</a:t>
            </a:fld>
            <a:endParaRPr lang="en-US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F72A159-1D8D-925E-C4B3-590E3D8E864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#4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 </a:t>
            </a:r>
            <a:r>
              <a:rPr lang="it-IT" altLang="it-IT" i="0" dirty="0" err="1">
                <a:solidFill>
                  <a:schemeClr val="tx1"/>
                </a:solidFill>
              </a:rPr>
              <a:t>September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303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9017" y="914400"/>
            <a:ext cx="10947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dirty="0"/>
              <a:t>Click to edit Master text styles</a:t>
            </a:r>
          </a:p>
          <a:p>
            <a:pPr lvl="1"/>
            <a:r>
              <a:rPr lang="en-US" altLang="it-IT" dirty="0"/>
              <a:t>Second level</a:t>
            </a:r>
          </a:p>
          <a:p>
            <a:pPr lvl="2"/>
            <a:r>
              <a:rPr lang="en-US" altLang="it-IT" dirty="0"/>
              <a:t>Third level</a:t>
            </a:r>
          </a:p>
          <a:p>
            <a:pPr lvl="3"/>
            <a:r>
              <a:rPr lang="en-US" altLang="it-IT" dirty="0"/>
              <a:t>Fourth level</a:t>
            </a:r>
          </a:p>
          <a:p>
            <a:pPr lvl="4"/>
            <a:r>
              <a:rPr lang="en-US" altLang="it-IT" dirty="0"/>
              <a:t>Fifth level</a:t>
            </a:r>
          </a:p>
        </p:txBody>
      </p:sp>
      <p:sp>
        <p:nvSpPr>
          <p:cNvPr id="1028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1625601" y="142875"/>
            <a:ext cx="8955617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dirty="0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505575"/>
            <a:ext cx="2844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524625"/>
            <a:ext cx="6096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>
              <a:defRPr/>
            </a:pPr>
            <a:fld id="{00C542B8-C23F-41D8-B4CC-4402B39B27B7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  <p:sp>
        <p:nvSpPr>
          <p:cNvPr id="1032" name="Line 18"/>
          <p:cNvSpPr>
            <a:spLocks noChangeShapeType="1"/>
          </p:cNvSpPr>
          <p:nvPr userDrawn="1"/>
        </p:nvSpPr>
        <p:spPr bwMode="auto">
          <a:xfrm flipV="1">
            <a:off x="406400" y="6400800"/>
            <a:ext cx="11379200" cy="0"/>
          </a:xfrm>
          <a:prstGeom prst="lin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sp>
        <p:nvSpPr>
          <p:cNvPr id="1033" name="Line 19"/>
          <p:cNvSpPr>
            <a:spLocks noChangeShapeType="1"/>
          </p:cNvSpPr>
          <p:nvPr userDrawn="1"/>
        </p:nvSpPr>
        <p:spPr bwMode="auto">
          <a:xfrm flipV="1">
            <a:off x="179917" y="762000"/>
            <a:ext cx="11785600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400"/>
          </a:p>
        </p:txBody>
      </p:sp>
      <p:pic>
        <p:nvPicPr>
          <p:cNvPr id="13" name="Picture 10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D541845F-0C9A-9740-AA76-7FFCAEE495B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20400" y="11908"/>
            <a:ext cx="1267883" cy="6945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706273C6-3BD8-A144-96CF-D80B319A4A2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39823" y="6431757"/>
            <a:ext cx="1742017" cy="41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0" i="1">
                <a:solidFill>
                  <a:srgbClr val="000099"/>
                </a:solidFill>
                <a:latin typeface="Cambria" pitchFamily="18" charset="0"/>
              </a:defRPr>
            </a:lvl1pPr>
          </a:lstStyle>
          <a:p>
            <a:pPr>
              <a:defRPr/>
            </a:pPr>
            <a:r>
              <a:rPr lang="it-IT" altLang="it-IT" sz="1000" b="1" dirty="0"/>
              <a:t>IASF - CP Seminar #4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 </a:t>
            </a:r>
            <a:r>
              <a:rPr lang="it-IT" altLang="it-IT" i="0" dirty="0" err="1">
                <a:solidFill>
                  <a:schemeClr val="tx1"/>
                </a:solidFill>
              </a:rPr>
              <a:t>September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A2D4F545-A548-724B-91C4-FE4EAE1142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917" y="52236"/>
            <a:ext cx="987720" cy="6542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6" r:id="rId2"/>
    <p:sldLayoutId id="2147483769" r:id="rId3"/>
    <p:sldLayoutId id="2147483770" r:id="rId4"/>
    <p:sldLayoutId id="2147483767" r:id="rId5"/>
    <p:sldLayoutId id="2147483772" r:id="rId6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 i="1">
          <a:solidFill>
            <a:srgbClr val="000099"/>
          </a:solidFill>
          <a:latin typeface="Calibri" pitchFamily="34" charset="0"/>
          <a:ea typeface="Arial Unicode MS" pitchFamily="34" charset="-128"/>
          <a:cs typeface="Arial Unicode MS" pitchFamily="34" charset="-128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20000"/>
        <a:defRPr sz="24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04800" indent="-1905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10"/>
        </a:buBlip>
        <a:defRPr sz="2000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574675" indent="-155575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1"/>
        </a:buBlip>
        <a:defRPr sz="18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marL="803275" indent="-1143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2060"/>
          </a:solidFill>
          <a:latin typeface="Arial" panose="020B0604020202020204" pitchFamily="34" charset="0"/>
          <a:cs typeface="Arial" panose="020B0604020202020204" pitchFamily="34" charset="0"/>
        </a:defRPr>
      </a:lvl4pPr>
      <a:lvl5pPr marL="1031875" indent="-1143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1489075" indent="-1143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1946275" indent="-1143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2403475" indent="-1143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2860675" indent="-1143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25.emf"/><Relationship Id="rId3" Type="http://schemas.openxmlformats.org/officeDocument/2006/relationships/image" Target="../media/image20.emf"/><Relationship Id="rId7" Type="http://schemas.openxmlformats.org/officeDocument/2006/relationships/image" Target="../media/image22.emf"/><Relationship Id="rId12" Type="http://schemas.openxmlformats.org/officeDocument/2006/relationships/oleObject" Target="../embeddings/oleObject9.bin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4.emf"/><Relationship Id="rId5" Type="http://schemas.openxmlformats.org/officeDocument/2006/relationships/image" Target="../media/image21.e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g"/><Relationship Id="rId7" Type="http://schemas.openxmlformats.org/officeDocument/2006/relationships/image" Target="../media/image5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25.emf"/><Relationship Id="rId3" Type="http://schemas.openxmlformats.org/officeDocument/2006/relationships/image" Target="../media/image20.emf"/><Relationship Id="rId7" Type="http://schemas.openxmlformats.org/officeDocument/2006/relationships/image" Target="../media/image22.emf"/><Relationship Id="rId12" Type="http://schemas.openxmlformats.org/officeDocument/2006/relationships/oleObject" Target="../embeddings/oleObject9.bin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4.emf"/><Relationship Id="rId5" Type="http://schemas.openxmlformats.org/officeDocument/2006/relationships/image" Target="../media/image21.emf"/><Relationship Id="rId10" Type="http://schemas.openxmlformats.org/officeDocument/2006/relationships/oleObject" Target="../embeddings/oleObject8.bin"/><Relationship Id="rId4" Type="http://schemas.openxmlformats.org/officeDocument/2006/relationships/oleObject" Target="../embeddings/oleObject5.bin"/><Relationship Id="rId9" Type="http://schemas.openxmlformats.org/officeDocument/2006/relationships/image" Target="../media/image2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emf"/><Relationship Id="rId4" Type="http://schemas.openxmlformats.org/officeDocument/2006/relationships/oleObject" Target="../embeddings/oleObject11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image" Target="../media/image63.emf"/><Relationship Id="rId7" Type="http://schemas.openxmlformats.org/officeDocument/2006/relationships/image" Target="../media/image65.e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67.emf"/><Relationship Id="rId5" Type="http://schemas.openxmlformats.org/officeDocument/2006/relationships/image" Target="../media/image64.e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3.bin"/><Relationship Id="rId9" Type="http://schemas.openxmlformats.org/officeDocument/2006/relationships/image" Target="../media/image66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image" Target="../media/image63.emf"/><Relationship Id="rId7" Type="http://schemas.openxmlformats.org/officeDocument/2006/relationships/image" Target="../media/image69.emf"/><Relationship Id="rId2" Type="http://schemas.openxmlformats.org/officeDocument/2006/relationships/oleObject" Target="../embeddings/oleObject17.bin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68.emf"/><Relationship Id="rId4" Type="http://schemas.openxmlformats.org/officeDocument/2006/relationships/oleObject" Target="../embeddings/oleObject18.bin"/><Relationship Id="rId9" Type="http://schemas.openxmlformats.org/officeDocument/2006/relationships/image" Target="../media/image7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7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e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82.jp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image" Target="../media/image81.jp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4" Type="http://schemas.openxmlformats.org/officeDocument/2006/relationships/image" Target="../media/image83.jp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37.jpeg"/><Relationship Id="rId7" Type="http://schemas.openxmlformats.org/officeDocument/2006/relationships/image" Target="../media/image4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jpeg"/><Relationship Id="rId5" Type="http://schemas.openxmlformats.org/officeDocument/2006/relationships/image" Target="../media/image111.wmf"/><Relationship Id="rId4" Type="http://schemas.openxmlformats.org/officeDocument/2006/relationships/image" Target="../media/image11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g"/><Relationship Id="rId13" Type="http://schemas.openxmlformats.org/officeDocument/2006/relationships/image" Target="../media/image132.png"/><Relationship Id="rId3" Type="http://schemas.openxmlformats.org/officeDocument/2006/relationships/image" Target="../media/image122.png"/><Relationship Id="rId7" Type="http://schemas.openxmlformats.org/officeDocument/2006/relationships/image" Target="../media/image126.jpg"/><Relationship Id="rId12" Type="http://schemas.openxmlformats.org/officeDocument/2006/relationships/image" Target="../media/image131.pn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5" Type="http://schemas.openxmlformats.org/officeDocument/2006/relationships/image" Target="../media/image134.jpg"/><Relationship Id="rId10" Type="http://schemas.openxmlformats.org/officeDocument/2006/relationships/image" Target="../media/image129.png"/><Relationship Id="rId4" Type="http://schemas.openxmlformats.org/officeDocument/2006/relationships/image" Target="../media/image123.png"/><Relationship Id="rId9" Type="http://schemas.openxmlformats.org/officeDocument/2006/relationships/image" Target="../media/image128.jpg"/><Relationship Id="rId14" Type="http://schemas.openxmlformats.org/officeDocument/2006/relationships/image" Target="../media/image13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40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9.emf"/><Relationship Id="rId5" Type="http://schemas.openxmlformats.org/officeDocument/2006/relationships/image" Target="../media/image138.png"/><Relationship Id="rId4" Type="http://schemas.openxmlformats.org/officeDocument/2006/relationships/image" Target="../media/image137.e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5.png"/><Relationship Id="rId11" Type="http://schemas.openxmlformats.org/officeDocument/2006/relationships/image" Target="../media/image150.jpeg"/><Relationship Id="rId5" Type="http://schemas.openxmlformats.org/officeDocument/2006/relationships/image" Target="../media/image144.png"/><Relationship Id="rId10" Type="http://schemas.openxmlformats.org/officeDocument/2006/relationships/image" Target="../media/image149.jpe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D005C40-382C-C845-BACA-92F02A7BED99}"/>
              </a:ext>
            </a:extLst>
          </p:cNvPr>
          <p:cNvSpPr txBox="1"/>
          <p:nvPr/>
        </p:nvSpPr>
        <p:spPr>
          <a:xfrm>
            <a:off x="2388705" y="1371601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B726F0C-D0CB-4541-9EA0-D9F59C3978B7}"/>
              </a:ext>
            </a:extLst>
          </p:cNvPr>
          <p:cNvSpPr txBox="1"/>
          <p:nvPr/>
        </p:nvSpPr>
        <p:spPr>
          <a:xfrm>
            <a:off x="1931505" y="1739349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FE86BB-29BE-0E77-04E8-BB6C1840E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Origin of the Linear Collider Idea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936A627-2459-8395-312A-08BB4F51C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8745F2-25DF-28B8-3447-C746F4C26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10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C4F201E-17CB-C2E0-DB3E-F1DC0B4B84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B915A8F9-26ED-E025-561B-EEC20A52B75A}"/>
              </a:ext>
            </a:extLst>
          </p:cNvPr>
          <p:cNvGrpSpPr/>
          <p:nvPr/>
        </p:nvGrpSpPr>
        <p:grpSpPr>
          <a:xfrm>
            <a:off x="1703388" y="981076"/>
            <a:ext cx="8877830" cy="5114924"/>
            <a:chOff x="1703388" y="981076"/>
            <a:chExt cx="8374062" cy="4713288"/>
          </a:xfrm>
        </p:grpSpPr>
        <p:sp>
          <p:nvSpPr>
            <p:cNvPr id="6" name="Text Box 3">
              <a:extLst>
                <a:ext uri="{FF2B5EF4-FFF2-40B4-BE49-F238E27FC236}">
                  <a16:creationId xmlns:a16="http://schemas.microsoft.com/office/drawing/2014/main" id="{D800E610-EAF6-5A4D-4B45-5748B80C01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7850" y="2060575"/>
              <a:ext cx="8229600" cy="1477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it-IT" sz="2400" dirty="0"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 Possible Apparatus for Electron-Clashing Experiments (*).</a:t>
              </a:r>
            </a:p>
            <a:p>
              <a:pPr algn="ctr" eaLnBrk="0" hangingPunct="0">
                <a:spcBef>
                  <a:spcPct val="50000"/>
                </a:spcBef>
              </a:pPr>
              <a:r>
                <a:rPr lang="en-US" altLang="it-IT" sz="2400" dirty="0"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M. </a:t>
              </a:r>
              <a:r>
                <a:rPr lang="en-US" altLang="it-IT" sz="2400" dirty="0" err="1"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Tigner</a:t>
              </a:r>
              <a:endParaRPr lang="en-US" altLang="it-IT" sz="2400" dirty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algn="ctr" eaLnBrk="0" hangingPunct="0">
                <a:spcBef>
                  <a:spcPct val="50000"/>
                </a:spcBef>
              </a:pPr>
              <a:r>
                <a:rPr lang="en-US" altLang="it-IT" sz="2000" i="1" dirty="0"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Laboratory of Nuclear Studies. Cornell University - Ithaca, N.Y.</a:t>
              </a:r>
              <a:endParaRPr lang="en-US" altLang="it-IT" sz="2400" dirty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7" name="Text Box 4">
              <a:extLst>
                <a:ext uri="{FF2B5EF4-FFF2-40B4-BE49-F238E27FC236}">
                  <a16:creationId xmlns:a16="http://schemas.microsoft.com/office/drawing/2014/main" id="{3676CC18-7CD1-1BFB-0D80-AE14DB88B1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3388" y="981076"/>
              <a:ext cx="5562600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it-IT" sz="2000">
                  <a:solidFill>
                    <a:srgbClr val="CC3300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M. Tigner, </a:t>
              </a:r>
              <a:br>
                <a:rPr lang="en-US" altLang="it-IT" sz="2000">
                  <a:solidFill>
                    <a:srgbClr val="CC3300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</a:br>
              <a:r>
                <a:rPr lang="en-US" altLang="it-IT" sz="2000">
                  <a:solidFill>
                    <a:srgbClr val="141496"/>
                  </a:solidFill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Nuovo Cimento 37 (1965) 1228</a:t>
              </a:r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97F78172-58C7-EA32-4EC6-7A5CF5D2F3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5188" y="4078289"/>
              <a:ext cx="6248400" cy="16160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it-IT" sz="2000"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“While the storage ring concept for providing clashing-beam experiments (</a:t>
              </a:r>
              <a:r>
                <a:rPr lang="en-US" altLang="it-IT" sz="2000" baseline="30000"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</a:t>
              </a:r>
              <a:r>
                <a:rPr lang="en-US" altLang="it-IT" sz="2000">
                  <a:latin typeface="Times New Roman" panose="0202060305040502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) is very elegant in concept it seems worth-while at the present juncture to investigate other methods which, while less elegant and superficially more complex may prove more tractable.”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4258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B7F2F6-22C0-A3A8-2C69-E32BB5901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Linear Collider Conceptual Scheme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83E628A-F203-7E71-D6B1-9D833E809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5401B0E-BCC7-4636-C973-F6E591DDC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11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0FE92EA-6FBB-4D3F-5565-75E91DB9E4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657E33E4-44B7-E94D-5F15-34C5C82BF18C}"/>
              </a:ext>
            </a:extLst>
          </p:cNvPr>
          <p:cNvGrpSpPr>
            <a:grpSpLocks/>
          </p:cNvGrpSpPr>
          <p:nvPr/>
        </p:nvGrpSpPr>
        <p:grpSpPr bwMode="auto">
          <a:xfrm>
            <a:off x="2279650" y="1125539"/>
            <a:ext cx="7391400" cy="5068887"/>
            <a:chOff x="432" y="864"/>
            <a:chExt cx="4656" cy="3193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8D59F01A-3783-5F72-22DD-6419CD7DDC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3" y="1056"/>
              <a:ext cx="432" cy="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Group 5">
              <a:extLst>
                <a:ext uri="{FF2B5EF4-FFF2-40B4-BE49-F238E27FC236}">
                  <a16:creationId xmlns:a16="http://schemas.microsoft.com/office/drawing/2014/main" id="{A515023F-0D71-2246-3023-FCCF90A974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1104"/>
              <a:ext cx="1344" cy="192"/>
              <a:chOff x="672" y="1248"/>
              <a:chExt cx="1344" cy="192"/>
            </a:xfrm>
          </p:grpSpPr>
          <p:sp>
            <p:nvSpPr>
              <p:cNvPr id="102" name="Rectangle 6">
                <a:extLst>
                  <a:ext uri="{FF2B5EF4-FFF2-40B4-BE49-F238E27FC236}">
                    <a16:creationId xmlns:a16="http://schemas.microsoft.com/office/drawing/2014/main" id="{6D835B61-3F8F-E88D-9868-9450089040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" y="1248"/>
                <a:ext cx="1344" cy="192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103" name="Group 7">
                <a:extLst>
                  <a:ext uri="{FF2B5EF4-FFF2-40B4-BE49-F238E27FC236}">
                    <a16:creationId xmlns:a16="http://schemas.microsoft.com/office/drawing/2014/main" id="{331A6B42-907C-D4D3-C92A-9851D2E4C4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8" y="1248"/>
                <a:ext cx="0" cy="192"/>
                <a:chOff x="768" y="1248"/>
                <a:chExt cx="0" cy="192"/>
              </a:xfrm>
            </p:grpSpPr>
            <p:sp>
              <p:nvSpPr>
                <p:cNvPr id="140" name="Line 8">
                  <a:extLst>
                    <a:ext uri="{FF2B5EF4-FFF2-40B4-BE49-F238E27FC236}">
                      <a16:creationId xmlns:a16="http://schemas.microsoft.com/office/drawing/2014/main" id="{6DFD66FF-8391-6FE0-1952-43C271E15D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41" name="Line 9">
                  <a:extLst>
                    <a:ext uri="{FF2B5EF4-FFF2-40B4-BE49-F238E27FC236}">
                      <a16:creationId xmlns:a16="http://schemas.microsoft.com/office/drawing/2014/main" id="{06050D81-BC5D-E67F-B27B-A96F9B4C27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  <p:grpSp>
            <p:nvGrpSpPr>
              <p:cNvPr id="104" name="Group 10">
                <a:extLst>
                  <a:ext uri="{FF2B5EF4-FFF2-40B4-BE49-F238E27FC236}">
                    <a16:creationId xmlns:a16="http://schemas.microsoft.com/office/drawing/2014/main" id="{F69EC3F3-4E8A-A25B-E5E6-CDA05664AE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1248"/>
                <a:ext cx="1" cy="192"/>
                <a:chOff x="768" y="1248"/>
                <a:chExt cx="0" cy="192"/>
              </a:xfrm>
            </p:grpSpPr>
            <p:sp>
              <p:nvSpPr>
                <p:cNvPr id="138" name="Line 11">
                  <a:extLst>
                    <a:ext uri="{FF2B5EF4-FFF2-40B4-BE49-F238E27FC236}">
                      <a16:creationId xmlns:a16="http://schemas.microsoft.com/office/drawing/2014/main" id="{CAE7231A-18EB-2C2F-58AA-99436A7CAF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39" name="Line 12">
                  <a:extLst>
                    <a:ext uri="{FF2B5EF4-FFF2-40B4-BE49-F238E27FC236}">
                      <a16:creationId xmlns:a16="http://schemas.microsoft.com/office/drawing/2014/main" id="{F28E5C25-FA8D-2556-A6E9-F1007A5344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  <p:grpSp>
            <p:nvGrpSpPr>
              <p:cNvPr id="105" name="Group 13">
                <a:extLst>
                  <a:ext uri="{FF2B5EF4-FFF2-40B4-BE49-F238E27FC236}">
                    <a16:creationId xmlns:a16="http://schemas.microsoft.com/office/drawing/2014/main" id="{CA71F474-8FC1-4AA9-122E-C62FA74253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0" y="1248"/>
                <a:ext cx="0" cy="192"/>
                <a:chOff x="768" y="1248"/>
                <a:chExt cx="0" cy="192"/>
              </a:xfrm>
            </p:grpSpPr>
            <p:sp>
              <p:nvSpPr>
                <p:cNvPr id="136" name="Line 14">
                  <a:extLst>
                    <a:ext uri="{FF2B5EF4-FFF2-40B4-BE49-F238E27FC236}">
                      <a16:creationId xmlns:a16="http://schemas.microsoft.com/office/drawing/2014/main" id="{A1D177A8-5D52-A0EE-B689-DFCF4BE392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37" name="Line 15">
                  <a:extLst>
                    <a:ext uri="{FF2B5EF4-FFF2-40B4-BE49-F238E27FC236}">
                      <a16:creationId xmlns:a16="http://schemas.microsoft.com/office/drawing/2014/main" id="{E44C0CCE-1509-34CC-1933-42FA236150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  <p:grpSp>
            <p:nvGrpSpPr>
              <p:cNvPr id="106" name="Group 16">
                <a:extLst>
                  <a:ext uri="{FF2B5EF4-FFF2-40B4-BE49-F238E27FC236}">
                    <a16:creationId xmlns:a16="http://schemas.microsoft.com/office/drawing/2014/main" id="{5C1E4AF1-C5EA-89A6-3CA4-9CB33016D4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6" y="1248"/>
                <a:ext cx="0" cy="192"/>
                <a:chOff x="768" y="1248"/>
                <a:chExt cx="0" cy="192"/>
              </a:xfrm>
            </p:grpSpPr>
            <p:sp>
              <p:nvSpPr>
                <p:cNvPr id="134" name="Line 17">
                  <a:extLst>
                    <a:ext uri="{FF2B5EF4-FFF2-40B4-BE49-F238E27FC236}">
                      <a16:creationId xmlns:a16="http://schemas.microsoft.com/office/drawing/2014/main" id="{91C6E38E-820F-CDE4-B56F-0645E91A2E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35" name="Line 18">
                  <a:extLst>
                    <a:ext uri="{FF2B5EF4-FFF2-40B4-BE49-F238E27FC236}">
                      <a16:creationId xmlns:a16="http://schemas.microsoft.com/office/drawing/2014/main" id="{2C916AB8-1539-B2EA-749A-6C16A6D572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  <p:grpSp>
            <p:nvGrpSpPr>
              <p:cNvPr id="107" name="Group 19">
                <a:extLst>
                  <a:ext uri="{FF2B5EF4-FFF2-40B4-BE49-F238E27FC236}">
                    <a16:creationId xmlns:a16="http://schemas.microsoft.com/office/drawing/2014/main" id="{0E3B839F-E4A8-38A3-14C9-B4744CEF5B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52" y="1248"/>
                <a:ext cx="0" cy="192"/>
                <a:chOff x="768" y="1248"/>
                <a:chExt cx="0" cy="192"/>
              </a:xfrm>
            </p:grpSpPr>
            <p:sp>
              <p:nvSpPr>
                <p:cNvPr id="132" name="Line 20">
                  <a:extLst>
                    <a:ext uri="{FF2B5EF4-FFF2-40B4-BE49-F238E27FC236}">
                      <a16:creationId xmlns:a16="http://schemas.microsoft.com/office/drawing/2014/main" id="{E29F9C76-785D-E5DA-C249-FD9D8AD29F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33" name="Line 21">
                  <a:extLst>
                    <a:ext uri="{FF2B5EF4-FFF2-40B4-BE49-F238E27FC236}">
                      <a16:creationId xmlns:a16="http://schemas.microsoft.com/office/drawing/2014/main" id="{6A749E3E-0EF4-AF47-294B-DC7D9FFF68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  <p:grpSp>
            <p:nvGrpSpPr>
              <p:cNvPr id="108" name="Group 22">
                <a:extLst>
                  <a:ext uri="{FF2B5EF4-FFF2-40B4-BE49-F238E27FC236}">
                    <a16:creationId xmlns:a16="http://schemas.microsoft.com/office/drawing/2014/main" id="{1B311685-DA24-F669-DE58-351246662C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48" y="1248"/>
                <a:ext cx="0" cy="192"/>
                <a:chOff x="768" y="1248"/>
                <a:chExt cx="0" cy="192"/>
              </a:xfrm>
            </p:grpSpPr>
            <p:sp>
              <p:nvSpPr>
                <p:cNvPr id="130" name="Line 23">
                  <a:extLst>
                    <a:ext uri="{FF2B5EF4-FFF2-40B4-BE49-F238E27FC236}">
                      <a16:creationId xmlns:a16="http://schemas.microsoft.com/office/drawing/2014/main" id="{8525F880-959C-7B8F-9A55-2090239363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31" name="Line 24">
                  <a:extLst>
                    <a:ext uri="{FF2B5EF4-FFF2-40B4-BE49-F238E27FC236}">
                      <a16:creationId xmlns:a16="http://schemas.microsoft.com/office/drawing/2014/main" id="{25E122FD-BC01-422E-1AAB-653B387AD3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  <p:grpSp>
            <p:nvGrpSpPr>
              <p:cNvPr id="109" name="Group 25">
                <a:extLst>
                  <a:ext uri="{FF2B5EF4-FFF2-40B4-BE49-F238E27FC236}">
                    <a16:creationId xmlns:a16="http://schemas.microsoft.com/office/drawing/2014/main" id="{ED5E958A-C63F-D92F-D51B-DAF37EA2A9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4" y="1248"/>
                <a:ext cx="0" cy="192"/>
                <a:chOff x="768" y="1248"/>
                <a:chExt cx="0" cy="192"/>
              </a:xfrm>
            </p:grpSpPr>
            <p:sp>
              <p:nvSpPr>
                <p:cNvPr id="128" name="Line 26">
                  <a:extLst>
                    <a:ext uri="{FF2B5EF4-FFF2-40B4-BE49-F238E27FC236}">
                      <a16:creationId xmlns:a16="http://schemas.microsoft.com/office/drawing/2014/main" id="{3179A2E3-76E6-902F-444D-A24FFDD9D9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29" name="Line 27">
                  <a:extLst>
                    <a:ext uri="{FF2B5EF4-FFF2-40B4-BE49-F238E27FC236}">
                      <a16:creationId xmlns:a16="http://schemas.microsoft.com/office/drawing/2014/main" id="{93F5007F-6853-595B-8FE7-673D3C9127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  <p:grpSp>
            <p:nvGrpSpPr>
              <p:cNvPr id="110" name="Group 28">
                <a:extLst>
                  <a:ext uri="{FF2B5EF4-FFF2-40B4-BE49-F238E27FC236}">
                    <a16:creationId xmlns:a16="http://schemas.microsoft.com/office/drawing/2014/main" id="{53B01E59-12DC-8A81-6F2F-697636DB08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0" y="1248"/>
                <a:ext cx="0" cy="192"/>
                <a:chOff x="768" y="1248"/>
                <a:chExt cx="0" cy="192"/>
              </a:xfrm>
            </p:grpSpPr>
            <p:sp>
              <p:nvSpPr>
                <p:cNvPr id="126" name="Line 29">
                  <a:extLst>
                    <a:ext uri="{FF2B5EF4-FFF2-40B4-BE49-F238E27FC236}">
                      <a16:creationId xmlns:a16="http://schemas.microsoft.com/office/drawing/2014/main" id="{5AF45766-1324-A039-161B-0BB3855F9C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27" name="Line 30">
                  <a:extLst>
                    <a:ext uri="{FF2B5EF4-FFF2-40B4-BE49-F238E27FC236}">
                      <a16:creationId xmlns:a16="http://schemas.microsoft.com/office/drawing/2014/main" id="{9BE43E43-959E-40EF-F509-E6B7AD61E5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  <p:grpSp>
            <p:nvGrpSpPr>
              <p:cNvPr id="111" name="Group 31">
                <a:extLst>
                  <a:ext uri="{FF2B5EF4-FFF2-40B4-BE49-F238E27FC236}">
                    <a16:creationId xmlns:a16="http://schemas.microsoft.com/office/drawing/2014/main" id="{454887D6-7D7D-2FFE-35E3-505231A87C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36" y="1248"/>
                <a:ext cx="0" cy="192"/>
                <a:chOff x="768" y="1248"/>
                <a:chExt cx="0" cy="192"/>
              </a:xfrm>
            </p:grpSpPr>
            <p:sp>
              <p:nvSpPr>
                <p:cNvPr id="124" name="Line 32">
                  <a:extLst>
                    <a:ext uri="{FF2B5EF4-FFF2-40B4-BE49-F238E27FC236}">
                      <a16:creationId xmlns:a16="http://schemas.microsoft.com/office/drawing/2014/main" id="{5F941903-91A0-6769-A579-656997F6A5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25" name="Line 33">
                  <a:extLst>
                    <a:ext uri="{FF2B5EF4-FFF2-40B4-BE49-F238E27FC236}">
                      <a16:creationId xmlns:a16="http://schemas.microsoft.com/office/drawing/2014/main" id="{56D400F7-8836-6B82-FEB5-E80FA2BB41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  <p:grpSp>
            <p:nvGrpSpPr>
              <p:cNvPr id="112" name="Group 34">
                <a:extLst>
                  <a:ext uri="{FF2B5EF4-FFF2-40B4-BE49-F238E27FC236}">
                    <a16:creationId xmlns:a16="http://schemas.microsoft.com/office/drawing/2014/main" id="{EECB7ECF-6588-2A9B-DF52-49B10E5879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32" y="1248"/>
                <a:ext cx="0" cy="192"/>
                <a:chOff x="768" y="1248"/>
                <a:chExt cx="0" cy="192"/>
              </a:xfrm>
            </p:grpSpPr>
            <p:sp>
              <p:nvSpPr>
                <p:cNvPr id="122" name="Line 35">
                  <a:extLst>
                    <a:ext uri="{FF2B5EF4-FFF2-40B4-BE49-F238E27FC236}">
                      <a16:creationId xmlns:a16="http://schemas.microsoft.com/office/drawing/2014/main" id="{0253D9E2-2BEF-F805-C411-57AA0DF1CC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23" name="Line 36">
                  <a:extLst>
                    <a:ext uri="{FF2B5EF4-FFF2-40B4-BE49-F238E27FC236}">
                      <a16:creationId xmlns:a16="http://schemas.microsoft.com/office/drawing/2014/main" id="{C357362C-A64C-27B2-5C50-1C73ADDE6E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  <p:grpSp>
            <p:nvGrpSpPr>
              <p:cNvPr id="113" name="Group 37">
                <a:extLst>
                  <a:ext uri="{FF2B5EF4-FFF2-40B4-BE49-F238E27FC236}">
                    <a16:creationId xmlns:a16="http://schemas.microsoft.com/office/drawing/2014/main" id="{82EC0094-ADB0-4F2C-9083-DC6F3229B0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28" y="1248"/>
                <a:ext cx="0" cy="192"/>
                <a:chOff x="768" y="1248"/>
                <a:chExt cx="0" cy="192"/>
              </a:xfrm>
            </p:grpSpPr>
            <p:sp>
              <p:nvSpPr>
                <p:cNvPr id="120" name="Line 38">
                  <a:extLst>
                    <a:ext uri="{FF2B5EF4-FFF2-40B4-BE49-F238E27FC236}">
                      <a16:creationId xmlns:a16="http://schemas.microsoft.com/office/drawing/2014/main" id="{48178B09-BC13-2FD0-CFC2-209840D58A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21" name="Line 39">
                  <a:extLst>
                    <a:ext uri="{FF2B5EF4-FFF2-40B4-BE49-F238E27FC236}">
                      <a16:creationId xmlns:a16="http://schemas.microsoft.com/office/drawing/2014/main" id="{75A49866-6305-2DE0-69D4-332850B6FF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  <p:grpSp>
            <p:nvGrpSpPr>
              <p:cNvPr id="114" name="Group 40">
                <a:extLst>
                  <a:ext uri="{FF2B5EF4-FFF2-40B4-BE49-F238E27FC236}">
                    <a16:creationId xmlns:a16="http://schemas.microsoft.com/office/drawing/2014/main" id="{0638A708-1A6F-2936-4984-01DE4F9708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1248"/>
                <a:ext cx="0" cy="192"/>
                <a:chOff x="768" y="1248"/>
                <a:chExt cx="0" cy="192"/>
              </a:xfrm>
            </p:grpSpPr>
            <p:sp>
              <p:nvSpPr>
                <p:cNvPr id="118" name="Line 41">
                  <a:extLst>
                    <a:ext uri="{FF2B5EF4-FFF2-40B4-BE49-F238E27FC236}">
                      <a16:creationId xmlns:a16="http://schemas.microsoft.com/office/drawing/2014/main" id="{1407BD3F-EB72-35DD-6FEB-700992F6B2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19" name="Line 42">
                  <a:extLst>
                    <a:ext uri="{FF2B5EF4-FFF2-40B4-BE49-F238E27FC236}">
                      <a16:creationId xmlns:a16="http://schemas.microsoft.com/office/drawing/2014/main" id="{AF3E87A2-A5A4-D0DA-9861-DD60AB2DB7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  <p:grpSp>
            <p:nvGrpSpPr>
              <p:cNvPr id="115" name="Group 43">
                <a:extLst>
                  <a:ext uri="{FF2B5EF4-FFF2-40B4-BE49-F238E27FC236}">
                    <a16:creationId xmlns:a16="http://schemas.microsoft.com/office/drawing/2014/main" id="{CBB3DFDF-3FE0-F2E4-6E65-513BAFF38C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0" y="1248"/>
                <a:ext cx="0" cy="192"/>
                <a:chOff x="768" y="1248"/>
                <a:chExt cx="0" cy="192"/>
              </a:xfrm>
            </p:grpSpPr>
            <p:sp>
              <p:nvSpPr>
                <p:cNvPr id="116" name="Line 44">
                  <a:extLst>
                    <a:ext uri="{FF2B5EF4-FFF2-40B4-BE49-F238E27FC236}">
                      <a16:creationId xmlns:a16="http://schemas.microsoft.com/office/drawing/2014/main" id="{054B047F-F135-0C03-78E0-521BCA7866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17" name="Line 45">
                  <a:extLst>
                    <a:ext uri="{FF2B5EF4-FFF2-40B4-BE49-F238E27FC236}">
                      <a16:creationId xmlns:a16="http://schemas.microsoft.com/office/drawing/2014/main" id="{004A46E1-1AAC-AB54-3AD8-D6294B8355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</p:grpSp>
        <p:grpSp>
          <p:nvGrpSpPr>
            <p:cNvPr id="9" name="Group 46">
              <a:extLst>
                <a:ext uri="{FF2B5EF4-FFF2-40B4-BE49-F238E27FC236}">
                  <a16:creationId xmlns:a16="http://schemas.microsoft.com/office/drawing/2014/main" id="{8AE4D99B-6507-12B2-EB77-A974B1979F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64" y="1104"/>
              <a:ext cx="1344" cy="192"/>
              <a:chOff x="672" y="1248"/>
              <a:chExt cx="1344" cy="192"/>
            </a:xfrm>
          </p:grpSpPr>
          <p:sp>
            <p:nvSpPr>
              <p:cNvPr id="62" name="Rectangle 47">
                <a:extLst>
                  <a:ext uri="{FF2B5EF4-FFF2-40B4-BE49-F238E27FC236}">
                    <a16:creationId xmlns:a16="http://schemas.microsoft.com/office/drawing/2014/main" id="{41FE7A09-CD3D-2C4B-377E-590DD22DBF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" y="1248"/>
                <a:ext cx="1344" cy="192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grpSp>
            <p:nvGrpSpPr>
              <p:cNvPr id="63" name="Group 48">
                <a:extLst>
                  <a:ext uri="{FF2B5EF4-FFF2-40B4-BE49-F238E27FC236}">
                    <a16:creationId xmlns:a16="http://schemas.microsoft.com/office/drawing/2014/main" id="{A566C5BE-8980-B7C0-49D6-144CF0CD1A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8" y="1248"/>
                <a:ext cx="0" cy="192"/>
                <a:chOff x="768" y="1248"/>
                <a:chExt cx="0" cy="192"/>
              </a:xfrm>
            </p:grpSpPr>
            <p:sp>
              <p:nvSpPr>
                <p:cNvPr id="100" name="Line 49">
                  <a:extLst>
                    <a:ext uri="{FF2B5EF4-FFF2-40B4-BE49-F238E27FC236}">
                      <a16:creationId xmlns:a16="http://schemas.microsoft.com/office/drawing/2014/main" id="{2D4C203B-C610-51DC-BD5B-DBFA60FB09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101" name="Line 50">
                  <a:extLst>
                    <a:ext uri="{FF2B5EF4-FFF2-40B4-BE49-F238E27FC236}">
                      <a16:creationId xmlns:a16="http://schemas.microsoft.com/office/drawing/2014/main" id="{01386D49-2B6E-07DD-6E8B-FF9AAB2CDC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  <p:grpSp>
            <p:nvGrpSpPr>
              <p:cNvPr id="64" name="Group 51">
                <a:extLst>
                  <a:ext uri="{FF2B5EF4-FFF2-40B4-BE49-F238E27FC236}">
                    <a16:creationId xmlns:a16="http://schemas.microsoft.com/office/drawing/2014/main" id="{F93D56B7-2A55-5B42-0879-BF53DD770F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4" y="1248"/>
                <a:ext cx="1" cy="192"/>
                <a:chOff x="768" y="1248"/>
                <a:chExt cx="0" cy="192"/>
              </a:xfrm>
            </p:grpSpPr>
            <p:sp>
              <p:nvSpPr>
                <p:cNvPr id="98" name="Line 52">
                  <a:extLst>
                    <a:ext uri="{FF2B5EF4-FFF2-40B4-BE49-F238E27FC236}">
                      <a16:creationId xmlns:a16="http://schemas.microsoft.com/office/drawing/2014/main" id="{0580034D-3BBF-2F98-0B8E-BB0C386491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99" name="Line 53">
                  <a:extLst>
                    <a:ext uri="{FF2B5EF4-FFF2-40B4-BE49-F238E27FC236}">
                      <a16:creationId xmlns:a16="http://schemas.microsoft.com/office/drawing/2014/main" id="{9AE28FA8-5B2F-5465-7BE1-A3EF2FD6CB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  <p:grpSp>
            <p:nvGrpSpPr>
              <p:cNvPr id="65" name="Group 54">
                <a:extLst>
                  <a:ext uri="{FF2B5EF4-FFF2-40B4-BE49-F238E27FC236}">
                    <a16:creationId xmlns:a16="http://schemas.microsoft.com/office/drawing/2014/main" id="{3D972E25-4903-E865-F9ED-599A740597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0" y="1248"/>
                <a:ext cx="0" cy="192"/>
                <a:chOff x="768" y="1248"/>
                <a:chExt cx="0" cy="192"/>
              </a:xfrm>
            </p:grpSpPr>
            <p:sp>
              <p:nvSpPr>
                <p:cNvPr id="96" name="Line 55">
                  <a:extLst>
                    <a:ext uri="{FF2B5EF4-FFF2-40B4-BE49-F238E27FC236}">
                      <a16:creationId xmlns:a16="http://schemas.microsoft.com/office/drawing/2014/main" id="{7648052B-0065-4A63-BB4D-1F0B27521B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97" name="Line 56">
                  <a:extLst>
                    <a:ext uri="{FF2B5EF4-FFF2-40B4-BE49-F238E27FC236}">
                      <a16:creationId xmlns:a16="http://schemas.microsoft.com/office/drawing/2014/main" id="{B51F8682-9637-FD6F-7B12-9ABEB475B3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  <p:grpSp>
            <p:nvGrpSpPr>
              <p:cNvPr id="66" name="Group 57">
                <a:extLst>
                  <a:ext uri="{FF2B5EF4-FFF2-40B4-BE49-F238E27FC236}">
                    <a16:creationId xmlns:a16="http://schemas.microsoft.com/office/drawing/2014/main" id="{DFB09AAD-6CE4-A27B-B09E-9DDD1BD707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6" y="1248"/>
                <a:ext cx="0" cy="192"/>
                <a:chOff x="768" y="1248"/>
                <a:chExt cx="0" cy="192"/>
              </a:xfrm>
            </p:grpSpPr>
            <p:sp>
              <p:nvSpPr>
                <p:cNvPr id="94" name="Line 58">
                  <a:extLst>
                    <a:ext uri="{FF2B5EF4-FFF2-40B4-BE49-F238E27FC236}">
                      <a16:creationId xmlns:a16="http://schemas.microsoft.com/office/drawing/2014/main" id="{EDFA3193-5736-9494-1837-BE4BDAA556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95" name="Line 59">
                  <a:extLst>
                    <a:ext uri="{FF2B5EF4-FFF2-40B4-BE49-F238E27FC236}">
                      <a16:creationId xmlns:a16="http://schemas.microsoft.com/office/drawing/2014/main" id="{41E89AE0-CD11-8563-17B1-F1B0742BDD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  <p:grpSp>
            <p:nvGrpSpPr>
              <p:cNvPr id="67" name="Group 60">
                <a:extLst>
                  <a:ext uri="{FF2B5EF4-FFF2-40B4-BE49-F238E27FC236}">
                    <a16:creationId xmlns:a16="http://schemas.microsoft.com/office/drawing/2014/main" id="{8D123826-3360-DCFA-7274-16AA176EF1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52" y="1248"/>
                <a:ext cx="0" cy="192"/>
                <a:chOff x="768" y="1248"/>
                <a:chExt cx="0" cy="192"/>
              </a:xfrm>
            </p:grpSpPr>
            <p:sp>
              <p:nvSpPr>
                <p:cNvPr id="92" name="Line 61">
                  <a:extLst>
                    <a:ext uri="{FF2B5EF4-FFF2-40B4-BE49-F238E27FC236}">
                      <a16:creationId xmlns:a16="http://schemas.microsoft.com/office/drawing/2014/main" id="{295CB5CB-D5F0-0ADB-84C8-9A518EB534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93" name="Line 62">
                  <a:extLst>
                    <a:ext uri="{FF2B5EF4-FFF2-40B4-BE49-F238E27FC236}">
                      <a16:creationId xmlns:a16="http://schemas.microsoft.com/office/drawing/2014/main" id="{23EFDA77-6601-E874-074C-AB8EF6A58E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  <p:grpSp>
            <p:nvGrpSpPr>
              <p:cNvPr id="68" name="Group 63">
                <a:extLst>
                  <a:ext uri="{FF2B5EF4-FFF2-40B4-BE49-F238E27FC236}">
                    <a16:creationId xmlns:a16="http://schemas.microsoft.com/office/drawing/2014/main" id="{2CA5A6B4-7733-C656-202F-DBEEF5C942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48" y="1248"/>
                <a:ext cx="0" cy="192"/>
                <a:chOff x="768" y="1248"/>
                <a:chExt cx="0" cy="192"/>
              </a:xfrm>
            </p:grpSpPr>
            <p:sp>
              <p:nvSpPr>
                <p:cNvPr id="90" name="Line 64">
                  <a:extLst>
                    <a:ext uri="{FF2B5EF4-FFF2-40B4-BE49-F238E27FC236}">
                      <a16:creationId xmlns:a16="http://schemas.microsoft.com/office/drawing/2014/main" id="{94F9A742-CF67-A427-CCE1-712EF0BF26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91" name="Line 65">
                  <a:extLst>
                    <a:ext uri="{FF2B5EF4-FFF2-40B4-BE49-F238E27FC236}">
                      <a16:creationId xmlns:a16="http://schemas.microsoft.com/office/drawing/2014/main" id="{D89E9692-85CC-9D86-7FA8-E133261E71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  <p:grpSp>
            <p:nvGrpSpPr>
              <p:cNvPr id="69" name="Group 66">
                <a:extLst>
                  <a:ext uri="{FF2B5EF4-FFF2-40B4-BE49-F238E27FC236}">
                    <a16:creationId xmlns:a16="http://schemas.microsoft.com/office/drawing/2014/main" id="{AC5F5C53-35E3-175D-77CA-75BF01C1A9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4" y="1248"/>
                <a:ext cx="0" cy="192"/>
                <a:chOff x="768" y="1248"/>
                <a:chExt cx="0" cy="192"/>
              </a:xfrm>
            </p:grpSpPr>
            <p:sp>
              <p:nvSpPr>
                <p:cNvPr id="88" name="Line 67">
                  <a:extLst>
                    <a:ext uri="{FF2B5EF4-FFF2-40B4-BE49-F238E27FC236}">
                      <a16:creationId xmlns:a16="http://schemas.microsoft.com/office/drawing/2014/main" id="{4063A46D-1214-9870-47F2-E1BC6FEBD5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89" name="Line 68">
                  <a:extLst>
                    <a:ext uri="{FF2B5EF4-FFF2-40B4-BE49-F238E27FC236}">
                      <a16:creationId xmlns:a16="http://schemas.microsoft.com/office/drawing/2014/main" id="{B1CFBAF4-4E01-4376-B38C-F083F4024E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585D855D-9C1A-3228-FA51-E6F5B1651F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0" y="1248"/>
                <a:ext cx="0" cy="192"/>
                <a:chOff x="768" y="1248"/>
                <a:chExt cx="0" cy="192"/>
              </a:xfrm>
            </p:grpSpPr>
            <p:sp>
              <p:nvSpPr>
                <p:cNvPr id="86" name="Line 70">
                  <a:extLst>
                    <a:ext uri="{FF2B5EF4-FFF2-40B4-BE49-F238E27FC236}">
                      <a16:creationId xmlns:a16="http://schemas.microsoft.com/office/drawing/2014/main" id="{CF5BE6A3-C3BF-971E-5EB8-5AE932A91F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87" name="Line 71">
                  <a:extLst>
                    <a:ext uri="{FF2B5EF4-FFF2-40B4-BE49-F238E27FC236}">
                      <a16:creationId xmlns:a16="http://schemas.microsoft.com/office/drawing/2014/main" id="{31C88911-25CE-98B1-BAA8-9D60DF42AA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  <p:grpSp>
            <p:nvGrpSpPr>
              <p:cNvPr id="71" name="Group 72">
                <a:extLst>
                  <a:ext uri="{FF2B5EF4-FFF2-40B4-BE49-F238E27FC236}">
                    <a16:creationId xmlns:a16="http://schemas.microsoft.com/office/drawing/2014/main" id="{A6A37485-5772-3EC3-0E4C-9D5EE91C51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36" y="1248"/>
                <a:ext cx="0" cy="192"/>
                <a:chOff x="768" y="1248"/>
                <a:chExt cx="0" cy="192"/>
              </a:xfrm>
            </p:grpSpPr>
            <p:sp>
              <p:nvSpPr>
                <p:cNvPr id="84" name="Line 73">
                  <a:extLst>
                    <a:ext uri="{FF2B5EF4-FFF2-40B4-BE49-F238E27FC236}">
                      <a16:creationId xmlns:a16="http://schemas.microsoft.com/office/drawing/2014/main" id="{7A59517C-30C1-F411-8AE5-204CEEDA3E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85" name="Line 74">
                  <a:extLst>
                    <a:ext uri="{FF2B5EF4-FFF2-40B4-BE49-F238E27FC236}">
                      <a16:creationId xmlns:a16="http://schemas.microsoft.com/office/drawing/2014/main" id="{10F45F50-05D8-7AA4-7DFF-FF5F2A989F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  <p:grpSp>
            <p:nvGrpSpPr>
              <p:cNvPr id="72" name="Group 75">
                <a:extLst>
                  <a:ext uri="{FF2B5EF4-FFF2-40B4-BE49-F238E27FC236}">
                    <a16:creationId xmlns:a16="http://schemas.microsoft.com/office/drawing/2014/main" id="{E2CADF3D-1516-A91E-6B07-A6018DAA5B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32" y="1248"/>
                <a:ext cx="0" cy="192"/>
                <a:chOff x="768" y="1248"/>
                <a:chExt cx="0" cy="192"/>
              </a:xfrm>
            </p:grpSpPr>
            <p:sp>
              <p:nvSpPr>
                <p:cNvPr id="82" name="Line 76">
                  <a:extLst>
                    <a:ext uri="{FF2B5EF4-FFF2-40B4-BE49-F238E27FC236}">
                      <a16:creationId xmlns:a16="http://schemas.microsoft.com/office/drawing/2014/main" id="{1B142A96-0AE0-ED7B-066F-AB2C377D15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83" name="Line 77">
                  <a:extLst>
                    <a:ext uri="{FF2B5EF4-FFF2-40B4-BE49-F238E27FC236}">
                      <a16:creationId xmlns:a16="http://schemas.microsoft.com/office/drawing/2014/main" id="{1959F98E-1154-4415-2F04-A35F65A42F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  <p:grpSp>
            <p:nvGrpSpPr>
              <p:cNvPr id="73" name="Group 78">
                <a:extLst>
                  <a:ext uri="{FF2B5EF4-FFF2-40B4-BE49-F238E27FC236}">
                    <a16:creationId xmlns:a16="http://schemas.microsoft.com/office/drawing/2014/main" id="{787530E2-8456-3FDE-B9E1-6A995C2DCE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28" y="1248"/>
                <a:ext cx="0" cy="192"/>
                <a:chOff x="768" y="1248"/>
                <a:chExt cx="0" cy="192"/>
              </a:xfrm>
            </p:grpSpPr>
            <p:sp>
              <p:nvSpPr>
                <p:cNvPr id="80" name="Line 79">
                  <a:extLst>
                    <a:ext uri="{FF2B5EF4-FFF2-40B4-BE49-F238E27FC236}">
                      <a16:creationId xmlns:a16="http://schemas.microsoft.com/office/drawing/2014/main" id="{5B47F33D-CE17-F9FF-2611-F89ADFEF19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81" name="Line 80">
                  <a:extLst>
                    <a:ext uri="{FF2B5EF4-FFF2-40B4-BE49-F238E27FC236}">
                      <a16:creationId xmlns:a16="http://schemas.microsoft.com/office/drawing/2014/main" id="{BF0DB335-636F-6D7E-99FD-2E146DA57D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  <p:grpSp>
            <p:nvGrpSpPr>
              <p:cNvPr id="74" name="Group 81">
                <a:extLst>
                  <a:ext uri="{FF2B5EF4-FFF2-40B4-BE49-F238E27FC236}">
                    <a16:creationId xmlns:a16="http://schemas.microsoft.com/office/drawing/2014/main" id="{EFFA463D-98C8-455B-4221-0E88313AEB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24" y="1248"/>
                <a:ext cx="0" cy="192"/>
                <a:chOff x="768" y="1248"/>
                <a:chExt cx="0" cy="192"/>
              </a:xfrm>
            </p:grpSpPr>
            <p:sp>
              <p:nvSpPr>
                <p:cNvPr id="78" name="Line 82">
                  <a:extLst>
                    <a:ext uri="{FF2B5EF4-FFF2-40B4-BE49-F238E27FC236}">
                      <a16:creationId xmlns:a16="http://schemas.microsoft.com/office/drawing/2014/main" id="{5EF3AA74-1382-5F7D-F62E-A03C669463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79" name="Line 83">
                  <a:extLst>
                    <a:ext uri="{FF2B5EF4-FFF2-40B4-BE49-F238E27FC236}">
                      <a16:creationId xmlns:a16="http://schemas.microsoft.com/office/drawing/2014/main" id="{2B6CBD4B-704B-4A7B-FBE1-20BB9346B5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  <p:grpSp>
            <p:nvGrpSpPr>
              <p:cNvPr id="75" name="Group 84">
                <a:extLst>
                  <a:ext uri="{FF2B5EF4-FFF2-40B4-BE49-F238E27FC236}">
                    <a16:creationId xmlns:a16="http://schemas.microsoft.com/office/drawing/2014/main" id="{ED3B28C4-9FE0-5011-44DB-9FA6F90402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20" y="1248"/>
                <a:ext cx="0" cy="192"/>
                <a:chOff x="768" y="1248"/>
                <a:chExt cx="0" cy="192"/>
              </a:xfrm>
            </p:grpSpPr>
            <p:sp>
              <p:nvSpPr>
                <p:cNvPr id="76" name="Line 85">
                  <a:extLst>
                    <a:ext uri="{FF2B5EF4-FFF2-40B4-BE49-F238E27FC236}">
                      <a16:creationId xmlns:a16="http://schemas.microsoft.com/office/drawing/2014/main" id="{B5F140D3-FD6E-65F8-F222-12D73E6BDB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248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77" name="Line 86">
                  <a:extLst>
                    <a:ext uri="{FF2B5EF4-FFF2-40B4-BE49-F238E27FC236}">
                      <a16:creationId xmlns:a16="http://schemas.microsoft.com/office/drawing/2014/main" id="{899BF81D-8F9A-64AC-5EF8-14FBE0E4A4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1392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</p:grpSp>
        <p:grpSp>
          <p:nvGrpSpPr>
            <p:cNvPr id="10" name="Group 87">
              <a:extLst>
                <a:ext uri="{FF2B5EF4-FFF2-40B4-BE49-F238E27FC236}">
                  <a16:creationId xmlns:a16="http://schemas.microsoft.com/office/drawing/2014/main" id="{BEF63809-B208-643F-8189-FDD7D7A801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4" y="864"/>
              <a:ext cx="96" cy="672"/>
              <a:chOff x="1872" y="1392"/>
              <a:chExt cx="288" cy="1056"/>
            </a:xfrm>
          </p:grpSpPr>
          <p:sp>
            <p:nvSpPr>
              <p:cNvPr id="58" name="Arc 88">
                <a:extLst>
                  <a:ext uri="{FF2B5EF4-FFF2-40B4-BE49-F238E27FC236}">
                    <a16:creationId xmlns:a16="http://schemas.microsoft.com/office/drawing/2014/main" id="{2FCAA2D5-F777-CE15-CEB5-CFCE56169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392"/>
                <a:ext cx="144" cy="52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9" name="Arc 89">
                <a:extLst>
                  <a:ext uri="{FF2B5EF4-FFF2-40B4-BE49-F238E27FC236}">
                    <a16:creationId xmlns:a16="http://schemas.microsoft.com/office/drawing/2014/main" id="{8902EC94-0D85-783F-FB2A-4D764AD1D9F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872" y="1392"/>
                <a:ext cx="144" cy="52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0" name="Arc 90">
                <a:extLst>
                  <a:ext uri="{FF2B5EF4-FFF2-40B4-BE49-F238E27FC236}">
                    <a16:creationId xmlns:a16="http://schemas.microsoft.com/office/drawing/2014/main" id="{B2586400-BD42-E90D-8C1E-503CC21AFB56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2016" y="1920"/>
                <a:ext cx="144" cy="52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1" name="Arc 91">
                <a:extLst>
                  <a:ext uri="{FF2B5EF4-FFF2-40B4-BE49-F238E27FC236}">
                    <a16:creationId xmlns:a16="http://schemas.microsoft.com/office/drawing/2014/main" id="{A1E276E8-0B0B-6FF3-D895-6360BE4B609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1872" y="1920"/>
                <a:ext cx="144" cy="52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11" name="Group 92">
              <a:extLst>
                <a:ext uri="{FF2B5EF4-FFF2-40B4-BE49-F238E27FC236}">
                  <a16:creationId xmlns:a16="http://schemas.microsoft.com/office/drawing/2014/main" id="{A5403C4C-1F0B-6BCB-8E98-DDBFF18445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864"/>
              <a:ext cx="96" cy="672"/>
              <a:chOff x="1872" y="1392"/>
              <a:chExt cx="288" cy="1056"/>
            </a:xfrm>
          </p:grpSpPr>
          <p:sp>
            <p:nvSpPr>
              <p:cNvPr id="54" name="Arc 93">
                <a:extLst>
                  <a:ext uri="{FF2B5EF4-FFF2-40B4-BE49-F238E27FC236}">
                    <a16:creationId xmlns:a16="http://schemas.microsoft.com/office/drawing/2014/main" id="{180B272E-7CD4-CF83-7F86-7389514343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392"/>
                <a:ext cx="144" cy="52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5" name="Arc 94">
                <a:extLst>
                  <a:ext uri="{FF2B5EF4-FFF2-40B4-BE49-F238E27FC236}">
                    <a16:creationId xmlns:a16="http://schemas.microsoft.com/office/drawing/2014/main" id="{9CF68594-BFE5-E893-F1CC-27313A48EE5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872" y="1392"/>
                <a:ext cx="144" cy="52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6" name="Arc 95">
                <a:extLst>
                  <a:ext uri="{FF2B5EF4-FFF2-40B4-BE49-F238E27FC236}">
                    <a16:creationId xmlns:a16="http://schemas.microsoft.com/office/drawing/2014/main" id="{4EF3697E-8F95-806E-48A4-418E65735059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2016" y="1920"/>
                <a:ext cx="144" cy="52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7" name="Arc 96">
                <a:extLst>
                  <a:ext uri="{FF2B5EF4-FFF2-40B4-BE49-F238E27FC236}">
                    <a16:creationId xmlns:a16="http://schemas.microsoft.com/office/drawing/2014/main" id="{FFAD4833-E55A-BF5E-C37B-286DE996D23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1872" y="1920"/>
                <a:ext cx="144" cy="528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0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2" name="Line 97">
              <a:extLst>
                <a:ext uri="{FF2B5EF4-FFF2-40B4-BE49-F238E27FC236}">
                  <a16:creationId xmlns:a16="http://schemas.microsoft.com/office/drawing/2014/main" id="{FF632227-9DA6-52FC-58D6-3158B2DC13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1008"/>
              <a:ext cx="72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13" name="Line 98">
              <a:extLst>
                <a:ext uri="{FF2B5EF4-FFF2-40B4-BE49-F238E27FC236}">
                  <a16:creationId xmlns:a16="http://schemas.microsoft.com/office/drawing/2014/main" id="{FA6BA1C0-CA77-AE99-E889-8C38612C65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00" y="1008"/>
              <a:ext cx="720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14" name="Arc 99">
              <a:extLst>
                <a:ext uri="{FF2B5EF4-FFF2-40B4-BE49-F238E27FC236}">
                  <a16:creationId xmlns:a16="http://schemas.microsoft.com/office/drawing/2014/main" id="{4A4E7933-EC22-3FAB-C8D3-8EF0BC8D8F0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76" y="1200"/>
              <a:ext cx="336" cy="38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15" name="Group 100">
              <a:extLst>
                <a:ext uri="{FF2B5EF4-FFF2-40B4-BE49-F238E27FC236}">
                  <a16:creationId xmlns:a16="http://schemas.microsoft.com/office/drawing/2014/main" id="{F47A43E1-64B5-47C4-0AF2-CCBEF5EF85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" y="1872"/>
              <a:ext cx="384" cy="635"/>
              <a:chOff x="432" y="1584"/>
              <a:chExt cx="384" cy="635"/>
            </a:xfrm>
          </p:grpSpPr>
          <p:sp>
            <p:nvSpPr>
              <p:cNvPr id="50" name="AutoShape 101">
                <a:extLst>
                  <a:ext uri="{FF2B5EF4-FFF2-40B4-BE49-F238E27FC236}">
                    <a16:creationId xmlns:a16="http://schemas.microsoft.com/office/drawing/2014/main" id="{2067410C-508E-E78C-E20C-CBB6B22D493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6200000" flipV="1">
                <a:off x="546" y="1470"/>
                <a:ext cx="155" cy="384"/>
              </a:xfrm>
              <a:prstGeom prst="triangle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1" name="AutoShape 102">
                <a:extLst>
                  <a:ext uri="{FF2B5EF4-FFF2-40B4-BE49-F238E27FC236}">
                    <a16:creationId xmlns:a16="http://schemas.microsoft.com/office/drawing/2014/main" id="{4FBD700A-D3DD-9E8A-E4E6-C9DDA17A84E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 flipV="1">
                <a:off x="546" y="1614"/>
                <a:ext cx="155" cy="384"/>
              </a:xfrm>
              <a:prstGeom prst="triangle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2" name="AutoShape 103">
                <a:extLst>
                  <a:ext uri="{FF2B5EF4-FFF2-40B4-BE49-F238E27FC236}">
                    <a16:creationId xmlns:a16="http://schemas.microsoft.com/office/drawing/2014/main" id="{1BF1284A-9EBE-8AE8-C342-5BDFF86D18E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16200000" flipV="1">
                <a:off x="546" y="1950"/>
                <a:ext cx="155" cy="384"/>
              </a:xfrm>
              <a:prstGeom prst="triangle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3" name="AutoShape 104">
                <a:extLst>
                  <a:ext uri="{FF2B5EF4-FFF2-40B4-BE49-F238E27FC236}">
                    <a16:creationId xmlns:a16="http://schemas.microsoft.com/office/drawing/2014/main" id="{4332166E-1DB2-B0A8-001A-5AE75ED8AB0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5400000" flipV="1">
                <a:off x="546" y="1806"/>
                <a:ext cx="155" cy="384"/>
              </a:xfrm>
              <a:prstGeom prst="triangle">
                <a:avLst>
                  <a:gd name="adj" fmla="val 50000"/>
                </a:avLst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6" name="Oval 105">
              <a:extLst>
                <a:ext uri="{FF2B5EF4-FFF2-40B4-BE49-F238E27FC236}">
                  <a16:creationId xmlns:a16="http://schemas.microsoft.com/office/drawing/2014/main" id="{7F4D2B52-15BB-6F22-C666-61CC842AC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88"/>
              <a:ext cx="576" cy="57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7" name="Line 106">
              <a:extLst>
                <a:ext uri="{FF2B5EF4-FFF2-40B4-BE49-F238E27FC236}">
                  <a16:creationId xmlns:a16="http://schemas.microsoft.com/office/drawing/2014/main" id="{650B69DE-0FEB-CC22-C2D5-C0737AD491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6" y="2496"/>
              <a:ext cx="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18" name="Line 107">
              <a:extLst>
                <a:ext uri="{FF2B5EF4-FFF2-40B4-BE49-F238E27FC236}">
                  <a16:creationId xmlns:a16="http://schemas.microsoft.com/office/drawing/2014/main" id="{C416E537-D7A9-8524-EB0A-841DB7839D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6" y="2688"/>
              <a:ext cx="0" cy="7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grpSp>
          <p:nvGrpSpPr>
            <p:cNvPr id="19" name="Group 108">
              <a:extLst>
                <a:ext uri="{FF2B5EF4-FFF2-40B4-BE49-F238E27FC236}">
                  <a16:creationId xmlns:a16="http://schemas.microsoft.com/office/drawing/2014/main" id="{8CD628DC-3D80-5990-492B-DAD037373D03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 flipH="1">
              <a:off x="506" y="3456"/>
              <a:ext cx="240" cy="144"/>
              <a:chOff x="1392" y="3264"/>
              <a:chExt cx="240" cy="144"/>
            </a:xfrm>
          </p:grpSpPr>
          <p:sp>
            <p:nvSpPr>
              <p:cNvPr id="48" name="Rectangle 109">
                <a:extLst>
                  <a:ext uri="{FF2B5EF4-FFF2-40B4-BE49-F238E27FC236}">
                    <a16:creationId xmlns:a16="http://schemas.microsoft.com/office/drawing/2014/main" id="{3CE57F18-A0D3-F113-EDA3-722AF600FA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3264"/>
                <a:ext cx="240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9" name="AutoShape 110">
                <a:extLst>
                  <a:ext uri="{FF2B5EF4-FFF2-40B4-BE49-F238E27FC236}">
                    <a16:creationId xmlns:a16="http://schemas.microsoft.com/office/drawing/2014/main" id="{6A6D36AB-24BB-2F44-7BA0-D689AE3ADC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584" y="3312"/>
                <a:ext cx="48" cy="96"/>
              </a:xfrm>
              <a:prstGeom prst="parallelogram">
                <a:avLst>
                  <a:gd name="adj" fmla="val 2500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20" name="Arc 111">
              <a:extLst>
                <a:ext uri="{FF2B5EF4-FFF2-40B4-BE49-F238E27FC236}">
                  <a16:creationId xmlns:a16="http://schemas.microsoft.com/office/drawing/2014/main" id="{BAC942AE-265E-2206-4906-91B5B5B47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" y="1200"/>
              <a:ext cx="336" cy="38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" name="AutoShape 112">
              <a:extLst>
                <a:ext uri="{FF2B5EF4-FFF2-40B4-BE49-F238E27FC236}">
                  <a16:creationId xmlns:a16="http://schemas.microsoft.com/office/drawing/2014/main" id="{F2AA6D1E-9BEB-65C3-01B5-0A894F6F277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200000" flipH="1" flipV="1">
              <a:off x="4818" y="1470"/>
              <a:ext cx="155" cy="384"/>
            </a:xfrm>
            <a:prstGeom prst="triangle">
              <a:avLst>
                <a:gd name="adj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2" name="AutoShape 113">
              <a:extLst>
                <a:ext uri="{FF2B5EF4-FFF2-40B4-BE49-F238E27FC236}">
                  <a16:creationId xmlns:a16="http://schemas.microsoft.com/office/drawing/2014/main" id="{8DF53D54-E275-9036-6239-13C6AD838D6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5400000" flipH="1" flipV="1">
              <a:off x="4818" y="1614"/>
              <a:ext cx="155" cy="384"/>
            </a:xfrm>
            <a:prstGeom prst="triangle">
              <a:avLst>
                <a:gd name="adj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" name="AutoShape 114">
              <a:extLst>
                <a:ext uri="{FF2B5EF4-FFF2-40B4-BE49-F238E27FC236}">
                  <a16:creationId xmlns:a16="http://schemas.microsoft.com/office/drawing/2014/main" id="{D7DB7D33-1217-C4F8-FE2E-9AC98DCF11F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16200000" flipH="1" flipV="1">
              <a:off x="4818" y="1950"/>
              <a:ext cx="155" cy="384"/>
            </a:xfrm>
            <a:prstGeom prst="triangle">
              <a:avLst>
                <a:gd name="adj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4" name="AutoShape 115">
              <a:extLst>
                <a:ext uri="{FF2B5EF4-FFF2-40B4-BE49-F238E27FC236}">
                  <a16:creationId xmlns:a16="http://schemas.microsoft.com/office/drawing/2014/main" id="{30CD8B9A-DB5C-0B0F-A3A6-07813E51126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-5400000" flipH="1" flipV="1">
              <a:off x="4818" y="1806"/>
              <a:ext cx="155" cy="384"/>
            </a:xfrm>
            <a:prstGeom prst="triangle">
              <a:avLst>
                <a:gd name="adj" fmla="val 500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5" name="Oval 116">
              <a:extLst>
                <a:ext uri="{FF2B5EF4-FFF2-40B4-BE49-F238E27FC236}">
                  <a16:creationId xmlns:a16="http://schemas.microsoft.com/office/drawing/2014/main" id="{5062A2E1-382F-8730-651B-3F1EC7DF639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368" y="2352"/>
              <a:ext cx="576" cy="57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" name="Line 117">
              <a:extLst>
                <a:ext uri="{FF2B5EF4-FFF2-40B4-BE49-F238E27FC236}">
                  <a16:creationId xmlns:a16="http://schemas.microsoft.com/office/drawing/2014/main" id="{A0CB7235-5855-C32A-2018-442851B842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944" y="2208"/>
              <a:ext cx="0" cy="3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27" name="Line 118">
              <a:extLst>
                <a:ext uri="{FF2B5EF4-FFF2-40B4-BE49-F238E27FC236}">
                  <a16:creationId xmlns:a16="http://schemas.microsoft.com/office/drawing/2014/main" id="{BA6F4665-4D40-546E-2CF8-3342877E91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944" y="2688"/>
              <a:ext cx="0" cy="105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grpSp>
          <p:nvGrpSpPr>
            <p:cNvPr id="28" name="Group 119">
              <a:extLst>
                <a:ext uri="{FF2B5EF4-FFF2-40B4-BE49-F238E27FC236}">
                  <a16:creationId xmlns:a16="http://schemas.microsoft.com/office/drawing/2014/main" id="{BBD5787E-2232-77D8-6909-3170589B14C0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4779" y="3792"/>
              <a:ext cx="240" cy="144"/>
              <a:chOff x="1392" y="3264"/>
              <a:chExt cx="240" cy="144"/>
            </a:xfrm>
          </p:grpSpPr>
          <p:sp>
            <p:nvSpPr>
              <p:cNvPr id="46" name="Rectangle 120">
                <a:extLst>
                  <a:ext uri="{FF2B5EF4-FFF2-40B4-BE49-F238E27FC236}">
                    <a16:creationId xmlns:a16="http://schemas.microsoft.com/office/drawing/2014/main" id="{6A34BB92-15E7-7CC5-5C4C-9DFAFE96E2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2" y="3264"/>
                <a:ext cx="240" cy="4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AutoShape 121">
                <a:extLst>
                  <a:ext uri="{FF2B5EF4-FFF2-40B4-BE49-F238E27FC236}">
                    <a16:creationId xmlns:a16="http://schemas.microsoft.com/office/drawing/2014/main" id="{0A42307A-E5FF-271B-E164-D93E1C6870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584" y="3312"/>
                <a:ext cx="48" cy="96"/>
              </a:xfrm>
              <a:prstGeom prst="parallelogram">
                <a:avLst>
                  <a:gd name="adj" fmla="val 25000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29" name="Group 122">
              <a:extLst>
                <a:ext uri="{FF2B5EF4-FFF2-40B4-BE49-F238E27FC236}">
                  <a16:creationId xmlns:a16="http://schemas.microsoft.com/office/drawing/2014/main" id="{8A6B74A5-3932-9994-CBF2-E630F3ACA6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48" y="3360"/>
              <a:ext cx="230" cy="230"/>
              <a:chOff x="2160" y="2784"/>
              <a:chExt cx="230" cy="230"/>
            </a:xfrm>
          </p:grpSpPr>
          <p:sp>
            <p:nvSpPr>
              <p:cNvPr id="43" name="Oval 123">
                <a:extLst>
                  <a:ext uri="{FF2B5EF4-FFF2-40B4-BE49-F238E27FC236}">
                    <a16:creationId xmlns:a16="http://schemas.microsoft.com/office/drawing/2014/main" id="{4FBDB9BB-83F8-ED9B-B172-2A37E0C030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2784"/>
                <a:ext cx="230" cy="230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Oval 124">
                <a:extLst>
                  <a:ext uri="{FF2B5EF4-FFF2-40B4-BE49-F238E27FC236}">
                    <a16:creationId xmlns:a16="http://schemas.microsoft.com/office/drawing/2014/main" id="{EBB91BE4-0A48-D0F4-F26E-E1BBEF1B18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99" y="2827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Oval 125">
                <a:extLst>
                  <a:ext uri="{FF2B5EF4-FFF2-40B4-BE49-F238E27FC236}">
                    <a16:creationId xmlns:a16="http://schemas.microsoft.com/office/drawing/2014/main" id="{430AF603-E368-D4A3-FECA-142C929EC6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5" y="2867"/>
                <a:ext cx="58" cy="58"/>
              </a:xfrm>
              <a:prstGeom prst="ellipse">
                <a:avLst/>
              </a:prstGeom>
              <a:solidFill>
                <a:schemeClr val="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30" name="Text Box 126">
              <a:extLst>
                <a:ext uri="{FF2B5EF4-FFF2-40B4-BE49-F238E27FC236}">
                  <a16:creationId xmlns:a16="http://schemas.microsoft.com/office/drawing/2014/main" id="{57003BEE-8E59-7D4B-B319-9E286204E9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3504"/>
              <a:ext cx="1296" cy="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it-IT" sz="1800">
                  <a:solidFill>
                    <a:srgbClr val="CC3300"/>
                  </a:solidFill>
                </a:rPr>
                <a:t>Electron Gun</a:t>
              </a:r>
            </a:p>
            <a:p>
              <a:pPr algn="l">
                <a:spcBef>
                  <a:spcPct val="40000"/>
                </a:spcBef>
              </a:pPr>
              <a:r>
                <a:rPr lang="en-US" altLang="it-IT"/>
                <a:t>Deliver stable beam current</a:t>
              </a:r>
            </a:p>
          </p:txBody>
        </p:sp>
        <p:sp>
          <p:nvSpPr>
            <p:cNvPr id="31" name="Line 127">
              <a:extLst>
                <a:ext uri="{FF2B5EF4-FFF2-40B4-BE49-F238E27FC236}">
                  <a16:creationId xmlns:a16="http://schemas.microsoft.com/office/drawing/2014/main" id="{5AC4AAFC-0204-8F6C-29C3-72373412C7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24" y="3504"/>
              <a:ext cx="336" cy="9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32" name="Text Box 128">
              <a:extLst>
                <a:ext uri="{FF2B5EF4-FFF2-40B4-BE49-F238E27FC236}">
                  <a16:creationId xmlns:a16="http://schemas.microsoft.com/office/drawing/2014/main" id="{11F2CB49-66D5-A510-2E9D-36A1B74667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2688"/>
              <a:ext cx="1776" cy="6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it-IT" sz="1800">
                  <a:solidFill>
                    <a:srgbClr val="CC3300"/>
                  </a:solidFill>
                </a:rPr>
                <a:t>Damping Ring</a:t>
              </a:r>
            </a:p>
            <a:p>
              <a:pPr algn="l">
                <a:spcBef>
                  <a:spcPct val="40000"/>
                </a:spcBef>
              </a:pPr>
              <a:r>
                <a:rPr lang="en-US" altLang="it-IT"/>
                <a:t>Reduce transverse phase space (emittance) so smaller transverse IP size achievable</a:t>
              </a:r>
            </a:p>
          </p:txBody>
        </p:sp>
        <p:sp>
          <p:nvSpPr>
            <p:cNvPr id="33" name="Line 129">
              <a:extLst>
                <a:ext uri="{FF2B5EF4-FFF2-40B4-BE49-F238E27FC236}">
                  <a16:creationId xmlns:a16="http://schemas.microsoft.com/office/drawing/2014/main" id="{C734E6C1-2770-0F51-7F8E-63194AC12B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2" y="2832"/>
              <a:ext cx="144" cy="9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34" name="Text Box 130">
              <a:extLst>
                <a:ext uri="{FF2B5EF4-FFF2-40B4-BE49-F238E27FC236}">
                  <a16:creationId xmlns:a16="http://schemas.microsoft.com/office/drawing/2014/main" id="{58F7CF88-EB51-6A84-6B64-A57537A478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" y="2016"/>
              <a:ext cx="1728" cy="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it-IT" sz="1800">
                  <a:solidFill>
                    <a:srgbClr val="CC3300"/>
                  </a:solidFill>
                </a:rPr>
                <a:t>Bunch Compressor</a:t>
              </a:r>
            </a:p>
            <a:p>
              <a:pPr algn="l">
                <a:spcBef>
                  <a:spcPct val="50000"/>
                </a:spcBef>
              </a:pPr>
              <a:r>
                <a:rPr lang="en-US" altLang="it-IT"/>
                <a:t>Reduce σ</a:t>
              </a:r>
              <a:r>
                <a:rPr lang="en-US" altLang="it-IT" baseline="-25000"/>
                <a:t>z</a:t>
              </a:r>
              <a:r>
                <a:rPr lang="en-US" altLang="it-IT"/>
                <a:t> to eliminate hourglass effect at IP</a:t>
              </a:r>
            </a:p>
          </p:txBody>
        </p:sp>
        <p:sp>
          <p:nvSpPr>
            <p:cNvPr id="35" name="Line 131">
              <a:extLst>
                <a:ext uri="{FF2B5EF4-FFF2-40B4-BE49-F238E27FC236}">
                  <a16:creationId xmlns:a16="http://schemas.microsoft.com/office/drawing/2014/main" id="{057A7775-8E35-49A2-C1CC-315219AF9D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6" y="2112"/>
              <a:ext cx="240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36" name="Text Box 132">
              <a:extLst>
                <a:ext uri="{FF2B5EF4-FFF2-40B4-BE49-F238E27FC236}">
                  <a16:creationId xmlns:a16="http://schemas.microsoft.com/office/drawing/2014/main" id="{6767B694-BAD2-66E0-5089-55F76CD66C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3264"/>
              <a:ext cx="1632" cy="5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it-IT" sz="1800">
                  <a:solidFill>
                    <a:srgbClr val="CC3300"/>
                  </a:solidFill>
                </a:rPr>
                <a:t>Positron Target</a:t>
              </a:r>
            </a:p>
            <a:p>
              <a:pPr algn="l">
                <a:spcBef>
                  <a:spcPct val="40000"/>
                </a:spcBef>
              </a:pPr>
              <a:r>
                <a:rPr lang="en-US" altLang="it-IT"/>
                <a:t>Use electrons to pair-produce positrons</a:t>
              </a:r>
              <a:r>
                <a:rPr lang="en-US" altLang="it-IT" sz="1600"/>
                <a:t> </a:t>
              </a:r>
            </a:p>
          </p:txBody>
        </p:sp>
        <p:sp>
          <p:nvSpPr>
            <p:cNvPr id="37" name="Line 133">
              <a:extLst>
                <a:ext uri="{FF2B5EF4-FFF2-40B4-BE49-F238E27FC236}">
                  <a16:creationId xmlns:a16="http://schemas.microsoft.com/office/drawing/2014/main" id="{15617929-C24E-778D-A137-E0AFC04622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3408"/>
              <a:ext cx="528" cy="4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38" name="Text Box 134">
              <a:extLst>
                <a:ext uri="{FF2B5EF4-FFF2-40B4-BE49-F238E27FC236}">
                  <a16:creationId xmlns:a16="http://schemas.microsoft.com/office/drawing/2014/main" id="{A5835BAE-C926-5749-B97D-5573BE66AA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4" y="1680"/>
              <a:ext cx="1104" cy="8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it-IT" sz="1800">
                  <a:solidFill>
                    <a:srgbClr val="CC3300"/>
                  </a:solidFill>
                </a:rPr>
                <a:t>Main Linac</a:t>
              </a:r>
            </a:p>
            <a:p>
              <a:pPr algn="l">
                <a:spcBef>
                  <a:spcPct val="50000"/>
                </a:spcBef>
              </a:pPr>
              <a:r>
                <a:rPr lang="en-US" altLang="it-IT"/>
                <a:t>Accelerate beam to IP energy without spoiling DR emittance</a:t>
              </a:r>
            </a:p>
          </p:txBody>
        </p:sp>
        <p:sp>
          <p:nvSpPr>
            <p:cNvPr id="39" name="Line 135">
              <a:extLst>
                <a:ext uri="{FF2B5EF4-FFF2-40B4-BE49-F238E27FC236}">
                  <a16:creationId xmlns:a16="http://schemas.microsoft.com/office/drawing/2014/main" id="{F756A1A0-A64B-8E73-DEE5-64D877C546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40" y="1296"/>
              <a:ext cx="48" cy="432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40" name="Line 136">
              <a:extLst>
                <a:ext uri="{FF2B5EF4-FFF2-40B4-BE49-F238E27FC236}">
                  <a16:creationId xmlns:a16="http://schemas.microsoft.com/office/drawing/2014/main" id="{40DA3E9D-930B-769A-789A-C25B0CDEDB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76" y="1584"/>
              <a:ext cx="0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sp>
          <p:nvSpPr>
            <p:cNvPr id="41" name="Text Box 137">
              <a:extLst>
                <a:ext uri="{FF2B5EF4-FFF2-40B4-BE49-F238E27FC236}">
                  <a16:creationId xmlns:a16="http://schemas.microsoft.com/office/drawing/2014/main" id="{DB3904D6-9A7A-6D9A-CC0A-003527659B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1392"/>
              <a:ext cx="1344" cy="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it-IT" sz="1800">
                  <a:solidFill>
                    <a:srgbClr val="CC3300"/>
                  </a:solidFill>
                </a:rPr>
                <a:t>Final Focus</a:t>
              </a:r>
            </a:p>
            <a:p>
              <a:pPr algn="l">
                <a:spcBef>
                  <a:spcPct val="30000"/>
                </a:spcBef>
              </a:pPr>
              <a:r>
                <a:rPr lang="en-US" altLang="it-IT"/>
                <a:t>Demagnify and collide beams</a:t>
              </a:r>
            </a:p>
          </p:txBody>
        </p:sp>
        <p:sp>
          <p:nvSpPr>
            <p:cNvPr id="42" name="Line 138">
              <a:extLst>
                <a:ext uri="{FF2B5EF4-FFF2-40B4-BE49-F238E27FC236}">
                  <a16:creationId xmlns:a16="http://schemas.microsoft.com/office/drawing/2014/main" id="{0EB32141-1446-CB20-94D8-5FA0276AFB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64" y="1440"/>
              <a:ext cx="240" cy="9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698050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DBA36F-7348-40E6-4FDD-C805BE869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Fighting for Luminosity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94B4E74-30E2-36FE-85B6-B07B16786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91047F1-72C8-D191-0FEF-910266E35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12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785D163-A64E-22F2-C8CF-A1303FD8A9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1FF8CE9-513A-7C6A-4D0C-67AD70BBE38A}"/>
              </a:ext>
            </a:extLst>
          </p:cNvPr>
          <p:cNvGrpSpPr/>
          <p:nvPr/>
        </p:nvGrpSpPr>
        <p:grpSpPr>
          <a:xfrm>
            <a:off x="1927755" y="999330"/>
            <a:ext cx="8640763" cy="5103815"/>
            <a:chOff x="1847851" y="1108075"/>
            <a:chExt cx="8640763" cy="5103815"/>
          </a:xfrm>
        </p:grpSpPr>
        <p:graphicFrame>
          <p:nvGraphicFramePr>
            <p:cNvPr id="7" name="Object 3">
              <a:extLst>
                <a:ext uri="{FF2B5EF4-FFF2-40B4-BE49-F238E27FC236}">
                  <a16:creationId xmlns:a16="http://schemas.microsoft.com/office/drawing/2014/main" id="{03B435D2-0A4B-7EF2-86F7-492E8C71403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41807" y="2644147"/>
            <a:ext cx="3201987" cy="1266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24574500" imgH="10528300" progId="Equation.3">
                    <p:embed/>
                  </p:oleObj>
                </mc:Choice>
                <mc:Fallback>
                  <p:oleObj name="Equation" r:id="rId2" imgW="24574500" imgH="10528300" progId="Equation.3">
                    <p:embed/>
                    <p:pic>
                      <p:nvPicPr>
                        <p:cNvPr id="7" name="Object 3">
                          <a:extLst>
                            <a:ext uri="{FF2B5EF4-FFF2-40B4-BE49-F238E27FC236}">
                              <a16:creationId xmlns:a16="http://schemas.microsoft.com/office/drawing/2014/main" id="{03B435D2-0A4B-7EF2-86F7-492E8C71403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41807" y="2644147"/>
                          <a:ext cx="3201987" cy="1266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87EEB997-2265-7DCB-AB1F-84CF34BC7B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3750" y="4149727"/>
              <a:ext cx="7056438" cy="2062163"/>
              <a:chOff x="340" y="2614"/>
              <a:chExt cx="4445" cy="1299"/>
            </a:xfrm>
          </p:grpSpPr>
          <p:sp>
            <p:nvSpPr>
              <p:cNvPr id="31" name="Rectangle 5">
                <a:extLst>
                  <a:ext uri="{FF2B5EF4-FFF2-40B4-BE49-F238E27FC236}">
                    <a16:creationId xmlns:a16="http://schemas.microsoft.com/office/drawing/2014/main" id="{FBD898D7-221F-962C-BF4C-6324B1BE43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" y="2614"/>
                <a:ext cx="4400" cy="12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66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it-IT" sz="2400" b="0" dirty="0">
                    <a:solidFill>
                      <a:schemeClr val="accent2"/>
                    </a:solidFill>
                  </a:rPr>
                  <a:t>   </a:t>
                </a:r>
                <a:r>
                  <a:rPr lang="en-US" altLang="it-IT" sz="2400" b="0" dirty="0">
                    <a:solidFill>
                      <a:srgbClr val="000099"/>
                    </a:solidFill>
                  </a:rPr>
                  <a:t>Parameters to play with</a:t>
                </a:r>
              </a:p>
              <a:p>
                <a:endParaRPr lang="en-US" altLang="it-IT" sz="800" b="0" dirty="0">
                  <a:solidFill>
                    <a:srgbClr val="CC3300"/>
                  </a:solidFill>
                </a:endParaRPr>
              </a:p>
              <a:p>
                <a:pPr algn="l"/>
                <a:r>
                  <a:rPr lang="en-US" altLang="it-IT" sz="1800" b="0" dirty="0"/>
                  <a:t>Reduce </a:t>
                </a:r>
                <a:r>
                  <a:rPr lang="en-US" altLang="it-IT" sz="1800" b="0" dirty="0">
                    <a:solidFill>
                      <a:srgbClr val="000099"/>
                    </a:solidFill>
                  </a:rPr>
                  <a:t>beam emittance</a:t>
                </a:r>
                <a:r>
                  <a:rPr lang="en-US" altLang="it-IT" sz="1800" b="0" dirty="0"/>
                  <a:t> (</a:t>
                </a:r>
                <a:r>
                  <a:rPr lang="el-GR" altLang="it-IT" sz="1800" b="0" i="1" dirty="0"/>
                  <a:t>ε</a:t>
                </a:r>
                <a:r>
                  <a:rPr lang="it-IT" altLang="it-IT" sz="1800" b="0" i="1" baseline="-25000" dirty="0"/>
                  <a:t>x</a:t>
                </a:r>
                <a:r>
                  <a:rPr lang="it-IT" altLang="it-IT" sz="1000" b="0" i="1" baseline="-25000" dirty="0"/>
                  <a:t> </a:t>
                </a:r>
                <a:r>
                  <a:rPr lang="en-US" altLang="it-IT" sz="2400" b="0" i="1" baseline="20000" dirty="0"/>
                  <a:t>.</a:t>
                </a:r>
                <a:r>
                  <a:rPr lang="el-GR" altLang="it-IT" sz="1800" b="0" i="1" dirty="0"/>
                  <a:t>ε</a:t>
                </a:r>
                <a:r>
                  <a:rPr lang="it-IT" altLang="it-IT" sz="1800" b="0" i="1" baseline="-25000" dirty="0"/>
                  <a:t>y </a:t>
                </a:r>
                <a:r>
                  <a:rPr lang="en-US" altLang="it-IT" sz="1800" b="0" dirty="0"/>
                  <a:t>) for smaller beam size (</a:t>
                </a:r>
                <a:r>
                  <a:rPr lang="el-GR" altLang="it-IT" sz="1800" b="0" i="1" dirty="0"/>
                  <a:t>σ</a:t>
                </a:r>
                <a:r>
                  <a:rPr lang="it-IT" altLang="it-IT" sz="1800" b="0" i="1" baseline="-25000" dirty="0"/>
                  <a:t>x</a:t>
                </a:r>
                <a:r>
                  <a:rPr lang="en-US" altLang="it-IT" sz="2400" b="0" i="1" baseline="20000" dirty="0"/>
                  <a:t>.</a:t>
                </a:r>
                <a:r>
                  <a:rPr lang="el-GR" altLang="it-IT" sz="1800" b="0" i="1" dirty="0"/>
                  <a:t>σ</a:t>
                </a:r>
                <a:r>
                  <a:rPr lang="it-IT" altLang="it-IT" sz="1800" b="0" i="1" baseline="-25000" dirty="0"/>
                  <a:t>y </a:t>
                </a:r>
                <a:r>
                  <a:rPr lang="en-US" altLang="it-IT" sz="1800" b="0" dirty="0"/>
                  <a:t>) </a:t>
                </a:r>
              </a:p>
              <a:p>
                <a:pPr algn="l"/>
                <a:endParaRPr lang="en-US" altLang="it-IT" sz="800" b="0" dirty="0"/>
              </a:p>
              <a:p>
                <a:pPr algn="l"/>
                <a:r>
                  <a:rPr lang="en-US" altLang="it-IT" sz="1800" b="0" dirty="0"/>
                  <a:t>Increase bunch population (</a:t>
                </a:r>
                <a:r>
                  <a:rPr lang="en-US" altLang="it-IT" sz="1800" b="0" i="1" dirty="0"/>
                  <a:t>N</a:t>
                </a:r>
                <a:r>
                  <a:rPr lang="en-US" altLang="it-IT" sz="1800" b="0" i="1" baseline="-25000" dirty="0"/>
                  <a:t>e</a:t>
                </a:r>
                <a:r>
                  <a:rPr lang="en-US" altLang="it-IT" sz="1800" b="0" dirty="0"/>
                  <a:t> )</a:t>
                </a:r>
              </a:p>
              <a:p>
                <a:pPr algn="l"/>
                <a:endParaRPr lang="en-US" altLang="it-IT" sz="800" b="0" dirty="0"/>
              </a:p>
              <a:p>
                <a:pPr algn="l"/>
                <a:r>
                  <a:rPr lang="en-US" altLang="it-IT" sz="1800" b="0" dirty="0"/>
                  <a:t>Increase beam power</a:t>
                </a:r>
              </a:p>
              <a:p>
                <a:pPr algn="l"/>
                <a:endParaRPr lang="en-US" altLang="it-IT" sz="800" b="0" dirty="0"/>
              </a:p>
              <a:p>
                <a:pPr algn="l"/>
                <a:r>
                  <a:rPr lang="en-US" altLang="it-IT" sz="1800" b="0" dirty="0"/>
                  <a:t>Increase </a:t>
                </a:r>
                <a:r>
                  <a:rPr lang="en-US" altLang="it-IT" sz="1800" b="0" dirty="0">
                    <a:solidFill>
                      <a:srgbClr val="CC3300"/>
                    </a:solidFill>
                  </a:rPr>
                  <a:t>beam to-plug power efficiency</a:t>
                </a:r>
                <a:r>
                  <a:rPr lang="en-US" altLang="it-IT" sz="1800" b="0" dirty="0"/>
                  <a:t> for cost</a:t>
                </a:r>
                <a:endParaRPr lang="it-IT" altLang="it-IT" sz="1800" b="0" dirty="0"/>
              </a:p>
            </p:txBody>
          </p:sp>
          <p:sp>
            <p:nvSpPr>
              <p:cNvPr id="32" name="Line 6">
                <a:extLst>
                  <a:ext uri="{FF2B5EF4-FFF2-40B4-BE49-F238E27FC236}">
                    <a16:creationId xmlns:a16="http://schemas.microsoft.com/office/drawing/2014/main" id="{BDFAE426-6293-8061-E420-C5E33BCD0D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" y="2886"/>
                <a:ext cx="0" cy="194"/>
              </a:xfrm>
              <a:prstGeom prst="line">
                <a:avLst/>
              </a:prstGeom>
              <a:noFill/>
              <a:ln w="38100">
                <a:solidFill>
                  <a:srgbClr val="66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b="0"/>
              </a:p>
            </p:txBody>
          </p:sp>
          <p:sp>
            <p:nvSpPr>
              <p:cNvPr id="33" name="Line 7">
                <a:extLst>
                  <a:ext uri="{FF2B5EF4-FFF2-40B4-BE49-F238E27FC236}">
                    <a16:creationId xmlns:a16="http://schemas.microsoft.com/office/drawing/2014/main" id="{A65675F0-6609-4147-6E51-712C4F780F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0" y="3612"/>
                <a:ext cx="3" cy="195"/>
              </a:xfrm>
              <a:prstGeom prst="line">
                <a:avLst/>
              </a:prstGeom>
              <a:noFill/>
              <a:ln w="38100">
                <a:solidFill>
                  <a:srgbClr val="CC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b="0"/>
              </a:p>
            </p:txBody>
          </p:sp>
          <p:sp>
            <p:nvSpPr>
              <p:cNvPr id="34" name="Line 8">
                <a:extLst>
                  <a:ext uri="{FF2B5EF4-FFF2-40B4-BE49-F238E27FC236}">
                    <a16:creationId xmlns:a16="http://schemas.microsoft.com/office/drawing/2014/main" id="{7CF03DC3-C579-7020-33B5-7A817CE9A1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0" y="3359"/>
                <a:ext cx="3" cy="195"/>
              </a:xfrm>
              <a:prstGeom prst="line">
                <a:avLst/>
              </a:prstGeom>
              <a:noFill/>
              <a:ln w="38100">
                <a:solidFill>
                  <a:srgbClr val="CC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b="0"/>
              </a:p>
            </p:txBody>
          </p:sp>
          <p:sp>
            <p:nvSpPr>
              <p:cNvPr id="35" name="Line 9">
                <a:extLst>
                  <a:ext uri="{FF2B5EF4-FFF2-40B4-BE49-F238E27FC236}">
                    <a16:creationId xmlns:a16="http://schemas.microsoft.com/office/drawing/2014/main" id="{9CBFEB9A-706E-8A20-8E36-69B9226199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0" y="3113"/>
                <a:ext cx="3" cy="195"/>
              </a:xfrm>
              <a:prstGeom prst="line">
                <a:avLst/>
              </a:prstGeom>
              <a:noFill/>
              <a:ln w="38100">
                <a:solidFill>
                  <a:srgbClr val="CC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b="0"/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B19F89B0-C63A-DB77-FC73-5542E091D7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47851" y="2349500"/>
              <a:ext cx="8640763" cy="1098550"/>
              <a:chOff x="204" y="1525"/>
              <a:chExt cx="5443" cy="692"/>
            </a:xfrm>
          </p:grpSpPr>
          <p:sp>
            <p:nvSpPr>
              <p:cNvPr id="29" name="Text Box 11">
                <a:extLst>
                  <a:ext uri="{FF2B5EF4-FFF2-40B4-BE49-F238E27FC236}">
                    <a16:creationId xmlns:a16="http://schemas.microsoft.com/office/drawing/2014/main" id="{52158A4A-AF3F-6100-4077-EEB3A32356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50" y="1525"/>
                <a:ext cx="1497" cy="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66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l"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627063" algn="l"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algn="l"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algn="l"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algn="l"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it-IT" altLang="it-IT" sz="1200" b="0" i="1">
                    <a:latin typeface="Comic Sans MS" panose="030F0902030302020204" pitchFamily="66" charset="0"/>
                  </a:rPr>
                  <a:t>n</a:t>
                </a:r>
                <a:r>
                  <a:rPr lang="it-IT" altLang="it-IT" sz="1200" b="0" i="1" baseline="-25000">
                    <a:latin typeface="Comic Sans MS" panose="030F0902030302020204" pitchFamily="66" charset="0"/>
                  </a:rPr>
                  <a:t>b</a:t>
                </a:r>
                <a:r>
                  <a:rPr lang="it-IT" altLang="it-IT" sz="1200" b="0" i="1">
                    <a:latin typeface="Comic Sans MS" panose="030F0902030302020204" pitchFamily="66" charset="0"/>
                  </a:rPr>
                  <a:t>	=</a:t>
                </a:r>
                <a:r>
                  <a:rPr lang="it-IT" altLang="it-IT" sz="1200" b="0">
                    <a:latin typeface="Comic Sans MS" panose="030F0902030302020204" pitchFamily="66" charset="0"/>
                  </a:rPr>
                  <a:t> 	</a:t>
                </a:r>
                <a:r>
                  <a:rPr lang="en-US" altLang="it-IT" sz="1200" b="0">
                    <a:latin typeface="Comic Sans MS" panose="030F0902030302020204" pitchFamily="66" charset="0"/>
                  </a:rPr>
                  <a:t># of bunches per pulse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altLang="it-IT" sz="1200" b="0" i="1">
                    <a:latin typeface="Comic Sans MS" panose="030F0902030302020204" pitchFamily="66" charset="0"/>
                  </a:rPr>
                  <a:t>f</a:t>
                </a:r>
                <a:r>
                  <a:rPr lang="en-US" altLang="it-IT" sz="1200" b="0" i="1" baseline="-25000">
                    <a:latin typeface="Comic Sans MS" panose="030F0902030302020204" pitchFamily="66" charset="0"/>
                  </a:rPr>
                  <a:t>rep</a:t>
                </a:r>
                <a:r>
                  <a:rPr lang="en-US" altLang="it-IT" sz="1200" b="0">
                    <a:latin typeface="Comic Sans MS" panose="030F0902030302020204" pitchFamily="66" charset="0"/>
                  </a:rPr>
                  <a:t>	=	pulse repetition rate</a:t>
                </a:r>
              </a:p>
              <a:p>
                <a:pPr>
                  <a:spcBef>
                    <a:spcPct val="50000"/>
                  </a:spcBef>
                </a:pPr>
                <a:r>
                  <a:rPr lang="it-IT" altLang="it-IT" sz="1200" b="0" i="1">
                    <a:latin typeface="Comic Sans MS" panose="030F0902030302020204" pitchFamily="66" charset="0"/>
                  </a:rPr>
                  <a:t>P</a:t>
                </a:r>
                <a:r>
                  <a:rPr lang="it-IT" altLang="it-IT" sz="1200" b="0" i="1" baseline="-25000">
                    <a:latin typeface="Comic Sans MS" panose="030F0902030302020204" pitchFamily="66" charset="0"/>
                  </a:rPr>
                  <a:t>b</a:t>
                </a:r>
                <a:r>
                  <a:rPr lang="it-IT" altLang="it-IT" sz="1200" b="0" i="1">
                    <a:latin typeface="Comic Sans MS" panose="030F0902030302020204" pitchFamily="66" charset="0"/>
                  </a:rPr>
                  <a:t> 	=</a:t>
                </a:r>
                <a:r>
                  <a:rPr lang="it-IT" altLang="it-IT" sz="1200" b="0">
                    <a:latin typeface="Comic Sans MS" panose="030F0902030302020204" pitchFamily="66" charset="0"/>
                  </a:rPr>
                  <a:t> 	</a:t>
                </a:r>
                <a:r>
                  <a:rPr lang="en-US" altLang="it-IT" sz="1200" b="0">
                    <a:latin typeface="Comic Sans MS" panose="030F0902030302020204" pitchFamily="66" charset="0"/>
                  </a:rPr>
                  <a:t>beam power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altLang="it-IT" sz="1200" b="0" i="1">
                    <a:latin typeface="Comic Sans MS" panose="030F0902030302020204" pitchFamily="66" charset="0"/>
                  </a:rPr>
                  <a:t>E</a:t>
                </a:r>
                <a:r>
                  <a:rPr lang="en-US" altLang="it-IT" sz="1200" b="0" i="1" baseline="-25000">
                    <a:latin typeface="Comic Sans MS" panose="030F0902030302020204" pitchFamily="66" charset="0"/>
                  </a:rPr>
                  <a:t>c.m.</a:t>
                </a:r>
                <a:r>
                  <a:rPr lang="en-US" altLang="it-IT" sz="1200" b="0">
                    <a:latin typeface="Comic Sans MS" panose="030F0902030302020204" pitchFamily="66" charset="0"/>
                  </a:rPr>
                  <a:t>=	center of mass energy</a:t>
                </a:r>
                <a:endParaRPr lang="it-IT" altLang="it-IT" sz="1200" b="0">
                  <a:latin typeface="Comic Sans MS" panose="030F0902030302020204" pitchFamily="66" charset="0"/>
                </a:endParaRPr>
              </a:p>
            </p:txBody>
          </p:sp>
          <p:sp>
            <p:nvSpPr>
              <p:cNvPr id="30" name="Text Box 12">
                <a:extLst>
                  <a:ext uri="{FF2B5EF4-FFF2-40B4-BE49-F238E27FC236}">
                    <a16:creationId xmlns:a16="http://schemas.microsoft.com/office/drawing/2014/main" id="{5C14FBD8-CDBA-3AB1-D60D-D42F24801B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4" y="1525"/>
                <a:ext cx="1497" cy="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66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l"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algn="l"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algn="l"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algn="l"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algn="l"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it-IT" altLang="it-IT" sz="1200" b="0" i="1" dirty="0">
                    <a:latin typeface="Comic Sans MS" panose="030F0902030302020204" pitchFamily="66" charset="0"/>
                  </a:rPr>
                  <a:t>L 	= 	</a:t>
                </a:r>
                <a:r>
                  <a:rPr lang="it-IT" altLang="it-IT" sz="1200" b="0" dirty="0" err="1">
                    <a:latin typeface="Comic Sans MS" panose="030F0902030302020204" pitchFamily="66" charset="0"/>
                  </a:rPr>
                  <a:t>Luminosity</a:t>
                </a:r>
                <a:endParaRPr lang="it-IT" altLang="it-IT" sz="1200" b="0" dirty="0">
                  <a:latin typeface="Comic Sans MS" panose="030F0902030302020204" pitchFamily="66" charset="0"/>
                </a:endParaRPr>
              </a:p>
              <a:p>
                <a:pPr>
                  <a:spcBef>
                    <a:spcPct val="50000"/>
                  </a:spcBef>
                </a:pPr>
                <a:r>
                  <a:rPr lang="it-IT" altLang="it-IT" sz="1200" b="0" i="1" dirty="0">
                    <a:latin typeface="Comic Sans MS" panose="030F0902030302020204" pitchFamily="66" charset="0"/>
                  </a:rPr>
                  <a:t>N</a:t>
                </a:r>
                <a:r>
                  <a:rPr lang="it-IT" altLang="it-IT" sz="1200" b="0" i="1" baseline="-25000" dirty="0">
                    <a:latin typeface="Comic Sans MS" panose="030F0902030302020204" pitchFamily="66" charset="0"/>
                  </a:rPr>
                  <a:t>e</a:t>
                </a:r>
                <a:r>
                  <a:rPr lang="it-IT" altLang="it-IT" sz="1200" b="0" i="1" dirty="0">
                    <a:latin typeface="Comic Sans MS" panose="030F0902030302020204" pitchFamily="66" charset="0"/>
                  </a:rPr>
                  <a:t> 	=</a:t>
                </a:r>
                <a:r>
                  <a:rPr lang="it-IT" altLang="it-IT" sz="1200" b="0" dirty="0">
                    <a:latin typeface="Comic Sans MS" panose="030F0902030302020204" pitchFamily="66" charset="0"/>
                  </a:rPr>
                  <a:t>  	</a:t>
                </a:r>
                <a:r>
                  <a:rPr lang="en-US" altLang="it-IT" sz="1200" b="0" dirty="0">
                    <a:latin typeface="Comic Sans MS" panose="030F0902030302020204" pitchFamily="66" charset="0"/>
                  </a:rPr>
                  <a:t># of electron per bunch</a:t>
                </a:r>
              </a:p>
              <a:p>
                <a:pPr>
                  <a:spcBef>
                    <a:spcPct val="50000"/>
                  </a:spcBef>
                </a:pPr>
                <a:r>
                  <a:rPr lang="el-GR" altLang="it-IT" sz="1200" b="0" i="1" dirty="0" err="1">
                    <a:latin typeface="Comic Sans MS" panose="030F0902030302020204" pitchFamily="66" charset="0"/>
                  </a:rPr>
                  <a:t>σ</a:t>
                </a:r>
                <a:r>
                  <a:rPr lang="el-GR" altLang="it-IT" sz="1200" b="0" i="1" baseline="-25000" dirty="0" err="1">
                    <a:latin typeface="Comic Sans MS" panose="030F0902030302020204" pitchFamily="66" charset="0"/>
                  </a:rPr>
                  <a:t>x</a:t>
                </a:r>
                <a:r>
                  <a:rPr lang="en-US" altLang="it-IT" sz="1200" b="0" i="1" baseline="-25000" dirty="0">
                    <a:latin typeface="Comic Sans MS" panose="030F0902030302020204" pitchFamily="66" charset="0"/>
                  </a:rPr>
                  <a:t>,y</a:t>
                </a:r>
                <a:r>
                  <a:rPr lang="en-US" altLang="it-IT" sz="1200" b="0" dirty="0">
                    <a:latin typeface="Comic Sans MS" panose="030F0902030302020204" pitchFamily="66" charset="0"/>
                  </a:rPr>
                  <a:t>	= 	beam sizes at IP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altLang="it-IT" sz="1200" b="0" dirty="0">
                    <a:latin typeface="Comic Sans MS" panose="030F0902030302020204" pitchFamily="66" charset="0"/>
                  </a:rPr>
                  <a:t>IP 	= 	interaction point</a:t>
                </a:r>
                <a:endParaRPr lang="it-IT" altLang="it-IT" sz="1200" b="0" dirty="0">
                  <a:latin typeface="Comic Sans MS" panose="030F0902030302020204" pitchFamily="66" charset="0"/>
                </a:endParaRPr>
              </a:p>
            </p:txBody>
          </p:sp>
        </p:grpSp>
        <p:graphicFrame>
          <p:nvGraphicFramePr>
            <p:cNvPr id="10" name="Object 13">
              <a:extLst>
                <a:ext uri="{FF2B5EF4-FFF2-40B4-BE49-F238E27FC236}">
                  <a16:creationId xmlns:a16="http://schemas.microsoft.com/office/drawing/2014/main" id="{148D3180-C7CD-6654-18A9-6E88FBF54B0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33914" y="5413376"/>
            <a:ext cx="1908175" cy="3667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8968700" imgH="5562600" progId="Equation.3">
                    <p:embed/>
                  </p:oleObj>
                </mc:Choice>
                <mc:Fallback>
                  <p:oleObj name="Equation" r:id="rId4" imgW="28968700" imgH="5562600" progId="Equation.3">
                    <p:embed/>
                    <p:pic>
                      <p:nvPicPr>
                        <p:cNvPr id="10" name="Object 13">
                          <a:extLst>
                            <a:ext uri="{FF2B5EF4-FFF2-40B4-BE49-F238E27FC236}">
                              <a16:creationId xmlns:a16="http://schemas.microsoft.com/office/drawing/2014/main" id="{148D3180-C7CD-6654-18A9-6E88FBF54B0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33914" y="5413376"/>
                          <a:ext cx="1908175" cy="3667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rgbClr val="6666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1" name="Group 14">
              <a:extLst>
                <a:ext uri="{FF2B5EF4-FFF2-40B4-BE49-F238E27FC236}">
                  <a16:creationId xmlns:a16="http://schemas.microsoft.com/office/drawing/2014/main" id="{2F519612-F1F0-2C27-FAF8-498CEF3AD9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47851" y="1108075"/>
              <a:ext cx="8620125" cy="1373188"/>
              <a:chOff x="204" y="698"/>
              <a:chExt cx="5430" cy="865"/>
            </a:xfrm>
          </p:grpSpPr>
          <p:grpSp>
            <p:nvGrpSpPr>
              <p:cNvPr id="12" name="Group 15">
                <a:extLst>
                  <a:ext uri="{FF2B5EF4-FFF2-40B4-BE49-F238E27FC236}">
                    <a16:creationId xmlns:a16="http://schemas.microsoft.com/office/drawing/2014/main" id="{8E7E2680-7F76-2757-17E1-3D33652D55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4" y="698"/>
                <a:ext cx="3833" cy="865"/>
                <a:chOff x="204" y="698"/>
                <a:chExt cx="3833" cy="865"/>
              </a:xfrm>
            </p:grpSpPr>
            <p:graphicFrame>
              <p:nvGraphicFramePr>
                <p:cNvPr id="14" name="Object 16">
                  <a:extLst>
                    <a:ext uri="{FF2B5EF4-FFF2-40B4-BE49-F238E27FC236}">
                      <a16:creationId xmlns:a16="http://schemas.microsoft.com/office/drawing/2014/main" id="{BDA0C411-B8C2-6CD2-7182-50605ACDC75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04" y="698"/>
                <a:ext cx="1196" cy="82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6" imgW="14922500" imgH="11112500" progId="Equation.3">
                        <p:embed/>
                      </p:oleObj>
                    </mc:Choice>
                    <mc:Fallback>
                      <p:oleObj name="Equation" r:id="rId6" imgW="14922500" imgH="11112500" progId="Equation.3">
                        <p:embed/>
                        <p:pic>
                          <p:nvPicPr>
                            <p:cNvPr id="14" name="Object 16">
                              <a:extLst>
                                <a:ext uri="{FF2B5EF4-FFF2-40B4-BE49-F238E27FC236}">
                                  <a16:creationId xmlns:a16="http://schemas.microsoft.com/office/drawing/2014/main" id="{BDA0C411-B8C2-6CD2-7182-50605ACDC75A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" y="698"/>
                              <a:ext cx="1196" cy="82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15" name="Group 17">
                  <a:extLst>
                    <a:ext uri="{FF2B5EF4-FFF2-40B4-BE49-F238E27FC236}">
                      <a16:creationId xmlns:a16="http://schemas.microsoft.com/office/drawing/2014/main" id="{D5275F91-9B4B-9805-4318-1B67E49BB6C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64" y="849"/>
                  <a:ext cx="1665" cy="480"/>
                  <a:chOff x="1964" y="849"/>
                  <a:chExt cx="1665" cy="480"/>
                </a:xfrm>
              </p:grpSpPr>
              <p:sp>
                <p:nvSpPr>
                  <p:cNvPr id="20" name="AutoShape 18">
                    <a:extLst>
                      <a:ext uri="{FF2B5EF4-FFF2-40B4-BE49-F238E27FC236}">
                        <a16:creationId xmlns:a16="http://schemas.microsoft.com/office/drawing/2014/main" id="{AFD38E07-7EB6-C542-0037-1281CD3CCD5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64" y="1039"/>
                    <a:ext cx="780" cy="96"/>
                  </a:xfrm>
                  <a:prstGeom prst="flowChartMagneticDrum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rgbClr val="FF0000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 b="0"/>
                  </a:p>
                </p:txBody>
              </p:sp>
              <p:sp>
                <p:nvSpPr>
                  <p:cNvPr id="21" name="AutoShape 19">
                    <a:extLst>
                      <a:ext uri="{FF2B5EF4-FFF2-40B4-BE49-F238E27FC236}">
                        <a16:creationId xmlns:a16="http://schemas.microsoft.com/office/drawing/2014/main" id="{4B51AF10-0ABD-AB7C-3F31-19B8C46CE1B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49" y="1039"/>
                    <a:ext cx="780" cy="96"/>
                  </a:xfrm>
                  <a:prstGeom prst="flowChartMagneticDrum">
                    <a:avLst/>
                  </a:prstGeom>
                  <a:gradFill rotWithShape="0">
                    <a:gsLst>
                      <a:gs pos="0">
                        <a:srgbClr val="FF0000"/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 b="0"/>
                  </a:p>
                </p:txBody>
              </p:sp>
              <p:grpSp>
                <p:nvGrpSpPr>
                  <p:cNvPr id="22" name="Group 20">
                    <a:extLst>
                      <a:ext uri="{FF2B5EF4-FFF2-40B4-BE49-F238E27FC236}">
                        <a16:creationId xmlns:a16="http://schemas.microsoft.com/office/drawing/2014/main" id="{BB0B4598-1402-072D-5E8A-4271962094A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23" y="849"/>
                    <a:ext cx="0" cy="480"/>
                    <a:chOff x="3984" y="1632"/>
                    <a:chExt cx="0" cy="480"/>
                  </a:xfrm>
                </p:grpSpPr>
                <p:sp>
                  <p:nvSpPr>
                    <p:cNvPr id="27" name="Line 21">
                      <a:extLst>
                        <a:ext uri="{FF2B5EF4-FFF2-40B4-BE49-F238E27FC236}">
                          <a16:creationId xmlns:a16="http://schemas.microsoft.com/office/drawing/2014/main" id="{9229897A-4BE3-1C69-B61C-1CD1597B973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84" y="1920"/>
                      <a:ext cx="0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 type="triangle" w="med" len="med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 b="0"/>
                    </a:p>
                  </p:txBody>
                </p:sp>
                <p:sp>
                  <p:nvSpPr>
                    <p:cNvPr id="28" name="Line 22">
                      <a:extLst>
                        <a:ext uri="{FF2B5EF4-FFF2-40B4-BE49-F238E27FC236}">
                          <a16:creationId xmlns:a16="http://schemas.microsoft.com/office/drawing/2014/main" id="{F517F213-BF3C-CB21-9BD6-74B98594D19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84" y="1632"/>
                      <a:ext cx="0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 type="triangle" w="med" len="med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 b="0"/>
                    </a:p>
                  </p:txBody>
                </p:sp>
              </p:grpSp>
              <p:grpSp>
                <p:nvGrpSpPr>
                  <p:cNvPr id="23" name="Group 23">
                    <a:extLst>
                      <a:ext uri="{FF2B5EF4-FFF2-40B4-BE49-F238E27FC236}">
                        <a16:creationId xmlns:a16="http://schemas.microsoft.com/office/drawing/2014/main" id="{DBCAD27F-A683-C8BE-9509-F5C5456DA06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71" y="1086"/>
                    <a:ext cx="690" cy="1"/>
                    <a:chOff x="3643" y="1871"/>
                    <a:chExt cx="637" cy="1"/>
                  </a:xfrm>
                </p:grpSpPr>
                <p:sp>
                  <p:nvSpPr>
                    <p:cNvPr id="25" name="Line 24">
                      <a:extLst>
                        <a:ext uri="{FF2B5EF4-FFF2-40B4-BE49-F238E27FC236}">
                          <a16:creationId xmlns:a16="http://schemas.microsoft.com/office/drawing/2014/main" id="{2B520482-BA2F-0251-C2C7-4A1FBD509DC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rot="5400000">
                      <a:off x="3739" y="1775"/>
                      <a:ext cx="0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 type="triangle" w="med" len="med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 b="0"/>
                    </a:p>
                  </p:txBody>
                </p:sp>
                <p:sp>
                  <p:nvSpPr>
                    <p:cNvPr id="26" name="Line 25">
                      <a:extLst>
                        <a:ext uri="{FF2B5EF4-FFF2-40B4-BE49-F238E27FC236}">
                          <a16:creationId xmlns:a16="http://schemas.microsoft.com/office/drawing/2014/main" id="{F31CE903-71E4-F1F1-995A-CC3E0CBAD9C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rot="5400000" flipV="1">
                      <a:off x="4184" y="1776"/>
                      <a:ext cx="0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 type="triangle" w="med" len="med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 b="0"/>
                    </a:p>
                  </p:txBody>
                </p:sp>
              </p:grpSp>
              <p:graphicFrame>
                <p:nvGraphicFramePr>
                  <p:cNvPr id="24" name="Object 26">
                    <a:extLst>
                      <a:ext uri="{FF2B5EF4-FFF2-40B4-BE49-F238E27FC236}">
                        <a16:creationId xmlns:a16="http://schemas.microsoft.com/office/drawing/2014/main" id="{D8794580-B0B1-71E4-1F29-A0902C53C586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3013" y="954"/>
                  <a:ext cx="244" cy="265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8" imgW="4394200" imgH="5270500" progId="Equation.3">
                          <p:embed/>
                        </p:oleObj>
                      </mc:Choice>
                      <mc:Fallback>
                        <p:oleObj name="Equation" r:id="rId8" imgW="4394200" imgH="5270500" progId="Equation.3">
                          <p:embed/>
                          <p:pic>
                            <p:nvPicPr>
                              <p:cNvPr id="24" name="Object 26">
                                <a:extLst>
                                  <a:ext uri="{FF2B5EF4-FFF2-40B4-BE49-F238E27FC236}">
                                    <a16:creationId xmlns:a16="http://schemas.microsoft.com/office/drawing/2014/main" id="{D8794580-B0B1-71E4-1F29-A0902C53C586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9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013" y="954"/>
                                <a:ext cx="244" cy="265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noFill/>
                              </a:ln>
                              <a:effectLst/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graphicFrame>
              <p:nvGraphicFramePr>
                <p:cNvPr id="16" name="Object 27">
                  <a:extLst>
                    <a:ext uri="{FF2B5EF4-FFF2-40B4-BE49-F238E27FC236}">
                      <a16:creationId xmlns:a16="http://schemas.microsoft.com/office/drawing/2014/main" id="{CE25D56E-474C-5E04-8697-911AECAE4B3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508" y="1275"/>
                <a:ext cx="264" cy="28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10" imgW="4686300" imgH="5562600" progId="Equation.3">
                        <p:embed/>
                      </p:oleObj>
                    </mc:Choice>
                    <mc:Fallback>
                      <p:oleObj name="Equation" r:id="rId10" imgW="4686300" imgH="5562600" progId="Equation.3">
                        <p:embed/>
                        <p:pic>
                          <p:nvPicPr>
                            <p:cNvPr id="16" name="Object 27">
                              <a:extLst>
                                <a:ext uri="{FF2B5EF4-FFF2-40B4-BE49-F238E27FC236}">
                                  <a16:creationId xmlns:a16="http://schemas.microsoft.com/office/drawing/2014/main" id="{CE25D56E-474C-5E04-8697-911AECAE4B3B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508" y="1275"/>
                              <a:ext cx="264" cy="28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17" name="Group 28">
                  <a:extLst>
                    <a:ext uri="{FF2B5EF4-FFF2-40B4-BE49-F238E27FC236}">
                      <a16:creationId xmlns:a16="http://schemas.microsoft.com/office/drawing/2014/main" id="{D1C279A5-D65D-80A6-1488-275D2800A26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6" y="1017"/>
                  <a:ext cx="2481" cy="144"/>
                  <a:chOff x="2990" y="1802"/>
                  <a:chExt cx="2290" cy="144"/>
                </a:xfrm>
              </p:grpSpPr>
              <p:sp>
                <p:nvSpPr>
                  <p:cNvPr id="18" name="AutoShape 29">
                    <a:extLst>
                      <a:ext uri="{FF2B5EF4-FFF2-40B4-BE49-F238E27FC236}">
                        <a16:creationId xmlns:a16="http://schemas.microsoft.com/office/drawing/2014/main" id="{75943D56-DF7C-C140-625E-46CFE51A8C3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90" y="1802"/>
                    <a:ext cx="336" cy="144"/>
                  </a:xfrm>
                  <a:custGeom>
                    <a:avLst/>
                    <a:gdLst>
                      <a:gd name="G0" fmla="+- 16200 0 0"/>
                      <a:gd name="G1" fmla="+- 5400 0 0"/>
                      <a:gd name="G2" fmla="+- 21600 0 5400"/>
                      <a:gd name="G3" fmla="+- 10800 0 5400"/>
                      <a:gd name="G4" fmla="+- 21600 0 16200"/>
                      <a:gd name="G5" fmla="*/ G4 G3 10800"/>
                      <a:gd name="G6" fmla="+- 21600 0 G5"/>
                      <a:gd name="T0" fmla="*/ 16200 w 21600"/>
                      <a:gd name="T1" fmla="*/ 0 h 21600"/>
                      <a:gd name="T2" fmla="*/ 0 w 21600"/>
                      <a:gd name="T3" fmla="*/ 10800 h 21600"/>
                      <a:gd name="T4" fmla="*/ 16200 w 21600"/>
                      <a:gd name="T5" fmla="*/ 21600 h 21600"/>
                      <a:gd name="T6" fmla="*/ 21600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3375 w 21600"/>
                      <a:gd name="T13" fmla="*/ G1 h 21600"/>
                      <a:gd name="T14" fmla="*/ G6 w 21600"/>
                      <a:gd name="T15" fmla="*/ G2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6200" y="0"/>
                        </a:moveTo>
                        <a:lnTo>
                          <a:pt x="16200" y="5400"/>
                        </a:lnTo>
                        <a:lnTo>
                          <a:pt x="3375" y="5400"/>
                        </a:lnTo>
                        <a:lnTo>
                          <a:pt x="3375" y="16200"/>
                        </a:lnTo>
                        <a:lnTo>
                          <a:pt x="16200" y="16200"/>
                        </a:lnTo>
                        <a:lnTo>
                          <a:pt x="16200" y="21600"/>
                        </a:lnTo>
                        <a:lnTo>
                          <a:pt x="21600" y="10800"/>
                        </a:lnTo>
                        <a:close/>
                      </a:path>
                      <a:path w="21600" h="21600">
                        <a:moveTo>
                          <a:pt x="1350" y="5400"/>
                        </a:moveTo>
                        <a:lnTo>
                          <a:pt x="1350" y="16200"/>
                        </a:lnTo>
                        <a:lnTo>
                          <a:pt x="2700" y="16200"/>
                        </a:lnTo>
                        <a:lnTo>
                          <a:pt x="2700" y="5400"/>
                        </a:lnTo>
                        <a:close/>
                      </a:path>
                      <a:path w="21600" h="21600">
                        <a:moveTo>
                          <a:pt x="0" y="5400"/>
                        </a:moveTo>
                        <a:lnTo>
                          <a:pt x="0" y="16200"/>
                        </a:lnTo>
                        <a:lnTo>
                          <a:pt x="675" y="16200"/>
                        </a:lnTo>
                        <a:lnTo>
                          <a:pt x="675" y="540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 b="0"/>
                  </a:p>
                </p:txBody>
              </p:sp>
              <p:sp>
                <p:nvSpPr>
                  <p:cNvPr id="19" name="AutoShape 30">
                    <a:extLst>
                      <a:ext uri="{FF2B5EF4-FFF2-40B4-BE49-F238E27FC236}">
                        <a16:creationId xmlns:a16="http://schemas.microsoft.com/office/drawing/2014/main" id="{C702F117-BC9F-15B4-CEA1-B8A064E44C8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944" y="1802"/>
                    <a:ext cx="336" cy="144"/>
                  </a:xfrm>
                  <a:custGeom>
                    <a:avLst/>
                    <a:gdLst>
                      <a:gd name="G0" fmla="+- 16200 0 0"/>
                      <a:gd name="G1" fmla="+- 5400 0 0"/>
                      <a:gd name="G2" fmla="+- 21600 0 5400"/>
                      <a:gd name="G3" fmla="+- 10800 0 5400"/>
                      <a:gd name="G4" fmla="+- 21600 0 16200"/>
                      <a:gd name="G5" fmla="*/ G4 G3 10800"/>
                      <a:gd name="G6" fmla="+- 21600 0 G5"/>
                      <a:gd name="T0" fmla="*/ 16200 w 21600"/>
                      <a:gd name="T1" fmla="*/ 0 h 21600"/>
                      <a:gd name="T2" fmla="*/ 0 w 21600"/>
                      <a:gd name="T3" fmla="*/ 10800 h 21600"/>
                      <a:gd name="T4" fmla="*/ 16200 w 21600"/>
                      <a:gd name="T5" fmla="*/ 21600 h 21600"/>
                      <a:gd name="T6" fmla="*/ 21600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3375 w 21600"/>
                      <a:gd name="T13" fmla="*/ G1 h 21600"/>
                      <a:gd name="T14" fmla="*/ G6 w 21600"/>
                      <a:gd name="T15" fmla="*/ G2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6200" y="0"/>
                        </a:moveTo>
                        <a:lnTo>
                          <a:pt x="16200" y="5400"/>
                        </a:lnTo>
                        <a:lnTo>
                          <a:pt x="3375" y="5400"/>
                        </a:lnTo>
                        <a:lnTo>
                          <a:pt x="3375" y="16200"/>
                        </a:lnTo>
                        <a:lnTo>
                          <a:pt x="16200" y="16200"/>
                        </a:lnTo>
                        <a:lnTo>
                          <a:pt x="16200" y="21600"/>
                        </a:lnTo>
                        <a:lnTo>
                          <a:pt x="21600" y="10800"/>
                        </a:lnTo>
                        <a:close/>
                      </a:path>
                      <a:path w="21600" h="21600">
                        <a:moveTo>
                          <a:pt x="1350" y="5400"/>
                        </a:moveTo>
                        <a:lnTo>
                          <a:pt x="1350" y="16200"/>
                        </a:lnTo>
                        <a:lnTo>
                          <a:pt x="2700" y="16200"/>
                        </a:lnTo>
                        <a:lnTo>
                          <a:pt x="2700" y="5400"/>
                        </a:lnTo>
                        <a:close/>
                      </a:path>
                      <a:path w="21600" h="21600">
                        <a:moveTo>
                          <a:pt x="0" y="5400"/>
                        </a:moveTo>
                        <a:lnTo>
                          <a:pt x="0" y="16200"/>
                        </a:lnTo>
                        <a:lnTo>
                          <a:pt x="675" y="16200"/>
                        </a:lnTo>
                        <a:lnTo>
                          <a:pt x="675" y="540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 b="0"/>
                  </a:p>
                </p:txBody>
              </p:sp>
            </p:grpSp>
          </p:grpSp>
          <p:graphicFrame>
            <p:nvGraphicFramePr>
              <p:cNvPr id="13" name="Object 31">
                <a:extLst>
                  <a:ext uri="{FF2B5EF4-FFF2-40B4-BE49-F238E27FC236}">
                    <a16:creationId xmlns:a16="http://schemas.microsoft.com/office/drawing/2014/main" id="{BC5ECCC3-6980-F176-7A26-BF73D9098F5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230" y="897"/>
              <a:ext cx="1404" cy="40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2" imgW="17843500" imgH="5562600" progId="Equation.3">
                      <p:embed/>
                    </p:oleObj>
                  </mc:Choice>
                  <mc:Fallback>
                    <p:oleObj name="Equation" r:id="rId12" imgW="17843500" imgH="5562600" progId="Equation.3">
                      <p:embed/>
                      <p:pic>
                        <p:nvPicPr>
                          <p:cNvPr id="13" name="Object 31">
                            <a:extLst>
                              <a:ext uri="{FF2B5EF4-FFF2-40B4-BE49-F238E27FC236}">
                                <a16:creationId xmlns:a16="http://schemas.microsoft.com/office/drawing/2014/main" id="{BC5ECCC3-6980-F176-7A26-BF73D9098F5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30" y="897"/>
                            <a:ext cx="1404" cy="40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36" name="Segnaposto numero diapositiva 5">
            <a:extLst>
              <a:ext uri="{FF2B5EF4-FFF2-40B4-BE49-F238E27FC236}">
                <a16:creationId xmlns:a16="http://schemas.microsoft.com/office/drawing/2014/main" id="{1795DE69-EFD9-05DE-478B-B53DDC17E546}"/>
              </a:ext>
            </a:extLst>
          </p:cNvPr>
          <p:cNvSpPr txBox="1">
            <a:spLocks/>
          </p:cNvSpPr>
          <p:nvPr/>
        </p:nvSpPr>
        <p:spPr bwMode="auto">
          <a:xfrm>
            <a:off x="10264245" y="874712"/>
            <a:ext cx="1775564" cy="381000"/>
          </a:xfrm>
          <a:prstGeom prst="rect">
            <a:avLst/>
          </a:prstGeom>
          <a:noFill/>
          <a:ln>
            <a:solidFill>
              <a:srgbClr val="154D8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 sz="900" b="1" kern="1200">
                <a:solidFill>
                  <a:srgbClr val="154D8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r>
              <a:rPr lang="it-IT" altLang="it-IT" sz="1050" b="0" dirty="0"/>
              <a:t>C. Pagani - ISLC08 - </a:t>
            </a:r>
            <a:r>
              <a:rPr lang="it-IT" altLang="it-IT" sz="1050" b="0" dirty="0" err="1"/>
              <a:t>Lecture</a:t>
            </a:r>
            <a:r>
              <a:rPr lang="it-IT" altLang="it-IT" sz="1050" b="0" dirty="0"/>
              <a:t> 1</a:t>
            </a:r>
          </a:p>
          <a:p>
            <a:r>
              <a:rPr lang="it-IT" altLang="it-IT" sz="1000" b="0" dirty="0" err="1"/>
              <a:t>Oak</a:t>
            </a:r>
            <a:r>
              <a:rPr lang="it-IT" altLang="it-IT" sz="1000" b="0" dirty="0"/>
              <a:t> </a:t>
            </a:r>
            <a:r>
              <a:rPr lang="it-IT" altLang="it-IT" sz="1000" b="0" dirty="0" err="1"/>
              <a:t>Brook</a:t>
            </a:r>
            <a:r>
              <a:rPr lang="it-IT" altLang="it-IT" sz="1000" b="0" dirty="0"/>
              <a:t>, </a:t>
            </a:r>
            <a:r>
              <a:rPr lang="it-IT" altLang="it-IT" sz="1000" b="0" dirty="0" err="1"/>
              <a:t>October</a:t>
            </a:r>
            <a:r>
              <a:rPr lang="it-IT" altLang="it-IT" sz="1000" b="0" dirty="0"/>
              <a:t> 20, 2008</a:t>
            </a:r>
            <a:endParaRPr lang="en-US" altLang="it-IT" b="0" dirty="0"/>
          </a:p>
        </p:txBody>
      </p:sp>
    </p:spTree>
    <p:extLst>
      <p:ext uri="{BB962C8B-B14F-4D97-AF65-F5344CB8AC3E}">
        <p14:creationId xmlns:p14="http://schemas.microsoft.com/office/powerpoint/2010/main" val="1113918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EB2C07-234F-668D-A23B-D0DE9D32C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Higgs mass from SM: 117-200 GeV 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AA512B0-42D3-15E2-5B44-37E79F080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DE51900-000C-CD1C-A4EA-D75F4B5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13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46395DB-A181-C1C1-7A6A-CBBF5C3268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3B215C-4CD3-221F-0C18-11A886D99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52417"/>
            <a:ext cx="4389119" cy="4636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510464-24A3-1ABB-B660-703FF67CC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1" y="1012746"/>
            <a:ext cx="4389120" cy="461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A2BFC01D-4E9D-F5C0-6A8E-1B02AB36F819}"/>
                  </a:ext>
                </a:extLst>
              </p:cNvPr>
              <p:cNvSpPr txBox="1"/>
              <p:nvPr/>
            </p:nvSpPr>
            <p:spPr>
              <a:xfrm>
                <a:off x="1661625" y="5675079"/>
                <a:ext cx="3708399" cy="584775"/>
              </a:xfrm>
              <a:prstGeom prst="rect">
                <a:avLst/>
              </a:prstGeom>
              <a:solidFill>
                <a:srgbClr val="FDF27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3200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it-IT" sz="3200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sub>
                      </m:sSub>
                      <m:r>
                        <a:rPr lang="it-IT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𝟏𝟐𝟓</m:t>
                      </m:r>
                      <m:r>
                        <a:rPr lang="it-IT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it-IT" sz="32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𝑮𝒆𝑽</m:t>
                      </m:r>
                    </m:oMath>
                  </m:oMathPara>
                </a14:m>
                <a:endParaRPr lang="it-IT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A2BFC01D-4E9D-F5C0-6A8E-1B02AB36F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1625" y="5675079"/>
                <a:ext cx="3708399" cy="584775"/>
              </a:xfrm>
              <a:prstGeom prst="rect">
                <a:avLst/>
              </a:prstGeom>
              <a:blipFill>
                <a:blip r:embed="rId4"/>
                <a:stretch>
                  <a:fillRect b="-255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B016B7DC-F0F6-D4DC-5231-B867D58E38A7}"/>
              </a:ext>
            </a:extLst>
          </p:cNvPr>
          <p:cNvSpPr txBox="1"/>
          <p:nvPr/>
        </p:nvSpPr>
        <p:spPr>
          <a:xfrm>
            <a:off x="5455921" y="5736633"/>
            <a:ext cx="3111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it-IT" sz="24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sz="2400" b="0" dirty="0">
                <a:latin typeface="Arial" panose="020B0604020202020204" pitchFamily="34" charset="0"/>
                <a:cs typeface="Arial" panose="020B0604020202020204" pitchFamily="34" charset="0"/>
              </a:rPr>
              <a:t> the LHC</a:t>
            </a:r>
          </a:p>
        </p:txBody>
      </p:sp>
    </p:spTree>
    <p:extLst>
      <p:ext uri="{BB962C8B-B14F-4D97-AF65-F5344CB8AC3E}">
        <p14:creationId xmlns:p14="http://schemas.microsoft.com/office/powerpoint/2010/main" val="4068827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C576D9-A5D3-A968-65D4-9707F39A9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it-IT" dirty="0" err="1"/>
              <a:t>Complementarity</a:t>
            </a:r>
            <a:r>
              <a:rPr lang="de-DE" altLang="it-IT" dirty="0"/>
              <a:t> </a:t>
            </a:r>
            <a:r>
              <a:rPr lang="de-DE" altLang="it-IT" dirty="0" err="1"/>
              <a:t>between</a:t>
            </a:r>
            <a:r>
              <a:rPr lang="de-DE" altLang="it-IT" dirty="0"/>
              <a:t> LHC and ILC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CA4BAA-3EE7-928F-1B30-A8B6A0AFB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B6A5B16-EE50-277A-A0C7-2A10E4034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14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1A6A07B-5F8E-F279-1E49-E54A5650A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95ECD63-52C1-0AB2-2667-4B6BC6675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953293"/>
            <a:ext cx="10668000" cy="527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4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2700"/>
              </a:lnSpc>
              <a:spcBef>
                <a:spcPts val="1200"/>
              </a:spcBef>
            </a:pPr>
            <a:r>
              <a:rPr lang="en-US" altLang="it-IT" b="0" kern="0"/>
              <a:t>Since the ILC will start after the start of LHC, it </a:t>
            </a:r>
            <a:r>
              <a:rPr lang="en-US" altLang="it-IT" b="1" kern="0"/>
              <a:t>must add significant amount of information</a:t>
            </a:r>
            <a:r>
              <a:rPr lang="en-US" altLang="it-IT" b="0" kern="0"/>
              <a:t>. </a:t>
            </a:r>
            <a:r>
              <a:rPr lang="en-US" altLang="it-IT" b="1" kern="0"/>
              <a:t>This is the case!</a:t>
            </a:r>
            <a:endParaRPr lang="en-US" altLang="it-IT" b="0" kern="0"/>
          </a:p>
          <a:p>
            <a:pPr>
              <a:lnSpc>
                <a:spcPts val="2700"/>
              </a:lnSpc>
              <a:spcBef>
                <a:spcPts val="1200"/>
              </a:spcBef>
            </a:pPr>
            <a:r>
              <a:rPr lang="en-US" altLang="it-IT" b="1" kern="0">
                <a:solidFill>
                  <a:srgbClr val="C00000"/>
                </a:solidFill>
              </a:rPr>
              <a:t>Neither LC nor HC’s can draw the whole picture alone</a:t>
            </a:r>
            <a:r>
              <a:rPr lang="en-US" altLang="it-IT" b="0" kern="0"/>
              <a:t>. ILC will add new discoveries and precision of ILC will be essential for a better understanding of the underlying physics.</a:t>
            </a:r>
          </a:p>
          <a:p>
            <a:pPr>
              <a:lnSpc>
                <a:spcPts val="2700"/>
              </a:lnSpc>
              <a:spcBef>
                <a:spcPts val="1200"/>
              </a:spcBef>
            </a:pPr>
            <a:r>
              <a:rPr lang="en-US" altLang="it-IT" b="0" kern="0"/>
              <a:t>There are  probably pieces which can only be explored by the LHC due to the higher mass reach. </a:t>
            </a:r>
            <a:r>
              <a:rPr lang="en-US" altLang="it-IT" b="1" kern="0"/>
              <a:t>Joint interpretation of the results</a:t>
            </a:r>
            <a:r>
              <a:rPr lang="en-US" altLang="it-IT" b="0" kern="0"/>
              <a:t> will improve the overall picture</a:t>
            </a:r>
          </a:p>
          <a:p>
            <a:pPr algn="ctr">
              <a:lnSpc>
                <a:spcPts val="2700"/>
              </a:lnSpc>
              <a:spcBef>
                <a:spcPts val="1200"/>
              </a:spcBef>
            </a:pPr>
            <a:r>
              <a:rPr lang="en-US" altLang="it-IT" b="1" kern="0">
                <a:solidFill>
                  <a:srgbClr val="C00000"/>
                </a:solidFill>
              </a:rPr>
              <a:t>In the Higgs Boson Scenario</a:t>
            </a:r>
            <a:endParaRPr lang="en-US" altLang="it-IT" sz="800" b="1" kern="0">
              <a:solidFill>
                <a:srgbClr val="C00000"/>
              </a:solidFill>
            </a:endParaRPr>
          </a:p>
          <a:p>
            <a:pPr>
              <a:lnSpc>
                <a:spcPts val="2700"/>
              </a:lnSpc>
              <a:spcBef>
                <a:spcPts val="1200"/>
              </a:spcBef>
            </a:pPr>
            <a:r>
              <a:rPr lang="en-US" altLang="it-IT" b="1" kern="0">
                <a:solidFill>
                  <a:srgbClr val="C00000"/>
                </a:solidFill>
              </a:rPr>
              <a:t>LHC</a:t>
            </a:r>
            <a:r>
              <a:rPr lang="en-US" altLang="it-IT" b="1" kern="0"/>
              <a:t> </a:t>
            </a:r>
            <a:r>
              <a:rPr lang="en-US" altLang="it-IT" b="0" kern="0"/>
              <a:t>will make the</a:t>
            </a:r>
            <a:r>
              <a:rPr lang="en-US" altLang="it-IT" b="1" kern="0"/>
              <a:t> </a:t>
            </a:r>
            <a:r>
              <a:rPr lang="en-US" altLang="it-IT" b="1" kern="0">
                <a:solidFill>
                  <a:srgbClr val="C00000"/>
                </a:solidFill>
              </a:rPr>
              <a:t>discovery</a:t>
            </a:r>
          </a:p>
          <a:p>
            <a:pPr>
              <a:lnSpc>
                <a:spcPts val="2700"/>
              </a:lnSpc>
              <a:spcBef>
                <a:spcPts val="1200"/>
              </a:spcBef>
            </a:pPr>
            <a:r>
              <a:rPr lang="en-US" altLang="it-IT" b="1" kern="0">
                <a:solidFill>
                  <a:srgbClr val="C00000"/>
                </a:solidFill>
              </a:rPr>
              <a:t>ILC</a:t>
            </a:r>
            <a:r>
              <a:rPr lang="en-US" altLang="it-IT" b="1" kern="0"/>
              <a:t> </a:t>
            </a:r>
            <a:r>
              <a:rPr lang="en-US" altLang="it-IT" b="0" kern="0"/>
              <a:t>will behave as a</a:t>
            </a:r>
            <a:r>
              <a:rPr lang="en-US" altLang="it-IT" b="1" kern="0"/>
              <a:t> </a:t>
            </a:r>
            <a:r>
              <a:rPr lang="en-US" altLang="it-IT" b="1" kern="0">
                <a:solidFill>
                  <a:srgbClr val="C00000"/>
                </a:solidFill>
              </a:rPr>
              <a:t>Higgs Boson factory </a:t>
            </a:r>
            <a:r>
              <a:rPr lang="en-US" altLang="it-IT" b="0" kern="0"/>
              <a:t>to precisely determine its properties and the consequences for physics beyond the standard model</a:t>
            </a:r>
          </a:p>
          <a:p>
            <a:endParaRPr lang="it-IT" altLang="it-IT" b="0" kern="0" dirty="0"/>
          </a:p>
        </p:txBody>
      </p:sp>
    </p:spTree>
    <p:extLst>
      <p:ext uri="{BB962C8B-B14F-4D97-AF65-F5344CB8AC3E}">
        <p14:creationId xmlns:p14="http://schemas.microsoft.com/office/powerpoint/2010/main" val="4086254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18358E-3769-8E7B-01C4-17568D12A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 err="1"/>
              <a:t>Competing</a:t>
            </a:r>
            <a:r>
              <a:rPr lang="it-IT" altLang="it-IT" dirty="0"/>
              <a:t> </a:t>
            </a:r>
            <a:r>
              <a:rPr lang="it-IT" altLang="it-IT" dirty="0" err="1"/>
              <a:t>technologies</a:t>
            </a:r>
            <a:r>
              <a:rPr lang="it-IT" altLang="it-IT" dirty="0"/>
              <a:t> for the ILC </a:t>
            </a:r>
            <a:r>
              <a:rPr lang="it-IT" altLang="it-IT" dirty="0" err="1"/>
              <a:t>Linac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57678F5-DA5C-1906-7103-368901B94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B9B53F1-C881-D958-CE47-FBB30E241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15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56BD0B1-9867-D3C1-B0B6-3A2D8AF48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91FC9935-D642-00FD-2AD4-64B83A30FBFC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932683"/>
            <a:ext cx="8534400" cy="5364109"/>
            <a:chOff x="196" y="690"/>
            <a:chExt cx="5245" cy="3251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2E2E53E7-378D-7AE2-9FC6-D3AFCD2DE8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" y="3061"/>
              <a:ext cx="544" cy="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7B6AE156-FF3B-BB26-97A8-E42ADCD393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8" y="1126"/>
              <a:ext cx="1633" cy="1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Line 6">
              <a:extLst>
                <a:ext uri="{FF2B5EF4-FFF2-40B4-BE49-F238E27FC236}">
                  <a16:creationId xmlns:a16="http://schemas.microsoft.com/office/drawing/2014/main" id="{485F9C73-8A9B-7DC5-A7B5-559E5C1A9A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30" y="2231"/>
              <a:ext cx="1674" cy="97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Line 7">
              <a:extLst>
                <a:ext uri="{FF2B5EF4-FFF2-40B4-BE49-F238E27FC236}">
                  <a16:creationId xmlns:a16="http://schemas.microsoft.com/office/drawing/2014/main" id="{91095447-1580-5086-5D27-405A9F4718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83" y="2476"/>
              <a:ext cx="538" cy="1051"/>
            </a:xfrm>
            <a:prstGeom prst="line">
              <a:avLst/>
            </a:prstGeom>
            <a:noFill/>
            <a:ln w="38100">
              <a:solidFill>
                <a:schemeClr val="bg2"/>
              </a:solidFill>
              <a:prstDash val="sysDot"/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11" name="Group 8">
              <a:extLst>
                <a:ext uri="{FF2B5EF4-FFF2-40B4-BE49-F238E27FC236}">
                  <a16:creationId xmlns:a16="http://schemas.microsoft.com/office/drawing/2014/main" id="{995999DD-2AD7-FFA6-454F-8B2DB69A1D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36" y="3619"/>
              <a:ext cx="642" cy="134"/>
              <a:chOff x="2449" y="3477"/>
              <a:chExt cx="1228" cy="309"/>
            </a:xfrm>
          </p:grpSpPr>
          <p:pic>
            <p:nvPicPr>
              <p:cNvPr id="21" name="Picture 9">
                <a:extLst>
                  <a:ext uri="{FF2B5EF4-FFF2-40B4-BE49-F238E27FC236}">
                    <a16:creationId xmlns:a16="http://schemas.microsoft.com/office/drawing/2014/main" id="{3F264E2C-1A1A-0FC4-D519-D0FBA468FA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49" y="3477"/>
                <a:ext cx="1210" cy="3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2" name="AutoShape 10">
                <a:extLst>
                  <a:ext uri="{FF2B5EF4-FFF2-40B4-BE49-F238E27FC236}">
                    <a16:creationId xmlns:a16="http://schemas.microsoft.com/office/drawing/2014/main" id="{154AE9C1-0D00-DD16-AE97-4181CB5378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9" y="3477"/>
                <a:ext cx="1228" cy="309"/>
              </a:xfrm>
              <a:prstGeom prst="roundRect">
                <a:avLst>
                  <a:gd name="adj" fmla="val 16667"/>
                </a:avLst>
              </a:prstGeom>
              <a:noFill/>
              <a:ln w="127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A2E519D-D379-EA94-EB57-541A774363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9" y="3082"/>
              <a:ext cx="1497" cy="504"/>
              <a:chOff x="3651" y="2976"/>
              <a:chExt cx="1905" cy="612"/>
            </a:xfrm>
          </p:grpSpPr>
          <p:pic>
            <p:nvPicPr>
              <p:cNvPr id="19" name="Picture 12">
                <a:extLst>
                  <a:ext uri="{FF2B5EF4-FFF2-40B4-BE49-F238E27FC236}">
                    <a16:creationId xmlns:a16="http://schemas.microsoft.com/office/drawing/2014/main" id="{68CC7E3F-FAD6-3417-1F01-87D8299986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1" y="2976"/>
                <a:ext cx="750" cy="6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13">
                <a:extLst>
                  <a:ext uri="{FF2B5EF4-FFF2-40B4-BE49-F238E27FC236}">
                    <a16:creationId xmlns:a16="http://schemas.microsoft.com/office/drawing/2014/main" id="{A9321997-B2C1-25D5-6544-59F21A1EAA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3" y="3067"/>
                <a:ext cx="1043" cy="3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3" name="Text Box 14">
              <a:extLst>
                <a:ext uri="{FF2B5EF4-FFF2-40B4-BE49-F238E27FC236}">
                  <a16:creationId xmlns:a16="http://schemas.microsoft.com/office/drawing/2014/main" id="{A1851CFC-CFA4-23AD-81CE-2CC83670F8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9" y="3768"/>
              <a:ext cx="80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altLang="it-IT" sz="1200">
                  <a:solidFill>
                    <a:schemeClr val="bg2"/>
                  </a:solidFill>
                </a:rPr>
                <a:t>30 GHz-Warm</a:t>
              </a:r>
            </a:p>
          </p:txBody>
        </p:sp>
        <p:sp>
          <p:nvSpPr>
            <p:cNvPr id="14" name="Text Box 15">
              <a:extLst>
                <a:ext uri="{FF2B5EF4-FFF2-40B4-BE49-F238E27FC236}">
                  <a16:creationId xmlns:a16="http://schemas.microsoft.com/office/drawing/2014/main" id="{2855B08D-B7F7-E0FB-375C-06FB01DA9D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6" y="3567"/>
              <a:ext cx="101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it-IT" sz="1600">
                  <a:solidFill>
                    <a:srgbClr val="CC3300"/>
                  </a:solidFill>
                </a:rPr>
                <a:t>11.4 GHz - Warm</a:t>
              </a:r>
            </a:p>
          </p:txBody>
        </p:sp>
        <p:pic>
          <p:nvPicPr>
            <p:cNvPr id="15" name="Picture 16">
              <a:extLst>
                <a:ext uri="{FF2B5EF4-FFF2-40B4-BE49-F238E27FC236}">
                  <a16:creationId xmlns:a16="http://schemas.microsoft.com/office/drawing/2014/main" id="{CB34D296-4FAA-835D-4E39-DEC010FE46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690"/>
              <a:ext cx="2495" cy="1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17">
              <a:extLst>
                <a:ext uri="{FF2B5EF4-FFF2-40B4-BE49-F238E27FC236}">
                  <a16:creationId xmlns:a16="http://schemas.microsoft.com/office/drawing/2014/main" id="{F6F7F91C-CBBE-C8A9-AA2E-220928A084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" y="2656"/>
              <a:ext cx="865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it-IT" sz="1600">
                  <a:solidFill>
                    <a:schemeClr val="accent2"/>
                  </a:solidFill>
                </a:rPr>
                <a:t>1.3 GHz - Cold</a:t>
              </a:r>
            </a:p>
          </p:txBody>
        </p:sp>
        <p:pic>
          <p:nvPicPr>
            <p:cNvPr id="17" name="Picture 18">
              <a:extLst>
                <a:ext uri="{FF2B5EF4-FFF2-40B4-BE49-F238E27FC236}">
                  <a16:creationId xmlns:a16="http://schemas.microsoft.com/office/drawing/2014/main" id="{86B21BA7-ACFD-9EF2-21F5-6837AB4579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" y="2329"/>
              <a:ext cx="1406" cy="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Line 19">
              <a:extLst>
                <a:ext uri="{FF2B5EF4-FFF2-40B4-BE49-F238E27FC236}">
                  <a16:creationId xmlns:a16="http://schemas.microsoft.com/office/drawing/2014/main" id="{C890F107-FCC0-3687-2760-3140102A61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" y="1071"/>
              <a:ext cx="2786" cy="123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23" name="Segnaposto numero diapositiva 5">
            <a:extLst>
              <a:ext uri="{FF2B5EF4-FFF2-40B4-BE49-F238E27FC236}">
                <a16:creationId xmlns:a16="http://schemas.microsoft.com/office/drawing/2014/main" id="{97CCFE7C-4301-9406-BB51-70BEA4F81801}"/>
              </a:ext>
            </a:extLst>
          </p:cNvPr>
          <p:cNvSpPr txBox="1">
            <a:spLocks/>
          </p:cNvSpPr>
          <p:nvPr/>
        </p:nvSpPr>
        <p:spPr bwMode="auto">
          <a:xfrm>
            <a:off x="10058400" y="1063554"/>
            <a:ext cx="1775564" cy="381000"/>
          </a:xfrm>
          <a:prstGeom prst="rect">
            <a:avLst/>
          </a:prstGeom>
          <a:noFill/>
          <a:ln>
            <a:solidFill>
              <a:srgbClr val="154D8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 sz="900" b="1" kern="1200">
                <a:solidFill>
                  <a:srgbClr val="154D8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r>
              <a:rPr lang="it-IT" altLang="it-IT" sz="1050" b="0" dirty="0"/>
              <a:t>C. Pagani - ISLC08 - </a:t>
            </a:r>
            <a:r>
              <a:rPr lang="it-IT" altLang="it-IT" sz="1050" b="0" dirty="0" err="1"/>
              <a:t>Lecture</a:t>
            </a:r>
            <a:r>
              <a:rPr lang="it-IT" altLang="it-IT" sz="1050" b="0" dirty="0"/>
              <a:t> 1</a:t>
            </a:r>
          </a:p>
          <a:p>
            <a:r>
              <a:rPr lang="it-IT" altLang="it-IT" sz="1000" b="0" dirty="0" err="1"/>
              <a:t>Oak</a:t>
            </a:r>
            <a:r>
              <a:rPr lang="it-IT" altLang="it-IT" sz="1000" b="0" dirty="0"/>
              <a:t> </a:t>
            </a:r>
            <a:r>
              <a:rPr lang="it-IT" altLang="it-IT" sz="1000" b="0" dirty="0" err="1"/>
              <a:t>Brook</a:t>
            </a:r>
            <a:r>
              <a:rPr lang="it-IT" altLang="it-IT" sz="1000" b="0" dirty="0"/>
              <a:t>, </a:t>
            </a:r>
            <a:r>
              <a:rPr lang="it-IT" altLang="it-IT" sz="1000" b="0" dirty="0" err="1"/>
              <a:t>October</a:t>
            </a:r>
            <a:r>
              <a:rPr lang="it-IT" altLang="it-IT" sz="1000" b="0" dirty="0"/>
              <a:t> 20, 2008</a:t>
            </a:r>
            <a:endParaRPr lang="en-US" altLang="it-IT" b="0" dirty="0"/>
          </a:p>
        </p:txBody>
      </p:sp>
    </p:spTree>
    <p:extLst>
      <p:ext uri="{BB962C8B-B14F-4D97-AF65-F5344CB8AC3E}">
        <p14:creationId xmlns:p14="http://schemas.microsoft.com/office/powerpoint/2010/main" val="4149860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0409ED-1FFA-81B5-90EE-C5C404E31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The TESLA Mission since 1990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F19B7E2-E75F-EC88-D864-6FFD60FAB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7111003-F9A3-1A54-0C47-D2F50546A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16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F8E8051-AF5E-ADF3-8BD6-DBCF8A073A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D6486C9F-F561-69F9-7E16-F596965DB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949325"/>
            <a:ext cx="9829799" cy="538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4219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361950" indent="-180975">
              <a:tabLst>
                <a:tab pos="4219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714375" indent="-171450">
              <a:tabLst>
                <a:tab pos="4219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4219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4219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4219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4219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4219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4219575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it-IT" sz="280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Develop</a:t>
            </a:r>
            <a:r>
              <a:rPr lang="en-US" altLang="it-IT" sz="2800" dirty="0">
                <a:solidFill>
                  <a:srgbClr val="000099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it-IT" sz="2800" dirty="0">
                <a:solidFill>
                  <a:srgbClr val="CC33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SRF Technology </a:t>
            </a:r>
            <a:r>
              <a:rPr lang="en-US" altLang="it-IT" sz="280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for the future </a:t>
            </a:r>
            <a:r>
              <a:rPr lang="en-US" altLang="it-IT" sz="2800" dirty="0">
                <a:solidFill>
                  <a:srgbClr val="CC33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Linear Collider</a:t>
            </a:r>
          </a:p>
          <a:p>
            <a:endParaRPr lang="en-US" altLang="it-IT" sz="600" dirty="0">
              <a:solidFill>
                <a:srgbClr val="000099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en-US" altLang="it-IT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Basic goals on SRF Technology</a:t>
            </a:r>
          </a:p>
          <a:p>
            <a:pPr lvl="1">
              <a:buFontTx/>
              <a:buChar char="•"/>
            </a:pPr>
            <a:r>
              <a:rPr lang="en-US" altLang="it-IT" sz="1800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Increase gradient by a factor of 5</a:t>
            </a:r>
            <a:r>
              <a:rPr lang="en-US" altLang="it-IT" sz="180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: from 5 to 25 MV/m</a:t>
            </a:r>
            <a:endParaRPr lang="en-US" altLang="it-IT" sz="1600" dirty="0">
              <a:solidFill>
                <a:srgbClr val="00206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2">
              <a:buFontTx/>
              <a:buChar char="•"/>
            </a:pPr>
            <a:r>
              <a:rPr lang="en-US" altLang="it-IT" sz="1600" b="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Push cavity performances close to the physical limit, understanding practical limits </a:t>
            </a:r>
          </a:p>
          <a:p>
            <a:pPr lvl="2">
              <a:buFontTx/>
              <a:buChar char="•"/>
            </a:pPr>
            <a:r>
              <a:rPr lang="en-US" altLang="it-IT" sz="1600" b="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Set all the required quality control for reproducibility and industrial production </a:t>
            </a:r>
          </a:p>
          <a:p>
            <a:pPr lvl="1">
              <a:buFontTx/>
              <a:buChar char="•"/>
            </a:pPr>
            <a:r>
              <a:rPr lang="en-US" altLang="it-IT" sz="1800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Make possible pulsed operation</a:t>
            </a:r>
            <a:r>
              <a:rPr lang="en-US" altLang="it-IT" sz="180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: Lorentz force detuning</a:t>
            </a:r>
          </a:p>
          <a:p>
            <a:pPr lvl="2">
              <a:buFontTx/>
              <a:buChar char="•"/>
            </a:pPr>
            <a:r>
              <a:rPr lang="en-US" altLang="it-IT" sz="1600" b="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Combine SRF and mechanical engineering in cavity design</a:t>
            </a:r>
            <a:endParaRPr lang="en-US" altLang="it-IT" sz="2000" b="0" dirty="0">
              <a:solidFill>
                <a:srgbClr val="00206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2">
              <a:buFontTx/>
              <a:buChar char="•"/>
            </a:pPr>
            <a:r>
              <a:rPr lang="en-US" altLang="it-IT" sz="1600" b="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Develop efficient Modulators and Klystrons</a:t>
            </a:r>
          </a:p>
          <a:p>
            <a:pPr lvl="2">
              <a:buFontTx/>
              <a:buChar char="•"/>
            </a:pPr>
            <a:r>
              <a:rPr lang="en-US" altLang="it-IT" sz="1600" b="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Develop new ancillaries: slow and fast tuners, couplers</a:t>
            </a: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	</a:t>
            </a:r>
          </a:p>
          <a:p>
            <a:pPr lvl="1">
              <a:buFontTx/>
              <a:buChar char="•"/>
            </a:pPr>
            <a:r>
              <a:rPr lang="en-US" altLang="it-IT" sz="1800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Reduce cost per MV by a factor 20</a:t>
            </a:r>
            <a:r>
              <a:rPr lang="en-US" altLang="it-IT" sz="180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: to make the LC feasible</a:t>
            </a:r>
          </a:p>
          <a:p>
            <a:pPr lvl="2">
              <a:buFontTx/>
              <a:buChar char="•"/>
            </a:pPr>
            <a:r>
              <a:rPr lang="en-US" altLang="it-IT" sz="1600" b="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New cryomodule concept for</a:t>
            </a:r>
            <a:r>
              <a:rPr lang="en-US" altLang="it-IT" sz="1400" b="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it-IT" sz="1600" b="0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cryolosses</a:t>
            </a:r>
            <a:r>
              <a:rPr lang="en-US" altLang="it-IT" sz="1600" b="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cost</a:t>
            </a: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it-IT" sz="1600" b="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and filling factor (for real estate gradient)</a:t>
            </a:r>
          </a:p>
          <a:p>
            <a:pPr lvl="2">
              <a:buFontTx/>
              <a:buChar char="•"/>
            </a:pPr>
            <a:r>
              <a:rPr lang="en-US" altLang="it-IT" sz="1600" b="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All subsystems designed for large scale production</a:t>
            </a:r>
          </a:p>
          <a:p>
            <a:pPr lvl="2">
              <a:buFontTx/>
              <a:buChar char="•"/>
            </a:pPr>
            <a:r>
              <a:rPr lang="en-US" altLang="it-IT" sz="1600" b="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Reliability and quality control as a general guideline </a:t>
            </a:r>
          </a:p>
          <a:p>
            <a:r>
              <a:rPr lang="en-US" altLang="it-IT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Basic goals on Machine Design</a:t>
            </a:r>
          </a:p>
          <a:p>
            <a:pPr lvl="1">
              <a:buFontTx/>
              <a:buChar char="•"/>
            </a:pP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Design a Linear Collider based on the Cold </a:t>
            </a:r>
            <a:r>
              <a:rPr lang="en-US" altLang="it-IT" sz="1800" b="0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Linac</a:t>
            </a: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peculiarities</a:t>
            </a:r>
          </a:p>
          <a:p>
            <a:pPr lvl="1">
              <a:buFontTx/>
              <a:buChar char="•"/>
            </a:pP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Maximize Luminosity and optimize cost for a given plug power</a:t>
            </a:r>
          </a:p>
          <a:p>
            <a:pPr lvl="1">
              <a:buFontTx/>
              <a:buChar char="•"/>
            </a:pP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Design and quote major subsystems: </a:t>
            </a:r>
            <a:r>
              <a:rPr lang="en-US" altLang="it-IT" sz="1600" b="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DR, Positron Source, BDS, etc.</a:t>
            </a: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</a:p>
          <a:p>
            <a:pPr lvl="1">
              <a:buFontTx/>
              <a:buChar char="•"/>
            </a:pPr>
            <a:r>
              <a:rPr lang="en-US" altLang="it-IT" sz="1800" b="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Put all together in a consistent TDR, including cost estimation</a:t>
            </a:r>
          </a:p>
          <a:p>
            <a:pPr>
              <a:buFontTx/>
              <a:buChar char="•"/>
            </a:pPr>
            <a:endParaRPr lang="en-US" altLang="it-IT" sz="400" dirty="0"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9540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8EEE581-2C6F-8F2A-3EF7-606EDED48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Contents</a:t>
            </a:r>
            <a:endParaRPr lang="it-IT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10C5AC3-50BA-BA5A-C958-CBC9B722D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81B9DE2-426A-46C0-C193-53DC570CB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4969606-A68F-4DFF-8CED-82A6A9289498}" type="slidenum">
              <a:rPr lang="en-US" altLang="it-IT" smtClean="0"/>
              <a:pPr>
                <a:defRPr/>
              </a:pPr>
              <a:t>17</a:t>
            </a:fld>
            <a:endParaRPr lang="en-US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27C1AED-5BE8-66E5-031B-F91EDC521E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DA079D0-CBA6-D589-39E6-0292D0D87A6F}"/>
              </a:ext>
            </a:extLst>
          </p:cNvPr>
          <p:cNvSpPr/>
          <p:nvPr/>
        </p:nvSpPr>
        <p:spPr>
          <a:xfrm>
            <a:off x="1618191" y="1752600"/>
            <a:ext cx="8955617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TESLA Collaboration Framework 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TTF and the Free-Electro Laser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Development of TESLA and XFEL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XFEL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Approval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TESLA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going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ILC</a:t>
            </a:r>
          </a:p>
        </p:txBody>
      </p:sp>
    </p:spTree>
    <p:extLst>
      <p:ext uri="{BB962C8B-B14F-4D97-AF65-F5344CB8AC3E}">
        <p14:creationId xmlns:p14="http://schemas.microsoft.com/office/powerpoint/2010/main" val="2388895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EAF925-9F0A-A465-95AF-19B6FD6B1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origin of TTF: TESLA Test Facility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2E64541-F553-17DF-FE16-217752C66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C53D2F1-D32E-3297-D013-83565AE6F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18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0CF88C2-6677-13C7-166A-4B79571DBD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C41C659B-8343-E313-093F-C6420C8014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0" b="20611"/>
          <a:stretch/>
        </p:blipFill>
        <p:spPr>
          <a:xfrm>
            <a:off x="622300" y="1143000"/>
            <a:ext cx="10947400" cy="3124200"/>
          </a:xfrm>
          <a:prstGeom prst="rect">
            <a:avLst/>
          </a:prstGeom>
          <a:noFill/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2DB543A3-5008-E399-0C61-2883134B3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4733925"/>
            <a:ext cx="4064000" cy="156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25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C659DB-83E0-910E-24AC-E9A31D130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TTF: a new infrastructure at DESY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4B89137-A409-878B-58EF-4E4E1CD34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EB39E15-61B2-2CCA-7AC5-BF75D1F6A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19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F137DD8-B0AA-91DC-833B-BCB52FB50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73EC9F6B-D0F6-A395-6192-51E4B2E0EF80}"/>
              </a:ext>
            </a:extLst>
          </p:cNvPr>
          <p:cNvGrpSpPr>
            <a:grpSpLocks/>
          </p:cNvGrpSpPr>
          <p:nvPr/>
        </p:nvGrpSpPr>
        <p:grpSpPr bwMode="auto">
          <a:xfrm>
            <a:off x="1947864" y="852489"/>
            <a:ext cx="8518525" cy="5360987"/>
            <a:chOff x="249" y="669"/>
            <a:chExt cx="5366" cy="3377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E917472C-23BC-174B-C2F0-EACFE5C5DB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1" b="1610"/>
            <a:stretch>
              <a:fillRect/>
            </a:stretch>
          </p:blipFill>
          <p:spPr bwMode="auto">
            <a:xfrm>
              <a:off x="521" y="669"/>
              <a:ext cx="4627" cy="2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5">
              <a:extLst>
                <a:ext uri="{FF2B5EF4-FFF2-40B4-BE49-F238E27FC236}">
                  <a16:creationId xmlns:a16="http://schemas.microsoft.com/office/drawing/2014/main" id="{5D7DCEBE-2445-0FFB-9D01-B28ABBDE77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9" y="2795"/>
              <a:ext cx="5366" cy="1251"/>
              <a:chOff x="249" y="2795"/>
              <a:chExt cx="5366" cy="1251"/>
            </a:xfrm>
          </p:grpSpPr>
          <p:pic>
            <p:nvPicPr>
              <p:cNvPr id="9" name="Picture 6">
                <a:extLst>
                  <a:ext uri="{FF2B5EF4-FFF2-40B4-BE49-F238E27FC236}">
                    <a16:creationId xmlns:a16="http://schemas.microsoft.com/office/drawing/2014/main" id="{38EA4525-BABD-561D-0420-2BCFC392864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0" y="3096"/>
                <a:ext cx="3415" cy="8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7">
                <a:extLst>
                  <a:ext uri="{FF2B5EF4-FFF2-40B4-BE49-F238E27FC236}">
                    <a16:creationId xmlns:a16="http://schemas.microsoft.com/office/drawing/2014/main" id="{8A2487B4-17DC-94A2-DA69-7BFFFE599D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32" t="9207" b="8649"/>
              <a:stretch>
                <a:fillRect/>
              </a:stretch>
            </p:blipFill>
            <p:spPr bwMode="auto">
              <a:xfrm>
                <a:off x="249" y="2795"/>
                <a:ext cx="1859" cy="12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 Box 8">
                <a:extLst>
                  <a:ext uri="{FF2B5EF4-FFF2-40B4-BE49-F238E27FC236}">
                    <a16:creationId xmlns:a16="http://schemas.microsoft.com/office/drawing/2014/main" id="{3B98D529-BC2C-3BE6-A4AF-6767C64343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89" y="2979"/>
                <a:ext cx="1544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66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it-IT" sz="1200">
                    <a:solidFill>
                      <a:srgbClr val="141496"/>
                    </a:solidFill>
                    <a:latin typeface="Comic Sans MS" panose="030F0902030302020204" pitchFamily="66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TTF as operated for SASE FEL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301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8EEE581-2C6F-8F2A-3EF7-606EDED48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Contents</a:t>
            </a:r>
            <a:endParaRPr lang="it-IT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10C5AC3-50BA-BA5A-C958-CBC9B722D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81B9DE2-426A-46C0-C193-53DC570CB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4969606-A68F-4DFF-8CED-82A6A9289498}" type="slidenum">
              <a:rPr lang="en-US" altLang="it-IT" smtClean="0"/>
              <a:pPr>
                <a:defRPr/>
              </a:pPr>
              <a:t>2</a:t>
            </a:fld>
            <a:endParaRPr lang="en-US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27C1AED-5BE8-66E5-031B-F91EDC521E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DA079D0-CBA6-D589-39E6-0292D0D87A6F}"/>
              </a:ext>
            </a:extLst>
          </p:cNvPr>
          <p:cNvSpPr/>
          <p:nvPr/>
        </p:nvSpPr>
        <p:spPr>
          <a:xfrm>
            <a:off x="1618191" y="1752600"/>
            <a:ext cx="8955617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TESLA Collaboration Framework 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TTF and the Free-Electro Laser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Development of TESLA and XFEL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XFEL </a:t>
            </a: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Approval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TESLA </a:t>
            </a: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going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ILC</a:t>
            </a:r>
          </a:p>
        </p:txBody>
      </p:sp>
    </p:spTree>
    <p:extLst>
      <p:ext uri="{BB962C8B-B14F-4D97-AF65-F5344CB8AC3E}">
        <p14:creationId xmlns:p14="http://schemas.microsoft.com/office/powerpoint/2010/main" val="3443350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EC16EC-02EF-DCCD-365E-1A26B5540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TTF Design Report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C3839E4-DC73-BE8D-2BAC-F19B42FA0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D347DDA-17EA-97E5-690C-F837973E6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20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9133645-CC0C-AB05-F61D-5AC6938737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710CAB7F-905C-D6B9-87D9-FF9A4008A9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7"/>
          <a:stretch/>
        </p:blipFill>
        <p:spPr>
          <a:xfrm>
            <a:off x="599017" y="1196429"/>
            <a:ext cx="10947400" cy="47699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4957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2CC2BB9F-FFDC-6B2C-A2CF-CD01ACDDE18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4458" y="1873306"/>
            <a:ext cx="5803544" cy="2916679"/>
          </a:xfrm>
          <a:prstGeom prst="rect">
            <a:avLst/>
          </a:prstGeom>
        </p:spPr>
      </p:pic>
      <p:pic>
        <p:nvPicPr>
          <p:cNvPr id="17" name="object 15">
            <a:extLst>
              <a:ext uri="{FF2B5EF4-FFF2-40B4-BE49-F238E27FC236}">
                <a16:creationId xmlns:a16="http://schemas.microsoft.com/office/drawing/2014/main" id="{35B32F5F-02D0-257A-6581-C3C9291FB89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8000" y="4161956"/>
            <a:ext cx="7772423" cy="213680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104BF17-0B3C-AE01-F825-210983734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TTF: the RF Gun </a:t>
            </a:r>
            <a:r>
              <a:rPr lang="it-IT" dirty="0" err="1"/>
              <a:t>based</a:t>
            </a:r>
            <a:r>
              <a:rPr lang="it-IT" dirty="0"/>
              <a:t> </a:t>
            </a:r>
            <a:r>
              <a:rPr lang="it-IT" dirty="0" err="1"/>
              <a:t>Injector</a:t>
            </a:r>
            <a:endParaRPr lang="it-IT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DDDC505-B4E2-DE4E-7BBB-2157A189E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3E88971-0F93-B8DC-EE2D-4C35857B0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B973DF54-B065-410E-A391-6B9CA8884669}" type="slidenum">
              <a:rPr lang="en-US" altLang="it-IT" smtClean="0"/>
              <a:pPr>
                <a:defRPr/>
              </a:pPr>
              <a:t>21</a:t>
            </a:fld>
            <a:endParaRPr lang="en-US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9B8EA78-08A7-EFEE-9551-CEE6FD6485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22CA9FA0-2F58-70D2-D119-C5B65DFFB6BE}"/>
              </a:ext>
            </a:extLst>
          </p:cNvPr>
          <p:cNvGrpSpPr/>
          <p:nvPr/>
        </p:nvGrpSpPr>
        <p:grpSpPr>
          <a:xfrm>
            <a:off x="9343644" y="1132400"/>
            <a:ext cx="1891834" cy="689610"/>
            <a:chOff x="9968145" y="1028751"/>
            <a:chExt cx="1891834" cy="689610"/>
          </a:xfrm>
        </p:grpSpPr>
        <p:pic>
          <p:nvPicPr>
            <p:cNvPr id="9" name="object 7">
              <a:extLst>
                <a:ext uri="{FF2B5EF4-FFF2-40B4-BE49-F238E27FC236}">
                  <a16:creationId xmlns:a16="http://schemas.microsoft.com/office/drawing/2014/main" id="{6A9516F3-AA2E-0A9D-D29F-5F2BDF05D8C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68145" y="1085744"/>
              <a:ext cx="503121" cy="280280"/>
            </a:xfrm>
            <a:prstGeom prst="rect">
              <a:avLst/>
            </a:prstGeom>
          </p:spPr>
        </p:pic>
        <p:sp>
          <p:nvSpPr>
            <p:cNvPr id="10" name="object 8">
              <a:extLst>
                <a:ext uri="{FF2B5EF4-FFF2-40B4-BE49-F238E27FC236}">
                  <a16:creationId xmlns:a16="http://schemas.microsoft.com/office/drawing/2014/main" id="{43A592AD-8122-D2C9-A3B4-AD67C41257E5}"/>
                </a:ext>
              </a:extLst>
            </p:cNvPr>
            <p:cNvSpPr txBox="1"/>
            <p:nvPr/>
          </p:nvSpPr>
          <p:spPr>
            <a:xfrm>
              <a:off x="10550609" y="1028751"/>
              <a:ext cx="1309370" cy="689610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marR="5080">
                <a:lnSpc>
                  <a:spcPct val="103699"/>
                </a:lnSpc>
                <a:spcBef>
                  <a:spcPts val="90"/>
                </a:spcBef>
              </a:pPr>
              <a:r>
                <a:rPr sz="1050" b="1" dirty="0">
                  <a:latin typeface="Arial"/>
                  <a:cs typeface="Arial"/>
                </a:rPr>
                <a:t>Fermilab,</a:t>
              </a:r>
              <a:r>
                <a:rPr sz="1050" b="1" spc="140" dirty="0">
                  <a:latin typeface="Arial"/>
                  <a:cs typeface="Arial"/>
                </a:rPr>
                <a:t> </a:t>
              </a:r>
              <a:r>
                <a:rPr sz="1050" b="1" spc="-10" dirty="0">
                  <a:latin typeface="Arial"/>
                  <a:cs typeface="Arial"/>
                </a:rPr>
                <a:t>Batavia </a:t>
              </a:r>
              <a:r>
                <a:rPr sz="1050" b="1" dirty="0">
                  <a:latin typeface="Arial"/>
                  <a:cs typeface="Arial"/>
                </a:rPr>
                <a:t>Rochester</a:t>
              </a:r>
              <a:r>
                <a:rPr sz="1050" b="1" spc="130" dirty="0">
                  <a:latin typeface="Arial"/>
                  <a:cs typeface="Arial"/>
                </a:rPr>
                <a:t> </a:t>
              </a:r>
              <a:r>
                <a:rPr sz="1050" b="1" spc="-10" dirty="0">
                  <a:latin typeface="Arial"/>
                  <a:cs typeface="Arial"/>
                </a:rPr>
                <a:t>Univ. </a:t>
              </a:r>
              <a:r>
                <a:rPr sz="1050" b="1" dirty="0">
                  <a:latin typeface="Arial"/>
                  <a:cs typeface="Arial"/>
                </a:rPr>
                <a:t>UCLA,</a:t>
              </a:r>
              <a:r>
                <a:rPr sz="1050" b="1" spc="75" dirty="0">
                  <a:latin typeface="Arial"/>
                  <a:cs typeface="Arial"/>
                </a:rPr>
                <a:t> </a:t>
              </a:r>
              <a:r>
                <a:rPr sz="1050" b="1" dirty="0">
                  <a:latin typeface="Arial"/>
                  <a:cs typeface="Arial"/>
                </a:rPr>
                <a:t>Los</a:t>
              </a:r>
              <a:r>
                <a:rPr sz="1050" b="1" spc="70" dirty="0">
                  <a:latin typeface="Arial"/>
                  <a:cs typeface="Arial"/>
                </a:rPr>
                <a:t> </a:t>
              </a:r>
              <a:r>
                <a:rPr sz="1050" b="1" spc="-10" dirty="0">
                  <a:latin typeface="Arial"/>
                  <a:cs typeface="Arial"/>
                </a:rPr>
                <a:t>Angeles </a:t>
              </a:r>
              <a:r>
                <a:rPr sz="1050" b="1" dirty="0">
                  <a:latin typeface="Arial"/>
                  <a:cs typeface="Arial"/>
                </a:rPr>
                <a:t>ANL,</a:t>
              </a:r>
              <a:r>
                <a:rPr sz="1050" b="1" spc="70" dirty="0">
                  <a:latin typeface="Arial"/>
                  <a:cs typeface="Arial"/>
                </a:rPr>
                <a:t> </a:t>
              </a:r>
              <a:r>
                <a:rPr sz="1050" b="1" spc="-10" dirty="0">
                  <a:latin typeface="Arial"/>
                  <a:cs typeface="Arial"/>
                </a:rPr>
                <a:t>Argonne</a:t>
              </a:r>
              <a:endParaRPr sz="1050" dirty="0">
                <a:latin typeface="Arial"/>
                <a:cs typeface="Arial"/>
              </a:endParaRPr>
            </a:p>
          </p:txBody>
        </p: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B70CBC4E-AABA-CFB2-635A-78B442DFB8FE}"/>
              </a:ext>
            </a:extLst>
          </p:cNvPr>
          <p:cNvGrpSpPr/>
          <p:nvPr/>
        </p:nvGrpSpPr>
        <p:grpSpPr>
          <a:xfrm>
            <a:off x="6463143" y="1100959"/>
            <a:ext cx="2130651" cy="523240"/>
            <a:chOff x="7637202" y="1064628"/>
            <a:chExt cx="2130651" cy="523240"/>
          </a:xfrm>
        </p:grpSpPr>
        <p:pic>
          <p:nvPicPr>
            <p:cNvPr id="11" name="object 9">
              <a:extLst>
                <a:ext uri="{FF2B5EF4-FFF2-40B4-BE49-F238E27FC236}">
                  <a16:creationId xmlns:a16="http://schemas.microsoft.com/office/drawing/2014/main" id="{75677DBF-5AA5-8BEA-AD5B-2742D83F989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37202" y="1112624"/>
              <a:ext cx="519038" cy="332184"/>
            </a:xfrm>
            <a:prstGeom prst="rect">
              <a:avLst/>
            </a:prstGeom>
          </p:spPr>
        </p:pic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A0DBD07D-623C-AA6C-4BC8-C2E8FF73049C}"/>
                </a:ext>
              </a:extLst>
            </p:cNvPr>
            <p:cNvSpPr txBox="1"/>
            <p:nvPr/>
          </p:nvSpPr>
          <p:spPr>
            <a:xfrm>
              <a:off x="8220358" y="1064628"/>
              <a:ext cx="1547495" cy="5232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274320">
                <a:lnSpc>
                  <a:spcPct val="103400"/>
                </a:lnSpc>
                <a:spcBef>
                  <a:spcPts val="95"/>
                </a:spcBef>
              </a:pPr>
              <a:r>
                <a:rPr sz="1050" b="1" dirty="0">
                  <a:latin typeface="Arial"/>
                  <a:cs typeface="Arial"/>
                </a:rPr>
                <a:t>INFN</a:t>
              </a:r>
              <a:r>
                <a:rPr sz="1050" b="1" spc="75" dirty="0">
                  <a:latin typeface="Arial"/>
                  <a:cs typeface="Arial"/>
                </a:rPr>
                <a:t> </a:t>
              </a:r>
              <a:r>
                <a:rPr sz="1050" b="1" dirty="0">
                  <a:latin typeface="Arial"/>
                  <a:cs typeface="Arial"/>
                </a:rPr>
                <a:t>LASA,</a:t>
              </a:r>
              <a:r>
                <a:rPr sz="1050" b="1" spc="80" dirty="0">
                  <a:latin typeface="Arial"/>
                  <a:cs typeface="Arial"/>
                </a:rPr>
                <a:t> </a:t>
              </a:r>
              <a:r>
                <a:rPr sz="1050" b="1" spc="-10" dirty="0">
                  <a:latin typeface="Arial"/>
                  <a:cs typeface="Arial"/>
                </a:rPr>
                <a:t>Milano </a:t>
              </a:r>
              <a:r>
                <a:rPr sz="1050" b="1" dirty="0">
                  <a:latin typeface="Arial"/>
                  <a:cs typeface="Arial"/>
                </a:rPr>
                <a:t>INFN</a:t>
              </a:r>
              <a:r>
                <a:rPr sz="1050" b="1" spc="80" dirty="0">
                  <a:latin typeface="Arial"/>
                  <a:cs typeface="Arial"/>
                </a:rPr>
                <a:t> </a:t>
              </a:r>
              <a:r>
                <a:rPr sz="1050" b="1" spc="-10" dirty="0">
                  <a:latin typeface="Arial"/>
                  <a:cs typeface="Arial"/>
                </a:rPr>
                <a:t>Frascati</a:t>
              </a:r>
              <a:endParaRPr sz="1050" dirty="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50"/>
                </a:spcBef>
              </a:pPr>
              <a:r>
                <a:rPr sz="1050" b="1" dirty="0">
                  <a:latin typeface="Arial"/>
                  <a:cs typeface="Arial"/>
                </a:rPr>
                <a:t>INFN</a:t>
              </a:r>
              <a:r>
                <a:rPr sz="1050" b="1" spc="65" dirty="0">
                  <a:latin typeface="Arial"/>
                  <a:cs typeface="Arial"/>
                </a:rPr>
                <a:t> </a:t>
              </a:r>
              <a:r>
                <a:rPr sz="1050" b="1" dirty="0">
                  <a:latin typeface="Arial"/>
                  <a:cs typeface="Arial"/>
                </a:rPr>
                <a:t>and</a:t>
              </a:r>
              <a:r>
                <a:rPr sz="1050" b="1" spc="65" dirty="0">
                  <a:latin typeface="Arial"/>
                  <a:cs typeface="Arial"/>
                </a:rPr>
                <a:t> </a:t>
              </a:r>
              <a:r>
                <a:rPr sz="1050" b="1" dirty="0">
                  <a:latin typeface="Arial"/>
                  <a:cs typeface="Arial"/>
                </a:rPr>
                <a:t>Univ.</a:t>
              </a:r>
              <a:r>
                <a:rPr sz="1050" b="1" spc="75" dirty="0">
                  <a:latin typeface="Arial"/>
                  <a:cs typeface="Arial"/>
                </a:rPr>
                <a:t> </a:t>
              </a:r>
              <a:r>
                <a:rPr sz="1050" b="1" dirty="0">
                  <a:latin typeface="Arial"/>
                  <a:cs typeface="Arial"/>
                </a:rPr>
                <a:t>Roma</a:t>
              </a:r>
              <a:r>
                <a:rPr sz="1050" b="1" spc="65" dirty="0">
                  <a:latin typeface="Arial"/>
                  <a:cs typeface="Arial"/>
                </a:rPr>
                <a:t> </a:t>
              </a:r>
              <a:r>
                <a:rPr sz="1050" b="1" spc="-50" dirty="0">
                  <a:latin typeface="Arial"/>
                  <a:cs typeface="Arial"/>
                </a:rPr>
                <a:t>2</a:t>
              </a:r>
              <a:endParaRPr sz="1050" dirty="0">
                <a:latin typeface="Arial"/>
                <a:cs typeface="Arial"/>
              </a:endParaRPr>
            </a:p>
          </p:txBody>
        </p: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E09FF6BB-B339-259F-DB1B-85D9007632D2}"/>
              </a:ext>
            </a:extLst>
          </p:cNvPr>
          <p:cNvGrpSpPr/>
          <p:nvPr/>
        </p:nvGrpSpPr>
        <p:grpSpPr>
          <a:xfrm>
            <a:off x="3856534" y="1127944"/>
            <a:ext cx="2029580" cy="366338"/>
            <a:chOff x="5803552" y="1087755"/>
            <a:chExt cx="2029580" cy="366338"/>
          </a:xfrm>
        </p:grpSpPr>
        <p:pic>
          <p:nvPicPr>
            <p:cNvPr id="13" name="object 11">
              <a:extLst>
                <a:ext uri="{FF2B5EF4-FFF2-40B4-BE49-F238E27FC236}">
                  <a16:creationId xmlns:a16="http://schemas.microsoft.com/office/drawing/2014/main" id="{92C5D28F-8275-2783-56B1-AE832ADD425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03552" y="1127445"/>
              <a:ext cx="519038" cy="326648"/>
            </a:xfrm>
            <a:prstGeom prst="rect">
              <a:avLst/>
            </a:prstGeom>
          </p:spPr>
        </p:pic>
        <p:sp>
          <p:nvSpPr>
            <p:cNvPr id="14" name="object 12">
              <a:extLst>
                <a:ext uri="{FF2B5EF4-FFF2-40B4-BE49-F238E27FC236}">
                  <a16:creationId xmlns:a16="http://schemas.microsoft.com/office/drawing/2014/main" id="{B0B481C7-E014-D927-4141-ADD5C99CEFDC}"/>
                </a:ext>
              </a:extLst>
            </p:cNvPr>
            <p:cNvSpPr txBox="1"/>
            <p:nvPr/>
          </p:nvSpPr>
          <p:spPr>
            <a:xfrm>
              <a:off x="6377712" y="1087755"/>
              <a:ext cx="1455420" cy="3575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>
                <a:lnSpc>
                  <a:spcPct val="103400"/>
                </a:lnSpc>
                <a:spcBef>
                  <a:spcPts val="95"/>
                </a:spcBef>
              </a:pPr>
              <a:r>
                <a:rPr sz="1050" b="1" dirty="0">
                  <a:latin typeface="Arial"/>
                  <a:cs typeface="Arial"/>
                </a:rPr>
                <a:t>Max-Born</a:t>
              </a:r>
              <a:r>
                <a:rPr sz="1050" b="1" spc="85" dirty="0">
                  <a:latin typeface="Arial"/>
                  <a:cs typeface="Arial"/>
                </a:rPr>
                <a:t> </a:t>
              </a:r>
              <a:r>
                <a:rPr sz="1050" b="1" dirty="0">
                  <a:latin typeface="Arial"/>
                  <a:cs typeface="Arial"/>
                </a:rPr>
                <a:t>Inst.,</a:t>
              </a:r>
              <a:r>
                <a:rPr sz="1050" b="1" spc="90" dirty="0">
                  <a:latin typeface="Arial"/>
                  <a:cs typeface="Arial"/>
                </a:rPr>
                <a:t> </a:t>
              </a:r>
              <a:r>
                <a:rPr sz="1050" b="1" spc="-10" dirty="0">
                  <a:latin typeface="Arial"/>
                  <a:cs typeface="Arial"/>
                </a:rPr>
                <a:t>Berlin </a:t>
              </a:r>
              <a:r>
                <a:rPr sz="1050" b="1" dirty="0">
                  <a:latin typeface="Arial"/>
                  <a:cs typeface="Arial"/>
                </a:rPr>
                <a:t>DESY</a:t>
              </a:r>
              <a:r>
                <a:rPr sz="1050" b="1" spc="80" dirty="0">
                  <a:latin typeface="Arial"/>
                  <a:cs typeface="Arial"/>
                </a:rPr>
                <a:t> </a:t>
              </a:r>
              <a:r>
                <a:rPr sz="1050" b="1" spc="-10" dirty="0">
                  <a:latin typeface="Arial"/>
                  <a:cs typeface="Arial"/>
                </a:rPr>
                <a:t>Hamburg</a:t>
              </a:r>
              <a:endParaRPr sz="1050" dirty="0">
                <a:latin typeface="Arial"/>
                <a:cs typeface="Arial"/>
              </a:endParaRPr>
            </a:p>
          </p:txBody>
        </p:sp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EDC523D7-135F-0820-C176-A9F8574E5611}"/>
              </a:ext>
            </a:extLst>
          </p:cNvPr>
          <p:cNvGrpSpPr/>
          <p:nvPr/>
        </p:nvGrpSpPr>
        <p:grpSpPr>
          <a:xfrm>
            <a:off x="834394" y="1035591"/>
            <a:ext cx="2416806" cy="581313"/>
            <a:chOff x="3235724" y="1006555"/>
            <a:chExt cx="2416806" cy="581313"/>
          </a:xfrm>
        </p:grpSpPr>
        <p:pic>
          <p:nvPicPr>
            <p:cNvPr id="15" name="object 13">
              <a:extLst>
                <a:ext uri="{FF2B5EF4-FFF2-40B4-BE49-F238E27FC236}">
                  <a16:creationId xmlns:a16="http://schemas.microsoft.com/office/drawing/2014/main" id="{AF819B6C-7052-1335-7C0F-958512333A7D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35724" y="1115985"/>
              <a:ext cx="519038" cy="332184"/>
            </a:xfrm>
            <a:prstGeom prst="rect">
              <a:avLst/>
            </a:prstGeom>
          </p:spPr>
        </p:pic>
        <p:sp>
          <p:nvSpPr>
            <p:cNvPr id="16" name="object 14">
              <a:extLst>
                <a:ext uri="{FF2B5EF4-FFF2-40B4-BE49-F238E27FC236}">
                  <a16:creationId xmlns:a16="http://schemas.microsoft.com/office/drawing/2014/main" id="{AD54B35E-B71D-CDAB-EE66-7B7C30295127}"/>
                </a:ext>
              </a:extLst>
            </p:cNvPr>
            <p:cNvSpPr txBox="1"/>
            <p:nvPr/>
          </p:nvSpPr>
          <p:spPr>
            <a:xfrm>
              <a:off x="3332875" y="1006555"/>
              <a:ext cx="2319655" cy="581313"/>
            </a:xfrm>
            <a:prstGeom prst="rect">
              <a:avLst/>
            </a:prstGeom>
          </p:spPr>
          <p:txBody>
            <a:bodyPr vert="horz" wrap="square" lIns="0" tIns="87630" rIns="0" bIns="0" rtlCol="0">
              <a:spAutoFit/>
            </a:bodyPr>
            <a:lstStyle/>
            <a:p>
              <a:pPr marL="583565" marR="5080">
                <a:lnSpc>
                  <a:spcPct val="103600"/>
                </a:lnSpc>
                <a:spcBef>
                  <a:spcPts val="434"/>
                </a:spcBef>
              </a:pPr>
              <a:r>
                <a:rPr sz="1050" b="1" dirty="0">
                  <a:latin typeface="Arial"/>
                  <a:cs typeface="Arial"/>
                </a:rPr>
                <a:t>CEA/DSM</a:t>
              </a:r>
              <a:r>
                <a:rPr sz="1050" b="1" spc="120" dirty="0">
                  <a:latin typeface="Arial"/>
                  <a:cs typeface="Arial"/>
                </a:rPr>
                <a:t> </a:t>
              </a:r>
              <a:r>
                <a:rPr sz="1050" b="1" dirty="0">
                  <a:latin typeface="Arial"/>
                  <a:cs typeface="Arial"/>
                </a:rPr>
                <a:t>DAPNIA,</a:t>
              </a:r>
              <a:r>
                <a:rPr sz="1050" b="1" spc="120" dirty="0">
                  <a:latin typeface="Arial"/>
                  <a:cs typeface="Arial"/>
                </a:rPr>
                <a:t> </a:t>
              </a:r>
              <a:r>
                <a:rPr sz="1050" b="1" spc="-10" dirty="0">
                  <a:latin typeface="Arial"/>
                  <a:cs typeface="Arial"/>
                </a:rPr>
                <a:t>Saclay </a:t>
              </a:r>
              <a:r>
                <a:rPr sz="1050" b="1" dirty="0">
                  <a:latin typeface="Arial"/>
                  <a:cs typeface="Arial"/>
                </a:rPr>
                <a:t>IN2P3/LAL,</a:t>
              </a:r>
              <a:r>
                <a:rPr sz="1050" b="1" spc="175" dirty="0">
                  <a:latin typeface="Arial"/>
                  <a:cs typeface="Arial"/>
                </a:rPr>
                <a:t> </a:t>
              </a:r>
              <a:r>
                <a:rPr sz="1050" b="1" spc="-10" dirty="0">
                  <a:latin typeface="Arial"/>
                  <a:cs typeface="Arial"/>
                </a:rPr>
                <a:t>Orsay </a:t>
              </a:r>
              <a:r>
                <a:rPr sz="1050" b="1" dirty="0">
                  <a:latin typeface="Arial"/>
                  <a:cs typeface="Arial"/>
                </a:rPr>
                <a:t>IN2P3/IPN,</a:t>
              </a:r>
              <a:r>
                <a:rPr sz="1050" b="1" spc="165" dirty="0">
                  <a:latin typeface="Arial"/>
                  <a:cs typeface="Arial"/>
                </a:rPr>
                <a:t> </a:t>
              </a:r>
              <a:r>
                <a:rPr sz="1050" b="1" spc="-10" dirty="0">
                  <a:latin typeface="Arial"/>
                  <a:cs typeface="Arial"/>
                </a:rPr>
                <a:t>Orsay</a:t>
              </a:r>
              <a:endParaRPr sz="105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2135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6AC6A6A7-293D-3092-DF29-D06AF0315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TESLA</a:t>
            </a:r>
            <a:r>
              <a:rPr lang="it-IT" spc="-114" dirty="0"/>
              <a:t> </a:t>
            </a:r>
            <a:r>
              <a:rPr lang="it-IT" dirty="0"/>
              <a:t>Test</a:t>
            </a:r>
            <a:r>
              <a:rPr lang="it-IT" spc="-114" dirty="0"/>
              <a:t> </a:t>
            </a:r>
            <a:r>
              <a:rPr lang="it-IT" dirty="0"/>
              <a:t>Facility</a:t>
            </a:r>
            <a:r>
              <a:rPr lang="it-IT" spc="-110" dirty="0"/>
              <a:t> </a:t>
            </a:r>
            <a:r>
              <a:rPr lang="it-IT" dirty="0" err="1"/>
              <a:t>Linac</a:t>
            </a:r>
            <a:r>
              <a:rPr lang="it-IT" spc="-114" dirty="0"/>
              <a:t> </a:t>
            </a:r>
            <a:r>
              <a:rPr lang="it-IT" dirty="0"/>
              <a:t>(TTF</a:t>
            </a:r>
            <a:r>
              <a:rPr lang="it-IT" spc="-110" dirty="0"/>
              <a:t> </a:t>
            </a:r>
            <a:r>
              <a:rPr lang="it-IT" spc="-25" dirty="0"/>
              <a:t>1)</a:t>
            </a:r>
            <a:endParaRPr lang="it-IT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BC1C149-81C2-E8B5-2D2C-2BF39A3A9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1944BB8-AEA2-0BA2-9496-BB6570DCC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B973DF54-B065-410E-A391-6B9CA8884669}" type="slidenum">
              <a:rPr lang="en-US" altLang="it-IT" smtClean="0"/>
              <a:pPr>
                <a:defRPr/>
              </a:pPr>
              <a:t>22</a:t>
            </a:fld>
            <a:endParaRPr lang="en-US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50DB562-6DE6-24BF-C492-58AC96AC3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18" name="object 16">
            <a:extLst>
              <a:ext uri="{FF2B5EF4-FFF2-40B4-BE49-F238E27FC236}">
                <a16:creationId xmlns:a16="http://schemas.microsoft.com/office/drawing/2014/main" id="{E65158EB-3147-1A41-9921-C826BCF7EC3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61377" y="2705987"/>
            <a:ext cx="3867899" cy="3486150"/>
          </a:xfrm>
          <a:prstGeom prst="rect">
            <a:avLst/>
          </a:prstGeom>
        </p:spPr>
      </p:pic>
      <p:grpSp>
        <p:nvGrpSpPr>
          <p:cNvPr id="181" name="Gruppo 180">
            <a:extLst>
              <a:ext uri="{FF2B5EF4-FFF2-40B4-BE49-F238E27FC236}">
                <a16:creationId xmlns:a16="http://schemas.microsoft.com/office/drawing/2014/main" id="{CFBEF5BD-74D6-7752-A0F2-35412BD9C4EA}"/>
              </a:ext>
            </a:extLst>
          </p:cNvPr>
          <p:cNvGrpSpPr/>
          <p:nvPr/>
        </p:nvGrpSpPr>
        <p:grpSpPr>
          <a:xfrm>
            <a:off x="1066800" y="861020"/>
            <a:ext cx="10363200" cy="4853980"/>
            <a:chOff x="190652" y="1203298"/>
            <a:chExt cx="9082575" cy="3756687"/>
          </a:xfrm>
        </p:grpSpPr>
        <p:sp>
          <p:nvSpPr>
            <p:cNvPr id="9" name="object 3">
              <a:extLst>
                <a:ext uri="{FF2B5EF4-FFF2-40B4-BE49-F238E27FC236}">
                  <a16:creationId xmlns:a16="http://schemas.microsoft.com/office/drawing/2014/main" id="{DCD58B78-6407-9B4E-AD28-7DE10871F84D}"/>
                </a:ext>
              </a:extLst>
            </p:cNvPr>
            <p:cNvSpPr txBox="1"/>
            <p:nvPr/>
          </p:nvSpPr>
          <p:spPr>
            <a:xfrm>
              <a:off x="308989" y="1254378"/>
              <a:ext cx="1286510" cy="451484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indent="172085">
                <a:lnSpc>
                  <a:spcPct val="100000"/>
                </a:lnSpc>
                <a:spcBef>
                  <a:spcPts val="95"/>
                </a:spcBef>
              </a:pPr>
              <a:r>
                <a:rPr sz="1400" dirty="0">
                  <a:latin typeface="Arial"/>
                  <a:cs typeface="Arial"/>
                </a:rPr>
                <a:t>laser</a:t>
              </a:r>
              <a:r>
                <a:rPr sz="1400" spc="-65" dirty="0">
                  <a:latin typeface="Arial"/>
                  <a:cs typeface="Arial"/>
                </a:rPr>
                <a:t> </a:t>
              </a:r>
              <a:r>
                <a:rPr sz="1400" spc="-10" dirty="0">
                  <a:latin typeface="Arial"/>
                  <a:cs typeface="Arial"/>
                </a:rPr>
                <a:t>driven </a:t>
              </a:r>
              <a:r>
                <a:rPr sz="1400" dirty="0">
                  <a:latin typeface="Arial"/>
                  <a:cs typeface="Arial"/>
                </a:rPr>
                <a:t>electron</a:t>
              </a:r>
              <a:r>
                <a:rPr sz="1400" spc="-60" dirty="0">
                  <a:latin typeface="Arial"/>
                  <a:cs typeface="Arial"/>
                </a:rPr>
                <a:t> </a:t>
              </a:r>
              <a:r>
                <a:rPr sz="1400" dirty="0">
                  <a:latin typeface="Arial"/>
                  <a:cs typeface="Arial"/>
                </a:rPr>
                <a:t>RF</a:t>
              </a:r>
              <a:r>
                <a:rPr sz="1400" spc="-60" dirty="0">
                  <a:latin typeface="Arial"/>
                  <a:cs typeface="Arial"/>
                </a:rPr>
                <a:t> </a:t>
              </a:r>
              <a:r>
                <a:rPr sz="1400" spc="-25" dirty="0">
                  <a:latin typeface="Arial"/>
                  <a:cs typeface="Arial"/>
                </a:rPr>
                <a:t>gun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2E2653E0-5D5E-D566-6C9F-B7A14D1579DA}"/>
                </a:ext>
              </a:extLst>
            </p:cNvPr>
            <p:cNvSpPr txBox="1"/>
            <p:nvPr/>
          </p:nvSpPr>
          <p:spPr>
            <a:xfrm>
              <a:off x="8214047" y="1252781"/>
              <a:ext cx="1059180" cy="451484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86360" marR="5080" indent="-74295">
                <a:lnSpc>
                  <a:spcPct val="100000"/>
                </a:lnSpc>
                <a:spcBef>
                  <a:spcPts val="95"/>
                </a:spcBef>
              </a:pPr>
              <a:r>
                <a:rPr sz="1400" dirty="0">
                  <a:latin typeface="Arial"/>
                  <a:cs typeface="Arial"/>
                </a:rPr>
                <a:t>photon</a:t>
              </a:r>
              <a:r>
                <a:rPr sz="1400" spc="-80" dirty="0">
                  <a:latin typeface="Arial"/>
                  <a:cs typeface="Arial"/>
                </a:rPr>
                <a:t> </a:t>
              </a:r>
              <a:r>
                <a:rPr sz="1400" spc="-20" dirty="0">
                  <a:latin typeface="Arial"/>
                  <a:cs typeface="Arial"/>
                </a:rPr>
                <a:t>beam </a:t>
              </a:r>
              <a:r>
                <a:rPr sz="1400" spc="-10" dirty="0">
                  <a:latin typeface="Arial"/>
                  <a:cs typeface="Arial"/>
                </a:rPr>
                <a:t>diagnostics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9FBFCC8D-9FF3-6C1D-8243-32C03E75FD18}"/>
                </a:ext>
              </a:extLst>
            </p:cNvPr>
            <p:cNvSpPr txBox="1"/>
            <p:nvPr/>
          </p:nvSpPr>
          <p:spPr>
            <a:xfrm>
              <a:off x="2812210" y="2035049"/>
              <a:ext cx="3558540" cy="548640"/>
            </a:xfrm>
            <a:prstGeom prst="rect">
              <a:avLst/>
            </a:prstGeom>
          </p:spPr>
          <p:txBody>
            <a:bodyPr vert="horz" wrap="square" lIns="0" tIns="6032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475"/>
                </a:spcBef>
              </a:pPr>
              <a:r>
                <a:rPr sz="1400" spc="-10" dirty="0">
                  <a:latin typeface="Arial"/>
                  <a:cs typeface="Arial"/>
                </a:rPr>
                <a:t>superconducting</a:t>
              </a:r>
              <a:r>
                <a:rPr sz="1400" spc="-30" dirty="0">
                  <a:latin typeface="Arial"/>
                  <a:cs typeface="Arial"/>
                </a:rPr>
                <a:t> </a:t>
              </a:r>
              <a:r>
                <a:rPr sz="1400" spc="-10" dirty="0">
                  <a:latin typeface="Arial"/>
                  <a:cs typeface="Arial"/>
                </a:rPr>
                <a:t>accelerating</a:t>
              </a:r>
              <a:r>
                <a:rPr sz="1400" spc="-20" dirty="0">
                  <a:latin typeface="Arial"/>
                  <a:cs typeface="Arial"/>
                </a:rPr>
                <a:t> </a:t>
              </a:r>
              <a:r>
                <a:rPr sz="1400" spc="-10" dirty="0">
                  <a:latin typeface="Arial"/>
                  <a:cs typeface="Arial"/>
                </a:rPr>
                <a:t>modules</a:t>
              </a:r>
              <a:endParaRPr sz="1400">
                <a:latin typeface="Arial"/>
                <a:cs typeface="Arial"/>
              </a:endParaRPr>
            </a:p>
            <a:p>
              <a:pPr marL="1099185">
                <a:lnSpc>
                  <a:spcPct val="100000"/>
                </a:lnSpc>
                <a:spcBef>
                  <a:spcPts val="380"/>
                </a:spcBef>
                <a:tabLst>
                  <a:tab pos="2835910" algn="l"/>
                </a:tabLst>
              </a:pPr>
              <a:r>
                <a:rPr sz="1400" dirty="0">
                  <a:latin typeface="Arial"/>
                  <a:cs typeface="Arial"/>
                </a:rPr>
                <a:t>120</a:t>
              </a:r>
              <a:r>
                <a:rPr sz="1400" spc="-40" dirty="0">
                  <a:latin typeface="Arial"/>
                  <a:cs typeface="Arial"/>
                </a:rPr>
                <a:t> </a:t>
              </a:r>
              <a:r>
                <a:rPr sz="1400" spc="-25" dirty="0">
                  <a:latin typeface="Arial"/>
                  <a:cs typeface="Arial"/>
                </a:rPr>
                <a:t>MeV</a:t>
              </a:r>
              <a:r>
                <a:rPr sz="1400" dirty="0">
                  <a:latin typeface="Arial"/>
                  <a:cs typeface="Arial"/>
                </a:rPr>
                <a:t>	250</a:t>
              </a:r>
              <a:r>
                <a:rPr sz="1400" spc="-40" dirty="0">
                  <a:latin typeface="Arial"/>
                  <a:cs typeface="Arial"/>
                </a:rPr>
                <a:t> </a:t>
              </a:r>
              <a:r>
                <a:rPr sz="1400" spc="-25" dirty="0">
                  <a:latin typeface="Arial"/>
                  <a:cs typeface="Arial"/>
                </a:rPr>
                <a:t>MeV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06C24A00-ACA4-E587-166E-4E2A2450FED7}"/>
                </a:ext>
              </a:extLst>
            </p:cNvPr>
            <p:cNvSpPr txBox="1"/>
            <p:nvPr/>
          </p:nvSpPr>
          <p:spPr>
            <a:xfrm>
              <a:off x="1991593" y="1216206"/>
              <a:ext cx="913130" cy="451484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indent="221615">
                <a:lnSpc>
                  <a:spcPct val="100000"/>
                </a:lnSpc>
                <a:spcBef>
                  <a:spcPts val="95"/>
                </a:spcBef>
              </a:pPr>
              <a:r>
                <a:rPr sz="1400" spc="-20" dirty="0">
                  <a:latin typeface="Arial"/>
                  <a:cs typeface="Arial"/>
                </a:rPr>
                <a:t>beam </a:t>
              </a:r>
              <a:r>
                <a:rPr sz="1400" spc="-10" dirty="0">
                  <a:latin typeface="Arial"/>
                  <a:cs typeface="Arial"/>
                </a:rPr>
                <a:t>diagnostics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A032B33C-35A9-2DAB-7318-1251BB49F4B1}"/>
                </a:ext>
              </a:extLst>
            </p:cNvPr>
            <p:cNvSpPr txBox="1"/>
            <p:nvPr/>
          </p:nvSpPr>
          <p:spPr>
            <a:xfrm>
              <a:off x="1897138" y="2513180"/>
              <a:ext cx="637540" cy="2387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400" dirty="0">
                  <a:latin typeface="Arial"/>
                  <a:cs typeface="Arial"/>
                </a:rPr>
                <a:t>16</a:t>
              </a:r>
              <a:r>
                <a:rPr sz="1400" spc="-25" dirty="0">
                  <a:latin typeface="Arial"/>
                  <a:cs typeface="Arial"/>
                </a:rPr>
                <a:t> MeV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F6CA5DB3-794D-F457-3741-2B48C4996DA6}"/>
                </a:ext>
              </a:extLst>
            </p:cNvPr>
            <p:cNvSpPr txBox="1"/>
            <p:nvPr/>
          </p:nvSpPr>
          <p:spPr>
            <a:xfrm>
              <a:off x="377700" y="2064343"/>
              <a:ext cx="1339850" cy="6877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450850" marR="5080" indent="167005">
                <a:lnSpc>
                  <a:spcPct val="100000"/>
                </a:lnSpc>
                <a:spcBef>
                  <a:spcPts val="95"/>
                </a:spcBef>
              </a:pPr>
              <a:r>
                <a:rPr sz="1400" dirty="0">
                  <a:latin typeface="Arial"/>
                  <a:cs typeface="Arial"/>
                </a:rPr>
                <a:t>sc</a:t>
              </a:r>
              <a:r>
                <a:rPr sz="1400" spc="-30" dirty="0">
                  <a:latin typeface="Arial"/>
                  <a:cs typeface="Arial"/>
                </a:rPr>
                <a:t> </a:t>
              </a:r>
              <a:r>
                <a:rPr sz="1400" spc="-20" dirty="0">
                  <a:latin typeface="Arial"/>
                  <a:cs typeface="Arial"/>
                </a:rPr>
                <a:t>pre- </a:t>
              </a:r>
              <a:r>
                <a:rPr sz="1400" spc="-10" dirty="0">
                  <a:latin typeface="Arial"/>
                  <a:cs typeface="Arial"/>
                </a:rPr>
                <a:t>accelerator</a:t>
              </a:r>
              <a:endParaRPr sz="140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175"/>
                </a:spcBef>
              </a:pPr>
              <a:r>
                <a:rPr sz="1400" dirty="0">
                  <a:latin typeface="Arial"/>
                  <a:cs typeface="Arial"/>
                </a:rPr>
                <a:t>4</a:t>
              </a:r>
              <a:r>
                <a:rPr sz="1400" spc="-10" dirty="0">
                  <a:latin typeface="Arial"/>
                  <a:cs typeface="Arial"/>
                </a:rPr>
                <a:t> </a:t>
              </a:r>
              <a:r>
                <a:rPr sz="1400" spc="-25" dirty="0">
                  <a:latin typeface="Arial"/>
                  <a:cs typeface="Arial"/>
                </a:rPr>
                <a:t>MeV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18340760-E199-3413-D8A5-4B9CD5387528}"/>
                </a:ext>
              </a:extLst>
            </p:cNvPr>
            <p:cNvSpPr txBox="1"/>
            <p:nvPr/>
          </p:nvSpPr>
          <p:spPr>
            <a:xfrm>
              <a:off x="6445383" y="1450975"/>
              <a:ext cx="763905" cy="23876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400" spc="-10" dirty="0">
                  <a:latin typeface="Arial"/>
                  <a:cs typeface="Arial"/>
                </a:rPr>
                <a:t>undulator</a:t>
              </a:r>
              <a:endParaRPr sz="1400">
                <a:latin typeface="Arial"/>
                <a:cs typeface="Arial"/>
              </a:endParaRPr>
            </a:p>
          </p:txBody>
        </p:sp>
        <p:sp>
          <p:nvSpPr>
            <p:cNvPr id="16" name="object 10">
              <a:extLst>
                <a:ext uri="{FF2B5EF4-FFF2-40B4-BE49-F238E27FC236}">
                  <a16:creationId xmlns:a16="http://schemas.microsoft.com/office/drawing/2014/main" id="{167A3E55-4D05-CD5B-902C-2657BEAB3D80}"/>
                </a:ext>
              </a:extLst>
            </p:cNvPr>
            <p:cNvSpPr txBox="1"/>
            <p:nvPr/>
          </p:nvSpPr>
          <p:spPr>
            <a:xfrm>
              <a:off x="3799592" y="1203298"/>
              <a:ext cx="951230" cy="45212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indent="220979">
                <a:lnSpc>
                  <a:spcPct val="100000"/>
                </a:lnSpc>
                <a:spcBef>
                  <a:spcPts val="95"/>
                </a:spcBef>
              </a:pPr>
              <a:r>
                <a:rPr sz="1400" spc="-10" dirty="0">
                  <a:latin typeface="Arial"/>
                  <a:cs typeface="Arial"/>
                </a:rPr>
                <a:t>bunch compressor</a:t>
              </a:r>
              <a:endParaRPr sz="1400">
                <a:latin typeface="Arial"/>
                <a:cs typeface="Arial"/>
              </a:endParaRPr>
            </a:p>
          </p:txBody>
        </p:sp>
        <p:grpSp>
          <p:nvGrpSpPr>
            <p:cNvPr id="19" name="object 17">
              <a:extLst>
                <a:ext uri="{FF2B5EF4-FFF2-40B4-BE49-F238E27FC236}">
                  <a16:creationId xmlns:a16="http://schemas.microsoft.com/office/drawing/2014/main" id="{EB5501B4-714E-D7EE-4146-B5CA510DBB37}"/>
                </a:ext>
              </a:extLst>
            </p:cNvPr>
            <p:cNvGrpSpPr/>
            <p:nvPr/>
          </p:nvGrpSpPr>
          <p:grpSpPr>
            <a:xfrm>
              <a:off x="190652" y="1724025"/>
              <a:ext cx="8958580" cy="3235960"/>
              <a:chOff x="190652" y="1724025"/>
              <a:chExt cx="8958580" cy="3235960"/>
            </a:xfrm>
          </p:grpSpPr>
          <p:pic>
            <p:nvPicPr>
              <p:cNvPr id="20" name="object 18">
                <a:extLst>
                  <a:ext uri="{FF2B5EF4-FFF2-40B4-BE49-F238E27FC236}">
                    <a16:creationId xmlns:a16="http://schemas.microsoft.com/office/drawing/2014/main" id="{473B0BFB-5A0E-8E83-20D5-AC03C8C7DF67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90652" y="2794126"/>
                <a:ext cx="4609769" cy="2165604"/>
              </a:xfrm>
              <a:prstGeom prst="rect">
                <a:avLst/>
              </a:prstGeom>
            </p:spPr>
          </p:pic>
          <p:sp>
            <p:nvSpPr>
              <p:cNvPr id="21" name="object 19">
                <a:extLst>
                  <a:ext uri="{FF2B5EF4-FFF2-40B4-BE49-F238E27FC236}">
                    <a16:creationId xmlns:a16="http://schemas.microsoft.com/office/drawing/2014/main" id="{3D3AD2B5-3CE4-C4FE-7428-58B0FBEFAB2F}"/>
                  </a:ext>
                </a:extLst>
              </p:cNvPr>
              <p:cNvSpPr/>
              <p:nvPr/>
            </p:nvSpPr>
            <p:spPr>
              <a:xfrm>
                <a:off x="7950073" y="1907920"/>
                <a:ext cx="490855" cy="392430"/>
              </a:xfrm>
              <a:custGeom>
                <a:avLst/>
                <a:gdLst/>
                <a:ahLst/>
                <a:cxnLst/>
                <a:rect l="l" t="t" r="r" b="b"/>
                <a:pathLst>
                  <a:path w="490854" h="392430">
                    <a:moveTo>
                      <a:pt x="0" y="0"/>
                    </a:moveTo>
                    <a:lnTo>
                      <a:pt x="490728" y="392429"/>
                    </a:lnTo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20">
                <a:extLst>
                  <a:ext uri="{FF2B5EF4-FFF2-40B4-BE49-F238E27FC236}">
                    <a16:creationId xmlns:a16="http://schemas.microsoft.com/office/drawing/2014/main" id="{047CC0D9-524C-15EA-751B-09FE39BE23DE}"/>
                  </a:ext>
                </a:extLst>
              </p:cNvPr>
              <p:cNvSpPr/>
              <p:nvPr/>
            </p:nvSpPr>
            <p:spPr>
              <a:xfrm>
                <a:off x="7665847" y="1887347"/>
                <a:ext cx="992505" cy="0"/>
              </a:xfrm>
              <a:custGeom>
                <a:avLst/>
                <a:gdLst/>
                <a:ahLst/>
                <a:cxnLst/>
                <a:rect l="l" t="t" r="r" b="b"/>
                <a:pathLst>
                  <a:path w="992504">
                    <a:moveTo>
                      <a:pt x="0" y="0"/>
                    </a:moveTo>
                    <a:lnTo>
                      <a:pt x="992123" y="0"/>
                    </a:lnTo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21">
                <a:extLst>
                  <a:ext uri="{FF2B5EF4-FFF2-40B4-BE49-F238E27FC236}">
                    <a16:creationId xmlns:a16="http://schemas.microsoft.com/office/drawing/2014/main" id="{EF979085-92C5-05FA-C8EA-AB74799346A2}"/>
                  </a:ext>
                </a:extLst>
              </p:cNvPr>
              <p:cNvSpPr/>
              <p:nvPr/>
            </p:nvSpPr>
            <p:spPr>
              <a:xfrm>
                <a:off x="6562470" y="1787524"/>
                <a:ext cx="1103630" cy="200025"/>
              </a:xfrm>
              <a:custGeom>
                <a:avLst/>
                <a:gdLst/>
                <a:ahLst/>
                <a:cxnLst/>
                <a:rect l="l" t="t" r="r" b="b"/>
                <a:pathLst>
                  <a:path w="1103629" h="200025">
                    <a:moveTo>
                      <a:pt x="0" y="0"/>
                    </a:moveTo>
                    <a:lnTo>
                      <a:pt x="0" y="199643"/>
                    </a:lnTo>
                    <a:lnTo>
                      <a:pt x="552450" y="199643"/>
                    </a:lnTo>
                    <a:lnTo>
                      <a:pt x="552450" y="0"/>
                    </a:lnTo>
                    <a:lnTo>
                      <a:pt x="0" y="0"/>
                    </a:lnTo>
                    <a:close/>
                  </a:path>
                  <a:path w="1103629" h="200025">
                    <a:moveTo>
                      <a:pt x="552450" y="0"/>
                    </a:moveTo>
                    <a:lnTo>
                      <a:pt x="552450" y="199643"/>
                    </a:lnTo>
                    <a:lnTo>
                      <a:pt x="1103376" y="199643"/>
                    </a:lnTo>
                    <a:lnTo>
                      <a:pt x="1103376" y="0"/>
                    </a:lnTo>
                    <a:lnTo>
                      <a:pt x="552450" y="0"/>
                    </a:lnTo>
                    <a:close/>
                  </a:path>
                </a:pathLst>
              </a:custGeom>
              <a:ln w="1905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" name="object 22">
                <a:extLst>
                  <a:ext uri="{FF2B5EF4-FFF2-40B4-BE49-F238E27FC236}">
                    <a16:creationId xmlns:a16="http://schemas.microsoft.com/office/drawing/2014/main" id="{CC0F0EA7-DF0D-B315-733F-60C54BBD8D64}"/>
                  </a:ext>
                </a:extLst>
              </p:cNvPr>
              <p:cNvSpPr/>
              <p:nvPr/>
            </p:nvSpPr>
            <p:spPr>
              <a:xfrm>
                <a:off x="4436503" y="1887347"/>
                <a:ext cx="15754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575435">
                    <a:moveTo>
                      <a:pt x="0" y="0"/>
                    </a:moveTo>
                    <a:lnTo>
                      <a:pt x="1575041" y="0"/>
                    </a:lnTo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" name="object 23">
                <a:extLst>
                  <a:ext uri="{FF2B5EF4-FFF2-40B4-BE49-F238E27FC236}">
                    <a16:creationId xmlns:a16="http://schemas.microsoft.com/office/drawing/2014/main" id="{D6666F68-363D-3839-7EAC-3C0E51C9185A}"/>
                  </a:ext>
                </a:extLst>
              </p:cNvPr>
              <p:cNvSpPr/>
              <p:nvPr/>
            </p:nvSpPr>
            <p:spPr>
              <a:xfrm>
                <a:off x="4581283" y="1731898"/>
                <a:ext cx="1181100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312419">
                    <a:moveTo>
                      <a:pt x="1181099" y="260603"/>
                    </a:moveTo>
                    <a:lnTo>
                      <a:pt x="1181099" y="51815"/>
                    </a:lnTo>
                    <a:lnTo>
                      <a:pt x="1177075" y="31825"/>
                    </a:lnTo>
                    <a:lnTo>
                      <a:pt x="1166050" y="15335"/>
                    </a:lnTo>
                    <a:lnTo>
                      <a:pt x="1149596" y="4131"/>
                    </a:lnTo>
                    <a:lnTo>
                      <a:pt x="1129283" y="0"/>
                    </a:lnTo>
                    <a:lnTo>
                      <a:pt x="52577" y="0"/>
                    </a:lnTo>
                    <a:lnTo>
                      <a:pt x="32146" y="4131"/>
                    </a:lnTo>
                    <a:lnTo>
                      <a:pt x="15430" y="15335"/>
                    </a:lnTo>
                    <a:lnTo>
                      <a:pt x="4143" y="31825"/>
                    </a:lnTo>
                    <a:lnTo>
                      <a:pt x="0" y="51816"/>
                    </a:lnTo>
                    <a:lnTo>
                      <a:pt x="0" y="260604"/>
                    </a:lnTo>
                    <a:lnTo>
                      <a:pt x="4143" y="280916"/>
                    </a:lnTo>
                    <a:lnTo>
                      <a:pt x="15430" y="297370"/>
                    </a:lnTo>
                    <a:lnTo>
                      <a:pt x="32146" y="308395"/>
                    </a:lnTo>
                    <a:lnTo>
                      <a:pt x="52577" y="312420"/>
                    </a:lnTo>
                    <a:lnTo>
                      <a:pt x="1129283" y="312420"/>
                    </a:lnTo>
                    <a:lnTo>
                      <a:pt x="1149596" y="308395"/>
                    </a:lnTo>
                    <a:lnTo>
                      <a:pt x="1166050" y="297370"/>
                    </a:lnTo>
                    <a:lnTo>
                      <a:pt x="1177075" y="280916"/>
                    </a:lnTo>
                    <a:lnTo>
                      <a:pt x="1181099" y="260603"/>
                    </a:lnTo>
                    <a:close/>
                  </a:path>
                </a:pathLst>
              </a:custGeom>
              <a:solidFill>
                <a:srgbClr val="FFFF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" name="object 24">
                <a:extLst>
                  <a:ext uri="{FF2B5EF4-FFF2-40B4-BE49-F238E27FC236}">
                    <a16:creationId xmlns:a16="http://schemas.microsoft.com/office/drawing/2014/main" id="{9516A6FE-C583-D035-2C0C-B167F9B76EF5}"/>
                  </a:ext>
                </a:extLst>
              </p:cNvPr>
              <p:cNvSpPr/>
              <p:nvPr/>
            </p:nvSpPr>
            <p:spPr>
              <a:xfrm>
                <a:off x="4581283" y="1731898"/>
                <a:ext cx="1181100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312419">
                    <a:moveTo>
                      <a:pt x="52577" y="0"/>
                    </a:moveTo>
                    <a:lnTo>
                      <a:pt x="32146" y="4131"/>
                    </a:lnTo>
                    <a:lnTo>
                      <a:pt x="15430" y="15335"/>
                    </a:lnTo>
                    <a:lnTo>
                      <a:pt x="4143" y="31825"/>
                    </a:lnTo>
                    <a:lnTo>
                      <a:pt x="0" y="51816"/>
                    </a:lnTo>
                    <a:lnTo>
                      <a:pt x="0" y="260604"/>
                    </a:lnTo>
                    <a:lnTo>
                      <a:pt x="4143" y="280916"/>
                    </a:lnTo>
                    <a:lnTo>
                      <a:pt x="15430" y="297370"/>
                    </a:lnTo>
                    <a:lnTo>
                      <a:pt x="32146" y="308395"/>
                    </a:lnTo>
                    <a:lnTo>
                      <a:pt x="52577" y="312420"/>
                    </a:lnTo>
                    <a:lnTo>
                      <a:pt x="1129283" y="312420"/>
                    </a:lnTo>
                    <a:lnTo>
                      <a:pt x="1149596" y="308395"/>
                    </a:lnTo>
                    <a:lnTo>
                      <a:pt x="1166050" y="297370"/>
                    </a:lnTo>
                    <a:lnTo>
                      <a:pt x="1177075" y="280916"/>
                    </a:lnTo>
                    <a:lnTo>
                      <a:pt x="1181099" y="260603"/>
                    </a:lnTo>
                    <a:lnTo>
                      <a:pt x="1181099" y="51815"/>
                    </a:lnTo>
                    <a:lnTo>
                      <a:pt x="1177075" y="31825"/>
                    </a:lnTo>
                    <a:lnTo>
                      <a:pt x="1166050" y="15335"/>
                    </a:lnTo>
                    <a:lnTo>
                      <a:pt x="1149596" y="4131"/>
                    </a:lnTo>
                    <a:lnTo>
                      <a:pt x="1129283" y="0"/>
                    </a:lnTo>
                    <a:lnTo>
                      <a:pt x="52577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" name="object 25">
                <a:extLst>
                  <a:ext uri="{FF2B5EF4-FFF2-40B4-BE49-F238E27FC236}">
                    <a16:creationId xmlns:a16="http://schemas.microsoft.com/office/drawing/2014/main" id="{5E32DBEC-EA3F-6970-2FDD-029F7796EE36}"/>
                  </a:ext>
                </a:extLst>
              </p:cNvPr>
              <p:cNvSpPr/>
              <p:nvPr/>
            </p:nvSpPr>
            <p:spPr>
              <a:xfrm>
                <a:off x="4678057" y="1837816"/>
                <a:ext cx="98806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988060" h="100330">
                    <a:moveTo>
                      <a:pt x="987551" y="99822"/>
                    </a:moveTo>
                    <a:lnTo>
                      <a:pt x="987551" y="0"/>
                    </a:lnTo>
                    <a:lnTo>
                      <a:pt x="0" y="0"/>
                    </a:lnTo>
                    <a:lnTo>
                      <a:pt x="0" y="99822"/>
                    </a:lnTo>
                    <a:lnTo>
                      <a:pt x="987551" y="99822"/>
                    </a:lnTo>
                    <a:close/>
                  </a:path>
                </a:pathLst>
              </a:custGeom>
              <a:solidFill>
                <a:srgbClr val="6799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26">
                <a:extLst>
                  <a:ext uri="{FF2B5EF4-FFF2-40B4-BE49-F238E27FC236}">
                    <a16:creationId xmlns:a16="http://schemas.microsoft.com/office/drawing/2014/main" id="{4DA14B4C-D39D-C3FB-5910-50E0B65F6855}"/>
                  </a:ext>
                </a:extLst>
              </p:cNvPr>
              <p:cNvSpPr/>
              <p:nvPr/>
            </p:nvSpPr>
            <p:spPr>
              <a:xfrm>
                <a:off x="4678819" y="1838578"/>
                <a:ext cx="98679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986789" h="100330">
                    <a:moveTo>
                      <a:pt x="0" y="0"/>
                    </a:moveTo>
                    <a:lnTo>
                      <a:pt x="0" y="99821"/>
                    </a:lnTo>
                    <a:lnTo>
                      <a:pt x="986789" y="99821"/>
                    </a:lnTo>
                    <a:lnTo>
                      <a:pt x="986789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27">
                <a:extLst>
                  <a:ext uri="{FF2B5EF4-FFF2-40B4-BE49-F238E27FC236}">
                    <a16:creationId xmlns:a16="http://schemas.microsoft.com/office/drawing/2014/main" id="{ED8B3AD2-138E-F7CE-2562-9668D1D671BE}"/>
                  </a:ext>
                </a:extLst>
              </p:cNvPr>
              <p:cNvSpPr/>
              <p:nvPr/>
            </p:nvSpPr>
            <p:spPr>
              <a:xfrm>
                <a:off x="6012307" y="1787524"/>
                <a:ext cx="550545" cy="200025"/>
              </a:xfrm>
              <a:custGeom>
                <a:avLst/>
                <a:gdLst/>
                <a:ahLst/>
                <a:cxnLst/>
                <a:rect l="l" t="t" r="r" b="b"/>
                <a:pathLst>
                  <a:path w="550545" h="200025">
                    <a:moveTo>
                      <a:pt x="0" y="0"/>
                    </a:moveTo>
                    <a:lnTo>
                      <a:pt x="0" y="199643"/>
                    </a:lnTo>
                    <a:lnTo>
                      <a:pt x="550163" y="199643"/>
                    </a:lnTo>
                    <a:lnTo>
                      <a:pt x="550163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905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" name="object 28">
                <a:extLst>
                  <a:ext uri="{FF2B5EF4-FFF2-40B4-BE49-F238E27FC236}">
                    <a16:creationId xmlns:a16="http://schemas.microsoft.com/office/drawing/2014/main" id="{D3BA3AAF-E420-1D25-BF8A-5ECE9196621E}"/>
                  </a:ext>
                </a:extLst>
              </p:cNvPr>
              <p:cNvSpPr/>
              <p:nvPr/>
            </p:nvSpPr>
            <p:spPr>
              <a:xfrm>
                <a:off x="6362826" y="1786762"/>
                <a:ext cx="5080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74930">
                    <a:moveTo>
                      <a:pt x="50292" y="74676"/>
                    </a:moveTo>
                    <a:lnTo>
                      <a:pt x="50292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50292" y="74676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" name="object 29">
                <a:extLst>
                  <a:ext uri="{FF2B5EF4-FFF2-40B4-BE49-F238E27FC236}">
                    <a16:creationId xmlns:a16="http://schemas.microsoft.com/office/drawing/2014/main" id="{5E305A91-C95C-252F-8173-6813651D5319}"/>
                  </a:ext>
                </a:extLst>
              </p:cNvPr>
              <p:cNvSpPr/>
              <p:nvPr/>
            </p:nvSpPr>
            <p:spPr>
              <a:xfrm>
                <a:off x="6362826" y="1787524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5" h="74930">
                    <a:moveTo>
                      <a:pt x="0" y="0"/>
                    </a:moveTo>
                    <a:lnTo>
                      <a:pt x="0" y="74675"/>
                    </a:lnTo>
                    <a:lnTo>
                      <a:pt x="51053" y="74675"/>
                    </a:lnTo>
                    <a:lnTo>
                      <a:pt x="51053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" name="object 30">
                <a:extLst>
                  <a:ext uri="{FF2B5EF4-FFF2-40B4-BE49-F238E27FC236}">
                    <a16:creationId xmlns:a16="http://schemas.microsoft.com/office/drawing/2014/main" id="{4A1EF758-5071-B74A-C8FE-80E69563B0D5}"/>
                  </a:ext>
                </a:extLst>
              </p:cNvPr>
              <p:cNvSpPr/>
              <p:nvPr/>
            </p:nvSpPr>
            <p:spPr>
              <a:xfrm>
                <a:off x="6462649" y="1786762"/>
                <a:ext cx="5080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74930">
                    <a:moveTo>
                      <a:pt x="50292" y="74676"/>
                    </a:moveTo>
                    <a:lnTo>
                      <a:pt x="50292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50292" y="74676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31">
                <a:extLst>
                  <a:ext uri="{FF2B5EF4-FFF2-40B4-BE49-F238E27FC236}">
                    <a16:creationId xmlns:a16="http://schemas.microsoft.com/office/drawing/2014/main" id="{65BE0280-57A4-A65C-2F02-26B18D24DDF2}"/>
                  </a:ext>
                </a:extLst>
              </p:cNvPr>
              <p:cNvSpPr/>
              <p:nvPr/>
            </p:nvSpPr>
            <p:spPr>
              <a:xfrm>
                <a:off x="6012307" y="1787524"/>
                <a:ext cx="1102995" cy="200025"/>
              </a:xfrm>
              <a:custGeom>
                <a:avLst/>
                <a:gdLst/>
                <a:ahLst/>
                <a:cxnLst/>
                <a:rect l="l" t="t" r="r" b="b"/>
                <a:pathLst>
                  <a:path w="1102995" h="200025">
                    <a:moveTo>
                      <a:pt x="450341" y="0"/>
                    </a:moveTo>
                    <a:lnTo>
                      <a:pt x="450341" y="74675"/>
                    </a:lnTo>
                    <a:lnTo>
                      <a:pt x="501395" y="74675"/>
                    </a:lnTo>
                    <a:lnTo>
                      <a:pt x="501395" y="0"/>
                    </a:lnTo>
                    <a:lnTo>
                      <a:pt x="450341" y="0"/>
                    </a:lnTo>
                    <a:close/>
                  </a:path>
                  <a:path w="1102995" h="200025">
                    <a:moveTo>
                      <a:pt x="0" y="0"/>
                    </a:moveTo>
                    <a:lnTo>
                      <a:pt x="0" y="199643"/>
                    </a:lnTo>
                    <a:lnTo>
                      <a:pt x="1102614" y="199643"/>
                    </a:lnTo>
                    <a:lnTo>
                      <a:pt x="1102614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32">
                <a:extLst>
                  <a:ext uri="{FF2B5EF4-FFF2-40B4-BE49-F238E27FC236}">
                    <a16:creationId xmlns:a16="http://schemas.microsoft.com/office/drawing/2014/main" id="{5F8AA4CB-79D0-E9BA-62C6-A2A99F91E200}"/>
                  </a:ext>
                </a:extLst>
              </p:cNvPr>
              <p:cNvSpPr/>
              <p:nvPr/>
            </p:nvSpPr>
            <p:spPr>
              <a:xfrm>
                <a:off x="6413131" y="1786762"/>
                <a:ext cx="4953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9529" h="74930">
                    <a:moveTo>
                      <a:pt x="49529" y="74676"/>
                    </a:moveTo>
                    <a:lnTo>
                      <a:pt x="49529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49529" y="74676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33">
                <a:extLst>
                  <a:ext uri="{FF2B5EF4-FFF2-40B4-BE49-F238E27FC236}">
                    <a16:creationId xmlns:a16="http://schemas.microsoft.com/office/drawing/2014/main" id="{8761C388-E4A1-141B-8E50-F43C7C107EB4}"/>
                  </a:ext>
                </a:extLst>
              </p:cNvPr>
              <p:cNvSpPr/>
              <p:nvPr/>
            </p:nvSpPr>
            <p:spPr>
              <a:xfrm>
                <a:off x="6413893" y="1787524"/>
                <a:ext cx="4889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74930">
                    <a:moveTo>
                      <a:pt x="0" y="0"/>
                    </a:moveTo>
                    <a:lnTo>
                      <a:pt x="0" y="74675"/>
                    </a:lnTo>
                    <a:lnTo>
                      <a:pt x="48768" y="74675"/>
                    </a:lnTo>
                    <a:lnTo>
                      <a:pt x="4876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34">
                <a:extLst>
                  <a:ext uri="{FF2B5EF4-FFF2-40B4-BE49-F238E27FC236}">
                    <a16:creationId xmlns:a16="http://schemas.microsoft.com/office/drawing/2014/main" id="{039E470A-9063-5085-EAAC-28F5D80A7CCC}"/>
                  </a:ext>
                </a:extLst>
              </p:cNvPr>
              <p:cNvSpPr/>
              <p:nvPr/>
            </p:nvSpPr>
            <p:spPr>
              <a:xfrm>
                <a:off x="6512953" y="1786762"/>
                <a:ext cx="4953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9529" h="74930">
                    <a:moveTo>
                      <a:pt x="49529" y="74676"/>
                    </a:moveTo>
                    <a:lnTo>
                      <a:pt x="49529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49529" y="74676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35">
                <a:extLst>
                  <a:ext uri="{FF2B5EF4-FFF2-40B4-BE49-F238E27FC236}">
                    <a16:creationId xmlns:a16="http://schemas.microsoft.com/office/drawing/2014/main" id="{65EECAD1-1F8E-266B-9011-AA957AD3D148}"/>
                  </a:ext>
                </a:extLst>
              </p:cNvPr>
              <p:cNvSpPr/>
              <p:nvPr/>
            </p:nvSpPr>
            <p:spPr>
              <a:xfrm>
                <a:off x="6513715" y="1787524"/>
                <a:ext cx="4889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74930">
                    <a:moveTo>
                      <a:pt x="0" y="0"/>
                    </a:moveTo>
                    <a:lnTo>
                      <a:pt x="0" y="74675"/>
                    </a:lnTo>
                    <a:lnTo>
                      <a:pt x="48768" y="74675"/>
                    </a:lnTo>
                    <a:lnTo>
                      <a:pt x="4876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8" name="object 36">
                <a:extLst>
                  <a:ext uri="{FF2B5EF4-FFF2-40B4-BE49-F238E27FC236}">
                    <a16:creationId xmlns:a16="http://schemas.microsoft.com/office/drawing/2014/main" id="{9F5042BB-2FAA-AFD6-CEDE-5C17645DF6D1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005957" y="1781174"/>
                <a:ext cx="363219" cy="87375"/>
              </a:xfrm>
              <a:prstGeom prst="rect">
                <a:avLst/>
              </a:prstGeom>
            </p:spPr>
          </p:pic>
          <p:sp>
            <p:nvSpPr>
              <p:cNvPr id="39" name="object 37">
                <a:extLst>
                  <a:ext uri="{FF2B5EF4-FFF2-40B4-BE49-F238E27FC236}">
                    <a16:creationId xmlns:a16="http://schemas.microsoft.com/office/drawing/2014/main" id="{7DC60990-DD23-5A32-2462-912A997D900B}"/>
                  </a:ext>
                </a:extLst>
              </p:cNvPr>
              <p:cNvSpPr/>
              <p:nvPr/>
            </p:nvSpPr>
            <p:spPr>
              <a:xfrm>
                <a:off x="6362826" y="1912492"/>
                <a:ext cx="5080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74930">
                    <a:moveTo>
                      <a:pt x="50292" y="74676"/>
                    </a:moveTo>
                    <a:lnTo>
                      <a:pt x="50292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50292" y="74676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38">
                <a:extLst>
                  <a:ext uri="{FF2B5EF4-FFF2-40B4-BE49-F238E27FC236}">
                    <a16:creationId xmlns:a16="http://schemas.microsoft.com/office/drawing/2014/main" id="{449971F9-AE37-CB35-71DD-EA74C04C4E5C}"/>
                  </a:ext>
                </a:extLst>
              </p:cNvPr>
              <p:cNvSpPr/>
              <p:nvPr/>
            </p:nvSpPr>
            <p:spPr>
              <a:xfrm>
                <a:off x="6362826" y="1912492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5" h="74930">
                    <a:moveTo>
                      <a:pt x="0" y="0"/>
                    </a:moveTo>
                    <a:lnTo>
                      <a:pt x="0" y="74676"/>
                    </a:lnTo>
                    <a:lnTo>
                      <a:pt x="51053" y="74676"/>
                    </a:lnTo>
                    <a:lnTo>
                      <a:pt x="51053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39">
                <a:extLst>
                  <a:ext uri="{FF2B5EF4-FFF2-40B4-BE49-F238E27FC236}">
                    <a16:creationId xmlns:a16="http://schemas.microsoft.com/office/drawing/2014/main" id="{64DFF157-0221-F8AD-6473-9D872C75C9DF}"/>
                  </a:ext>
                </a:extLst>
              </p:cNvPr>
              <p:cNvSpPr/>
              <p:nvPr/>
            </p:nvSpPr>
            <p:spPr>
              <a:xfrm>
                <a:off x="6462649" y="1912492"/>
                <a:ext cx="5080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74930">
                    <a:moveTo>
                      <a:pt x="50292" y="74676"/>
                    </a:moveTo>
                    <a:lnTo>
                      <a:pt x="50292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50292" y="74676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" name="object 40">
                <a:extLst>
                  <a:ext uri="{FF2B5EF4-FFF2-40B4-BE49-F238E27FC236}">
                    <a16:creationId xmlns:a16="http://schemas.microsoft.com/office/drawing/2014/main" id="{18025FDD-ECA1-1DD4-77C1-DC46D38748E9}"/>
                  </a:ext>
                </a:extLst>
              </p:cNvPr>
              <p:cNvSpPr/>
              <p:nvPr/>
            </p:nvSpPr>
            <p:spPr>
              <a:xfrm>
                <a:off x="6462649" y="1912492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74930">
                    <a:moveTo>
                      <a:pt x="0" y="0"/>
                    </a:moveTo>
                    <a:lnTo>
                      <a:pt x="0" y="74676"/>
                    </a:lnTo>
                    <a:lnTo>
                      <a:pt x="51053" y="74676"/>
                    </a:lnTo>
                    <a:lnTo>
                      <a:pt x="51053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41">
                <a:extLst>
                  <a:ext uri="{FF2B5EF4-FFF2-40B4-BE49-F238E27FC236}">
                    <a16:creationId xmlns:a16="http://schemas.microsoft.com/office/drawing/2014/main" id="{F56887DB-AF49-53DF-166C-A059BDE14E72}"/>
                  </a:ext>
                </a:extLst>
              </p:cNvPr>
              <p:cNvSpPr/>
              <p:nvPr/>
            </p:nvSpPr>
            <p:spPr>
              <a:xfrm>
                <a:off x="6413131" y="1912492"/>
                <a:ext cx="4953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9529" h="74930">
                    <a:moveTo>
                      <a:pt x="49529" y="74676"/>
                    </a:moveTo>
                    <a:lnTo>
                      <a:pt x="49529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49529" y="74676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object 42">
                <a:extLst>
                  <a:ext uri="{FF2B5EF4-FFF2-40B4-BE49-F238E27FC236}">
                    <a16:creationId xmlns:a16="http://schemas.microsoft.com/office/drawing/2014/main" id="{79E6A9D7-FD90-7DDF-7783-56E53F90F893}"/>
                  </a:ext>
                </a:extLst>
              </p:cNvPr>
              <p:cNvSpPr/>
              <p:nvPr/>
            </p:nvSpPr>
            <p:spPr>
              <a:xfrm>
                <a:off x="6413893" y="1912492"/>
                <a:ext cx="4889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74930">
                    <a:moveTo>
                      <a:pt x="0" y="0"/>
                    </a:moveTo>
                    <a:lnTo>
                      <a:pt x="0" y="74676"/>
                    </a:lnTo>
                    <a:lnTo>
                      <a:pt x="48768" y="74676"/>
                    </a:lnTo>
                    <a:lnTo>
                      <a:pt x="4876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43">
                <a:extLst>
                  <a:ext uri="{FF2B5EF4-FFF2-40B4-BE49-F238E27FC236}">
                    <a16:creationId xmlns:a16="http://schemas.microsoft.com/office/drawing/2014/main" id="{F031ACD5-3B65-EFEB-4552-3A254DF33066}"/>
                  </a:ext>
                </a:extLst>
              </p:cNvPr>
              <p:cNvSpPr/>
              <p:nvPr/>
            </p:nvSpPr>
            <p:spPr>
              <a:xfrm>
                <a:off x="6512953" y="1912492"/>
                <a:ext cx="4953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9529" h="74930">
                    <a:moveTo>
                      <a:pt x="49529" y="74676"/>
                    </a:moveTo>
                    <a:lnTo>
                      <a:pt x="49529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49529" y="74676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" name="object 44">
                <a:extLst>
                  <a:ext uri="{FF2B5EF4-FFF2-40B4-BE49-F238E27FC236}">
                    <a16:creationId xmlns:a16="http://schemas.microsoft.com/office/drawing/2014/main" id="{0EFDBCBD-444D-0037-F2FD-345D66EE2F22}"/>
                  </a:ext>
                </a:extLst>
              </p:cNvPr>
              <p:cNvSpPr/>
              <p:nvPr/>
            </p:nvSpPr>
            <p:spPr>
              <a:xfrm>
                <a:off x="6513715" y="1912492"/>
                <a:ext cx="4889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74930">
                    <a:moveTo>
                      <a:pt x="0" y="0"/>
                    </a:moveTo>
                    <a:lnTo>
                      <a:pt x="0" y="74676"/>
                    </a:lnTo>
                    <a:lnTo>
                      <a:pt x="48768" y="74676"/>
                    </a:lnTo>
                    <a:lnTo>
                      <a:pt x="4876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45">
                <a:extLst>
                  <a:ext uri="{FF2B5EF4-FFF2-40B4-BE49-F238E27FC236}">
                    <a16:creationId xmlns:a16="http://schemas.microsoft.com/office/drawing/2014/main" id="{7246DBAC-F158-E61C-8233-E6B47C0AC6EF}"/>
                  </a:ext>
                </a:extLst>
              </p:cNvPr>
              <p:cNvSpPr/>
              <p:nvPr/>
            </p:nvSpPr>
            <p:spPr>
              <a:xfrm>
                <a:off x="6011545" y="1912492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5" h="74930">
                    <a:moveTo>
                      <a:pt x="51053" y="74676"/>
                    </a:moveTo>
                    <a:lnTo>
                      <a:pt x="51053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51053" y="74676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46">
                <a:extLst>
                  <a:ext uri="{FF2B5EF4-FFF2-40B4-BE49-F238E27FC236}">
                    <a16:creationId xmlns:a16="http://schemas.microsoft.com/office/drawing/2014/main" id="{435E9720-0DA4-CCA2-2074-B510DA45F47E}"/>
                  </a:ext>
                </a:extLst>
              </p:cNvPr>
              <p:cNvSpPr/>
              <p:nvPr/>
            </p:nvSpPr>
            <p:spPr>
              <a:xfrm>
                <a:off x="6012307" y="1912492"/>
                <a:ext cx="5080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74930">
                    <a:moveTo>
                      <a:pt x="0" y="0"/>
                    </a:moveTo>
                    <a:lnTo>
                      <a:pt x="0" y="74676"/>
                    </a:lnTo>
                    <a:lnTo>
                      <a:pt x="50291" y="74676"/>
                    </a:lnTo>
                    <a:lnTo>
                      <a:pt x="50291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47">
                <a:extLst>
                  <a:ext uri="{FF2B5EF4-FFF2-40B4-BE49-F238E27FC236}">
                    <a16:creationId xmlns:a16="http://schemas.microsoft.com/office/drawing/2014/main" id="{DD02F2DC-D439-020E-64D8-9A8ECA4FEDCD}"/>
                  </a:ext>
                </a:extLst>
              </p:cNvPr>
              <p:cNvSpPr/>
              <p:nvPr/>
            </p:nvSpPr>
            <p:spPr>
              <a:xfrm>
                <a:off x="6111379" y="1912492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5" h="74930">
                    <a:moveTo>
                      <a:pt x="51053" y="74676"/>
                    </a:moveTo>
                    <a:lnTo>
                      <a:pt x="51053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51053" y="74676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48">
                <a:extLst>
                  <a:ext uri="{FF2B5EF4-FFF2-40B4-BE49-F238E27FC236}">
                    <a16:creationId xmlns:a16="http://schemas.microsoft.com/office/drawing/2014/main" id="{3264149D-D1FF-5C0B-E90C-531F62EEB9C9}"/>
                  </a:ext>
                </a:extLst>
              </p:cNvPr>
              <p:cNvSpPr/>
              <p:nvPr/>
            </p:nvSpPr>
            <p:spPr>
              <a:xfrm>
                <a:off x="6112141" y="1912492"/>
                <a:ext cx="5080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74930">
                    <a:moveTo>
                      <a:pt x="0" y="0"/>
                    </a:moveTo>
                    <a:lnTo>
                      <a:pt x="0" y="74676"/>
                    </a:lnTo>
                    <a:lnTo>
                      <a:pt x="50292" y="74676"/>
                    </a:lnTo>
                    <a:lnTo>
                      <a:pt x="5029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49">
                <a:extLst>
                  <a:ext uri="{FF2B5EF4-FFF2-40B4-BE49-F238E27FC236}">
                    <a16:creationId xmlns:a16="http://schemas.microsoft.com/office/drawing/2014/main" id="{A86A6234-F95E-B5EA-F07C-E33ABFB62D42}"/>
                  </a:ext>
                </a:extLst>
              </p:cNvPr>
              <p:cNvSpPr/>
              <p:nvPr/>
            </p:nvSpPr>
            <p:spPr>
              <a:xfrm>
                <a:off x="6062599" y="1912492"/>
                <a:ext cx="4889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74930">
                    <a:moveTo>
                      <a:pt x="48768" y="74676"/>
                    </a:moveTo>
                    <a:lnTo>
                      <a:pt x="48768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48768" y="74676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50">
                <a:extLst>
                  <a:ext uri="{FF2B5EF4-FFF2-40B4-BE49-F238E27FC236}">
                    <a16:creationId xmlns:a16="http://schemas.microsoft.com/office/drawing/2014/main" id="{5CD75440-D5F8-5B70-2935-415FFF95486B}"/>
                  </a:ext>
                </a:extLst>
              </p:cNvPr>
              <p:cNvSpPr/>
              <p:nvPr/>
            </p:nvSpPr>
            <p:spPr>
              <a:xfrm>
                <a:off x="6062599" y="1912492"/>
                <a:ext cx="4953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9529" h="74930">
                    <a:moveTo>
                      <a:pt x="0" y="0"/>
                    </a:moveTo>
                    <a:lnTo>
                      <a:pt x="0" y="74676"/>
                    </a:lnTo>
                    <a:lnTo>
                      <a:pt x="49529" y="74676"/>
                    </a:lnTo>
                    <a:lnTo>
                      <a:pt x="49529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51">
                <a:extLst>
                  <a:ext uri="{FF2B5EF4-FFF2-40B4-BE49-F238E27FC236}">
                    <a16:creationId xmlns:a16="http://schemas.microsoft.com/office/drawing/2014/main" id="{B80DB53F-3243-DA5E-C523-A3BB0FEE3686}"/>
                  </a:ext>
                </a:extLst>
              </p:cNvPr>
              <p:cNvSpPr/>
              <p:nvPr/>
            </p:nvSpPr>
            <p:spPr>
              <a:xfrm>
                <a:off x="6162420" y="1912492"/>
                <a:ext cx="4953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9529" h="74930">
                    <a:moveTo>
                      <a:pt x="49529" y="74676"/>
                    </a:moveTo>
                    <a:lnTo>
                      <a:pt x="49529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49529" y="74676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52">
                <a:extLst>
                  <a:ext uri="{FF2B5EF4-FFF2-40B4-BE49-F238E27FC236}">
                    <a16:creationId xmlns:a16="http://schemas.microsoft.com/office/drawing/2014/main" id="{B51812A5-C499-6858-17DC-FE7FD1DB6653}"/>
                  </a:ext>
                </a:extLst>
              </p:cNvPr>
              <p:cNvSpPr/>
              <p:nvPr/>
            </p:nvSpPr>
            <p:spPr>
              <a:xfrm>
                <a:off x="6162420" y="1912492"/>
                <a:ext cx="4953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9529" h="74930">
                    <a:moveTo>
                      <a:pt x="0" y="0"/>
                    </a:moveTo>
                    <a:lnTo>
                      <a:pt x="0" y="74676"/>
                    </a:lnTo>
                    <a:lnTo>
                      <a:pt x="49529" y="74676"/>
                    </a:lnTo>
                    <a:lnTo>
                      <a:pt x="49529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" name="object 53">
                <a:extLst>
                  <a:ext uri="{FF2B5EF4-FFF2-40B4-BE49-F238E27FC236}">
                    <a16:creationId xmlns:a16="http://schemas.microsoft.com/office/drawing/2014/main" id="{27045456-2844-F864-325D-E72DEFF289D3}"/>
                  </a:ext>
                </a:extLst>
              </p:cNvPr>
              <p:cNvSpPr/>
              <p:nvPr/>
            </p:nvSpPr>
            <p:spPr>
              <a:xfrm>
                <a:off x="6211951" y="1912492"/>
                <a:ext cx="5080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74930">
                    <a:moveTo>
                      <a:pt x="50292" y="74676"/>
                    </a:moveTo>
                    <a:lnTo>
                      <a:pt x="50292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50292" y="74676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54">
                <a:extLst>
                  <a:ext uri="{FF2B5EF4-FFF2-40B4-BE49-F238E27FC236}">
                    <a16:creationId xmlns:a16="http://schemas.microsoft.com/office/drawing/2014/main" id="{12C52C58-2D73-E4F5-3E27-9935F35F5697}"/>
                  </a:ext>
                </a:extLst>
              </p:cNvPr>
              <p:cNvSpPr/>
              <p:nvPr/>
            </p:nvSpPr>
            <p:spPr>
              <a:xfrm>
                <a:off x="6211951" y="1912492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5" h="74930">
                    <a:moveTo>
                      <a:pt x="0" y="0"/>
                    </a:moveTo>
                    <a:lnTo>
                      <a:pt x="0" y="74676"/>
                    </a:lnTo>
                    <a:lnTo>
                      <a:pt x="51053" y="74676"/>
                    </a:lnTo>
                    <a:lnTo>
                      <a:pt x="51053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" name="object 55">
                <a:extLst>
                  <a:ext uri="{FF2B5EF4-FFF2-40B4-BE49-F238E27FC236}">
                    <a16:creationId xmlns:a16="http://schemas.microsoft.com/office/drawing/2014/main" id="{5A0CC2FC-BFEA-295A-B6E0-78A90569E9A9}"/>
                  </a:ext>
                </a:extLst>
              </p:cNvPr>
              <p:cNvSpPr/>
              <p:nvPr/>
            </p:nvSpPr>
            <p:spPr>
              <a:xfrm>
                <a:off x="6262255" y="1912492"/>
                <a:ext cx="4953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9529" h="74930">
                    <a:moveTo>
                      <a:pt x="49529" y="74676"/>
                    </a:moveTo>
                    <a:lnTo>
                      <a:pt x="49529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49529" y="74676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" name="object 56">
                <a:extLst>
                  <a:ext uri="{FF2B5EF4-FFF2-40B4-BE49-F238E27FC236}">
                    <a16:creationId xmlns:a16="http://schemas.microsoft.com/office/drawing/2014/main" id="{BC62B59E-F096-848E-EF52-4049A997CAF5}"/>
                  </a:ext>
                </a:extLst>
              </p:cNvPr>
              <p:cNvSpPr/>
              <p:nvPr/>
            </p:nvSpPr>
            <p:spPr>
              <a:xfrm>
                <a:off x="6263017" y="1912492"/>
                <a:ext cx="4889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74930">
                    <a:moveTo>
                      <a:pt x="0" y="0"/>
                    </a:moveTo>
                    <a:lnTo>
                      <a:pt x="0" y="74676"/>
                    </a:lnTo>
                    <a:lnTo>
                      <a:pt x="48768" y="74676"/>
                    </a:lnTo>
                    <a:lnTo>
                      <a:pt x="4876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57">
                <a:extLst>
                  <a:ext uri="{FF2B5EF4-FFF2-40B4-BE49-F238E27FC236}">
                    <a16:creationId xmlns:a16="http://schemas.microsoft.com/office/drawing/2014/main" id="{99E52856-9BDA-64AF-1599-D946CFBDCD34}"/>
                  </a:ext>
                </a:extLst>
              </p:cNvPr>
              <p:cNvSpPr/>
              <p:nvPr/>
            </p:nvSpPr>
            <p:spPr>
              <a:xfrm>
                <a:off x="6311772" y="1912492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5" h="74930">
                    <a:moveTo>
                      <a:pt x="51053" y="74676"/>
                    </a:moveTo>
                    <a:lnTo>
                      <a:pt x="51053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51053" y="74676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58">
                <a:extLst>
                  <a:ext uri="{FF2B5EF4-FFF2-40B4-BE49-F238E27FC236}">
                    <a16:creationId xmlns:a16="http://schemas.microsoft.com/office/drawing/2014/main" id="{77B02D69-AA68-FE89-0680-CCA9BC0F5063}"/>
                  </a:ext>
                </a:extLst>
              </p:cNvPr>
              <p:cNvSpPr/>
              <p:nvPr/>
            </p:nvSpPr>
            <p:spPr>
              <a:xfrm>
                <a:off x="6311772" y="1912492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5" h="74930">
                    <a:moveTo>
                      <a:pt x="0" y="0"/>
                    </a:moveTo>
                    <a:lnTo>
                      <a:pt x="0" y="74676"/>
                    </a:lnTo>
                    <a:lnTo>
                      <a:pt x="51053" y="74676"/>
                    </a:lnTo>
                    <a:lnTo>
                      <a:pt x="51053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59">
                <a:extLst>
                  <a:ext uri="{FF2B5EF4-FFF2-40B4-BE49-F238E27FC236}">
                    <a16:creationId xmlns:a16="http://schemas.microsoft.com/office/drawing/2014/main" id="{88A5CBC2-AAC1-3EC1-F482-DDF5644F08D0}"/>
                  </a:ext>
                </a:extLst>
              </p:cNvPr>
              <p:cNvSpPr/>
              <p:nvPr/>
            </p:nvSpPr>
            <p:spPr>
              <a:xfrm>
                <a:off x="6562470" y="1786762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74930">
                    <a:moveTo>
                      <a:pt x="51053" y="74676"/>
                    </a:moveTo>
                    <a:lnTo>
                      <a:pt x="51053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51053" y="74676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60">
                <a:extLst>
                  <a:ext uri="{FF2B5EF4-FFF2-40B4-BE49-F238E27FC236}">
                    <a16:creationId xmlns:a16="http://schemas.microsoft.com/office/drawing/2014/main" id="{98B55516-1DCC-C2F2-FE0E-F03D66874DC6}"/>
                  </a:ext>
                </a:extLst>
              </p:cNvPr>
              <p:cNvSpPr/>
              <p:nvPr/>
            </p:nvSpPr>
            <p:spPr>
              <a:xfrm>
                <a:off x="6562470" y="1787524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74930">
                    <a:moveTo>
                      <a:pt x="0" y="0"/>
                    </a:moveTo>
                    <a:lnTo>
                      <a:pt x="0" y="74675"/>
                    </a:lnTo>
                    <a:lnTo>
                      <a:pt x="51053" y="74675"/>
                    </a:lnTo>
                    <a:lnTo>
                      <a:pt x="51053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" name="object 61">
                <a:extLst>
                  <a:ext uri="{FF2B5EF4-FFF2-40B4-BE49-F238E27FC236}">
                    <a16:creationId xmlns:a16="http://schemas.microsoft.com/office/drawing/2014/main" id="{DCFB12C9-882B-8C71-E537-D024F6634875}"/>
                  </a:ext>
                </a:extLst>
              </p:cNvPr>
              <p:cNvSpPr/>
              <p:nvPr/>
            </p:nvSpPr>
            <p:spPr>
              <a:xfrm>
                <a:off x="6613525" y="1786762"/>
                <a:ext cx="4889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74930">
                    <a:moveTo>
                      <a:pt x="48768" y="74676"/>
                    </a:moveTo>
                    <a:lnTo>
                      <a:pt x="48768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48768" y="74676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" name="object 62">
                <a:extLst>
                  <a:ext uri="{FF2B5EF4-FFF2-40B4-BE49-F238E27FC236}">
                    <a16:creationId xmlns:a16="http://schemas.microsoft.com/office/drawing/2014/main" id="{94960401-24D4-284A-BE53-217C1662A4A2}"/>
                  </a:ext>
                </a:extLst>
              </p:cNvPr>
              <p:cNvSpPr/>
              <p:nvPr/>
            </p:nvSpPr>
            <p:spPr>
              <a:xfrm>
                <a:off x="6613525" y="1787524"/>
                <a:ext cx="4953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9529" h="74930">
                    <a:moveTo>
                      <a:pt x="0" y="0"/>
                    </a:moveTo>
                    <a:lnTo>
                      <a:pt x="0" y="74675"/>
                    </a:lnTo>
                    <a:lnTo>
                      <a:pt x="49529" y="74675"/>
                    </a:lnTo>
                    <a:lnTo>
                      <a:pt x="49529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" name="object 63">
                <a:extLst>
                  <a:ext uri="{FF2B5EF4-FFF2-40B4-BE49-F238E27FC236}">
                    <a16:creationId xmlns:a16="http://schemas.microsoft.com/office/drawing/2014/main" id="{80DB3B91-41D0-06AC-BAEF-09C13D109F08}"/>
                  </a:ext>
                </a:extLst>
              </p:cNvPr>
              <p:cNvSpPr/>
              <p:nvPr/>
            </p:nvSpPr>
            <p:spPr>
              <a:xfrm>
                <a:off x="6662305" y="1786762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74930">
                    <a:moveTo>
                      <a:pt x="51053" y="74676"/>
                    </a:moveTo>
                    <a:lnTo>
                      <a:pt x="51053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51053" y="74676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" name="object 64">
                <a:extLst>
                  <a:ext uri="{FF2B5EF4-FFF2-40B4-BE49-F238E27FC236}">
                    <a16:creationId xmlns:a16="http://schemas.microsoft.com/office/drawing/2014/main" id="{9F957F55-5946-CB53-3B2E-ED34E0ACD752}"/>
                  </a:ext>
                </a:extLst>
              </p:cNvPr>
              <p:cNvSpPr/>
              <p:nvPr/>
            </p:nvSpPr>
            <p:spPr>
              <a:xfrm>
                <a:off x="6663067" y="1787524"/>
                <a:ext cx="5080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74930">
                    <a:moveTo>
                      <a:pt x="0" y="0"/>
                    </a:moveTo>
                    <a:lnTo>
                      <a:pt x="0" y="74675"/>
                    </a:lnTo>
                    <a:lnTo>
                      <a:pt x="50292" y="74675"/>
                    </a:lnTo>
                    <a:lnTo>
                      <a:pt x="5029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" name="object 65">
                <a:extLst>
                  <a:ext uri="{FF2B5EF4-FFF2-40B4-BE49-F238E27FC236}">
                    <a16:creationId xmlns:a16="http://schemas.microsoft.com/office/drawing/2014/main" id="{F133A81F-BC55-B779-77D9-A82E481F4057}"/>
                  </a:ext>
                </a:extLst>
              </p:cNvPr>
              <p:cNvSpPr/>
              <p:nvPr/>
            </p:nvSpPr>
            <p:spPr>
              <a:xfrm>
                <a:off x="6713347" y="1786762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74930">
                    <a:moveTo>
                      <a:pt x="51053" y="74676"/>
                    </a:moveTo>
                    <a:lnTo>
                      <a:pt x="51053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51053" y="74676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66">
                <a:extLst>
                  <a:ext uri="{FF2B5EF4-FFF2-40B4-BE49-F238E27FC236}">
                    <a16:creationId xmlns:a16="http://schemas.microsoft.com/office/drawing/2014/main" id="{ED8EDADE-582A-6435-64A3-BD6B2D51D6DB}"/>
                  </a:ext>
                </a:extLst>
              </p:cNvPr>
              <p:cNvSpPr/>
              <p:nvPr/>
            </p:nvSpPr>
            <p:spPr>
              <a:xfrm>
                <a:off x="6713347" y="1787524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74930">
                    <a:moveTo>
                      <a:pt x="0" y="0"/>
                    </a:moveTo>
                    <a:lnTo>
                      <a:pt x="0" y="74675"/>
                    </a:lnTo>
                    <a:lnTo>
                      <a:pt x="51053" y="74675"/>
                    </a:lnTo>
                    <a:lnTo>
                      <a:pt x="51053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67">
                <a:extLst>
                  <a:ext uri="{FF2B5EF4-FFF2-40B4-BE49-F238E27FC236}">
                    <a16:creationId xmlns:a16="http://schemas.microsoft.com/office/drawing/2014/main" id="{BA4209FB-DD78-3B39-0AC7-1A9316B4210A}"/>
                  </a:ext>
                </a:extLst>
              </p:cNvPr>
              <p:cNvSpPr/>
              <p:nvPr/>
            </p:nvSpPr>
            <p:spPr>
              <a:xfrm>
                <a:off x="6813181" y="1786762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74930">
                    <a:moveTo>
                      <a:pt x="51053" y="74676"/>
                    </a:moveTo>
                    <a:lnTo>
                      <a:pt x="51053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51053" y="74676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68">
                <a:extLst>
                  <a:ext uri="{FF2B5EF4-FFF2-40B4-BE49-F238E27FC236}">
                    <a16:creationId xmlns:a16="http://schemas.microsoft.com/office/drawing/2014/main" id="{E40DF569-E40D-1F19-87D0-4A6C15E1EA06}"/>
                  </a:ext>
                </a:extLst>
              </p:cNvPr>
              <p:cNvSpPr/>
              <p:nvPr/>
            </p:nvSpPr>
            <p:spPr>
              <a:xfrm>
                <a:off x="6813943" y="1787524"/>
                <a:ext cx="5080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74930">
                    <a:moveTo>
                      <a:pt x="0" y="0"/>
                    </a:moveTo>
                    <a:lnTo>
                      <a:pt x="0" y="74675"/>
                    </a:lnTo>
                    <a:lnTo>
                      <a:pt x="50292" y="74675"/>
                    </a:lnTo>
                    <a:lnTo>
                      <a:pt x="5029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" name="object 69">
                <a:extLst>
                  <a:ext uri="{FF2B5EF4-FFF2-40B4-BE49-F238E27FC236}">
                    <a16:creationId xmlns:a16="http://schemas.microsoft.com/office/drawing/2014/main" id="{8CF375F1-D26F-D268-8B09-04464459E8A8}"/>
                  </a:ext>
                </a:extLst>
              </p:cNvPr>
              <p:cNvSpPr/>
              <p:nvPr/>
            </p:nvSpPr>
            <p:spPr>
              <a:xfrm>
                <a:off x="6764400" y="1786762"/>
                <a:ext cx="4889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74930">
                    <a:moveTo>
                      <a:pt x="48768" y="74676"/>
                    </a:moveTo>
                    <a:lnTo>
                      <a:pt x="48768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48768" y="74676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" name="object 70">
                <a:extLst>
                  <a:ext uri="{FF2B5EF4-FFF2-40B4-BE49-F238E27FC236}">
                    <a16:creationId xmlns:a16="http://schemas.microsoft.com/office/drawing/2014/main" id="{A577BA88-14D5-4968-5365-AE7A0DC43D2A}"/>
                  </a:ext>
                </a:extLst>
              </p:cNvPr>
              <p:cNvSpPr/>
              <p:nvPr/>
            </p:nvSpPr>
            <p:spPr>
              <a:xfrm>
                <a:off x="6764400" y="1787524"/>
                <a:ext cx="4953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9529" h="74930">
                    <a:moveTo>
                      <a:pt x="0" y="0"/>
                    </a:moveTo>
                    <a:lnTo>
                      <a:pt x="0" y="74675"/>
                    </a:lnTo>
                    <a:lnTo>
                      <a:pt x="49529" y="74675"/>
                    </a:lnTo>
                    <a:lnTo>
                      <a:pt x="49529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" name="object 71">
                <a:extLst>
                  <a:ext uri="{FF2B5EF4-FFF2-40B4-BE49-F238E27FC236}">
                    <a16:creationId xmlns:a16="http://schemas.microsoft.com/office/drawing/2014/main" id="{373876A1-2134-A7E8-2B93-8ED127B73AE3}"/>
                  </a:ext>
                </a:extLst>
              </p:cNvPr>
              <p:cNvSpPr/>
              <p:nvPr/>
            </p:nvSpPr>
            <p:spPr>
              <a:xfrm>
                <a:off x="6864223" y="1786762"/>
                <a:ext cx="4889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74930">
                    <a:moveTo>
                      <a:pt x="48768" y="74676"/>
                    </a:moveTo>
                    <a:lnTo>
                      <a:pt x="48768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48768" y="74676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" name="object 72">
                <a:extLst>
                  <a:ext uri="{FF2B5EF4-FFF2-40B4-BE49-F238E27FC236}">
                    <a16:creationId xmlns:a16="http://schemas.microsoft.com/office/drawing/2014/main" id="{FFC9BB41-F47C-BCE1-ADE0-ABE289429A10}"/>
                  </a:ext>
                </a:extLst>
              </p:cNvPr>
              <p:cNvSpPr/>
              <p:nvPr/>
            </p:nvSpPr>
            <p:spPr>
              <a:xfrm>
                <a:off x="6864223" y="1787524"/>
                <a:ext cx="4953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9529" h="74930">
                    <a:moveTo>
                      <a:pt x="0" y="0"/>
                    </a:moveTo>
                    <a:lnTo>
                      <a:pt x="0" y="74675"/>
                    </a:lnTo>
                    <a:lnTo>
                      <a:pt x="49529" y="74675"/>
                    </a:lnTo>
                    <a:lnTo>
                      <a:pt x="49529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" name="object 73">
                <a:extLst>
                  <a:ext uri="{FF2B5EF4-FFF2-40B4-BE49-F238E27FC236}">
                    <a16:creationId xmlns:a16="http://schemas.microsoft.com/office/drawing/2014/main" id="{F142DBBB-C7D7-264B-9DE1-AACFDAAFA887}"/>
                  </a:ext>
                </a:extLst>
              </p:cNvPr>
              <p:cNvSpPr/>
              <p:nvPr/>
            </p:nvSpPr>
            <p:spPr>
              <a:xfrm>
                <a:off x="6913003" y="1786762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74930">
                    <a:moveTo>
                      <a:pt x="51053" y="74676"/>
                    </a:moveTo>
                    <a:lnTo>
                      <a:pt x="51053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51053" y="74676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" name="object 74">
                <a:extLst>
                  <a:ext uri="{FF2B5EF4-FFF2-40B4-BE49-F238E27FC236}">
                    <a16:creationId xmlns:a16="http://schemas.microsoft.com/office/drawing/2014/main" id="{51552AE9-4867-A9AF-A6E3-28C2193ECC09}"/>
                  </a:ext>
                </a:extLst>
              </p:cNvPr>
              <p:cNvSpPr/>
              <p:nvPr/>
            </p:nvSpPr>
            <p:spPr>
              <a:xfrm>
                <a:off x="6913766" y="1787524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74930">
                    <a:moveTo>
                      <a:pt x="0" y="0"/>
                    </a:moveTo>
                    <a:lnTo>
                      <a:pt x="0" y="74675"/>
                    </a:lnTo>
                    <a:lnTo>
                      <a:pt x="51053" y="74675"/>
                    </a:lnTo>
                    <a:lnTo>
                      <a:pt x="51053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" name="object 75">
                <a:extLst>
                  <a:ext uri="{FF2B5EF4-FFF2-40B4-BE49-F238E27FC236}">
                    <a16:creationId xmlns:a16="http://schemas.microsoft.com/office/drawing/2014/main" id="{B93DBF8E-2E2A-F644-FE3A-34305ACF92E4}"/>
                  </a:ext>
                </a:extLst>
              </p:cNvPr>
              <p:cNvSpPr/>
              <p:nvPr/>
            </p:nvSpPr>
            <p:spPr>
              <a:xfrm>
                <a:off x="6964057" y="1786762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74930">
                    <a:moveTo>
                      <a:pt x="51053" y="74676"/>
                    </a:moveTo>
                    <a:lnTo>
                      <a:pt x="51053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51053" y="74676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" name="object 76">
                <a:extLst>
                  <a:ext uri="{FF2B5EF4-FFF2-40B4-BE49-F238E27FC236}">
                    <a16:creationId xmlns:a16="http://schemas.microsoft.com/office/drawing/2014/main" id="{55714080-C104-1485-11A8-89C5F3A91781}"/>
                  </a:ext>
                </a:extLst>
              </p:cNvPr>
              <p:cNvSpPr/>
              <p:nvPr/>
            </p:nvSpPr>
            <p:spPr>
              <a:xfrm>
                <a:off x="6964819" y="1787524"/>
                <a:ext cx="5080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74930">
                    <a:moveTo>
                      <a:pt x="0" y="0"/>
                    </a:moveTo>
                    <a:lnTo>
                      <a:pt x="0" y="74675"/>
                    </a:lnTo>
                    <a:lnTo>
                      <a:pt x="50292" y="74675"/>
                    </a:lnTo>
                    <a:lnTo>
                      <a:pt x="5029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" name="object 77">
                <a:extLst>
                  <a:ext uri="{FF2B5EF4-FFF2-40B4-BE49-F238E27FC236}">
                    <a16:creationId xmlns:a16="http://schemas.microsoft.com/office/drawing/2014/main" id="{542F47F4-F40B-37A6-AF8B-8B04B4E0D11E}"/>
                  </a:ext>
                </a:extLst>
              </p:cNvPr>
              <p:cNvSpPr/>
              <p:nvPr/>
            </p:nvSpPr>
            <p:spPr>
              <a:xfrm>
                <a:off x="7015098" y="1786762"/>
                <a:ext cx="4889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74930">
                    <a:moveTo>
                      <a:pt x="48768" y="74676"/>
                    </a:moveTo>
                    <a:lnTo>
                      <a:pt x="48768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48768" y="74676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" name="object 78">
                <a:extLst>
                  <a:ext uri="{FF2B5EF4-FFF2-40B4-BE49-F238E27FC236}">
                    <a16:creationId xmlns:a16="http://schemas.microsoft.com/office/drawing/2014/main" id="{83BD4220-76A4-53D8-08B3-1381D18BED57}"/>
                  </a:ext>
                </a:extLst>
              </p:cNvPr>
              <p:cNvSpPr/>
              <p:nvPr/>
            </p:nvSpPr>
            <p:spPr>
              <a:xfrm>
                <a:off x="7015098" y="1787524"/>
                <a:ext cx="4953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9529" h="74930">
                    <a:moveTo>
                      <a:pt x="0" y="0"/>
                    </a:moveTo>
                    <a:lnTo>
                      <a:pt x="0" y="74675"/>
                    </a:lnTo>
                    <a:lnTo>
                      <a:pt x="49529" y="74675"/>
                    </a:lnTo>
                    <a:lnTo>
                      <a:pt x="49529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" name="object 79">
                <a:extLst>
                  <a:ext uri="{FF2B5EF4-FFF2-40B4-BE49-F238E27FC236}">
                    <a16:creationId xmlns:a16="http://schemas.microsoft.com/office/drawing/2014/main" id="{E5AE149D-E528-4504-2DD0-033CD6B15669}"/>
                  </a:ext>
                </a:extLst>
              </p:cNvPr>
              <p:cNvSpPr/>
              <p:nvPr/>
            </p:nvSpPr>
            <p:spPr>
              <a:xfrm>
                <a:off x="6562470" y="1912492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74930">
                    <a:moveTo>
                      <a:pt x="51053" y="74676"/>
                    </a:moveTo>
                    <a:lnTo>
                      <a:pt x="51053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51053" y="74676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" name="object 80">
                <a:extLst>
                  <a:ext uri="{FF2B5EF4-FFF2-40B4-BE49-F238E27FC236}">
                    <a16:creationId xmlns:a16="http://schemas.microsoft.com/office/drawing/2014/main" id="{97D17C7A-7EA8-E9E5-2CD9-7B8C5809EBAE}"/>
                  </a:ext>
                </a:extLst>
              </p:cNvPr>
              <p:cNvSpPr/>
              <p:nvPr/>
            </p:nvSpPr>
            <p:spPr>
              <a:xfrm>
                <a:off x="6562470" y="1912492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74930">
                    <a:moveTo>
                      <a:pt x="0" y="0"/>
                    </a:moveTo>
                    <a:lnTo>
                      <a:pt x="0" y="74676"/>
                    </a:lnTo>
                    <a:lnTo>
                      <a:pt x="51053" y="74676"/>
                    </a:lnTo>
                    <a:lnTo>
                      <a:pt x="51053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" name="object 81">
                <a:extLst>
                  <a:ext uri="{FF2B5EF4-FFF2-40B4-BE49-F238E27FC236}">
                    <a16:creationId xmlns:a16="http://schemas.microsoft.com/office/drawing/2014/main" id="{2A64B163-D018-7E66-B55C-E9EC595AB6CA}"/>
                  </a:ext>
                </a:extLst>
              </p:cNvPr>
              <p:cNvSpPr/>
              <p:nvPr/>
            </p:nvSpPr>
            <p:spPr>
              <a:xfrm>
                <a:off x="6613525" y="1912492"/>
                <a:ext cx="4889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74930">
                    <a:moveTo>
                      <a:pt x="48768" y="74676"/>
                    </a:moveTo>
                    <a:lnTo>
                      <a:pt x="48768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48768" y="74676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" name="object 82">
                <a:extLst>
                  <a:ext uri="{FF2B5EF4-FFF2-40B4-BE49-F238E27FC236}">
                    <a16:creationId xmlns:a16="http://schemas.microsoft.com/office/drawing/2014/main" id="{F9D43843-C406-9FA8-B946-C0472BE64EAE}"/>
                  </a:ext>
                </a:extLst>
              </p:cNvPr>
              <p:cNvSpPr/>
              <p:nvPr/>
            </p:nvSpPr>
            <p:spPr>
              <a:xfrm>
                <a:off x="6613525" y="1912492"/>
                <a:ext cx="4953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9529" h="74930">
                    <a:moveTo>
                      <a:pt x="0" y="0"/>
                    </a:moveTo>
                    <a:lnTo>
                      <a:pt x="0" y="74676"/>
                    </a:lnTo>
                    <a:lnTo>
                      <a:pt x="49529" y="74676"/>
                    </a:lnTo>
                    <a:lnTo>
                      <a:pt x="49529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" name="object 83">
                <a:extLst>
                  <a:ext uri="{FF2B5EF4-FFF2-40B4-BE49-F238E27FC236}">
                    <a16:creationId xmlns:a16="http://schemas.microsoft.com/office/drawing/2014/main" id="{AA413B4C-3214-51CE-D1DC-D0358953708B}"/>
                  </a:ext>
                </a:extLst>
              </p:cNvPr>
              <p:cNvSpPr/>
              <p:nvPr/>
            </p:nvSpPr>
            <p:spPr>
              <a:xfrm>
                <a:off x="6662305" y="1912492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74930">
                    <a:moveTo>
                      <a:pt x="51053" y="74676"/>
                    </a:moveTo>
                    <a:lnTo>
                      <a:pt x="51053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51053" y="74676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" name="object 84">
                <a:extLst>
                  <a:ext uri="{FF2B5EF4-FFF2-40B4-BE49-F238E27FC236}">
                    <a16:creationId xmlns:a16="http://schemas.microsoft.com/office/drawing/2014/main" id="{2C841B18-F1D3-159E-E5D9-3330F411FD76}"/>
                  </a:ext>
                </a:extLst>
              </p:cNvPr>
              <p:cNvSpPr/>
              <p:nvPr/>
            </p:nvSpPr>
            <p:spPr>
              <a:xfrm>
                <a:off x="6663067" y="1912492"/>
                <a:ext cx="5080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74930">
                    <a:moveTo>
                      <a:pt x="0" y="0"/>
                    </a:moveTo>
                    <a:lnTo>
                      <a:pt x="0" y="74676"/>
                    </a:lnTo>
                    <a:lnTo>
                      <a:pt x="50292" y="74676"/>
                    </a:lnTo>
                    <a:lnTo>
                      <a:pt x="5029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" name="object 85">
                <a:extLst>
                  <a:ext uri="{FF2B5EF4-FFF2-40B4-BE49-F238E27FC236}">
                    <a16:creationId xmlns:a16="http://schemas.microsoft.com/office/drawing/2014/main" id="{E34BD7F2-FAB6-91CB-531F-A4C59E0CF5F2}"/>
                  </a:ext>
                </a:extLst>
              </p:cNvPr>
              <p:cNvSpPr/>
              <p:nvPr/>
            </p:nvSpPr>
            <p:spPr>
              <a:xfrm>
                <a:off x="6713347" y="1912492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74930">
                    <a:moveTo>
                      <a:pt x="51053" y="74676"/>
                    </a:moveTo>
                    <a:lnTo>
                      <a:pt x="51053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51053" y="74676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" name="object 86">
                <a:extLst>
                  <a:ext uri="{FF2B5EF4-FFF2-40B4-BE49-F238E27FC236}">
                    <a16:creationId xmlns:a16="http://schemas.microsoft.com/office/drawing/2014/main" id="{EB66E066-2543-E71D-FF6A-275126B64364}"/>
                  </a:ext>
                </a:extLst>
              </p:cNvPr>
              <p:cNvSpPr/>
              <p:nvPr/>
            </p:nvSpPr>
            <p:spPr>
              <a:xfrm>
                <a:off x="6713347" y="1912492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74930">
                    <a:moveTo>
                      <a:pt x="0" y="0"/>
                    </a:moveTo>
                    <a:lnTo>
                      <a:pt x="0" y="74676"/>
                    </a:lnTo>
                    <a:lnTo>
                      <a:pt x="51053" y="74676"/>
                    </a:lnTo>
                    <a:lnTo>
                      <a:pt x="51053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" name="object 87">
                <a:extLst>
                  <a:ext uri="{FF2B5EF4-FFF2-40B4-BE49-F238E27FC236}">
                    <a16:creationId xmlns:a16="http://schemas.microsoft.com/office/drawing/2014/main" id="{14806C3D-AEA5-74CB-FD25-7DA97336926B}"/>
                  </a:ext>
                </a:extLst>
              </p:cNvPr>
              <p:cNvSpPr/>
              <p:nvPr/>
            </p:nvSpPr>
            <p:spPr>
              <a:xfrm>
                <a:off x="6813181" y="1912492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74930">
                    <a:moveTo>
                      <a:pt x="51053" y="74676"/>
                    </a:moveTo>
                    <a:lnTo>
                      <a:pt x="51053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51053" y="74676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" name="object 88">
                <a:extLst>
                  <a:ext uri="{FF2B5EF4-FFF2-40B4-BE49-F238E27FC236}">
                    <a16:creationId xmlns:a16="http://schemas.microsoft.com/office/drawing/2014/main" id="{5D62F9A5-0A59-6BB7-2515-6B6A4D33F280}"/>
                  </a:ext>
                </a:extLst>
              </p:cNvPr>
              <p:cNvSpPr/>
              <p:nvPr/>
            </p:nvSpPr>
            <p:spPr>
              <a:xfrm>
                <a:off x="6813943" y="1912492"/>
                <a:ext cx="5080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74930">
                    <a:moveTo>
                      <a:pt x="0" y="0"/>
                    </a:moveTo>
                    <a:lnTo>
                      <a:pt x="0" y="74676"/>
                    </a:lnTo>
                    <a:lnTo>
                      <a:pt x="50292" y="74676"/>
                    </a:lnTo>
                    <a:lnTo>
                      <a:pt x="5029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" name="object 89">
                <a:extLst>
                  <a:ext uri="{FF2B5EF4-FFF2-40B4-BE49-F238E27FC236}">
                    <a16:creationId xmlns:a16="http://schemas.microsoft.com/office/drawing/2014/main" id="{23F2022E-59CC-B6E8-620C-69E83C3EDE15}"/>
                  </a:ext>
                </a:extLst>
              </p:cNvPr>
              <p:cNvSpPr/>
              <p:nvPr/>
            </p:nvSpPr>
            <p:spPr>
              <a:xfrm>
                <a:off x="6764400" y="1912492"/>
                <a:ext cx="4889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74930">
                    <a:moveTo>
                      <a:pt x="48768" y="74676"/>
                    </a:moveTo>
                    <a:lnTo>
                      <a:pt x="48768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48768" y="74676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" name="object 90">
                <a:extLst>
                  <a:ext uri="{FF2B5EF4-FFF2-40B4-BE49-F238E27FC236}">
                    <a16:creationId xmlns:a16="http://schemas.microsoft.com/office/drawing/2014/main" id="{ED681080-0731-2575-042D-E79EBE08F8D6}"/>
                  </a:ext>
                </a:extLst>
              </p:cNvPr>
              <p:cNvSpPr/>
              <p:nvPr/>
            </p:nvSpPr>
            <p:spPr>
              <a:xfrm>
                <a:off x="6764400" y="1912492"/>
                <a:ext cx="4953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9529" h="74930">
                    <a:moveTo>
                      <a:pt x="0" y="0"/>
                    </a:moveTo>
                    <a:lnTo>
                      <a:pt x="0" y="74676"/>
                    </a:lnTo>
                    <a:lnTo>
                      <a:pt x="49529" y="74676"/>
                    </a:lnTo>
                    <a:lnTo>
                      <a:pt x="49529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" name="object 91">
                <a:extLst>
                  <a:ext uri="{FF2B5EF4-FFF2-40B4-BE49-F238E27FC236}">
                    <a16:creationId xmlns:a16="http://schemas.microsoft.com/office/drawing/2014/main" id="{EFF0930C-8F6E-1265-52D0-A95F21E4A157}"/>
                  </a:ext>
                </a:extLst>
              </p:cNvPr>
              <p:cNvSpPr/>
              <p:nvPr/>
            </p:nvSpPr>
            <p:spPr>
              <a:xfrm>
                <a:off x="6864223" y="1912492"/>
                <a:ext cx="4889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74930">
                    <a:moveTo>
                      <a:pt x="48768" y="74676"/>
                    </a:moveTo>
                    <a:lnTo>
                      <a:pt x="48768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48768" y="74676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" name="object 92">
                <a:extLst>
                  <a:ext uri="{FF2B5EF4-FFF2-40B4-BE49-F238E27FC236}">
                    <a16:creationId xmlns:a16="http://schemas.microsoft.com/office/drawing/2014/main" id="{F486CFDC-82CB-DBB9-E04D-9FE2A4CCF537}"/>
                  </a:ext>
                </a:extLst>
              </p:cNvPr>
              <p:cNvSpPr/>
              <p:nvPr/>
            </p:nvSpPr>
            <p:spPr>
              <a:xfrm>
                <a:off x="6864223" y="1912492"/>
                <a:ext cx="4953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9529" h="74930">
                    <a:moveTo>
                      <a:pt x="0" y="0"/>
                    </a:moveTo>
                    <a:lnTo>
                      <a:pt x="0" y="74676"/>
                    </a:lnTo>
                    <a:lnTo>
                      <a:pt x="49529" y="74676"/>
                    </a:lnTo>
                    <a:lnTo>
                      <a:pt x="49529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" name="object 93">
                <a:extLst>
                  <a:ext uri="{FF2B5EF4-FFF2-40B4-BE49-F238E27FC236}">
                    <a16:creationId xmlns:a16="http://schemas.microsoft.com/office/drawing/2014/main" id="{4DD50E13-ECD9-85F3-A8B5-A86AC6F46473}"/>
                  </a:ext>
                </a:extLst>
              </p:cNvPr>
              <p:cNvSpPr/>
              <p:nvPr/>
            </p:nvSpPr>
            <p:spPr>
              <a:xfrm>
                <a:off x="6913003" y="1912492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74930">
                    <a:moveTo>
                      <a:pt x="51053" y="74676"/>
                    </a:moveTo>
                    <a:lnTo>
                      <a:pt x="51053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51053" y="74676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" name="object 94">
                <a:extLst>
                  <a:ext uri="{FF2B5EF4-FFF2-40B4-BE49-F238E27FC236}">
                    <a16:creationId xmlns:a16="http://schemas.microsoft.com/office/drawing/2014/main" id="{0619871D-BB8A-3DC5-A9A1-AE96D77D45A6}"/>
                  </a:ext>
                </a:extLst>
              </p:cNvPr>
              <p:cNvSpPr/>
              <p:nvPr/>
            </p:nvSpPr>
            <p:spPr>
              <a:xfrm>
                <a:off x="6913766" y="1912492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74930">
                    <a:moveTo>
                      <a:pt x="0" y="0"/>
                    </a:moveTo>
                    <a:lnTo>
                      <a:pt x="0" y="74676"/>
                    </a:lnTo>
                    <a:lnTo>
                      <a:pt x="51053" y="74676"/>
                    </a:lnTo>
                    <a:lnTo>
                      <a:pt x="51053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" name="object 95">
                <a:extLst>
                  <a:ext uri="{FF2B5EF4-FFF2-40B4-BE49-F238E27FC236}">
                    <a16:creationId xmlns:a16="http://schemas.microsoft.com/office/drawing/2014/main" id="{589D5017-E2BE-863A-75C7-339BC1044D73}"/>
                  </a:ext>
                </a:extLst>
              </p:cNvPr>
              <p:cNvSpPr/>
              <p:nvPr/>
            </p:nvSpPr>
            <p:spPr>
              <a:xfrm>
                <a:off x="6964057" y="1912492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74930">
                    <a:moveTo>
                      <a:pt x="51053" y="74676"/>
                    </a:moveTo>
                    <a:lnTo>
                      <a:pt x="51053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51053" y="74676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" name="object 96">
                <a:extLst>
                  <a:ext uri="{FF2B5EF4-FFF2-40B4-BE49-F238E27FC236}">
                    <a16:creationId xmlns:a16="http://schemas.microsoft.com/office/drawing/2014/main" id="{4A3D8209-484C-23DA-321F-6813A083112C}"/>
                  </a:ext>
                </a:extLst>
              </p:cNvPr>
              <p:cNvSpPr/>
              <p:nvPr/>
            </p:nvSpPr>
            <p:spPr>
              <a:xfrm>
                <a:off x="6964819" y="1912492"/>
                <a:ext cx="5080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74930">
                    <a:moveTo>
                      <a:pt x="0" y="0"/>
                    </a:moveTo>
                    <a:lnTo>
                      <a:pt x="0" y="74676"/>
                    </a:lnTo>
                    <a:lnTo>
                      <a:pt x="50292" y="74676"/>
                    </a:lnTo>
                    <a:lnTo>
                      <a:pt x="5029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" name="object 97">
                <a:extLst>
                  <a:ext uri="{FF2B5EF4-FFF2-40B4-BE49-F238E27FC236}">
                    <a16:creationId xmlns:a16="http://schemas.microsoft.com/office/drawing/2014/main" id="{DF42B2E8-CA21-589B-4E29-E0362F19D22B}"/>
                  </a:ext>
                </a:extLst>
              </p:cNvPr>
              <p:cNvSpPr/>
              <p:nvPr/>
            </p:nvSpPr>
            <p:spPr>
              <a:xfrm>
                <a:off x="7015098" y="1912492"/>
                <a:ext cx="4889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74930">
                    <a:moveTo>
                      <a:pt x="48768" y="74676"/>
                    </a:moveTo>
                    <a:lnTo>
                      <a:pt x="48768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48768" y="74676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" name="object 98">
                <a:extLst>
                  <a:ext uri="{FF2B5EF4-FFF2-40B4-BE49-F238E27FC236}">
                    <a16:creationId xmlns:a16="http://schemas.microsoft.com/office/drawing/2014/main" id="{A54E3F3C-F970-C0C3-8871-AF2D11BB0570}"/>
                  </a:ext>
                </a:extLst>
              </p:cNvPr>
              <p:cNvSpPr/>
              <p:nvPr/>
            </p:nvSpPr>
            <p:spPr>
              <a:xfrm>
                <a:off x="7015098" y="1912492"/>
                <a:ext cx="4953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9529" h="74930">
                    <a:moveTo>
                      <a:pt x="0" y="0"/>
                    </a:moveTo>
                    <a:lnTo>
                      <a:pt x="0" y="74676"/>
                    </a:lnTo>
                    <a:lnTo>
                      <a:pt x="49529" y="74676"/>
                    </a:lnTo>
                    <a:lnTo>
                      <a:pt x="49529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" name="object 99">
                <a:extLst>
                  <a:ext uri="{FF2B5EF4-FFF2-40B4-BE49-F238E27FC236}">
                    <a16:creationId xmlns:a16="http://schemas.microsoft.com/office/drawing/2014/main" id="{5534175E-23AF-F733-047E-E907AE1BB6E4}"/>
                  </a:ext>
                </a:extLst>
              </p:cNvPr>
              <p:cNvSpPr/>
              <p:nvPr/>
            </p:nvSpPr>
            <p:spPr>
              <a:xfrm>
                <a:off x="7063879" y="1912492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74930">
                    <a:moveTo>
                      <a:pt x="51053" y="74676"/>
                    </a:moveTo>
                    <a:lnTo>
                      <a:pt x="51053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51053" y="74676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" name="object 100">
                <a:extLst>
                  <a:ext uri="{FF2B5EF4-FFF2-40B4-BE49-F238E27FC236}">
                    <a16:creationId xmlns:a16="http://schemas.microsoft.com/office/drawing/2014/main" id="{1F539001-FB8C-F883-A257-A0E362FC1769}"/>
                  </a:ext>
                </a:extLst>
              </p:cNvPr>
              <p:cNvSpPr/>
              <p:nvPr/>
            </p:nvSpPr>
            <p:spPr>
              <a:xfrm>
                <a:off x="7064641" y="1912492"/>
                <a:ext cx="5080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74930">
                    <a:moveTo>
                      <a:pt x="0" y="0"/>
                    </a:moveTo>
                    <a:lnTo>
                      <a:pt x="0" y="74676"/>
                    </a:lnTo>
                    <a:lnTo>
                      <a:pt x="50292" y="74676"/>
                    </a:lnTo>
                    <a:lnTo>
                      <a:pt x="5029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" name="object 101">
                <a:extLst>
                  <a:ext uri="{FF2B5EF4-FFF2-40B4-BE49-F238E27FC236}">
                    <a16:creationId xmlns:a16="http://schemas.microsoft.com/office/drawing/2014/main" id="{285E86DA-3D2A-F70E-AC09-4834D5D803A7}"/>
                  </a:ext>
                </a:extLst>
              </p:cNvPr>
              <p:cNvSpPr/>
              <p:nvPr/>
            </p:nvSpPr>
            <p:spPr>
              <a:xfrm>
                <a:off x="7063879" y="1786762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74930">
                    <a:moveTo>
                      <a:pt x="51053" y="74676"/>
                    </a:moveTo>
                    <a:lnTo>
                      <a:pt x="51053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51053" y="74676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" name="object 102">
                <a:extLst>
                  <a:ext uri="{FF2B5EF4-FFF2-40B4-BE49-F238E27FC236}">
                    <a16:creationId xmlns:a16="http://schemas.microsoft.com/office/drawing/2014/main" id="{2404627D-BD7B-395C-D237-B8FF63BC6B45}"/>
                  </a:ext>
                </a:extLst>
              </p:cNvPr>
              <p:cNvSpPr/>
              <p:nvPr/>
            </p:nvSpPr>
            <p:spPr>
              <a:xfrm>
                <a:off x="7064641" y="1787524"/>
                <a:ext cx="5080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74930">
                    <a:moveTo>
                      <a:pt x="0" y="0"/>
                    </a:moveTo>
                    <a:lnTo>
                      <a:pt x="0" y="74675"/>
                    </a:lnTo>
                    <a:lnTo>
                      <a:pt x="50292" y="74675"/>
                    </a:lnTo>
                    <a:lnTo>
                      <a:pt x="5029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" name="object 103">
                <a:extLst>
                  <a:ext uri="{FF2B5EF4-FFF2-40B4-BE49-F238E27FC236}">
                    <a16:creationId xmlns:a16="http://schemas.microsoft.com/office/drawing/2014/main" id="{D78522BB-6AE7-7F7D-909D-41C029F9A6FC}"/>
                  </a:ext>
                </a:extLst>
              </p:cNvPr>
              <p:cNvSpPr/>
              <p:nvPr/>
            </p:nvSpPr>
            <p:spPr>
              <a:xfrm>
                <a:off x="7114921" y="1786762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74930">
                    <a:moveTo>
                      <a:pt x="51053" y="74676"/>
                    </a:moveTo>
                    <a:lnTo>
                      <a:pt x="51053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51053" y="74676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6" name="object 104">
                <a:extLst>
                  <a:ext uri="{FF2B5EF4-FFF2-40B4-BE49-F238E27FC236}">
                    <a16:creationId xmlns:a16="http://schemas.microsoft.com/office/drawing/2014/main" id="{D321FA46-041C-5BF0-8FA7-BF135B0077CC}"/>
                  </a:ext>
                </a:extLst>
              </p:cNvPr>
              <p:cNvSpPr/>
              <p:nvPr/>
            </p:nvSpPr>
            <p:spPr>
              <a:xfrm>
                <a:off x="7114921" y="1787524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74930">
                    <a:moveTo>
                      <a:pt x="0" y="0"/>
                    </a:moveTo>
                    <a:lnTo>
                      <a:pt x="0" y="74675"/>
                    </a:lnTo>
                    <a:lnTo>
                      <a:pt x="51053" y="74675"/>
                    </a:lnTo>
                    <a:lnTo>
                      <a:pt x="51053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7" name="object 105">
                <a:extLst>
                  <a:ext uri="{FF2B5EF4-FFF2-40B4-BE49-F238E27FC236}">
                    <a16:creationId xmlns:a16="http://schemas.microsoft.com/office/drawing/2014/main" id="{054A83B3-F598-70B1-D04F-8E4056E6360A}"/>
                  </a:ext>
                </a:extLst>
              </p:cNvPr>
              <p:cNvSpPr/>
              <p:nvPr/>
            </p:nvSpPr>
            <p:spPr>
              <a:xfrm>
                <a:off x="7165974" y="1786762"/>
                <a:ext cx="4889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74930">
                    <a:moveTo>
                      <a:pt x="48768" y="74676"/>
                    </a:moveTo>
                    <a:lnTo>
                      <a:pt x="48768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48768" y="74676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8" name="object 106">
                <a:extLst>
                  <a:ext uri="{FF2B5EF4-FFF2-40B4-BE49-F238E27FC236}">
                    <a16:creationId xmlns:a16="http://schemas.microsoft.com/office/drawing/2014/main" id="{3D110B73-6841-FA9D-9B93-86054E31F1D5}"/>
                  </a:ext>
                </a:extLst>
              </p:cNvPr>
              <p:cNvSpPr/>
              <p:nvPr/>
            </p:nvSpPr>
            <p:spPr>
              <a:xfrm>
                <a:off x="7165974" y="1787524"/>
                <a:ext cx="4953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9529" h="74930">
                    <a:moveTo>
                      <a:pt x="0" y="0"/>
                    </a:moveTo>
                    <a:lnTo>
                      <a:pt x="0" y="74675"/>
                    </a:lnTo>
                    <a:lnTo>
                      <a:pt x="49529" y="74675"/>
                    </a:lnTo>
                    <a:lnTo>
                      <a:pt x="49529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9" name="object 107">
                <a:extLst>
                  <a:ext uri="{FF2B5EF4-FFF2-40B4-BE49-F238E27FC236}">
                    <a16:creationId xmlns:a16="http://schemas.microsoft.com/office/drawing/2014/main" id="{DF46EBEC-4D9E-454C-0A03-AA8DCCCA1C7E}"/>
                  </a:ext>
                </a:extLst>
              </p:cNvPr>
              <p:cNvSpPr/>
              <p:nvPr/>
            </p:nvSpPr>
            <p:spPr>
              <a:xfrm>
                <a:off x="7214755" y="1786762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74930">
                    <a:moveTo>
                      <a:pt x="51053" y="74676"/>
                    </a:moveTo>
                    <a:lnTo>
                      <a:pt x="51053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51053" y="74676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0" name="object 108">
                <a:extLst>
                  <a:ext uri="{FF2B5EF4-FFF2-40B4-BE49-F238E27FC236}">
                    <a16:creationId xmlns:a16="http://schemas.microsoft.com/office/drawing/2014/main" id="{127FD2AA-F715-77DA-D49C-D81301BD1325}"/>
                  </a:ext>
                </a:extLst>
              </p:cNvPr>
              <p:cNvSpPr/>
              <p:nvPr/>
            </p:nvSpPr>
            <p:spPr>
              <a:xfrm>
                <a:off x="7215517" y="1787524"/>
                <a:ext cx="5080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74930">
                    <a:moveTo>
                      <a:pt x="0" y="0"/>
                    </a:moveTo>
                    <a:lnTo>
                      <a:pt x="0" y="74675"/>
                    </a:lnTo>
                    <a:lnTo>
                      <a:pt x="50292" y="74675"/>
                    </a:lnTo>
                    <a:lnTo>
                      <a:pt x="5029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1" name="object 109">
                <a:extLst>
                  <a:ext uri="{FF2B5EF4-FFF2-40B4-BE49-F238E27FC236}">
                    <a16:creationId xmlns:a16="http://schemas.microsoft.com/office/drawing/2014/main" id="{42DE18A8-D696-6DA8-64A3-8B3586880A4F}"/>
                  </a:ext>
                </a:extLst>
              </p:cNvPr>
              <p:cNvSpPr/>
              <p:nvPr/>
            </p:nvSpPr>
            <p:spPr>
              <a:xfrm>
                <a:off x="7265797" y="1786762"/>
                <a:ext cx="4953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9529" h="74930">
                    <a:moveTo>
                      <a:pt x="49529" y="74676"/>
                    </a:moveTo>
                    <a:lnTo>
                      <a:pt x="49529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49529" y="74676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2" name="object 110">
                <a:extLst>
                  <a:ext uri="{FF2B5EF4-FFF2-40B4-BE49-F238E27FC236}">
                    <a16:creationId xmlns:a16="http://schemas.microsoft.com/office/drawing/2014/main" id="{DA66C70C-FC3D-DC9E-41B3-CBCB36ED5EC7}"/>
                  </a:ext>
                </a:extLst>
              </p:cNvPr>
              <p:cNvSpPr/>
              <p:nvPr/>
            </p:nvSpPr>
            <p:spPr>
              <a:xfrm>
                <a:off x="7265797" y="1787524"/>
                <a:ext cx="4953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9529" h="74930">
                    <a:moveTo>
                      <a:pt x="0" y="0"/>
                    </a:moveTo>
                    <a:lnTo>
                      <a:pt x="0" y="74675"/>
                    </a:lnTo>
                    <a:lnTo>
                      <a:pt x="49529" y="74675"/>
                    </a:lnTo>
                    <a:lnTo>
                      <a:pt x="49529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3" name="object 111">
                <a:extLst>
                  <a:ext uri="{FF2B5EF4-FFF2-40B4-BE49-F238E27FC236}">
                    <a16:creationId xmlns:a16="http://schemas.microsoft.com/office/drawing/2014/main" id="{2CBA048C-5128-5055-11DE-57323074E342}"/>
                  </a:ext>
                </a:extLst>
              </p:cNvPr>
              <p:cNvSpPr/>
              <p:nvPr/>
            </p:nvSpPr>
            <p:spPr>
              <a:xfrm>
                <a:off x="7365631" y="1786762"/>
                <a:ext cx="4953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9529" h="74930">
                    <a:moveTo>
                      <a:pt x="49529" y="74676"/>
                    </a:moveTo>
                    <a:lnTo>
                      <a:pt x="49529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49529" y="74676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4" name="object 112">
                <a:extLst>
                  <a:ext uri="{FF2B5EF4-FFF2-40B4-BE49-F238E27FC236}">
                    <a16:creationId xmlns:a16="http://schemas.microsoft.com/office/drawing/2014/main" id="{CBFECCB6-82B3-818C-CEB2-58FF16265B6F}"/>
                  </a:ext>
                </a:extLst>
              </p:cNvPr>
              <p:cNvSpPr/>
              <p:nvPr/>
            </p:nvSpPr>
            <p:spPr>
              <a:xfrm>
                <a:off x="7366393" y="1787524"/>
                <a:ext cx="4889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74930">
                    <a:moveTo>
                      <a:pt x="0" y="0"/>
                    </a:moveTo>
                    <a:lnTo>
                      <a:pt x="0" y="74675"/>
                    </a:lnTo>
                    <a:lnTo>
                      <a:pt x="48768" y="74675"/>
                    </a:lnTo>
                    <a:lnTo>
                      <a:pt x="4876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5" name="object 113">
                <a:extLst>
                  <a:ext uri="{FF2B5EF4-FFF2-40B4-BE49-F238E27FC236}">
                    <a16:creationId xmlns:a16="http://schemas.microsoft.com/office/drawing/2014/main" id="{5565E017-9468-A43F-4872-579782C48E8E}"/>
                  </a:ext>
                </a:extLst>
              </p:cNvPr>
              <p:cNvSpPr/>
              <p:nvPr/>
            </p:nvSpPr>
            <p:spPr>
              <a:xfrm>
                <a:off x="7315326" y="1786762"/>
                <a:ext cx="5080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74930">
                    <a:moveTo>
                      <a:pt x="50292" y="74676"/>
                    </a:moveTo>
                    <a:lnTo>
                      <a:pt x="50292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50292" y="74676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6" name="object 114">
                <a:extLst>
                  <a:ext uri="{FF2B5EF4-FFF2-40B4-BE49-F238E27FC236}">
                    <a16:creationId xmlns:a16="http://schemas.microsoft.com/office/drawing/2014/main" id="{1A01B9BE-2990-EB76-E533-18614F9B5D45}"/>
                  </a:ext>
                </a:extLst>
              </p:cNvPr>
              <p:cNvSpPr/>
              <p:nvPr/>
            </p:nvSpPr>
            <p:spPr>
              <a:xfrm>
                <a:off x="7315326" y="1787524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74930">
                    <a:moveTo>
                      <a:pt x="0" y="0"/>
                    </a:moveTo>
                    <a:lnTo>
                      <a:pt x="0" y="74675"/>
                    </a:lnTo>
                    <a:lnTo>
                      <a:pt x="51053" y="74675"/>
                    </a:lnTo>
                    <a:lnTo>
                      <a:pt x="51053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7" name="object 115">
                <a:extLst>
                  <a:ext uri="{FF2B5EF4-FFF2-40B4-BE49-F238E27FC236}">
                    <a16:creationId xmlns:a16="http://schemas.microsoft.com/office/drawing/2014/main" id="{8073CE50-9E58-5404-74F8-B8284F21606E}"/>
                  </a:ext>
                </a:extLst>
              </p:cNvPr>
              <p:cNvSpPr/>
              <p:nvPr/>
            </p:nvSpPr>
            <p:spPr>
              <a:xfrm>
                <a:off x="7415148" y="1786762"/>
                <a:ext cx="5080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74930">
                    <a:moveTo>
                      <a:pt x="50292" y="74676"/>
                    </a:moveTo>
                    <a:lnTo>
                      <a:pt x="50292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50292" y="74676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8" name="object 116">
                <a:extLst>
                  <a:ext uri="{FF2B5EF4-FFF2-40B4-BE49-F238E27FC236}">
                    <a16:creationId xmlns:a16="http://schemas.microsoft.com/office/drawing/2014/main" id="{ED5557C5-C4D3-5BCD-C821-271C70223224}"/>
                  </a:ext>
                </a:extLst>
              </p:cNvPr>
              <p:cNvSpPr/>
              <p:nvPr/>
            </p:nvSpPr>
            <p:spPr>
              <a:xfrm>
                <a:off x="7415148" y="1787524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74930">
                    <a:moveTo>
                      <a:pt x="0" y="0"/>
                    </a:moveTo>
                    <a:lnTo>
                      <a:pt x="0" y="74675"/>
                    </a:lnTo>
                    <a:lnTo>
                      <a:pt x="51053" y="74675"/>
                    </a:lnTo>
                    <a:lnTo>
                      <a:pt x="51053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9" name="object 117">
                <a:extLst>
                  <a:ext uri="{FF2B5EF4-FFF2-40B4-BE49-F238E27FC236}">
                    <a16:creationId xmlns:a16="http://schemas.microsoft.com/office/drawing/2014/main" id="{AC445AFA-7F18-343B-F0D2-FE426F16A298}"/>
                  </a:ext>
                </a:extLst>
              </p:cNvPr>
              <p:cNvSpPr/>
              <p:nvPr/>
            </p:nvSpPr>
            <p:spPr>
              <a:xfrm>
                <a:off x="7465453" y="1786762"/>
                <a:ext cx="4953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9529" h="74930">
                    <a:moveTo>
                      <a:pt x="49529" y="74676"/>
                    </a:moveTo>
                    <a:lnTo>
                      <a:pt x="49529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49529" y="74676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0" name="object 118">
                <a:extLst>
                  <a:ext uri="{FF2B5EF4-FFF2-40B4-BE49-F238E27FC236}">
                    <a16:creationId xmlns:a16="http://schemas.microsoft.com/office/drawing/2014/main" id="{9B1E9E58-765C-50B0-F91E-C3FDC48F2882}"/>
                  </a:ext>
                </a:extLst>
              </p:cNvPr>
              <p:cNvSpPr/>
              <p:nvPr/>
            </p:nvSpPr>
            <p:spPr>
              <a:xfrm>
                <a:off x="7466216" y="1787524"/>
                <a:ext cx="4889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74930">
                    <a:moveTo>
                      <a:pt x="0" y="0"/>
                    </a:moveTo>
                    <a:lnTo>
                      <a:pt x="0" y="74675"/>
                    </a:lnTo>
                    <a:lnTo>
                      <a:pt x="48768" y="74675"/>
                    </a:lnTo>
                    <a:lnTo>
                      <a:pt x="4876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1" name="object 119">
                <a:extLst>
                  <a:ext uri="{FF2B5EF4-FFF2-40B4-BE49-F238E27FC236}">
                    <a16:creationId xmlns:a16="http://schemas.microsoft.com/office/drawing/2014/main" id="{6F07BF64-08CA-D438-90DB-5B8785FFEDFA}"/>
                  </a:ext>
                </a:extLst>
              </p:cNvPr>
              <p:cNvSpPr/>
              <p:nvPr/>
            </p:nvSpPr>
            <p:spPr>
              <a:xfrm>
                <a:off x="7514971" y="1786762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74930">
                    <a:moveTo>
                      <a:pt x="51053" y="74676"/>
                    </a:moveTo>
                    <a:lnTo>
                      <a:pt x="51053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51053" y="74676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2" name="object 120">
                <a:extLst>
                  <a:ext uri="{FF2B5EF4-FFF2-40B4-BE49-F238E27FC236}">
                    <a16:creationId xmlns:a16="http://schemas.microsoft.com/office/drawing/2014/main" id="{295EF62D-ED62-8DE0-1227-163784851EBA}"/>
                  </a:ext>
                </a:extLst>
              </p:cNvPr>
              <p:cNvSpPr/>
              <p:nvPr/>
            </p:nvSpPr>
            <p:spPr>
              <a:xfrm>
                <a:off x="7514971" y="1787524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74930">
                    <a:moveTo>
                      <a:pt x="0" y="0"/>
                    </a:moveTo>
                    <a:lnTo>
                      <a:pt x="0" y="74675"/>
                    </a:lnTo>
                    <a:lnTo>
                      <a:pt x="51053" y="74675"/>
                    </a:lnTo>
                    <a:lnTo>
                      <a:pt x="51053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3" name="object 121">
                <a:extLst>
                  <a:ext uri="{FF2B5EF4-FFF2-40B4-BE49-F238E27FC236}">
                    <a16:creationId xmlns:a16="http://schemas.microsoft.com/office/drawing/2014/main" id="{9D2B13E9-403B-AFF1-5FEA-1308CAED0255}"/>
                  </a:ext>
                </a:extLst>
              </p:cNvPr>
              <p:cNvSpPr/>
              <p:nvPr/>
            </p:nvSpPr>
            <p:spPr>
              <a:xfrm>
                <a:off x="7566024" y="1786762"/>
                <a:ext cx="4889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74930">
                    <a:moveTo>
                      <a:pt x="48768" y="74676"/>
                    </a:moveTo>
                    <a:lnTo>
                      <a:pt x="48768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48768" y="74676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" name="object 122">
                <a:extLst>
                  <a:ext uri="{FF2B5EF4-FFF2-40B4-BE49-F238E27FC236}">
                    <a16:creationId xmlns:a16="http://schemas.microsoft.com/office/drawing/2014/main" id="{AFB37987-03D7-2A19-E1BB-5CA2154C995E}"/>
                  </a:ext>
                </a:extLst>
              </p:cNvPr>
              <p:cNvSpPr/>
              <p:nvPr/>
            </p:nvSpPr>
            <p:spPr>
              <a:xfrm>
                <a:off x="7566024" y="1787524"/>
                <a:ext cx="4953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9529" h="74930">
                    <a:moveTo>
                      <a:pt x="0" y="0"/>
                    </a:moveTo>
                    <a:lnTo>
                      <a:pt x="0" y="74675"/>
                    </a:lnTo>
                    <a:lnTo>
                      <a:pt x="49529" y="74675"/>
                    </a:lnTo>
                    <a:lnTo>
                      <a:pt x="49529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5" name="object 123">
                <a:extLst>
                  <a:ext uri="{FF2B5EF4-FFF2-40B4-BE49-F238E27FC236}">
                    <a16:creationId xmlns:a16="http://schemas.microsoft.com/office/drawing/2014/main" id="{390E95F1-FF5A-89AF-4057-63A3FDDF7CB8}"/>
                  </a:ext>
                </a:extLst>
              </p:cNvPr>
              <p:cNvSpPr/>
              <p:nvPr/>
            </p:nvSpPr>
            <p:spPr>
              <a:xfrm>
                <a:off x="7114921" y="1912492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74930">
                    <a:moveTo>
                      <a:pt x="51053" y="74676"/>
                    </a:moveTo>
                    <a:lnTo>
                      <a:pt x="51053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51053" y="74676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6" name="object 124">
                <a:extLst>
                  <a:ext uri="{FF2B5EF4-FFF2-40B4-BE49-F238E27FC236}">
                    <a16:creationId xmlns:a16="http://schemas.microsoft.com/office/drawing/2014/main" id="{2AED7F13-64DD-7D4F-584C-68A1233B6B85}"/>
                  </a:ext>
                </a:extLst>
              </p:cNvPr>
              <p:cNvSpPr/>
              <p:nvPr/>
            </p:nvSpPr>
            <p:spPr>
              <a:xfrm>
                <a:off x="7114921" y="1912492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74930">
                    <a:moveTo>
                      <a:pt x="0" y="0"/>
                    </a:moveTo>
                    <a:lnTo>
                      <a:pt x="0" y="74676"/>
                    </a:lnTo>
                    <a:lnTo>
                      <a:pt x="51053" y="74676"/>
                    </a:lnTo>
                    <a:lnTo>
                      <a:pt x="51053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7" name="object 125">
                <a:extLst>
                  <a:ext uri="{FF2B5EF4-FFF2-40B4-BE49-F238E27FC236}">
                    <a16:creationId xmlns:a16="http://schemas.microsoft.com/office/drawing/2014/main" id="{3842FAF5-081B-E94E-AB0B-2E68869B0D0A}"/>
                  </a:ext>
                </a:extLst>
              </p:cNvPr>
              <p:cNvSpPr/>
              <p:nvPr/>
            </p:nvSpPr>
            <p:spPr>
              <a:xfrm>
                <a:off x="7165974" y="1912492"/>
                <a:ext cx="4889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74930">
                    <a:moveTo>
                      <a:pt x="48768" y="74676"/>
                    </a:moveTo>
                    <a:lnTo>
                      <a:pt x="48768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48768" y="74676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8" name="object 126">
                <a:extLst>
                  <a:ext uri="{FF2B5EF4-FFF2-40B4-BE49-F238E27FC236}">
                    <a16:creationId xmlns:a16="http://schemas.microsoft.com/office/drawing/2014/main" id="{464916D9-75DE-C977-80DE-D599763F9D0E}"/>
                  </a:ext>
                </a:extLst>
              </p:cNvPr>
              <p:cNvSpPr/>
              <p:nvPr/>
            </p:nvSpPr>
            <p:spPr>
              <a:xfrm>
                <a:off x="7165974" y="1912492"/>
                <a:ext cx="4953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9529" h="74930">
                    <a:moveTo>
                      <a:pt x="0" y="0"/>
                    </a:moveTo>
                    <a:lnTo>
                      <a:pt x="0" y="74676"/>
                    </a:lnTo>
                    <a:lnTo>
                      <a:pt x="49529" y="74676"/>
                    </a:lnTo>
                    <a:lnTo>
                      <a:pt x="49529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9" name="object 127">
                <a:extLst>
                  <a:ext uri="{FF2B5EF4-FFF2-40B4-BE49-F238E27FC236}">
                    <a16:creationId xmlns:a16="http://schemas.microsoft.com/office/drawing/2014/main" id="{F4DD9156-FC91-1E23-955B-CB5EC4218449}"/>
                  </a:ext>
                </a:extLst>
              </p:cNvPr>
              <p:cNvSpPr/>
              <p:nvPr/>
            </p:nvSpPr>
            <p:spPr>
              <a:xfrm>
                <a:off x="7214755" y="1912492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74930">
                    <a:moveTo>
                      <a:pt x="51053" y="74676"/>
                    </a:moveTo>
                    <a:lnTo>
                      <a:pt x="51053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51053" y="74676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0" name="object 128">
                <a:extLst>
                  <a:ext uri="{FF2B5EF4-FFF2-40B4-BE49-F238E27FC236}">
                    <a16:creationId xmlns:a16="http://schemas.microsoft.com/office/drawing/2014/main" id="{03E17983-2FD3-80FE-10BD-0BA0EFE96E96}"/>
                  </a:ext>
                </a:extLst>
              </p:cNvPr>
              <p:cNvSpPr/>
              <p:nvPr/>
            </p:nvSpPr>
            <p:spPr>
              <a:xfrm>
                <a:off x="7215517" y="1912492"/>
                <a:ext cx="5080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74930">
                    <a:moveTo>
                      <a:pt x="0" y="0"/>
                    </a:moveTo>
                    <a:lnTo>
                      <a:pt x="0" y="74676"/>
                    </a:lnTo>
                    <a:lnTo>
                      <a:pt x="50292" y="74676"/>
                    </a:lnTo>
                    <a:lnTo>
                      <a:pt x="5029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1" name="object 129">
                <a:extLst>
                  <a:ext uri="{FF2B5EF4-FFF2-40B4-BE49-F238E27FC236}">
                    <a16:creationId xmlns:a16="http://schemas.microsoft.com/office/drawing/2014/main" id="{C65C4F0D-B638-4018-C4A5-A845956F7EA8}"/>
                  </a:ext>
                </a:extLst>
              </p:cNvPr>
              <p:cNvSpPr/>
              <p:nvPr/>
            </p:nvSpPr>
            <p:spPr>
              <a:xfrm>
                <a:off x="7265797" y="1912492"/>
                <a:ext cx="4953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9529" h="74930">
                    <a:moveTo>
                      <a:pt x="49529" y="74676"/>
                    </a:moveTo>
                    <a:lnTo>
                      <a:pt x="49529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49529" y="74676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2" name="object 130">
                <a:extLst>
                  <a:ext uri="{FF2B5EF4-FFF2-40B4-BE49-F238E27FC236}">
                    <a16:creationId xmlns:a16="http://schemas.microsoft.com/office/drawing/2014/main" id="{FA922A90-ADD4-B803-8AF9-3C4523936D79}"/>
                  </a:ext>
                </a:extLst>
              </p:cNvPr>
              <p:cNvSpPr/>
              <p:nvPr/>
            </p:nvSpPr>
            <p:spPr>
              <a:xfrm>
                <a:off x="7265797" y="1912492"/>
                <a:ext cx="4953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9529" h="74930">
                    <a:moveTo>
                      <a:pt x="0" y="0"/>
                    </a:moveTo>
                    <a:lnTo>
                      <a:pt x="0" y="74676"/>
                    </a:lnTo>
                    <a:lnTo>
                      <a:pt x="49529" y="74676"/>
                    </a:lnTo>
                    <a:lnTo>
                      <a:pt x="49529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3" name="object 131">
                <a:extLst>
                  <a:ext uri="{FF2B5EF4-FFF2-40B4-BE49-F238E27FC236}">
                    <a16:creationId xmlns:a16="http://schemas.microsoft.com/office/drawing/2014/main" id="{664A29B9-7FAB-7ADD-4CA2-E7DF18074C69}"/>
                  </a:ext>
                </a:extLst>
              </p:cNvPr>
              <p:cNvSpPr/>
              <p:nvPr/>
            </p:nvSpPr>
            <p:spPr>
              <a:xfrm>
                <a:off x="7365631" y="1912492"/>
                <a:ext cx="4953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9529" h="74930">
                    <a:moveTo>
                      <a:pt x="49529" y="74676"/>
                    </a:moveTo>
                    <a:lnTo>
                      <a:pt x="49529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49529" y="74676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4" name="object 132">
                <a:extLst>
                  <a:ext uri="{FF2B5EF4-FFF2-40B4-BE49-F238E27FC236}">
                    <a16:creationId xmlns:a16="http://schemas.microsoft.com/office/drawing/2014/main" id="{76353778-4903-2468-C627-2E83F555DB0E}"/>
                  </a:ext>
                </a:extLst>
              </p:cNvPr>
              <p:cNvSpPr/>
              <p:nvPr/>
            </p:nvSpPr>
            <p:spPr>
              <a:xfrm>
                <a:off x="7366393" y="1912492"/>
                <a:ext cx="4889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74930">
                    <a:moveTo>
                      <a:pt x="0" y="0"/>
                    </a:moveTo>
                    <a:lnTo>
                      <a:pt x="0" y="74676"/>
                    </a:lnTo>
                    <a:lnTo>
                      <a:pt x="48768" y="74676"/>
                    </a:lnTo>
                    <a:lnTo>
                      <a:pt x="4876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5" name="object 133">
                <a:extLst>
                  <a:ext uri="{FF2B5EF4-FFF2-40B4-BE49-F238E27FC236}">
                    <a16:creationId xmlns:a16="http://schemas.microsoft.com/office/drawing/2014/main" id="{93BC38C6-F2B6-FF44-6EFE-2E08DF70DAFC}"/>
                  </a:ext>
                </a:extLst>
              </p:cNvPr>
              <p:cNvSpPr/>
              <p:nvPr/>
            </p:nvSpPr>
            <p:spPr>
              <a:xfrm>
                <a:off x="7315326" y="1912492"/>
                <a:ext cx="5080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74930">
                    <a:moveTo>
                      <a:pt x="50292" y="74676"/>
                    </a:moveTo>
                    <a:lnTo>
                      <a:pt x="50292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50292" y="74676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6" name="object 134">
                <a:extLst>
                  <a:ext uri="{FF2B5EF4-FFF2-40B4-BE49-F238E27FC236}">
                    <a16:creationId xmlns:a16="http://schemas.microsoft.com/office/drawing/2014/main" id="{47E85DEA-9D4F-2227-018C-9B473405ACC3}"/>
                  </a:ext>
                </a:extLst>
              </p:cNvPr>
              <p:cNvSpPr/>
              <p:nvPr/>
            </p:nvSpPr>
            <p:spPr>
              <a:xfrm>
                <a:off x="7315326" y="1912492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74930">
                    <a:moveTo>
                      <a:pt x="0" y="0"/>
                    </a:moveTo>
                    <a:lnTo>
                      <a:pt x="0" y="74676"/>
                    </a:lnTo>
                    <a:lnTo>
                      <a:pt x="51053" y="74676"/>
                    </a:lnTo>
                    <a:lnTo>
                      <a:pt x="51053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7" name="object 135">
                <a:extLst>
                  <a:ext uri="{FF2B5EF4-FFF2-40B4-BE49-F238E27FC236}">
                    <a16:creationId xmlns:a16="http://schemas.microsoft.com/office/drawing/2014/main" id="{308631F9-6463-3771-8FAD-ABDB400F1FE5}"/>
                  </a:ext>
                </a:extLst>
              </p:cNvPr>
              <p:cNvSpPr/>
              <p:nvPr/>
            </p:nvSpPr>
            <p:spPr>
              <a:xfrm>
                <a:off x="7415148" y="1912492"/>
                <a:ext cx="5080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74930">
                    <a:moveTo>
                      <a:pt x="50292" y="74676"/>
                    </a:moveTo>
                    <a:lnTo>
                      <a:pt x="50292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50292" y="74676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8" name="object 136">
                <a:extLst>
                  <a:ext uri="{FF2B5EF4-FFF2-40B4-BE49-F238E27FC236}">
                    <a16:creationId xmlns:a16="http://schemas.microsoft.com/office/drawing/2014/main" id="{2E7D92AD-14A8-10D2-9B01-7C6D19C19869}"/>
                  </a:ext>
                </a:extLst>
              </p:cNvPr>
              <p:cNvSpPr/>
              <p:nvPr/>
            </p:nvSpPr>
            <p:spPr>
              <a:xfrm>
                <a:off x="7415148" y="1912492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74930">
                    <a:moveTo>
                      <a:pt x="0" y="0"/>
                    </a:moveTo>
                    <a:lnTo>
                      <a:pt x="0" y="74676"/>
                    </a:lnTo>
                    <a:lnTo>
                      <a:pt x="51053" y="74676"/>
                    </a:lnTo>
                    <a:lnTo>
                      <a:pt x="51053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9" name="object 137">
                <a:extLst>
                  <a:ext uri="{FF2B5EF4-FFF2-40B4-BE49-F238E27FC236}">
                    <a16:creationId xmlns:a16="http://schemas.microsoft.com/office/drawing/2014/main" id="{B3894931-93F5-9F91-E4EF-20AAEDEEA326}"/>
                  </a:ext>
                </a:extLst>
              </p:cNvPr>
              <p:cNvSpPr/>
              <p:nvPr/>
            </p:nvSpPr>
            <p:spPr>
              <a:xfrm>
                <a:off x="7465453" y="1912492"/>
                <a:ext cx="4953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9529" h="74930">
                    <a:moveTo>
                      <a:pt x="49529" y="74676"/>
                    </a:moveTo>
                    <a:lnTo>
                      <a:pt x="49529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49529" y="74676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0" name="object 138">
                <a:extLst>
                  <a:ext uri="{FF2B5EF4-FFF2-40B4-BE49-F238E27FC236}">
                    <a16:creationId xmlns:a16="http://schemas.microsoft.com/office/drawing/2014/main" id="{666799E7-758B-A5DA-F11D-EC0A416BE24C}"/>
                  </a:ext>
                </a:extLst>
              </p:cNvPr>
              <p:cNvSpPr/>
              <p:nvPr/>
            </p:nvSpPr>
            <p:spPr>
              <a:xfrm>
                <a:off x="7466216" y="1912492"/>
                <a:ext cx="4889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74930">
                    <a:moveTo>
                      <a:pt x="0" y="0"/>
                    </a:moveTo>
                    <a:lnTo>
                      <a:pt x="0" y="74676"/>
                    </a:lnTo>
                    <a:lnTo>
                      <a:pt x="48768" y="74676"/>
                    </a:lnTo>
                    <a:lnTo>
                      <a:pt x="4876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1" name="object 139">
                <a:extLst>
                  <a:ext uri="{FF2B5EF4-FFF2-40B4-BE49-F238E27FC236}">
                    <a16:creationId xmlns:a16="http://schemas.microsoft.com/office/drawing/2014/main" id="{BC39B96D-06FA-2300-AE7D-ABD8B4A70E1E}"/>
                  </a:ext>
                </a:extLst>
              </p:cNvPr>
              <p:cNvSpPr/>
              <p:nvPr/>
            </p:nvSpPr>
            <p:spPr>
              <a:xfrm>
                <a:off x="7514971" y="1912492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74930">
                    <a:moveTo>
                      <a:pt x="51053" y="74676"/>
                    </a:moveTo>
                    <a:lnTo>
                      <a:pt x="51053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51053" y="74676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2" name="object 140">
                <a:extLst>
                  <a:ext uri="{FF2B5EF4-FFF2-40B4-BE49-F238E27FC236}">
                    <a16:creationId xmlns:a16="http://schemas.microsoft.com/office/drawing/2014/main" id="{02F862A5-9207-ADEF-6ECA-E622C66A649B}"/>
                  </a:ext>
                </a:extLst>
              </p:cNvPr>
              <p:cNvSpPr/>
              <p:nvPr/>
            </p:nvSpPr>
            <p:spPr>
              <a:xfrm>
                <a:off x="7514971" y="1912492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74930">
                    <a:moveTo>
                      <a:pt x="0" y="0"/>
                    </a:moveTo>
                    <a:lnTo>
                      <a:pt x="0" y="74676"/>
                    </a:lnTo>
                    <a:lnTo>
                      <a:pt x="51053" y="74676"/>
                    </a:lnTo>
                    <a:lnTo>
                      <a:pt x="51053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3" name="object 141">
                <a:extLst>
                  <a:ext uri="{FF2B5EF4-FFF2-40B4-BE49-F238E27FC236}">
                    <a16:creationId xmlns:a16="http://schemas.microsoft.com/office/drawing/2014/main" id="{7BC43CA5-AAF0-34D9-2E09-E90AE098EA63}"/>
                  </a:ext>
                </a:extLst>
              </p:cNvPr>
              <p:cNvSpPr/>
              <p:nvPr/>
            </p:nvSpPr>
            <p:spPr>
              <a:xfrm>
                <a:off x="7566024" y="1912492"/>
                <a:ext cx="4889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8895" h="74930">
                    <a:moveTo>
                      <a:pt x="48768" y="74676"/>
                    </a:moveTo>
                    <a:lnTo>
                      <a:pt x="48768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48768" y="74676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4" name="object 142">
                <a:extLst>
                  <a:ext uri="{FF2B5EF4-FFF2-40B4-BE49-F238E27FC236}">
                    <a16:creationId xmlns:a16="http://schemas.microsoft.com/office/drawing/2014/main" id="{7DCDF60A-D045-8088-D1B2-319F243AEE79}"/>
                  </a:ext>
                </a:extLst>
              </p:cNvPr>
              <p:cNvSpPr/>
              <p:nvPr/>
            </p:nvSpPr>
            <p:spPr>
              <a:xfrm>
                <a:off x="7566024" y="1912492"/>
                <a:ext cx="4953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49529" h="74930">
                    <a:moveTo>
                      <a:pt x="0" y="0"/>
                    </a:moveTo>
                    <a:lnTo>
                      <a:pt x="0" y="74676"/>
                    </a:lnTo>
                    <a:lnTo>
                      <a:pt x="49529" y="74676"/>
                    </a:lnTo>
                    <a:lnTo>
                      <a:pt x="49529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5" name="object 143">
                <a:extLst>
                  <a:ext uri="{FF2B5EF4-FFF2-40B4-BE49-F238E27FC236}">
                    <a16:creationId xmlns:a16="http://schemas.microsoft.com/office/drawing/2014/main" id="{80C36E4C-37D5-76B4-5FFC-580E74EE98CA}"/>
                  </a:ext>
                </a:extLst>
              </p:cNvPr>
              <p:cNvSpPr/>
              <p:nvPr/>
            </p:nvSpPr>
            <p:spPr>
              <a:xfrm>
                <a:off x="7614805" y="1912492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74930">
                    <a:moveTo>
                      <a:pt x="51053" y="74676"/>
                    </a:moveTo>
                    <a:lnTo>
                      <a:pt x="51053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51053" y="74676"/>
                    </a:lnTo>
                    <a:close/>
                  </a:path>
                </a:pathLst>
              </a:custGeom>
              <a:solidFill>
                <a:srgbClr val="01CC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6" name="object 144">
                <a:extLst>
                  <a:ext uri="{FF2B5EF4-FFF2-40B4-BE49-F238E27FC236}">
                    <a16:creationId xmlns:a16="http://schemas.microsoft.com/office/drawing/2014/main" id="{7B96F61E-5202-ED20-AB0D-ABAC8ADCD57D}"/>
                  </a:ext>
                </a:extLst>
              </p:cNvPr>
              <p:cNvSpPr/>
              <p:nvPr/>
            </p:nvSpPr>
            <p:spPr>
              <a:xfrm>
                <a:off x="7615567" y="1912492"/>
                <a:ext cx="5080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74930">
                    <a:moveTo>
                      <a:pt x="0" y="0"/>
                    </a:moveTo>
                    <a:lnTo>
                      <a:pt x="0" y="74676"/>
                    </a:lnTo>
                    <a:lnTo>
                      <a:pt x="50292" y="74676"/>
                    </a:lnTo>
                    <a:lnTo>
                      <a:pt x="5029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7" name="object 145">
                <a:extLst>
                  <a:ext uri="{FF2B5EF4-FFF2-40B4-BE49-F238E27FC236}">
                    <a16:creationId xmlns:a16="http://schemas.microsoft.com/office/drawing/2014/main" id="{1D49E4AC-946B-E77B-A8AE-A13C0C8809E2}"/>
                  </a:ext>
                </a:extLst>
              </p:cNvPr>
              <p:cNvSpPr/>
              <p:nvPr/>
            </p:nvSpPr>
            <p:spPr>
              <a:xfrm>
                <a:off x="7614805" y="1786762"/>
                <a:ext cx="51435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1434" h="74930">
                    <a:moveTo>
                      <a:pt x="51053" y="74676"/>
                    </a:moveTo>
                    <a:lnTo>
                      <a:pt x="51053" y="0"/>
                    </a:lnTo>
                    <a:lnTo>
                      <a:pt x="0" y="0"/>
                    </a:lnTo>
                    <a:lnTo>
                      <a:pt x="0" y="74676"/>
                    </a:lnTo>
                    <a:lnTo>
                      <a:pt x="51053" y="74676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8" name="object 146">
                <a:extLst>
                  <a:ext uri="{FF2B5EF4-FFF2-40B4-BE49-F238E27FC236}">
                    <a16:creationId xmlns:a16="http://schemas.microsoft.com/office/drawing/2014/main" id="{D3A0F963-4167-D2EE-DC2A-AC605D9AE15D}"/>
                  </a:ext>
                </a:extLst>
              </p:cNvPr>
              <p:cNvSpPr/>
              <p:nvPr/>
            </p:nvSpPr>
            <p:spPr>
              <a:xfrm>
                <a:off x="7615567" y="1787524"/>
                <a:ext cx="50800" cy="7493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74930">
                    <a:moveTo>
                      <a:pt x="0" y="0"/>
                    </a:moveTo>
                    <a:lnTo>
                      <a:pt x="0" y="74675"/>
                    </a:lnTo>
                    <a:lnTo>
                      <a:pt x="50292" y="74675"/>
                    </a:lnTo>
                    <a:lnTo>
                      <a:pt x="5029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49" name="object 147">
                <a:extLst>
                  <a:ext uri="{FF2B5EF4-FFF2-40B4-BE49-F238E27FC236}">
                    <a16:creationId xmlns:a16="http://schemas.microsoft.com/office/drawing/2014/main" id="{23C17D37-F2DC-E705-CD8A-FCAD3B82D1F2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813433" y="1778126"/>
                <a:ext cx="239775" cy="219201"/>
              </a:xfrm>
              <a:prstGeom prst="rect">
                <a:avLst/>
              </a:prstGeom>
            </p:spPr>
          </p:pic>
          <p:sp>
            <p:nvSpPr>
              <p:cNvPr id="150" name="object 148">
                <a:extLst>
                  <a:ext uri="{FF2B5EF4-FFF2-40B4-BE49-F238E27FC236}">
                    <a16:creationId xmlns:a16="http://schemas.microsoft.com/office/drawing/2014/main" id="{B25C6C5E-4C77-DA2F-E423-BEEF1B2B238A}"/>
                  </a:ext>
                </a:extLst>
              </p:cNvPr>
              <p:cNvSpPr/>
              <p:nvPr/>
            </p:nvSpPr>
            <p:spPr>
              <a:xfrm>
                <a:off x="2028583" y="1887347"/>
                <a:ext cx="197993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979929">
                    <a:moveTo>
                      <a:pt x="0" y="0"/>
                    </a:moveTo>
                    <a:lnTo>
                      <a:pt x="1979676" y="0"/>
                    </a:lnTo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1" name="object 149">
                <a:extLst>
                  <a:ext uri="{FF2B5EF4-FFF2-40B4-BE49-F238E27FC236}">
                    <a16:creationId xmlns:a16="http://schemas.microsoft.com/office/drawing/2014/main" id="{B8F528E5-E8F6-E3B6-4BF0-CEFDBEDF228C}"/>
                  </a:ext>
                </a:extLst>
              </p:cNvPr>
              <p:cNvSpPr/>
              <p:nvPr/>
            </p:nvSpPr>
            <p:spPr>
              <a:xfrm>
                <a:off x="2409571" y="1912492"/>
                <a:ext cx="389890" cy="414655"/>
              </a:xfrm>
              <a:custGeom>
                <a:avLst/>
                <a:gdLst/>
                <a:ahLst/>
                <a:cxnLst/>
                <a:rect l="l" t="t" r="r" b="b"/>
                <a:pathLst>
                  <a:path w="389889" h="414655">
                    <a:moveTo>
                      <a:pt x="0" y="0"/>
                    </a:moveTo>
                    <a:lnTo>
                      <a:pt x="389382" y="414528"/>
                    </a:lnTo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2" name="object 150">
                <a:extLst>
                  <a:ext uri="{FF2B5EF4-FFF2-40B4-BE49-F238E27FC236}">
                    <a16:creationId xmlns:a16="http://schemas.microsoft.com/office/drawing/2014/main" id="{8010B2A9-909F-6C67-5C0E-D0AF3B995451}"/>
                  </a:ext>
                </a:extLst>
              </p:cNvPr>
              <p:cNvSpPr/>
              <p:nvPr/>
            </p:nvSpPr>
            <p:spPr>
              <a:xfrm>
                <a:off x="2725813" y="1731898"/>
                <a:ext cx="1181100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312419">
                    <a:moveTo>
                      <a:pt x="1181100" y="260603"/>
                    </a:moveTo>
                    <a:lnTo>
                      <a:pt x="1181100" y="51815"/>
                    </a:lnTo>
                    <a:lnTo>
                      <a:pt x="1176968" y="31825"/>
                    </a:lnTo>
                    <a:lnTo>
                      <a:pt x="1165764" y="15335"/>
                    </a:lnTo>
                    <a:lnTo>
                      <a:pt x="1149274" y="4131"/>
                    </a:lnTo>
                    <a:lnTo>
                      <a:pt x="1129284" y="0"/>
                    </a:lnTo>
                    <a:lnTo>
                      <a:pt x="51816" y="0"/>
                    </a:lnTo>
                    <a:lnTo>
                      <a:pt x="31825" y="4131"/>
                    </a:lnTo>
                    <a:lnTo>
                      <a:pt x="15335" y="15335"/>
                    </a:lnTo>
                    <a:lnTo>
                      <a:pt x="4131" y="31825"/>
                    </a:lnTo>
                    <a:lnTo>
                      <a:pt x="0" y="51816"/>
                    </a:lnTo>
                    <a:lnTo>
                      <a:pt x="0" y="260604"/>
                    </a:lnTo>
                    <a:lnTo>
                      <a:pt x="4131" y="280916"/>
                    </a:lnTo>
                    <a:lnTo>
                      <a:pt x="15335" y="297370"/>
                    </a:lnTo>
                    <a:lnTo>
                      <a:pt x="31825" y="308395"/>
                    </a:lnTo>
                    <a:lnTo>
                      <a:pt x="51816" y="312420"/>
                    </a:lnTo>
                    <a:lnTo>
                      <a:pt x="1129284" y="312420"/>
                    </a:lnTo>
                    <a:lnTo>
                      <a:pt x="1149274" y="308395"/>
                    </a:lnTo>
                    <a:lnTo>
                      <a:pt x="1165764" y="297370"/>
                    </a:lnTo>
                    <a:lnTo>
                      <a:pt x="1176968" y="280916"/>
                    </a:lnTo>
                    <a:lnTo>
                      <a:pt x="1181100" y="260603"/>
                    </a:lnTo>
                    <a:close/>
                  </a:path>
                </a:pathLst>
              </a:custGeom>
              <a:solidFill>
                <a:srgbClr val="FFFF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3" name="object 151">
                <a:extLst>
                  <a:ext uri="{FF2B5EF4-FFF2-40B4-BE49-F238E27FC236}">
                    <a16:creationId xmlns:a16="http://schemas.microsoft.com/office/drawing/2014/main" id="{0B17294D-11E8-7382-E198-578FA62D190C}"/>
                  </a:ext>
                </a:extLst>
              </p:cNvPr>
              <p:cNvSpPr/>
              <p:nvPr/>
            </p:nvSpPr>
            <p:spPr>
              <a:xfrm>
                <a:off x="2725813" y="1731898"/>
                <a:ext cx="1181100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1181100" h="312419">
                    <a:moveTo>
                      <a:pt x="51816" y="0"/>
                    </a:moveTo>
                    <a:lnTo>
                      <a:pt x="31825" y="4131"/>
                    </a:lnTo>
                    <a:lnTo>
                      <a:pt x="15335" y="15335"/>
                    </a:lnTo>
                    <a:lnTo>
                      <a:pt x="4131" y="31825"/>
                    </a:lnTo>
                    <a:lnTo>
                      <a:pt x="0" y="51816"/>
                    </a:lnTo>
                    <a:lnTo>
                      <a:pt x="0" y="260604"/>
                    </a:lnTo>
                    <a:lnTo>
                      <a:pt x="4131" y="280916"/>
                    </a:lnTo>
                    <a:lnTo>
                      <a:pt x="15335" y="297370"/>
                    </a:lnTo>
                    <a:lnTo>
                      <a:pt x="31825" y="308395"/>
                    </a:lnTo>
                    <a:lnTo>
                      <a:pt x="51816" y="312420"/>
                    </a:lnTo>
                    <a:lnTo>
                      <a:pt x="1129284" y="312420"/>
                    </a:lnTo>
                    <a:lnTo>
                      <a:pt x="1149274" y="308395"/>
                    </a:lnTo>
                    <a:lnTo>
                      <a:pt x="1165764" y="297370"/>
                    </a:lnTo>
                    <a:lnTo>
                      <a:pt x="1176968" y="280916"/>
                    </a:lnTo>
                    <a:lnTo>
                      <a:pt x="1181100" y="260603"/>
                    </a:lnTo>
                    <a:lnTo>
                      <a:pt x="1181100" y="51815"/>
                    </a:lnTo>
                    <a:lnTo>
                      <a:pt x="1176968" y="31825"/>
                    </a:lnTo>
                    <a:lnTo>
                      <a:pt x="1165764" y="15335"/>
                    </a:lnTo>
                    <a:lnTo>
                      <a:pt x="1149274" y="4131"/>
                    </a:lnTo>
                    <a:lnTo>
                      <a:pt x="1129284" y="0"/>
                    </a:lnTo>
                    <a:lnTo>
                      <a:pt x="51816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4" name="object 152">
                <a:extLst>
                  <a:ext uri="{FF2B5EF4-FFF2-40B4-BE49-F238E27FC236}">
                    <a16:creationId xmlns:a16="http://schemas.microsoft.com/office/drawing/2014/main" id="{1EEA18E6-9B9B-A6C8-D0F8-D5E4DC4351E6}"/>
                  </a:ext>
                </a:extLst>
              </p:cNvPr>
              <p:cNvSpPr/>
              <p:nvPr/>
            </p:nvSpPr>
            <p:spPr>
              <a:xfrm>
                <a:off x="2822587" y="1837816"/>
                <a:ext cx="98806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988060" h="100330">
                    <a:moveTo>
                      <a:pt x="987552" y="99822"/>
                    </a:moveTo>
                    <a:lnTo>
                      <a:pt x="987552" y="0"/>
                    </a:lnTo>
                    <a:lnTo>
                      <a:pt x="0" y="0"/>
                    </a:lnTo>
                    <a:lnTo>
                      <a:pt x="0" y="99822"/>
                    </a:lnTo>
                    <a:lnTo>
                      <a:pt x="987552" y="99822"/>
                    </a:lnTo>
                    <a:close/>
                  </a:path>
                </a:pathLst>
              </a:custGeom>
              <a:solidFill>
                <a:srgbClr val="6799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5" name="object 153">
                <a:extLst>
                  <a:ext uri="{FF2B5EF4-FFF2-40B4-BE49-F238E27FC236}">
                    <a16:creationId xmlns:a16="http://schemas.microsoft.com/office/drawing/2014/main" id="{EA0EAFC9-DADB-B8EC-F749-E969D182EBD3}"/>
                  </a:ext>
                </a:extLst>
              </p:cNvPr>
              <p:cNvSpPr/>
              <p:nvPr/>
            </p:nvSpPr>
            <p:spPr>
              <a:xfrm>
                <a:off x="2822587" y="1838578"/>
                <a:ext cx="988060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988060" h="100330">
                    <a:moveTo>
                      <a:pt x="0" y="0"/>
                    </a:moveTo>
                    <a:lnTo>
                      <a:pt x="0" y="99821"/>
                    </a:lnTo>
                    <a:lnTo>
                      <a:pt x="987552" y="99821"/>
                    </a:lnTo>
                    <a:lnTo>
                      <a:pt x="98755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56" name="object 154">
                <a:extLst>
                  <a:ext uri="{FF2B5EF4-FFF2-40B4-BE49-F238E27FC236}">
                    <a16:creationId xmlns:a16="http://schemas.microsoft.com/office/drawing/2014/main" id="{41182F2B-606B-C972-F3BF-91C30CC8706C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256167" y="1778126"/>
                <a:ext cx="239775" cy="219201"/>
              </a:xfrm>
              <a:prstGeom prst="rect">
                <a:avLst/>
              </a:prstGeom>
            </p:spPr>
          </p:pic>
          <p:sp>
            <p:nvSpPr>
              <p:cNvPr id="157" name="object 155">
                <a:extLst>
                  <a:ext uri="{FF2B5EF4-FFF2-40B4-BE49-F238E27FC236}">
                    <a16:creationId xmlns:a16="http://schemas.microsoft.com/office/drawing/2014/main" id="{A9293560-042B-1F71-B2C7-D1E508D54C4B}"/>
                  </a:ext>
                </a:extLst>
              </p:cNvPr>
              <p:cNvSpPr/>
              <p:nvPr/>
            </p:nvSpPr>
            <p:spPr>
              <a:xfrm>
                <a:off x="4063885" y="1887347"/>
                <a:ext cx="3181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18135">
                    <a:moveTo>
                      <a:pt x="0" y="0"/>
                    </a:moveTo>
                    <a:lnTo>
                      <a:pt x="317754" y="0"/>
                    </a:lnTo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58" name="object 156">
                <a:extLst>
                  <a:ext uri="{FF2B5EF4-FFF2-40B4-BE49-F238E27FC236}">
                    <a16:creationId xmlns:a16="http://schemas.microsoft.com/office/drawing/2014/main" id="{6589BC85-40B9-D13B-A385-91734DA0D979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4001909" y="1731644"/>
                <a:ext cx="441706" cy="197103"/>
              </a:xfrm>
              <a:prstGeom prst="rect">
                <a:avLst/>
              </a:prstGeom>
            </p:spPr>
          </p:pic>
          <p:sp>
            <p:nvSpPr>
              <p:cNvPr id="159" name="object 157">
                <a:extLst>
                  <a:ext uri="{FF2B5EF4-FFF2-40B4-BE49-F238E27FC236}">
                    <a16:creationId xmlns:a16="http://schemas.microsoft.com/office/drawing/2014/main" id="{73C05001-55B7-864D-0083-233DCC595C88}"/>
                  </a:ext>
                </a:extLst>
              </p:cNvPr>
              <p:cNvSpPr/>
              <p:nvPr/>
            </p:nvSpPr>
            <p:spPr>
              <a:xfrm>
                <a:off x="2615323" y="2145664"/>
                <a:ext cx="292735" cy="306070"/>
              </a:xfrm>
              <a:custGeom>
                <a:avLst/>
                <a:gdLst/>
                <a:ahLst/>
                <a:cxnLst/>
                <a:rect l="l" t="t" r="r" b="b"/>
                <a:pathLst>
                  <a:path w="292735" h="306069">
                    <a:moveTo>
                      <a:pt x="292607" y="224028"/>
                    </a:moveTo>
                    <a:lnTo>
                      <a:pt x="90677" y="0"/>
                    </a:lnTo>
                    <a:lnTo>
                      <a:pt x="0" y="81534"/>
                    </a:lnTo>
                    <a:lnTo>
                      <a:pt x="201929" y="305562"/>
                    </a:lnTo>
                    <a:lnTo>
                      <a:pt x="292607" y="224028"/>
                    </a:lnTo>
                    <a:close/>
                  </a:path>
                </a:pathLst>
              </a:custGeom>
              <a:solidFill>
                <a:srgbClr val="0101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0" name="object 158">
                <a:extLst>
                  <a:ext uri="{FF2B5EF4-FFF2-40B4-BE49-F238E27FC236}">
                    <a16:creationId xmlns:a16="http://schemas.microsoft.com/office/drawing/2014/main" id="{036DEF31-0B3C-0B70-F01B-9343057D0063}"/>
                  </a:ext>
                </a:extLst>
              </p:cNvPr>
              <p:cNvSpPr/>
              <p:nvPr/>
            </p:nvSpPr>
            <p:spPr>
              <a:xfrm>
                <a:off x="2615323" y="2145664"/>
                <a:ext cx="292735" cy="306070"/>
              </a:xfrm>
              <a:custGeom>
                <a:avLst/>
                <a:gdLst/>
                <a:ahLst/>
                <a:cxnLst/>
                <a:rect l="l" t="t" r="r" b="b"/>
                <a:pathLst>
                  <a:path w="292735" h="306069">
                    <a:moveTo>
                      <a:pt x="90677" y="0"/>
                    </a:moveTo>
                    <a:lnTo>
                      <a:pt x="0" y="81534"/>
                    </a:lnTo>
                    <a:lnTo>
                      <a:pt x="201929" y="305562"/>
                    </a:lnTo>
                    <a:lnTo>
                      <a:pt x="292607" y="224028"/>
                    </a:lnTo>
                    <a:lnTo>
                      <a:pt x="90677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1" name="object 159">
                <a:extLst>
                  <a:ext uri="{FF2B5EF4-FFF2-40B4-BE49-F238E27FC236}">
                    <a16:creationId xmlns:a16="http://schemas.microsoft.com/office/drawing/2014/main" id="{60497E8E-718C-6FD3-9D29-DDDE9173B524}"/>
                  </a:ext>
                </a:extLst>
              </p:cNvPr>
              <p:cNvSpPr/>
              <p:nvPr/>
            </p:nvSpPr>
            <p:spPr>
              <a:xfrm>
                <a:off x="8318131" y="2186813"/>
                <a:ext cx="312420" cy="283210"/>
              </a:xfrm>
              <a:custGeom>
                <a:avLst/>
                <a:gdLst/>
                <a:ahLst/>
                <a:cxnLst/>
                <a:rect l="l" t="t" r="r" b="b"/>
                <a:pathLst>
                  <a:path w="312420" h="283210">
                    <a:moveTo>
                      <a:pt x="312420" y="185927"/>
                    </a:moveTo>
                    <a:lnTo>
                      <a:pt x="75438" y="0"/>
                    </a:lnTo>
                    <a:lnTo>
                      <a:pt x="0" y="96012"/>
                    </a:lnTo>
                    <a:lnTo>
                      <a:pt x="236982" y="282702"/>
                    </a:lnTo>
                    <a:lnTo>
                      <a:pt x="312420" y="185927"/>
                    </a:lnTo>
                    <a:close/>
                  </a:path>
                </a:pathLst>
              </a:custGeom>
              <a:solidFill>
                <a:srgbClr val="0101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2" name="object 160">
                <a:extLst>
                  <a:ext uri="{FF2B5EF4-FFF2-40B4-BE49-F238E27FC236}">
                    <a16:creationId xmlns:a16="http://schemas.microsoft.com/office/drawing/2014/main" id="{7FBB68A4-8387-E17C-B69B-F50E53231131}"/>
                  </a:ext>
                </a:extLst>
              </p:cNvPr>
              <p:cNvSpPr/>
              <p:nvPr/>
            </p:nvSpPr>
            <p:spPr>
              <a:xfrm>
                <a:off x="8318131" y="2186813"/>
                <a:ext cx="312420" cy="283210"/>
              </a:xfrm>
              <a:custGeom>
                <a:avLst/>
                <a:gdLst/>
                <a:ahLst/>
                <a:cxnLst/>
                <a:rect l="l" t="t" r="r" b="b"/>
                <a:pathLst>
                  <a:path w="312420" h="283210">
                    <a:moveTo>
                      <a:pt x="75438" y="0"/>
                    </a:moveTo>
                    <a:lnTo>
                      <a:pt x="0" y="96012"/>
                    </a:lnTo>
                    <a:lnTo>
                      <a:pt x="236982" y="282702"/>
                    </a:lnTo>
                    <a:lnTo>
                      <a:pt x="312420" y="185927"/>
                    </a:lnTo>
                    <a:lnTo>
                      <a:pt x="75438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63" name="object 161">
                <a:extLst>
                  <a:ext uri="{FF2B5EF4-FFF2-40B4-BE49-F238E27FC236}">
                    <a16:creationId xmlns:a16="http://schemas.microsoft.com/office/drawing/2014/main" id="{32115857-20F9-C2E2-8A74-A09295579173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8618867" y="1790319"/>
                <a:ext cx="194818" cy="194055"/>
              </a:xfrm>
              <a:prstGeom prst="rect">
                <a:avLst/>
              </a:prstGeom>
            </p:spPr>
          </p:pic>
          <p:pic>
            <p:nvPicPr>
              <p:cNvPr id="164" name="object 162">
                <a:extLst>
                  <a:ext uri="{FF2B5EF4-FFF2-40B4-BE49-F238E27FC236}">
                    <a16:creationId xmlns:a16="http://schemas.microsoft.com/office/drawing/2014/main" id="{EFF853B6-6114-D169-AAC8-DAA4CBEE418E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8953385" y="2140076"/>
                <a:ext cx="195580" cy="193294"/>
              </a:xfrm>
              <a:prstGeom prst="rect">
                <a:avLst/>
              </a:prstGeom>
            </p:spPr>
          </p:pic>
          <p:sp>
            <p:nvSpPr>
              <p:cNvPr id="165" name="object 163">
                <a:extLst>
                  <a:ext uri="{FF2B5EF4-FFF2-40B4-BE49-F238E27FC236}">
                    <a16:creationId xmlns:a16="http://schemas.microsoft.com/office/drawing/2014/main" id="{39B9A37A-5BFC-5A7F-952F-5C313AA8ECD3}"/>
                  </a:ext>
                </a:extLst>
              </p:cNvPr>
              <p:cNvSpPr/>
              <p:nvPr/>
            </p:nvSpPr>
            <p:spPr>
              <a:xfrm>
                <a:off x="8712073" y="1884298"/>
                <a:ext cx="338455" cy="359410"/>
              </a:xfrm>
              <a:custGeom>
                <a:avLst/>
                <a:gdLst/>
                <a:ahLst/>
                <a:cxnLst/>
                <a:rect l="l" t="t" r="r" b="b"/>
                <a:pathLst>
                  <a:path w="338454" h="359410">
                    <a:moveTo>
                      <a:pt x="0" y="0"/>
                    </a:moveTo>
                    <a:lnTo>
                      <a:pt x="338328" y="358902"/>
                    </a:lnTo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6" name="object 164">
                <a:extLst>
                  <a:ext uri="{FF2B5EF4-FFF2-40B4-BE49-F238E27FC236}">
                    <a16:creationId xmlns:a16="http://schemas.microsoft.com/office/drawing/2014/main" id="{944EF587-FBD5-EDF6-9F4E-5D1C698E842F}"/>
                  </a:ext>
                </a:extLst>
              </p:cNvPr>
              <p:cNvSpPr/>
              <p:nvPr/>
            </p:nvSpPr>
            <p:spPr>
              <a:xfrm>
                <a:off x="8981821" y="1968118"/>
                <a:ext cx="73660" cy="278130"/>
              </a:xfrm>
              <a:custGeom>
                <a:avLst/>
                <a:gdLst/>
                <a:ahLst/>
                <a:cxnLst/>
                <a:rect l="l" t="t" r="r" b="b"/>
                <a:pathLst>
                  <a:path w="73659" h="278130">
                    <a:moveTo>
                      <a:pt x="73151" y="278129"/>
                    </a:move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67" name="object 165">
                <a:extLst>
                  <a:ext uri="{FF2B5EF4-FFF2-40B4-BE49-F238E27FC236}">
                    <a16:creationId xmlns:a16="http://schemas.microsoft.com/office/drawing/2014/main" id="{98228378-92EA-3120-A3D3-8800EA0930E4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8918333" y="1837563"/>
                <a:ext cx="118618" cy="188722"/>
              </a:xfrm>
              <a:prstGeom prst="rect">
                <a:avLst/>
              </a:prstGeom>
            </p:spPr>
          </p:pic>
          <p:sp>
            <p:nvSpPr>
              <p:cNvPr id="168" name="object 166">
                <a:extLst>
                  <a:ext uri="{FF2B5EF4-FFF2-40B4-BE49-F238E27FC236}">
                    <a16:creationId xmlns:a16="http://schemas.microsoft.com/office/drawing/2014/main" id="{0F582D4A-B76B-960E-F5AA-69210C1DA7D0}"/>
                  </a:ext>
                </a:extLst>
              </p:cNvPr>
              <p:cNvSpPr/>
              <p:nvPr/>
            </p:nvSpPr>
            <p:spPr>
              <a:xfrm>
                <a:off x="504570" y="1887347"/>
                <a:ext cx="109601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096010">
                    <a:moveTo>
                      <a:pt x="0" y="0"/>
                    </a:moveTo>
                    <a:lnTo>
                      <a:pt x="1095768" y="0"/>
                    </a:lnTo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9" name="object 167">
                <a:extLst>
                  <a:ext uri="{FF2B5EF4-FFF2-40B4-BE49-F238E27FC236}">
                    <a16:creationId xmlns:a16="http://schemas.microsoft.com/office/drawing/2014/main" id="{100E2B4A-E869-A729-4365-81FEE0F42F64}"/>
                  </a:ext>
                </a:extLst>
              </p:cNvPr>
              <p:cNvSpPr/>
              <p:nvPr/>
            </p:nvSpPr>
            <p:spPr>
              <a:xfrm>
                <a:off x="504583" y="1730375"/>
                <a:ext cx="304800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304800" h="312419">
                    <a:moveTo>
                      <a:pt x="304799" y="262128"/>
                    </a:moveTo>
                    <a:lnTo>
                      <a:pt x="304799" y="51053"/>
                    </a:lnTo>
                    <a:lnTo>
                      <a:pt x="300906" y="31182"/>
                    </a:lnTo>
                    <a:lnTo>
                      <a:pt x="290226" y="14954"/>
                    </a:lnTo>
                    <a:lnTo>
                      <a:pt x="274260" y="4012"/>
                    </a:lnTo>
                    <a:lnTo>
                      <a:pt x="254507" y="0"/>
                    </a:lnTo>
                    <a:lnTo>
                      <a:pt x="51053" y="0"/>
                    </a:lnTo>
                    <a:lnTo>
                      <a:pt x="31182" y="4012"/>
                    </a:lnTo>
                    <a:lnTo>
                      <a:pt x="14954" y="14954"/>
                    </a:lnTo>
                    <a:lnTo>
                      <a:pt x="4012" y="31182"/>
                    </a:lnTo>
                    <a:lnTo>
                      <a:pt x="0" y="51053"/>
                    </a:lnTo>
                    <a:lnTo>
                      <a:pt x="0" y="262128"/>
                    </a:lnTo>
                    <a:lnTo>
                      <a:pt x="4012" y="281559"/>
                    </a:lnTo>
                    <a:lnTo>
                      <a:pt x="14954" y="297561"/>
                    </a:lnTo>
                    <a:lnTo>
                      <a:pt x="31182" y="308419"/>
                    </a:lnTo>
                    <a:lnTo>
                      <a:pt x="51053" y="312420"/>
                    </a:lnTo>
                    <a:lnTo>
                      <a:pt x="254507" y="312420"/>
                    </a:lnTo>
                    <a:lnTo>
                      <a:pt x="274260" y="308419"/>
                    </a:lnTo>
                    <a:lnTo>
                      <a:pt x="290226" y="297561"/>
                    </a:lnTo>
                    <a:lnTo>
                      <a:pt x="300906" y="281559"/>
                    </a:lnTo>
                    <a:lnTo>
                      <a:pt x="304799" y="262128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0" name="object 168">
                <a:extLst>
                  <a:ext uri="{FF2B5EF4-FFF2-40B4-BE49-F238E27FC236}">
                    <a16:creationId xmlns:a16="http://schemas.microsoft.com/office/drawing/2014/main" id="{57180D5D-9733-F7F2-71E9-35360A5FCE3E}"/>
                  </a:ext>
                </a:extLst>
              </p:cNvPr>
              <p:cNvSpPr/>
              <p:nvPr/>
            </p:nvSpPr>
            <p:spPr>
              <a:xfrm>
                <a:off x="504583" y="1730375"/>
                <a:ext cx="304800" cy="312420"/>
              </a:xfrm>
              <a:custGeom>
                <a:avLst/>
                <a:gdLst/>
                <a:ahLst/>
                <a:cxnLst/>
                <a:rect l="l" t="t" r="r" b="b"/>
                <a:pathLst>
                  <a:path w="304800" h="312419">
                    <a:moveTo>
                      <a:pt x="51053" y="0"/>
                    </a:moveTo>
                    <a:lnTo>
                      <a:pt x="31182" y="4012"/>
                    </a:lnTo>
                    <a:lnTo>
                      <a:pt x="14954" y="14954"/>
                    </a:lnTo>
                    <a:lnTo>
                      <a:pt x="4012" y="31182"/>
                    </a:lnTo>
                    <a:lnTo>
                      <a:pt x="0" y="51053"/>
                    </a:lnTo>
                    <a:lnTo>
                      <a:pt x="0" y="262128"/>
                    </a:lnTo>
                    <a:lnTo>
                      <a:pt x="4012" y="281559"/>
                    </a:lnTo>
                    <a:lnTo>
                      <a:pt x="14954" y="297561"/>
                    </a:lnTo>
                    <a:lnTo>
                      <a:pt x="31182" y="308419"/>
                    </a:lnTo>
                    <a:lnTo>
                      <a:pt x="51053" y="312420"/>
                    </a:lnTo>
                    <a:lnTo>
                      <a:pt x="254507" y="312420"/>
                    </a:lnTo>
                    <a:lnTo>
                      <a:pt x="274260" y="308419"/>
                    </a:lnTo>
                    <a:lnTo>
                      <a:pt x="290226" y="297561"/>
                    </a:lnTo>
                    <a:lnTo>
                      <a:pt x="300906" y="281559"/>
                    </a:lnTo>
                    <a:lnTo>
                      <a:pt x="304799" y="262128"/>
                    </a:lnTo>
                    <a:lnTo>
                      <a:pt x="304799" y="51053"/>
                    </a:lnTo>
                    <a:lnTo>
                      <a:pt x="300906" y="31182"/>
                    </a:lnTo>
                    <a:lnTo>
                      <a:pt x="290226" y="14954"/>
                    </a:lnTo>
                    <a:lnTo>
                      <a:pt x="274260" y="4012"/>
                    </a:lnTo>
                    <a:lnTo>
                      <a:pt x="254507" y="0"/>
                    </a:lnTo>
                    <a:lnTo>
                      <a:pt x="51053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1" name="object 169">
                <a:extLst>
                  <a:ext uri="{FF2B5EF4-FFF2-40B4-BE49-F238E27FC236}">
                    <a16:creationId xmlns:a16="http://schemas.microsoft.com/office/drawing/2014/main" id="{C593832B-CC22-B122-7DB9-6913F66CF4BE}"/>
                  </a:ext>
                </a:extLst>
              </p:cNvPr>
              <p:cNvSpPr/>
              <p:nvPr/>
            </p:nvSpPr>
            <p:spPr>
              <a:xfrm>
                <a:off x="961783" y="1776095"/>
                <a:ext cx="533400" cy="246379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246380">
                    <a:moveTo>
                      <a:pt x="533399" y="204977"/>
                    </a:moveTo>
                    <a:lnTo>
                      <a:pt x="533399" y="41147"/>
                    </a:lnTo>
                    <a:lnTo>
                      <a:pt x="530197" y="25074"/>
                    </a:lnTo>
                    <a:lnTo>
                      <a:pt x="521493" y="12001"/>
                    </a:lnTo>
                    <a:lnTo>
                      <a:pt x="508646" y="3214"/>
                    </a:lnTo>
                    <a:lnTo>
                      <a:pt x="493013" y="0"/>
                    </a:lnTo>
                    <a:lnTo>
                      <a:pt x="41147" y="0"/>
                    </a:lnTo>
                    <a:lnTo>
                      <a:pt x="25396" y="3214"/>
                    </a:lnTo>
                    <a:lnTo>
                      <a:pt x="12287" y="12001"/>
                    </a:lnTo>
                    <a:lnTo>
                      <a:pt x="3321" y="25074"/>
                    </a:lnTo>
                    <a:lnTo>
                      <a:pt x="0" y="41148"/>
                    </a:lnTo>
                    <a:lnTo>
                      <a:pt x="0" y="204978"/>
                    </a:lnTo>
                    <a:lnTo>
                      <a:pt x="3321" y="221051"/>
                    </a:lnTo>
                    <a:lnTo>
                      <a:pt x="12287" y="234124"/>
                    </a:lnTo>
                    <a:lnTo>
                      <a:pt x="25396" y="242911"/>
                    </a:lnTo>
                    <a:lnTo>
                      <a:pt x="41147" y="246126"/>
                    </a:lnTo>
                    <a:lnTo>
                      <a:pt x="493013" y="246125"/>
                    </a:lnTo>
                    <a:lnTo>
                      <a:pt x="508646" y="242911"/>
                    </a:lnTo>
                    <a:lnTo>
                      <a:pt x="521493" y="234124"/>
                    </a:lnTo>
                    <a:lnTo>
                      <a:pt x="530197" y="221051"/>
                    </a:lnTo>
                    <a:lnTo>
                      <a:pt x="533399" y="204977"/>
                    </a:lnTo>
                    <a:close/>
                  </a:path>
                </a:pathLst>
              </a:custGeom>
              <a:solidFill>
                <a:srgbClr val="FFFF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2" name="object 170">
                <a:extLst>
                  <a:ext uri="{FF2B5EF4-FFF2-40B4-BE49-F238E27FC236}">
                    <a16:creationId xmlns:a16="http://schemas.microsoft.com/office/drawing/2014/main" id="{9364DFB8-AEED-34F5-F742-54882753EA23}"/>
                  </a:ext>
                </a:extLst>
              </p:cNvPr>
              <p:cNvSpPr/>
              <p:nvPr/>
            </p:nvSpPr>
            <p:spPr>
              <a:xfrm>
                <a:off x="961783" y="1776095"/>
                <a:ext cx="533400" cy="246379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246380">
                    <a:moveTo>
                      <a:pt x="41147" y="0"/>
                    </a:moveTo>
                    <a:lnTo>
                      <a:pt x="25396" y="3214"/>
                    </a:lnTo>
                    <a:lnTo>
                      <a:pt x="12287" y="12001"/>
                    </a:lnTo>
                    <a:lnTo>
                      <a:pt x="3321" y="25074"/>
                    </a:lnTo>
                    <a:lnTo>
                      <a:pt x="0" y="41148"/>
                    </a:lnTo>
                    <a:lnTo>
                      <a:pt x="0" y="204978"/>
                    </a:lnTo>
                    <a:lnTo>
                      <a:pt x="3321" y="221051"/>
                    </a:lnTo>
                    <a:lnTo>
                      <a:pt x="12287" y="234124"/>
                    </a:lnTo>
                    <a:lnTo>
                      <a:pt x="25396" y="242911"/>
                    </a:lnTo>
                    <a:lnTo>
                      <a:pt x="41147" y="246126"/>
                    </a:lnTo>
                    <a:lnTo>
                      <a:pt x="493013" y="246125"/>
                    </a:lnTo>
                    <a:lnTo>
                      <a:pt x="508646" y="242911"/>
                    </a:lnTo>
                    <a:lnTo>
                      <a:pt x="521493" y="234124"/>
                    </a:lnTo>
                    <a:lnTo>
                      <a:pt x="530197" y="221051"/>
                    </a:lnTo>
                    <a:lnTo>
                      <a:pt x="533399" y="204977"/>
                    </a:lnTo>
                    <a:lnTo>
                      <a:pt x="533399" y="41147"/>
                    </a:lnTo>
                    <a:lnTo>
                      <a:pt x="530197" y="25074"/>
                    </a:lnTo>
                    <a:lnTo>
                      <a:pt x="521493" y="12001"/>
                    </a:lnTo>
                    <a:lnTo>
                      <a:pt x="508646" y="3214"/>
                    </a:lnTo>
                    <a:lnTo>
                      <a:pt x="493013" y="0"/>
                    </a:lnTo>
                    <a:lnTo>
                      <a:pt x="41147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3" name="object 171">
                <a:extLst>
                  <a:ext uri="{FF2B5EF4-FFF2-40B4-BE49-F238E27FC236}">
                    <a16:creationId xmlns:a16="http://schemas.microsoft.com/office/drawing/2014/main" id="{2353FA19-08A5-D32C-99B6-D60FF89C4CD1}"/>
                  </a:ext>
                </a:extLst>
              </p:cNvPr>
              <p:cNvSpPr/>
              <p:nvPr/>
            </p:nvSpPr>
            <p:spPr>
              <a:xfrm>
                <a:off x="1017409" y="1849246"/>
                <a:ext cx="421005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421005" h="100330">
                    <a:moveTo>
                      <a:pt x="420623" y="99821"/>
                    </a:moveTo>
                    <a:lnTo>
                      <a:pt x="420623" y="0"/>
                    </a:lnTo>
                    <a:lnTo>
                      <a:pt x="0" y="0"/>
                    </a:lnTo>
                    <a:lnTo>
                      <a:pt x="0" y="99821"/>
                    </a:lnTo>
                    <a:lnTo>
                      <a:pt x="420623" y="99821"/>
                    </a:lnTo>
                    <a:close/>
                  </a:path>
                </a:pathLst>
              </a:custGeom>
              <a:solidFill>
                <a:srgbClr val="6799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4" name="object 172">
                <a:extLst>
                  <a:ext uri="{FF2B5EF4-FFF2-40B4-BE49-F238E27FC236}">
                    <a16:creationId xmlns:a16="http://schemas.microsoft.com/office/drawing/2014/main" id="{0BD4583B-A331-0F90-53AB-EF35310FAB9F}"/>
                  </a:ext>
                </a:extLst>
              </p:cNvPr>
              <p:cNvSpPr/>
              <p:nvPr/>
            </p:nvSpPr>
            <p:spPr>
              <a:xfrm>
                <a:off x="1017409" y="1849246"/>
                <a:ext cx="421005" cy="100330"/>
              </a:xfrm>
              <a:custGeom>
                <a:avLst/>
                <a:gdLst/>
                <a:ahLst/>
                <a:cxnLst/>
                <a:rect l="l" t="t" r="r" b="b"/>
                <a:pathLst>
                  <a:path w="421005" h="100330">
                    <a:moveTo>
                      <a:pt x="0" y="0"/>
                    </a:moveTo>
                    <a:lnTo>
                      <a:pt x="0" y="99821"/>
                    </a:lnTo>
                    <a:lnTo>
                      <a:pt x="420623" y="99821"/>
                    </a:lnTo>
                    <a:lnTo>
                      <a:pt x="420623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5" name="object 173">
                <a:extLst>
                  <a:ext uri="{FF2B5EF4-FFF2-40B4-BE49-F238E27FC236}">
                    <a16:creationId xmlns:a16="http://schemas.microsoft.com/office/drawing/2014/main" id="{E218491D-6CD7-4F71-9647-2D9E59120787}"/>
                  </a:ext>
                </a:extLst>
              </p:cNvPr>
              <p:cNvSpPr/>
              <p:nvPr/>
            </p:nvSpPr>
            <p:spPr>
              <a:xfrm>
                <a:off x="1655203" y="1887347"/>
                <a:ext cx="3181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318135">
                    <a:moveTo>
                      <a:pt x="0" y="0"/>
                    </a:moveTo>
                    <a:lnTo>
                      <a:pt x="317754" y="0"/>
                    </a:lnTo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76" name="object 174">
                <a:extLst>
                  <a:ext uri="{FF2B5EF4-FFF2-40B4-BE49-F238E27FC236}">
                    <a16:creationId xmlns:a16="http://schemas.microsoft.com/office/drawing/2014/main" id="{7818C030-1A96-47F0-F836-00501910B68C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593989" y="1756028"/>
                <a:ext cx="440944" cy="196342"/>
              </a:xfrm>
              <a:prstGeom prst="rect">
                <a:avLst/>
              </a:prstGeom>
            </p:spPr>
          </p:pic>
          <p:sp>
            <p:nvSpPr>
              <p:cNvPr id="177" name="object 175">
                <a:extLst>
                  <a:ext uri="{FF2B5EF4-FFF2-40B4-BE49-F238E27FC236}">
                    <a16:creationId xmlns:a16="http://schemas.microsoft.com/office/drawing/2014/main" id="{AA15FDF2-4911-7823-FA10-A7F0A122C5B5}"/>
                  </a:ext>
                </a:extLst>
              </p:cNvPr>
              <p:cNvSpPr/>
              <p:nvPr/>
            </p:nvSpPr>
            <p:spPr>
              <a:xfrm>
                <a:off x="2915551" y="2350643"/>
                <a:ext cx="276860" cy="798830"/>
              </a:xfrm>
              <a:custGeom>
                <a:avLst/>
                <a:gdLst/>
                <a:ahLst/>
                <a:cxnLst/>
                <a:rect l="l" t="t" r="r" b="b"/>
                <a:pathLst>
                  <a:path w="276860" h="798830">
                    <a:moveTo>
                      <a:pt x="221201" y="173473"/>
                    </a:moveTo>
                    <a:lnTo>
                      <a:pt x="165647" y="158692"/>
                    </a:lnTo>
                    <a:lnTo>
                      <a:pt x="0" y="783336"/>
                    </a:lnTo>
                    <a:lnTo>
                      <a:pt x="55626" y="798576"/>
                    </a:lnTo>
                    <a:lnTo>
                      <a:pt x="221201" y="173473"/>
                    </a:lnTo>
                    <a:close/>
                  </a:path>
                  <a:path w="276860" h="798830">
                    <a:moveTo>
                      <a:pt x="276605" y="188214"/>
                    </a:moveTo>
                    <a:lnTo>
                      <a:pt x="236981" y="0"/>
                    </a:lnTo>
                    <a:lnTo>
                      <a:pt x="110489" y="144018"/>
                    </a:lnTo>
                    <a:lnTo>
                      <a:pt x="165647" y="158692"/>
                    </a:lnTo>
                    <a:lnTo>
                      <a:pt x="172973" y="131064"/>
                    </a:lnTo>
                    <a:lnTo>
                      <a:pt x="228599" y="145542"/>
                    </a:lnTo>
                    <a:lnTo>
                      <a:pt x="228599" y="175441"/>
                    </a:lnTo>
                    <a:lnTo>
                      <a:pt x="276605" y="188214"/>
                    </a:lnTo>
                    <a:close/>
                  </a:path>
                  <a:path w="276860" h="798830">
                    <a:moveTo>
                      <a:pt x="228599" y="145542"/>
                    </a:moveTo>
                    <a:lnTo>
                      <a:pt x="172973" y="131064"/>
                    </a:lnTo>
                    <a:lnTo>
                      <a:pt x="165647" y="158692"/>
                    </a:lnTo>
                    <a:lnTo>
                      <a:pt x="221201" y="173473"/>
                    </a:lnTo>
                    <a:lnTo>
                      <a:pt x="228599" y="145542"/>
                    </a:lnTo>
                    <a:close/>
                  </a:path>
                  <a:path w="276860" h="798830">
                    <a:moveTo>
                      <a:pt x="228599" y="175441"/>
                    </a:moveTo>
                    <a:lnTo>
                      <a:pt x="228599" y="145542"/>
                    </a:lnTo>
                    <a:lnTo>
                      <a:pt x="221201" y="173473"/>
                    </a:lnTo>
                    <a:lnTo>
                      <a:pt x="228599" y="175441"/>
                    </a:lnTo>
                    <a:close/>
                  </a:path>
                </a:pathLst>
              </a:custGeom>
              <a:solidFill>
                <a:srgbClr val="3499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8" name="object 176">
                <a:extLst>
                  <a:ext uri="{FF2B5EF4-FFF2-40B4-BE49-F238E27FC236}">
                    <a16:creationId xmlns:a16="http://schemas.microsoft.com/office/drawing/2014/main" id="{58F5CB24-BCF2-5200-85DF-58EEE6B83820}"/>
                  </a:ext>
                </a:extLst>
              </p:cNvPr>
              <p:cNvSpPr/>
              <p:nvPr/>
            </p:nvSpPr>
            <p:spPr>
              <a:xfrm>
                <a:off x="2918599" y="2400173"/>
                <a:ext cx="242570" cy="794385"/>
              </a:xfrm>
              <a:custGeom>
                <a:avLst/>
                <a:gdLst/>
                <a:ahLst/>
                <a:cxnLst/>
                <a:rect l="l" t="t" r="r" b="b"/>
                <a:pathLst>
                  <a:path w="242569" h="794385">
                    <a:moveTo>
                      <a:pt x="214984" y="86386"/>
                    </a:moveTo>
                    <a:lnTo>
                      <a:pt x="187677" y="79054"/>
                    </a:lnTo>
                    <a:lnTo>
                      <a:pt x="0" y="787146"/>
                    </a:lnTo>
                    <a:lnTo>
                      <a:pt x="27432" y="794004"/>
                    </a:lnTo>
                    <a:lnTo>
                      <a:pt x="214984" y="86386"/>
                    </a:lnTo>
                    <a:close/>
                  </a:path>
                  <a:path w="242569" h="794385">
                    <a:moveTo>
                      <a:pt x="242315" y="93726"/>
                    </a:moveTo>
                    <a:lnTo>
                      <a:pt x="223265" y="0"/>
                    </a:lnTo>
                    <a:lnTo>
                      <a:pt x="160019" y="71628"/>
                    </a:lnTo>
                    <a:lnTo>
                      <a:pt x="187677" y="79054"/>
                    </a:lnTo>
                    <a:lnTo>
                      <a:pt x="191261" y="65532"/>
                    </a:lnTo>
                    <a:lnTo>
                      <a:pt x="218693" y="72390"/>
                    </a:lnTo>
                    <a:lnTo>
                      <a:pt x="218693" y="87383"/>
                    </a:lnTo>
                    <a:lnTo>
                      <a:pt x="242315" y="93726"/>
                    </a:lnTo>
                    <a:close/>
                  </a:path>
                  <a:path w="242569" h="794385">
                    <a:moveTo>
                      <a:pt x="218693" y="72390"/>
                    </a:moveTo>
                    <a:lnTo>
                      <a:pt x="191261" y="65532"/>
                    </a:lnTo>
                    <a:lnTo>
                      <a:pt x="187677" y="79054"/>
                    </a:lnTo>
                    <a:lnTo>
                      <a:pt x="214984" y="86386"/>
                    </a:lnTo>
                    <a:lnTo>
                      <a:pt x="218693" y="72390"/>
                    </a:lnTo>
                    <a:close/>
                  </a:path>
                  <a:path w="242569" h="794385">
                    <a:moveTo>
                      <a:pt x="218693" y="87383"/>
                    </a:moveTo>
                    <a:lnTo>
                      <a:pt x="218693" y="72390"/>
                    </a:lnTo>
                    <a:lnTo>
                      <a:pt x="214984" y="86386"/>
                    </a:lnTo>
                    <a:lnTo>
                      <a:pt x="218693" y="87383"/>
                    </a:lnTo>
                    <a:close/>
                  </a:path>
                </a:pathLst>
              </a:custGeom>
              <a:solidFill>
                <a:srgbClr val="FFFF6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9" name="object 177">
                <a:extLst>
                  <a:ext uri="{FF2B5EF4-FFF2-40B4-BE49-F238E27FC236}">
                    <a16:creationId xmlns:a16="http://schemas.microsoft.com/office/drawing/2014/main" id="{E62F7E9C-327C-B30C-6EB1-A15B53A1351E}"/>
                  </a:ext>
                </a:extLst>
              </p:cNvPr>
              <p:cNvSpPr/>
              <p:nvPr/>
            </p:nvSpPr>
            <p:spPr>
              <a:xfrm>
                <a:off x="500011" y="2063369"/>
                <a:ext cx="304800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304800" h="180339">
                    <a:moveTo>
                      <a:pt x="304800" y="150113"/>
                    </a:moveTo>
                    <a:lnTo>
                      <a:pt x="304800" y="30479"/>
                    </a:lnTo>
                    <a:lnTo>
                      <a:pt x="302514" y="18645"/>
                    </a:lnTo>
                    <a:lnTo>
                      <a:pt x="296227" y="8953"/>
                    </a:lnTo>
                    <a:lnTo>
                      <a:pt x="286797" y="2405"/>
                    </a:lnTo>
                    <a:lnTo>
                      <a:pt x="275082" y="0"/>
                    </a:lnTo>
                    <a:lnTo>
                      <a:pt x="29718" y="0"/>
                    </a:lnTo>
                    <a:lnTo>
                      <a:pt x="18323" y="2405"/>
                    </a:lnTo>
                    <a:lnTo>
                      <a:pt x="8858" y="8953"/>
                    </a:lnTo>
                    <a:lnTo>
                      <a:pt x="2393" y="18645"/>
                    </a:lnTo>
                    <a:lnTo>
                      <a:pt x="0" y="30480"/>
                    </a:lnTo>
                    <a:lnTo>
                      <a:pt x="0" y="150114"/>
                    </a:lnTo>
                    <a:lnTo>
                      <a:pt x="2393" y="161508"/>
                    </a:lnTo>
                    <a:lnTo>
                      <a:pt x="8858" y="170973"/>
                    </a:lnTo>
                    <a:lnTo>
                      <a:pt x="18323" y="177438"/>
                    </a:lnTo>
                    <a:lnTo>
                      <a:pt x="29718" y="179832"/>
                    </a:lnTo>
                    <a:lnTo>
                      <a:pt x="275082" y="179831"/>
                    </a:lnTo>
                    <a:lnTo>
                      <a:pt x="286797" y="177438"/>
                    </a:lnTo>
                    <a:lnTo>
                      <a:pt x="296227" y="170973"/>
                    </a:lnTo>
                    <a:lnTo>
                      <a:pt x="302514" y="161508"/>
                    </a:lnTo>
                    <a:lnTo>
                      <a:pt x="304800" y="150113"/>
                    </a:lnTo>
                    <a:close/>
                  </a:path>
                </a:pathLst>
              </a:custGeom>
              <a:solidFill>
                <a:srgbClr val="6799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0" name="object 178">
                <a:extLst>
                  <a:ext uri="{FF2B5EF4-FFF2-40B4-BE49-F238E27FC236}">
                    <a16:creationId xmlns:a16="http://schemas.microsoft.com/office/drawing/2014/main" id="{2D7F8563-C5DD-60FD-F87F-93B3ED18B2BE}"/>
                  </a:ext>
                </a:extLst>
              </p:cNvPr>
              <p:cNvSpPr/>
              <p:nvPr/>
            </p:nvSpPr>
            <p:spPr>
              <a:xfrm>
                <a:off x="500011" y="2063369"/>
                <a:ext cx="304800" cy="180340"/>
              </a:xfrm>
              <a:custGeom>
                <a:avLst/>
                <a:gdLst/>
                <a:ahLst/>
                <a:cxnLst/>
                <a:rect l="l" t="t" r="r" b="b"/>
                <a:pathLst>
                  <a:path w="304800" h="180339">
                    <a:moveTo>
                      <a:pt x="29718" y="0"/>
                    </a:moveTo>
                    <a:lnTo>
                      <a:pt x="18323" y="2405"/>
                    </a:lnTo>
                    <a:lnTo>
                      <a:pt x="8858" y="8953"/>
                    </a:lnTo>
                    <a:lnTo>
                      <a:pt x="2393" y="18645"/>
                    </a:lnTo>
                    <a:lnTo>
                      <a:pt x="0" y="30480"/>
                    </a:lnTo>
                    <a:lnTo>
                      <a:pt x="0" y="150114"/>
                    </a:lnTo>
                    <a:lnTo>
                      <a:pt x="2393" y="161508"/>
                    </a:lnTo>
                    <a:lnTo>
                      <a:pt x="8858" y="170973"/>
                    </a:lnTo>
                    <a:lnTo>
                      <a:pt x="18323" y="177438"/>
                    </a:lnTo>
                    <a:lnTo>
                      <a:pt x="29718" y="179832"/>
                    </a:lnTo>
                    <a:lnTo>
                      <a:pt x="275082" y="179831"/>
                    </a:lnTo>
                    <a:lnTo>
                      <a:pt x="286797" y="177438"/>
                    </a:lnTo>
                    <a:lnTo>
                      <a:pt x="296227" y="170973"/>
                    </a:lnTo>
                    <a:lnTo>
                      <a:pt x="302514" y="161508"/>
                    </a:lnTo>
                    <a:lnTo>
                      <a:pt x="304800" y="150113"/>
                    </a:lnTo>
                    <a:lnTo>
                      <a:pt x="304800" y="30479"/>
                    </a:lnTo>
                    <a:lnTo>
                      <a:pt x="302514" y="18645"/>
                    </a:lnTo>
                    <a:lnTo>
                      <a:pt x="296227" y="8953"/>
                    </a:lnTo>
                    <a:lnTo>
                      <a:pt x="286797" y="2405"/>
                    </a:lnTo>
                    <a:lnTo>
                      <a:pt x="275082" y="0"/>
                    </a:lnTo>
                    <a:lnTo>
                      <a:pt x="29718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5269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49A778-665D-EB3A-FAEA-E6FFC52BE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FEL </a:t>
            </a:r>
            <a:r>
              <a:rPr lang="it-IT" dirty="0" err="1"/>
              <a:t>is</a:t>
            </a:r>
            <a:r>
              <a:rPr lang="it-IT" dirty="0"/>
              <a:t> the 1° </a:t>
            </a:r>
            <a:r>
              <a:rPr lang="it-IT" dirty="0" err="1"/>
              <a:t>potential</a:t>
            </a:r>
            <a:r>
              <a:rPr lang="it-IT" dirty="0"/>
              <a:t> </a:t>
            </a:r>
            <a:r>
              <a:rPr lang="it-IT" dirty="0" err="1"/>
              <a:t>application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7A7B8A7-9ED2-2413-F96D-BF51DC033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8B9C5D7-F2C2-CB40-C81C-A62AD9FD1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23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578769-E15C-5906-FE4D-AC98C3F03C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AFF0EAF3-B5B4-DBF2-4F3A-159DE6792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350127"/>
            <a:ext cx="7772400" cy="1899270"/>
          </a:xfrm>
          <a:prstGeom prst="rect">
            <a:avLst/>
          </a:prstGeom>
        </p:spPr>
      </p:pic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BF1C62C6-C4CD-8056-A246-D125A0842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08544"/>
            <a:ext cx="7772400" cy="190445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4FD945B-6205-C8F8-824B-DEA18816C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18" y="846182"/>
            <a:ext cx="7772400" cy="137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37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4DECCD-56A5-1128-02D9-2280F16ED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Schematic Layout of SASE FEL @ TTF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36DAFE-5579-0D8F-D299-75BA8C8E4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52500"/>
            <a:ext cx="10210800" cy="5219700"/>
          </a:xfrm>
          <a:ln>
            <a:noFill/>
          </a:ln>
        </p:spPr>
        <p:txBody>
          <a:bodyPr/>
          <a:lstStyle/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9AB8437-238A-CFC5-960B-BBACA07D2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07F93F-F81B-06F2-FDF8-61E4E0377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24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550045-B87C-7544-B460-57263773EC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8EEB7597-EB0E-F697-998A-8D0BC6712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43" y="914400"/>
            <a:ext cx="10510348" cy="533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99897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71F7FF-1920-BDC2-9021-833B5040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Why</a:t>
            </a:r>
            <a:r>
              <a:rPr lang="it-IT" dirty="0"/>
              <a:t> TESLA and XFEL </a:t>
            </a:r>
            <a:r>
              <a:rPr lang="it-IT" dirty="0" err="1"/>
              <a:t>developed</a:t>
            </a:r>
            <a:r>
              <a:rPr lang="it-IT" dirty="0"/>
              <a:t> </a:t>
            </a:r>
            <a:r>
              <a:rPr lang="it-IT" dirty="0" err="1"/>
              <a:t>together</a:t>
            </a:r>
            <a:r>
              <a:rPr lang="it-IT" dirty="0"/>
              <a:t>?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311D1F0-AB5D-DCCE-300E-CBB91A28E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300" y="944083"/>
            <a:ext cx="10947400" cy="5334000"/>
          </a:xfrm>
        </p:spPr>
        <p:txBody>
          <a:bodyPr/>
          <a:lstStyle/>
          <a:p>
            <a:pPr marL="274638" lvl="2" indent="0">
              <a:lnSpc>
                <a:spcPts val="2500"/>
              </a:lnSpc>
              <a:spcBef>
                <a:spcPts val="1600"/>
              </a:spcBef>
              <a:buNone/>
            </a:pPr>
            <a:r>
              <a:rPr lang="it-IT" sz="2200" dirty="0">
                <a:solidFill>
                  <a:srgbClr val="002060"/>
                </a:solidFill>
              </a:rPr>
              <a:t>With the </a:t>
            </a:r>
            <a:r>
              <a:rPr lang="it-IT" sz="2200" dirty="0" err="1">
                <a:solidFill>
                  <a:srgbClr val="002060"/>
                </a:solidFill>
              </a:rPr>
              <a:t>enormous</a:t>
            </a:r>
            <a:r>
              <a:rPr lang="it-IT" sz="2200" dirty="0">
                <a:solidFill>
                  <a:srgbClr val="002060"/>
                </a:solidFill>
              </a:rPr>
              <a:t> support from the HEP community </a:t>
            </a:r>
            <a:r>
              <a:rPr lang="it-IT" sz="2200" b="1" dirty="0">
                <a:solidFill>
                  <a:srgbClr val="C00000"/>
                </a:solidFill>
              </a:rPr>
              <a:t>TESLA</a:t>
            </a:r>
            <a:r>
              <a:rPr lang="it-IT" sz="2200" b="1" dirty="0">
                <a:solidFill>
                  <a:srgbClr val="002060"/>
                </a:solidFill>
              </a:rPr>
              <a:t> </a:t>
            </a:r>
            <a:r>
              <a:rPr lang="it-IT" sz="2200" b="1" dirty="0" err="1">
                <a:solidFill>
                  <a:srgbClr val="002060"/>
                </a:solidFill>
              </a:rPr>
              <a:t>was</a:t>
            </a:r>
            <a:r>
              <a:rPr lang="it-IT" sz="2200" b="1" dirty="0">
                <a:solidFill>
                  <a:srgbClr val="002060"/>
                </a:solidFill>
              </a:rPr>
              <a:t> </a:t>
            </a:r>
            <a:r>
              <a:rPr lang="it-IT" sz="2200" b="1" dirty="0" err="1">
                <a:solidFill>
                  <a:srgbClr val="002060"/>
                </a:solidFill>
              </a:rPr>
              <a:t>develloping</a:t>
            </a:r>
            <a:r>
              <a:rPr lang="it-IT" sz="2200" b="1" dirty="0">
                <a:solidFill>
                  <a:srgbClr val="002060"/>
                </a:solidFill>
              </a:rPr>
              <a:t> </a:t>
            </a:r>
            <a:r>
              <a:rPr lang="it-IT" sz="2200" dirty="0">
                <a:solidFill>
                  <a:srgbClr val="002060"/>
                </a:solidFill>
              </a:rPr>
              <a:t>an </a:t>
            </a:r>
            <a:r>
              <a:rPr lang="it-IT" sz="2200" dirty="0" err="1">
                <a:solidFill>
                  <a:srgbClr val="002060"/>
                </a:solidFill>
              </a:rPr>
              <a:t>accelerator</a:t>
            </a:r>
            <a:r>
              <a:rPr lang="it-IT" sz="2200" dirty="0">
                <a:solidFill>
                  <a:srgbClr val="002060"/>
                </a:solidFill>
              </a:rPr>
              <a:t> to </a:t>
            </a:r>
            <a:r>
              <a:rPr lang="it-IT" sz="2200" dirty="0" err="1">
                <a:solidFill>
                  <a:srgbClr val="002060"/>
                </a:solidFill>
              </a:rPr>
              <a:t>efficiently</a:t>
            </a:r>
            <a:r>
              <a:rPr lang="it-IT" sz="2200" dirty="0">
                <a:solidFill>
                  <a:srgbClr val="002060"/>
                </a:solidFill>
              </a:rPr>
              <a:t> produce </a:t>
            </a:r>
            <a:r>
              <a:rPr lang="it-IT" sz="2200" b="1" dirty="0">
                <a:solidFill>
                  <a:srgbClr val="002060"/>
                </a:solidFill>
              </a:rPr>
              <a:t>an high energy electron </a:t>
            </a:r>
            <a:r>
              <a:rPr lang="it-IT" sz="2200" b="1" dirty="0" err="1">
                <a:solidFill>
                  <a:srgbClr val="002060"/>
                </a:solidFill>
              </a:rPr>
              <a:t>beam</a:t>
            </a:r>
            <a:r>
              <a:rPr lang="it-IT" sz="2200" b="1" dirty="0">
                <a:solidFill>
                  <a:srgbClr val="002060"/>
                </a:solidFill>
              </a:rPr>
              <a:t> of </a:t>
            </a:r>
            <a:r>
              <a:rPr lang="it-IT" sz="2200" b="1" dirty="0" err="1">
                <a:solidFill>
                  <a:srgbClr val="002060"/>
                </a:solidFill>
              </a:rPr>
              <a:t>unprecedented</a:t>
            </a:r>
            <a:r>
              <a:rPr lang="it-IT" sz="2200" b="1" dirty="0">
                <a:solidFill>
                  <a:srgbClr val="002060"/>
                </a:solidFill>
              </a:rPr>
              <a:t> </a:t>
            </a:r>
            <a:r>
              <a:rPr lang="it-IT" sz="2200" b="1" dirty="0" err="1">
                <a:solidFill>
                  <a:srgbClr val="002060"/>
                </a:solidFill>
              </a:rPr>
              <a:t>quallity</a:t>
            </a:r>
            <a:r>
              <a:rPr lang="it-IT" sz="2200" dirty="0">
                <a:solidFill>
                  <a:srgbClr val="002060"/>
                </a:solidFill>
              </a:rPr>
              <a:t>, </a:t>
            </a:r>
            <a:r>
              <a:rPr lang="it-IT" sz="2200" b="1" dirty="0">
                <a:solidFill>
                  <a:srgbClr val="C00000"/>
                </a:solidFill>
              </a:rPr>
              <a:t>high </a:t>
            </a:r>
            <a:r>
              <a:rPr lang="it-IT" sz="2200" b="1" dirty="0" err="1">
                <a:solidFill>
                  <a:srgbClr val="C00000"/>
                </a:solidFill>
              </a:rPr>
              <a:t>brightness</a:t>
            </a:r>
            <a:r>
              <a:rPr lang="it-IT" sz="2200" b="1" dirty="0">
                <a:solidFill>
                  <a:srgbClr val="C00000"/>
                </a:solidFill>
              </a:rPr>
              <a:t> and low </a:t>
            </a:r>
            <a:r>
              <a:rPr lang="it-IT" sz="2200" b="1" dirty="0" err="1">
                <a:solidFill>
                  <a:srgbClr val="C00000"/>
                </a:solidFill>
              </a:rPr>
              <a:t>emittance</a:t>
            </a:r>
            <a:r>
              <a:rPr lang="it-IT" sz="2200" dirty="0">
                <a:solidFill>
                  <a:srgbClr val="002060"/>
                </a:solidFill>
              </a:rPr>
              <a:t>, i.e. the </a:t>
            </a:r>
            <a:r>
              <a:rPr lang="it-IT" sz="2200" b="1" dirty="0" err="1">
                <a:solidFill>
                  <a:srgbClr val="002060"/>
                </a:solidFill>
              </a:rPr>
              <a:t>ideal</a:t>
            </a:r>
            <a:r>
              <a:rPr lang="it-IT" sz="2200" b="1" dirty="0">
                <a:solidFill>
                  <a:srgbClr val="002060"/>
                </a:solidFill>
              </a:rPr>
              <a:t> </a:t>
            </a:r>
            <a:r>
              <a:rPr lang="it-IT" sz="2200" b="1" dirty="0" err="1">
                <a:solidFill>
                  <a:srgbClr val="002060"/>
                </a:solidFill>
              </a:rPr>
              <a:t>beam</a:t>
            </a:r>
            <a:r>
              <a:rPr lang="it-IT" sz="2200" b="1" dirty="0">
                <a:solidFill>
                  <a:srgbClr val="002060"/>
                </a:solidFill>
              </a:rPr>
              <a:t> for a Free-Electron Laser</a:t>
            </a:r>
            <a:r>
              <a:rPr lang="it-IT" sz="2200" dirty="0">
                <a:solidFill>
                  <a:srgbClr val="002060"/>
                </a:solidFill>
              </a:rPr>
              <a:t> </a:t>
            </a:r>
          </a:p>
          <a:p>
            <a:pPr marL="274638" lvl="2" indent="0">
              <a:lnSpc>
                <a:spcPts val="2500"/>
              </a:lnSpc>
              <a:spcBef>
                <a:spcPts val="1600"/>
              </a:spcBef>
              <a:buNone/>
            </a:pPr>
            <a:r>
              <a:rPr lang="it-IT" sz="2200" dirty="0" err="1">
                <a:solidFill>
                  <a:srgbClr val="002060"/>
                </a:solidFill>
              </a:rPr>
              <a:t>This</a:t>
            </a:r>
            <a:r>
              <a:rPr lang="it-IT" sz="2200" dirty="0">
                <a:solidFill>
                  <a:srgbClr val="002060"/>
                </a:solidFill>
              </a:rPr>
              <a:t> </a:t>
            </a:r>
            <a:r>
              <a:rPr lang="it-IT" sz="2200" dirty="0" err="1">
                <a:solidFill>
                  <a:srgbClr val="002060"/>
                </a:solidFill>
              </a:rPr>
              <a:t>effort</a:t>
            </a:r>
            <a:r>
              <a:rPr lang="it-IT" sz="2200" dirty="0">
                <a:solidFill>
                  <a:srgbClr val="002060"/>
                </a:solidFill>
              </a:rPr>
              <a:t> </a:t>
            </a:r>
            <a:r>
              <a:rPr lang="it-IT" sz="2200" dirty="0" err="1">
                <a:solidFill>
                  <a:schemeClr val="bg1">
                    <a:lumMod val="65000"/>
                  </a:schemeClr>
                </a:solidFill>
              </a:rPr>
              <a:t>sustained</a:t>
            </a:r>
            <a:r>
              <a:rPr lang="it-IT" sz="2200" dirty="0">
                <a:solidFill>
                  <a:schemeClr val="bg1">
                    <a:lumMod val="65000"/>
                  </a:schemeClr>
                </a:solidFill>
              </a:rPr>
              <a:t> by an international </a:t>
            </a:r>
            <a:r>
              <a:rPr lang="it-IT" sz="2200" dirty="0" err="1">
                <a:solidFill>
                  <a:srgbClr val="002060"/>
                </a:solidFill>
              </a:rPr>
              <a:t>scientific</a:t>
            </a:r>
            <a:r>
              <a:rPr lang="it-IT" sz="2200" dirty="0">
                <a:solidFill>
                  <a:srgbClr val="002060"/>
                </a:solidFill>
              </a:rPr>
              <a:t> community and with the </a:t>
            </a:r>
            <a:r>
              <a:rPr lang="it-IT" sz="2200" dirty="0" err="1">
                <a:solidFill>
                  <a:srgbClr val="002060"/>
                </a:solidFill>
              </a:rPr>
              <a:t>interested</a:t>
            </a:r>
            <a:r>
              <a:rPr lang="it-IT" sz="2200" dirty="0">
                <a:solidFill>
                  <a:srgbClr val="002060"/>
                </a:solidFill>
              </a:rPr>
              <a:t> </a:t>
            </a:r>
            <a:r>
              <a:rPr lang="it-IT" sz="2200" dirty="0" err="1">
                <a:solidFill>
                  <a:srgbClr val="002060"/>
                </a:solidFill>
              </a:rPr>
              <a:t>collaboration</a:t>
            </a:r>
            <a:r>
              <a:rPr lang="it-IT" sz="2200" dirty="0">
                <a:solidFill>
                  <a:srgbClr val="002060"/>
                </a:solidFill>
              </a:rPr>
              <a:t> of </a:t>
            </a:r>
            <a:r>
              <a:rPr lang="it-IT" sz="2200" dirty="0" err="1">
                <a:solidFill>
                  <a:srgbClr val="002060"/>
                </a:solidFill>
              </a:rPr>
              <a:t>industry</a:t>
            </a:r>
            <a:r>
              <a:rPr lang="it-IT" sz="2200" dirty="0">
                <a:solidFill>
                  <a:srgbClr val="002060"/>
                </a:solidFill>
              </a:rPr>
              <a:t> </a:t>
            </a:r>
            <a:r>
              <a:rPr lang="it-IT" sz="2200" dirty="0" err="1">
                <a:solidFill>
                  <a:srgbClr val="002060"/>
                </a:solidFill>
              </a:rPr>
              <a:t>because</a:t>
            </a:r>
            <a:r>
              <a:rPr lang="it-IT" sz="2200" dirty="0">
                <a:solidFill>
                  <a:srgbClr val="002060"/>
                </a:solidFill>
              </a:rPr>
              <a:t> of the </a:t>
            </a:r>
            <a:r>
              <a:rPr lang="it-IT" sz="2200" dirty="0" err="1">
                <a:solidFill>
                  <a:srgbClr val="002060"/>
                </a:solidFill>
              </a:rPr>
              <a:t>perspective</a:t>
            </a:r>
            <a:r>
              <a:rPr lang="it-IT" sz="2200" dirty="0">
                <a:solidFill>
                  <a:srgbClr val="002060"/>
                </a:solidFill>
              </a:rPr>
              <a:t> of the </a:t>
            </a:r>
            <a:r>
              <a:rPr lang="it-IT" sz="2200" dirty="0" err="1">
                <a:solidFill>
                  <a:srgbClr val="002060"/>
                </a:solidFill>
              </a:rPr>
              <a:t>realization</a:t>
            </a:r>
            <a:r>
              <a:rPr lang="it-IT" sz="2200" dirty="0">
                <a:solidFill>
                  <a:srgbClr val="002060"/>
                </a:solidFill>
              </a:rPr>
              <a:t> of a </a:t>
            </a:r>
            <a:r>
              <a:rPr lang="it-IT" sz="2200" dirty="0" err="1">
                <a:solidFill>
                  <a:srgbClr val="002060"/>
                </a:solidFill>
              </a:rPr>
              <a:t>huge</a:t>
            </a:r>
            <a:r>
              <a:rPr lang="it-IT" sz="2200" dirty="0">
                <a:solidFill>
                  <a:srgbClr val="002060"/>
                </a:solidFill>
              </a:rPr>
              <a:t> </a:t>
            </a:r>
            <a:r>
              <a:rPr lang="it-IT" sz="2200" dirty="0" err="1">
                <a:solidFill>
                  <a:srgbClr val="002060"/>
                </a:solidFill>
              </a:rPr>
              <a:t>scientific</a:t>
            </a:r>
            <a:r>
              <a:rPr lang="it-IT" sz="2200" dirty="0">
                <a:solidFill>
                  <a:srgbClr val="002060"/>
                </a:solidFill>
              </a:rPr>
              <a:t> </a:t>
            </a:r>
            <a:r>
              <a:rPr lang="it-IT" sz="2200" dirty="0" err="1">
                <a:solidFill>
                  <a:srgbClr val="002060"/>
                </a:solidFill>
              </a:rPr>
              <a:t>infrastructure</a:t>
            </a:r>
            <a:r>
              <a:rPr lang="it-IT" sz="2200" dirty="0">
                <a:solidFill>
                  <a:srgbClr val="002060"/>
                </a:solidFill>
              </a:rPr>
              <a:t> led to the </a:t>
            </a:r>
            <a:r>
              <a:rPr lang="it-IT" sz="2200" b="1" dirty="0" err="1">
                <a:solidFill>
                  <a:srgbClr val="002060"/>
                </a:solidFill>
              </a:rPr>
              <a:t>parallel</a:t>
            </a:r>
            <a:r>
              <a:rPr lang="it-IT" sz="2200" b="1" dirty="0">
                <a:solidFill>
                  <a:srgbClr val="002060"/>
                </a:solidFill>
              </a:rPr>
              <a:t> </a:t>
            </a:r>
            <a:r>
              <a:rPr lang="it-IT" sz="2200" b="1" dirty="0" err="1">
                <a:solidFill>
                  <a:srgbClr val="002060"/>
                </a:solidFill>
              </a:rPr>
              <a:t>developments</a:t>
            </a:r>
            <a:r>
              <a:rPr lang="it-IT" sz="2200" b="1" dirty="0">
                <a:solidFill>
                  <a:srgbClr val="002060"/>
                </a:solidFill>
              </a:rPr>
              <a:t> of </a:t>
            </a:r>
            <a:r>
              <a:rPr lang="it-IT" sz="2200" b="1" dirty="0" err="1">
                <a:solidFill>
                  <a:srgbClr val="002060"/>
                </a:solidFill>
              </a:rPr>
              <a:t>all</a:t>
            </a:r>
            <a:r>
              <a:rPr lang="it-IT" sz="2200" b="1" dirty="0">
                <a:solidFill>
                  <a:srgbClr val="002060"/>
                </a:solidFill>
              </a:rPr>
              <a:t> the </a:t>
            </a:r>
            <a:r>
              <a:rPr lang="it-IT" sz="2200" b="1" dirty="0" err="1">
                <a:solidFill>
                  <a:srgbClr val="002060"/>
                </a:solidFill>
              </a:rPr>
              <a:t>accelerator</a:t>
            </a:r>
            <a:r>
              <a:rPr lang="it-IT" sz="2200" b="1" dirty="0">
                <a:solidFill>
                  <a:srgbClr val="002060"/>
                </a:solidFill>
              </a:rPr>
              <a:t> </a:t>
            </a:r>
            <a:r>
              <a:rPr lang="it-IT" sz="2200" b="1" dirty="0" err="1">
                <a:solidFill>
                  <a:srgbClr val="002060"/>
                </a:solidFill>
              </a:rPr>
              <a:t>subcomponents</a:t>
            </a:r>
            <a:r>
              <a:rPr lang="it-IT" sz="2200" dirty="0">
                <a:solidFill>
                  <a:srgbClr val="002060"/>
                </a:solidFill>
              </a:rPr>
              <a:t>: RF, </a:t>
            </a:r>
            <a:r>
              <a:rPr lang="it-IT" sz="2200" dirty="0" err="1">
                <a:solidFill>
                  <a:srgbClr val="002060"/>
                </a:solidFill>
              </a:rPr>
              <a:t>cryogenics</a:t>
            </a:r>
            <a:r>
              <a:rPr lang="it-IT" sz="2200" dirty="0">
                <a:solidFill>
                  <a:srgbClr val="002060"/>
                </a:solidFill>
              </a:rPr>
              <a:t>, </a:t>
            </a:r>
            <a:r>
              <a:rPr lang="it-IT" sz="2200" dirty="0" err="1">
                <a:solidFill>
                  <a:srgbClr val="002060"/>
                </a:solidFill>
              </a:rPr>
              <a:t>electronics</a:t>
            </a:r>
            <a:r>
              <a:rPr lang="it-IT" sz="2200" dirty="0">
                <a:solidFill>
                  <a:srgbClr val="002060"/>
                </a:solidFill>
              </a:rPr>
              <a:t>, etc.</a:t>
            </a:r>
          </a:p>
          <a:p>
            <a:pPr marL="274638" lvl="2" indent="0">
              <a:lnSpc>
                <a:spcPts val="2500"/>
              </a:lnSpc>
              <a:spcBef>
                <a:spcPts val="1600"/>
              </a:spcBef>
              <a:buNone/>
            </a:pPr>
            <a:r>
              <a:rPr lang="it-IT" sz="2200" dirty="0">
                <a:solidFill>
                  <a:srgbClr val="002060"/>
                </a:solidFill>
              </a:rPr>
              <a:t>The </a:t>
            </a:r>
            <a:r>
              <a:rPr lang="it-IT" sz="2200" b="1" dirty="0" err="1">
                <a:solidFill>
                  <a:srgbClr val="002060"/>
                </a:solidFill>
              </a:rPr>
              <a:t>required</a:t>
            </a:r>
            <a:r>
              <a:rPr lang="it-IT" sz="2200" b="1" dirty="0">
                <a:solidFill>
                  <a:srgbClr val="002060"/>
                </a:solidFill>
              </a:rPr>
              <a:t> </a:t>
            </a:r>
            <a:r>
              <a:rPr lang="it-IT" sz="2200" b="1" dirty="0" err="1">
                <a:solidFill>
                  <a:srgbClr val="002060"/>
                </a:solidFill>
              </a:rPr>
              <a:t>development</a:t>
            </a:r>
            <a:r>
              <a:rPr lang="it-IT" sz="2200" b="1" dirty="0">
                <a:solidFill>
                  <a:srgbClr val="002060"/>
                </a:solidFill>
              </a:rPr>
              <a:t> of a </a:t>
            </a:r>
            <a:r>
              <a:rPr lang="it-IT" sz="2200" b="1" dirty="0">
                <a:solidFill>
                  <a:srgbClr val="C00000"/>
                </a:solidFill>
              </a:rPr>
              <a:t>TESLA Test Facility </a:t>
            </a:r>
            <a:r>
              <a:rPr lang="it-IT" sz="2200" dirty="0">
                <a:solidFill>
                  <a:srgbClr val="002060"/>
                </a:solidFill>
              </a:rPr>
              <a:t>to combine the </a:t>
            </a:r>
            <a:r>
              <a:rPr lang="it-IT" sz="2200" dirty="0" err="1">
                <a:solidFill>
                  <a:srgbClr val="002060"/>
                </a:solidFill>
              </a:rPr>
              <a:t>different</a:t>
            </a:r>
            <a:r>
              <a:rPr lang="it-IT" sz="2200" dirty="0">
                <a:solidFill>
                  <a:srgbClr val="002060"/>
                </a:solidFill>
              </a:rPr>
              <a:t> </a:t>
            </a:r>
            <a:r>
              <a:rPr lang="it-IT" sz="2200" dirty="0" err="1">
                <a:solidFill>
                  <a:srgbClr val="002060"/>
                </a:solidFill>
              </a:rPr>
              <a:t>components</a:t>
            </a:r>
            <a:r>
              <a:rPr lang="it-IT" sz="2200" dirty="0">
                <a:solidFill>
                  <a:srgbClr val="002060"/>
                </a:solidFill>
              </a:rPr>
              <a:t> and </a:t>
            </a:r>
            <a:r>
              <a:rPr lang="it-IT" sz="2200" dirty="0" err="1">
                <a:solidFill>
                  <a:srgbClr val="002060"/>
                </a:solidFill>
              </a:rPr>
              <a:t>experimentally</a:t>
            </a:r>
            <a:r>
              <a:rPr lang="it-IT" sz="2200" dirty="0">
                <a:solidFill>
                  <a:srgbClr val="002060"/>
                </a:solidFill>
              </a:rPr>
              <a:t> </a:t>
            </a:r>
            <a:r>
              <a:rPr lang="it-IT" sz="2200" dirty="0" err="1">
                <a:solidFill>
                  <a:srgbClr val="002060"/>
                </a:solidFill>
              </a:rPr>
              <a:t>qualify</a:t>
            </a:r>
            <a:r>
              <a:rPr lang="it-IT" sz="2200" dirty="0">
                <a:solidFill>
                  <a:srgbClr val="002060"/>
                </a:solidFill>
              </a:rPr>
              <a:t> </a:t>
            </a:r>
            <a:r>
              <a:rPr lang="it-IT" sz="2200" dirty="0" err="1">
                <a:solidFill>
                  <a:srgbClr val="002060"/>
                </a:solidFill>
              </a:rPr>
              <a:t>all</a:t>
            </a:r>
            <a:r>
              <a:rPr lang="it-IT" sz="2200" dirty="0">
                <a:solidFill>
                  <a:srgbClr val="002060"/>
                </a:solidFill>
              </a:rPr>
              <a:t> the hardware and </a:t>
            </a:r>
            <a:r>
              <a:rPr lang="it-IT" sz="2200" dirty="0" err="1">
                <a:solidFill>
                  <a:srgbClr val="002060"/>
                </a:solidFill>
              </a:rPr>
              <a:t>beam</a:t>
            </a:r>
            <a:r>
              <a:rPr lang="it-IT" sz="2200" dirty="0">
                <a:solidFill>
                  <a:srgbClr val="002060"/>
                </a:solidFill>
              </a:rPr>
              <a:t> theory, </a:t>
            </a:r>
            <a:r>
              <a:rPr lang="it-IT" sz="2200" dirty="0" err="1">
                <a:solidFill>
                  <a:srgbClr val="002060"/>
                </a:solidFill>
              </a:rPr>
              <a:t>created</a:t>
            </a:r>
            <a:r>
              <a:rPr lang="it-IT" sz="2200" dirty="0">
                <a:solidFill>
                  <a:srgbClr val="002060"/>
                </a:solidFill>
              </a:rPr>
              <a:t> the </a:t>
            </a:r>
            <a:r>
              <a:rPr lang="it-IT" sz="2200" dirty="0" err="1">
                <a:solidFill>
                  <a:srgbClr val="002060"/>
                </a:solidFill>
              </a:rPr>
              <a:t>condition</a:t>
            </a:r>
            <a:r>
              <a:rPr lang="it-IT" sz="2200" dirty="0">
                <a:solidFill>
                  <a:srgbClr val="002060"/>
                </a:solidFill>
              </a:rPr>
              <a:t> of </a:t>
            </a:r>
            <a:r>
              <a:rPr lang="it-IT" sz="2200" dirty="0" err="1">
                <a:solidFill>
                  <a:srgbClr val="002060"/>
                </a:solidFill>
              </a:rPr>
              <a:t>having</a:t>
            </a:r>
            <a:r>
              <a:rPr lang="it-IT" sz="2200" dirty="0">
                <a:solidFill>
                  <a:srgbClr val="002060"/>
                </a:solidFill>
              </a:rPr>
              <a:t> an </a:t>
            </a:r>
            <a:r>
              <a:rPr lang="it-IT" sz="2200" b="1" dirty="0" err="1">
                <a:solidFill>
                  <a:srgbClr val="C00000"/>
                </a:solidFill>
              </a:rPr>
              <a:t>unique</a:t>
            </a:r>
            <a:r>
              <a:rPr lang="it-IT" sz="2200" b="1" dirty="0">
                <a:solidFill>
                  <a:srgbClr val="C00000"/>
                </a:solidFill>
              </a:rPr>
              <a:t> </a:t>
            </a:r>
            <a:r>
              <a:rPr lang="it-IT" sz="2200" b="1" dirty="0" err="1">
                <a:solidFill>
                  <a:srgbClr val="C00000"/>
                </a:solidFill>
              </a:rPr>
              <a:t>infrastructure</a:t>
            </a:r>
            <a:r>
              <a:rPr lang="it-IT" sz="2200" b="1" dirty="0">
                <a:solidFill>
                  <a:srgbClr val="C00000"/>
                </a:solidFill>
              </a:rPr>
              <a:t> for FEL </a:t>
            </a:r>
            <a:r>
              <a:rPr lang="it-IT" sz="2200" b="1" dirty="0" err="1">
                <a:solidFill>
                  <a:srgbClr val="002060"/>
                </a:solidFill>
              </a:rPr>
              <a:t>experiments</a:t>
            </a:r>
            <a:r>
              <a:rPr lang="it-IT" sz="2200" b="1" dirty="0">
                <a:solidFill>
                  <a:srgbClr val="002060"/>
                </a:solidFill>
              </a:rPr>
              <a:t> </a:t>
            </a:r>
            <a:r>
              <a:rPr lang="it-IT" sz="2200" dirty="0">
                <a:solidFill>
                  <a:srgbClr val="002060"/>
                </a:solidFill>
              </a:rPr>
              <a:t>and </a:t>
            </a:r>
            <a:r>
              <a:rPr lang="it-IT" sz="2200" dirty="0" err="1">
                <a:solidFill>
                  <a:srgbClr val="002060"/>
                </a:solidFill>
              </a:rPr>
              <a:t>applied</a:t>
            </a:r>
            <a:r>
              <a:rPr lang="it-IT" sz="2200" dirty="0">
                <a:solidFill>
                  <a:srgbClr val="002060"/>
                </a:solidFill>
              </a:rPr>
              <a:t> </a:t>
            </a:r>
            <a:r>
              <a:rPr lang="it-IT" sz="2200" dirty="0" err="1">
                <a:solidFill>
                  <a:srgbClr val="002060"/>
                </a:solidFill>
              </a:rPr>
              <a:t>physics</a:t>
            </a:r>
            <a:r>
              <a:rPr lang="it-IT" sz="2200" dirty="0">
                <a:solidFill>
                  <a:srgbClr val="002060"/>
                </a:solidFill>
              </a:rPr>
              <a:t>.</a:t>
            </a:r>
          </a:p>
          <a:p>
            <a:pPr marL="274638" lvl="2" indent="0">
              <a:lnSpc>
                <a:spcPts val="2500"/>
              </a:lnSpc>
              <a:spcBef>
                <a:spcPts val="1600"/>
              </a:spcBef>
              <a:buNone/>
            </a:pPr>
            <a:r>
              <a:rPr lang="it-IT" sz="2200" dirty="0" err="1">
                <a:solidFill>
                  <a:srgbClr val="002060"/>
                </a:solidFill>
              </a:rPr>
              <a:t>Finally</a:t>
            </a:r>
            <a:r>
              <a:rPr lang="it-IT" sz="2200" dirty="0">
                <a:solidFill>
                  <a:srgbClr val="002060"/>
                </a:solidFill>
              </a:rPr>
              <a:t>, the </a:t>
            </a:r>
            <a:r>
              <a:rPr lang="it-IT" sz="2200" dirty="0" err="1">
                <a:solidFill>
                  <a:srgbClr val="002060"/>
                </a:solidFill>
              </a:rPr>
              <a:t>existance</a:t>
            </a:r>
            <a:r>
              <a:rPr lang="it-IT" sz="2200" dirty="0">
                <a:solidFill>
                  <a:srgbClr val="002060"/>
                </a:solidFill>
              </a:rPr>
              <a:t> </a:t>
            </a:r>
            <a:r>
              <a:rPr lang="it-IT" sz="2200" dirty="0" err="1">
                <a:solidFill>
                  <a:srgbClr val="002060"/>
                </a:solidFill>
              </a:rPr>
              <a:t>at</a:t>
            </a:r>
            <a:r>
              <a:rPr lang="it-IT" sz="2200" dirty="0">
                <a:solidFill>
                  <a:srgbClr val="002060"/>
                </a:solidFill>
              </a:rPr>
              <a:t> DESY of a </a:t>
            </a:r>
            <a:r>
              <a:rPr lang="it-IT" sz="2200" b="1" dirty="0" err="1">
                <a:solidFill>
                  <a:srgbClr val="C00000"/>
                </a:solidFill>
              </a:rPr>
              <a:t>consistent</a:t>
            </a:r>
            <a:r>
              <a:rPr lang="it-IT" sz="2200" b="1" dirty="0">
                <a:solidFill>
                  <a:srgbClr val="C00000"/>
                </a:solidFill>
              </a:rPr>
              <a:t> community of </a:t>
            </a:r>
            <a:r>
              <a:rPr lang="it-IT" sz="2200" b="1" dirty="0" err="1">
                <a:solidFill>
                  <a:srgbClr val="C00000"/>
                </a:solidFill>
              </a:rPr>
              <a:t>photon</a:t>
            </a:r>
            <a:r>
              <a:rPr lang="it-IT" sz="2200" b="1" dirty="0">
                <a:solidFill>
                  <a:srgbClr val="C00000"/>
                </a:solidFill>
              </a:rPr>
              <a:t> scientist </a:t>
            </a:r>
            <a:r>
              <a:rPr lang="it-IT" sz="2200" b="1" dirty="0" err="1">
                <a:solidFill>
                  <a:srgbClr val="C00000"/>
                </a:solidFill>
              </a:rPr>
              <a:t>at</a:t>
            </a:r>
            <a:r>
              <a:rPr lang="it-IT" sz="2200" b="1" dirty="0">
                <a:solidFill>
                  <a:srgbClr val="C00000"/>
                </a:solidFill>
              </a:rPr>
              <a:t> </a:t>
            </a:r>
            <a:r>
              <a:rPr lang="it-IT" sz="2200" b="1" dirty="0" err="1">
                <a:solidFill>
                  <a:srgbClr val="C00000"/>
                </a:solidFill>
              </a:rPr>
              <a:t>Hasylab</a:t>
            </a:r>
            <a:r>
              <a:rPr lang="it-IT" sz="2200" dirty="0">
                <a:solidFill>
                  <a:srgbClr val="002060"/>
                </a:solidFill>
              </a:rPr>
              <a:t>, </a:t>
            </a:r>
            <a:r>
              <a:rPr lang="it-IT" sz="2200" dirty="0" err="1">
                <a:solidFill>
                  <a:srgbClr val="002060"/>
                </a:solidFill>
              </a:rPr>
              <a:t>suggessted</a:t>
            </a:r>
            <a:r>
              <a:rPr lang="it-IT" sz="2200" dirty="0">
                <a:solidFill>
                  <a:srgbClr val="002060"/>
                </a:solidFill>
              </a:rPr>
              <a:t> the dual use of TTF, so </a:t>
            </a:r>
            <a:r>
              <a:rPr lang="it-IT" sz="2200" dirty="0" err="1">
                <a:solidFill>
                  <a:srgbClr val="002060"/>
                </a:solidFill>
              </a:rPr>
              <a:t>extending</a:t>
            </a:r>
            <a:r>
              <a:rPr lang="it-IT" sz="2200" dirty="0">
                <a:solidFill>
                  <a:srgbClr val="002060"/>
                </a:solidFill>
              </a:rPr>
              <a:t> the </a:t>
            </a:r>
            <a:r>
              <a:rPr lang="it-IT" sz="2200" dirty="0" err="1">
                <a:solidFill>
                  <a:srgbClr val="002060"/>
                </a:solidFill>
              </a:rPr>
              <a:t>scientific</a:t>
            </a:r>
            <a:r>
              <a:rPr lang="it-IT" sz="2200" dirty="0">
                <a:solidFill>
                  <a:srgbClr val="002060"/>
                </a:solidFill>
              </a:rPr>
              <a:t> </a:t>
            </a:r>
            <a:r>
              <a:rPr lang="it-IT" sz="2200" dirty="0" err="1">
                <a:solidFill>
                  <a:srgbClr val="002060"/>
                </a:solidFill>
              </a:rPr>
              <a:t>interest</a:t>
            </a:r>
            <a:r>
              <a:rPr lang="it-IT" sz="2200" dirty="0">
                <a:solidFill>
                  <a:srgbClr val="002060"/>
                </a:solidFill>
              </a:rPr>
              <a:t> for the TESLA mission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E7ACE26-F11E-3636-B946-ECF433CF0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FD449FF-CD45-D5C4-2E05-F9672225A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25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301F071-E41B-837B-0DBD-D4DB0DC406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613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DBA36F-7348-40E6-4FDD-C805BE869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Emittance ad Brightness drive Luminosity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94B4E74-30E2-36FE-85B6-B07B16786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91047F1-72C8-D191-0FEF-910266E35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26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785D163-A64E-22F2-C8CF-A1303FD8A9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D1FF8CE9-513A-7C6A-4D0C-67AD70BBE38A}"/>
              </a:ext>
            </a:extLst>
          </p:cNvPr>
          <p:cNvGrpSpPr/>
          <p:nvPr/>
        </p:nvGrpSpPr>
        <p:grpSpPr>
          <a:xfrm>
            <a:off x="1927755" y="999330"/>
            <a:ext cx="8640763" cy="5103815"/>
            <a:chOff x="1847851" y="1108075"/>
            <a:chExt cx="8640763" cy="5103815"/>
          </a:xfrm>
        </p:grpSpPr>
        <p:graphicFrame>
          <p:nvGraphicFramePr>
            <p:cNvPr id="7" name="Object 3">
              <a:extLst>
                <a:ext uri="{FF2B5EF4-FFF2-40B4-BE49-F238E27FC236}">
                  <a16:creationId xmlns:a16="http://schemas.microsoft.com/office/drawing/2014/main" id="{03B435D2-0A4B-7EF2-86F7-492E8C71403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41807" y="2644147"/>
            <a:ext cx="3201987" cy="1266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24574500" imgH="10528300" progId="Equation.3">
                    <p:embed/>
                  </p:oleObj>
                </mc:Choice>
                <mc:Fallback>
                  <p:oleObj name="Equation" r:id="rId2" imgW="24574500" imgH="10528300" progId="Equation.3">
                    <p:embed/>
                    <p:pic>
                      <p:nvPicPr>
                        <p:cNvPr id="7" name="Object 3">
                          <a:extLst>
                            <a:ext uri="{FF2B5EF4-FFF2-40B4-BE49-F238E27FC236}">
                              <a16:creationId xmlns:a16="http://schemas.microsoft.com/office/drawing/2014/main" id="{03B435D2-0A4B-7EF2-86F7-492E8C71403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41807" y="2644147"/>
                          <a:ext cx="3201987" cy="1266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87EEB997-2265-7DCB-AB1F-84CF34BC7B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3750" y="4149727"/>
              <a:ext cx="7056438" cy="2062163"/>
              <a:chOff x="340" y="2614"/>
              <a:chExt cx="4445" cy="1299"/>
            </a:xfrm>
          </p:grpSpPr>
          <p:sp>
            <p:nvSpPr>
              <p:cNvPr id="31" name="Rectangle 5">
                <a:extLst>
                  <a:ext uri="{FF2B5EF4-FFF2-40B4-BE49-F238E27FC236}">
                    <a16:creationId xmlns:a16="http://schemas.microsoft.com/office/drawing/2014/main" id="{FBD898D7-221F-962C-BF4C-6324B1BE43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" y="2614"/>
                <a:ext cx="4400" cy="12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66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altLang="it-IT" sz="2400" b="0" dirty="0">
                    <a:solidFill>
                      <a:schemeClr val="accent2"/>
                    </a:solidFill>
                  </a:rPr>
                  <a:t>   </a:t>
                </a:r>
                <a:r>
                  <a:rPr lang="en-US" altLang="it-IT" sz="2400" b="0" dirty="0">
                    <a:solidFill>
                      <a:srgbClr val="000099"/>
                    </a:solidFill>
                  </a:rPr>
                  <a:t>Parameters to play with</a:t>
                </a:r>
              </a:p>
              <a:p>
                <a:endParaRPr lang="en-US" altLang="it-IT" sz="800" b="0" dirty="0">
                  <a:solidFill>
                    <a:srgbClr val="CC3300"/>
                  </a:solidFill>
                </a:endParaRPr>
              </a:p>
              <a:p>
                <a:pPr algn="l"/>
                <a:r>
                  <a:rPr lang="en-US" altLang="it-IT" sz="1800" b="0" dirty="0"/>
                  <a:t>Reduce </a:t>
                </a:r>
                <a:r>
                  <a:rPr lang="en-US" altLang="it-IT" sz="1800" b="0" dirty="0">
                    <a:solidFill>
                      <a:srgbClr val="000099"/>
                    </a:solidFill>
                  </a:rPr>
                  <a:t>beam emittance</a:t>
                </a:r>
                <a:r>
                  <a:rPr lang="en-US" altLang="it-IT" sz="1800" b="0" dirty="0"/>
                  <a:t> (</a:t>
                </a:r>
                <a:r>
                  <a:rPr lang="el-GR" altLang="it-IT" sz="1800" b="0" i="1" dirty="0"/>
                  <a:t>ε</a:t>
                </a:r>
                <a:r>
                  <a:rPr lang="it-IT" altLang="it-IT" sz="1800" b="0" i="1" baseline="-25000" dirty="0"/>
                  <a:t>x</a:t>
                </a:r>
                <a:r>
                  <a:rPr lang="it-IT" altLang="it-IT" sz="1000" b="0" i="1" baseline="-25000" dirty="0"/>
                  <a:t> </a:t>
                </a:r>
                <a:r>
                  <a:rPr lang="en-US" altLang="it-IT" sz="2400" b="0" i="1" baseline="20000" dirty="0"/>
                  <a:t>.</a:t>
                </a:r>
                <a:r>
                  <a:rPr lang="el-GR" altLang="it-IT" sz="1800" b="0" i="1" dirty="0"/>
                  <a:t>ε</a:t>
                </a:r>
                <a:r>
                  <a:rPr lang="it-IT" altLang="it-IT" sz="1800" b="0" i="1" baseline="-25000" dirty="0"/>
                  <a:t>y </a:t>
                </a:r>
                <a:r>
                  <a:rPr lang="en-US" altLang="it-IT" sz="1800" b="0" dirty="0"/>
                  <a:t>) for smaller beam size (</a:t>
                </a:r>
                <a:r>
                  <a:rPr lang="el-GR" altLang="it-IT" sz="1800" b="0" i="1" dirty="0"/>
                  <a:t>σ</a:t>
                </a:r>
                <a:r>
                  <a:rPr lang="it-IT" altLang="it-IT" sz="1800" b="0" i="1" baseline="-25000" dirty="0"/>
                  <a:t>x</a:t>
                </a:r>
                <a:r>
                  <a:rPr lang="en-US" altLang="it-IT" sz="2400" b="0" i="1" baseline="20000" dirty="0"/>
                  <a:t>.</a:t>
                </a:r>
                <a:r>
                  <a:rPr lang="el-GR" altLang="it-IT" sz="1800" b="0" i="1" dirty="0"/>
                  <a:t>σ</a:t>
                </a:r>
                <a:r>
                  <a:rPr lang="it-IT" altLang="it-IT" sz="1800" b="0" i="1" baseline="-25000" dirty="0"/>
                  <a:t>y </a:t>
                </a:r>
                <a:r>
                  <a:rPr lang="en-US" altLang="it-IT" sz="1800" b="0" dirty="0"/>
                  <a:t>) </a:t>
                </a:r>
              </a:p>
              <a:p>
                <a:pPr algn="l"/>
                <a:endParaRPr lang="en-US" altLang="it-IT" sz="800" b="0" dirty="0"/>
              </a:p>
              <a:p>
                <a:pPr algn="l"/>
                <a:r>
                  <a:rPr lang="en-US" altLang="it-IT" sz="1800" b="0" dirty="0"/>
                  <a:t>Increase bunch population (</a:t>
                </a:r>
                <a:r>
                  <a:rPr lang="en-US" altLang="it-IT" sz="1800" b="0" i="1" dirty="0"/>
                  <a:t>N</a:t>
                </a:r>
                <a:r>
                  <a:rPr lang="en-US" altLang="it-IT" sz="1800" b="0" i="1" baseline="-25000" dirty="0"/>
                  <a:t>e</a:t>
                </a:r>
                <a:r>
                  <a:rPr lang="en-US" altLang="it-IT" sz="1800" b="0" dirty="0"/>
                  <a:t> )</a:t>
                </a:r>
              </a:p>
              <a:p>
                <a:pPr algn="l"/>
                <a:endParaRPr lang="en-US" altLang="it-IT" sz="800" b="0" dirty="0"/>
              </a:p>
              <a:p>
                <a:pPr algn="l"/>
                <a:r>
                  <a:rPr lang="en-US" altLang="it-IT" sz="1800" b="0" dirty="0"/>
                  <a:t>Increase beam power</a:t>
                </a:r>
              </a:p>
              <a:p>
                <a:pPr algn="l"/>
                <a:endParaRPr lang="en-US" altLang="it-IT" sz="800" b="0" dirty="0"/>
              </a:p>
              <a:p>
                <a:pPr algn="l"/>
                <a:r>
                  <a:rPr lang="en-US" altLang="it-IT" sz="1800" b="0" dirty="0"/>
                  <a:t>Increase </a:t>
                </a:r>
                <a:r>
                  <a:rPr lang="en-US" altLang="it-IT" sz="1800" b="0" dirty="0">
                    <a:solidFill>
                      <a:srgbClr val="CC3300"/>
                    </a:solidFill>
                  </a:rPr>
                  <a:t>beam to-plug power efficiency</a:t>
                </a:r>
                <a:r>
                  <a:rPr lang="en-US" altLang="it-IT" sz="1800" b="0" dirty="0"/>
                  <a:t> for cost</a:t>
                </a:r>
                <a:endParaRPr lang="it-IT" altLang="it-IT" sz="1800" b="0" dirty="0"/>
              </a:p>
            </p:txBody>
          </p:sp>
          <p:sp>
            <p:nvSpPr>
              <p:cNvPr id="32" name="Line 6">
                <a:extLst>
                  <a:ext uri="{FF2B5EF4-FFF2-40B4-BE49-F238E27FC236}">
                    <a16:creationId xmlns:a16="http://schemas.microsoft.com/office/drawing/2014/main" id="{BDFAE426-6293-8061-E420-C5E33BCD0D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" y="2886"/>
                <a:ext cx="0" cy="194"/>
              </a:xfrm>
              <a:prstGeom prst="line">
                <a:avLst/>
              </a:prstGeom>
              <a:noFill/>
              <a:ln w="38100">
                <a:solidFill>
                  <a:srgbClr val="66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b="0"/>
              </a:p>
            </p:txBody>
          </p:sp>
          <p:sp>
            <p:nvSpPr>
              <p:cNvPr id="33" name="Line 7">
                <a:extLst>
                  <a:ext uri="{FF2B5EF4-FFF2-40B4-BE49-F238E27FC236}">
                    <a16:creationId xmlns:a16="http://schemas.microsoft.com/office/drawing/2014/main" id="{A65675F0-6609-4147-6E51-712C4F780F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0" y="3612"/>
                <a:ext cx="3" cy="195"/>
              </a:xfrm>
              <a:prstGeom prst="line">
                <a:avLst/>
              </a:prstGeom>
              <a:noFill/>
              <a:ln w="38100">
                <a:solidFill>
                  <a:srgbClr val="CC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b="0"/>
              </a:p>
            </p:txBody>
          </p:sp>
          <p:sp>
            <p:nvSpPr>
              <p:cNvPr id="34" name="Line 8">
                <a:extLst>
                  <a:ext uri="{FF2B5EF4-FFF2-40B4-BE49-F238E27FC236}">
                    <a16:creationId xmlns:a16="http://schemas.microsoft.com/office/drawing/2014/main" id="{7CF03DC3-C579-7020-33B5-7A817CE9A1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0" y="3359"/>
                <a:ext cx="3" cy="195"/>
              </a:xfrm>
              <a:prstGeom prst="line">
                <a:avLst/>
              </a:prstGeom>
              <a:noFill/>
              <a:ln w="38100">
                <a:solidFill>
                  <a:srgbClr val="CC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b="0"/>
              </a:p>
            </p:txBody>
          </p:sp>
          <p:sp>
            <p:nvSpPr>
              <p:cNvPr id="35" name="Line 9">
                <a:extLst>
                  <a:ext uri="{FF2B5EF4-FFF2-40B4-BE49-F238E27FC236}">
                    <a16:creationId xmlns:a16="http://schemas.microsoft.com/office/drawing/2014/main" id="{9CBFEB9A-706E-8A20-8E36-69B9226199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0" y="3113"/>
                <a:ext cx="3" cy="195"/>
              </a:xfrm>
              <a:prstGeom prst="line">
                <a:avLst/>
              </a:prstGeom>
              <a:noFill/>
              <a:ln w="38100">
                <a:solidFill>
                  <a:srgbClr val="CC33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 b="0"/>
              </a:p>
            </p:txBody>
          </p:sp>
        </p:grpSp>
        <p:grpSp>
          <p:nvGrpSpPr>
            <p:cNvPr id="9" name="Group 10">
              <a:extLst>
                <a:ext uri="{FF2B5EF4-FFF2-40B4-BE49-F238E27FC236}">
                  <a16:creationId xmlns:a16="http://schemas.microsoft.com/office/drawing/2014/main" id="{B19F89B0-C63A-DB77-FC73-5542E091D7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47851" y="2349500"/>
              <a:ext cx="8640763" cy="1098550"/>
              <a:chOff x="204" y="1525"/>
              <a:chExt cx="5443" cy="692"/>
            </a:xfrm>
          </p:grpSpPr>
          <p:sp>
            <p:nvSpPr>
              <p:cNvPr id="29" name="Text Box 11">
                <a:extLst>
                  <a:ext uri="{FF2B5EF4-FFF2-40B4-BE49-F238E27FC236}">
                    <a16:creationId xmlns:a16="http://schemas.microsoft.com/office/drawing/2014/main" id="{52158A4A-AF3F-6100-4077-EEB3A32356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50" y="1525"/>
                <a:ext cx="1497" cy="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66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l"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627063" algn="l"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algn="l"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algn="l"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algn="l"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it-IT" altLang="it-IT" sz="1200" b="0" i="1">
                    <a:latin typeface="Comic Sans MS" panose="030F0902030302020204" pitchFamily="66" charset="0"/>
                  </a:rPr>
                  <a:t>n</a:t>
                </a:r>
                <a:r>
                  <a:rPr lang="it-IT" altLang="it-IT" sz="1200" b="0" i="1" baseline="-25000">
                    <a:latin typeface="Comic Sans MS" panose="030F0902030302020204" pitchFamily="66" charset="0"/>
                  </a:rPr>
                  <a:t>b</a:t>
                </a:r>
                <a:r>
                  <a:rPr lang="it-IT" altLang="it-IT" sz="1200" b="0" i="1">
                    <a:latin typeface="Comic Sans MS" panose="030F0902030302020204" pitchFamily="66" charset="0"/>
                  </a:rPr>
                  <a:t>	=</a:t>
                </a:r>
                <a:r>
                  <a:rPr lang="it-IT" altLang="it-IT" sz="1200" b="0">
                    <a:latin typeface="Comic Sans MS" panose="030F0902030302020204" pitchFamily="66" charset="0"/>
                  </a:rPr>
                  <a:t> 	</a:t>
                </a:r>
                <a:r>
                  <a:rPr lang="en-US" altLang="it-IT" sz="1200" b="0">
                    <a:latin typeface="Comic Sans MS" panose="030F0902030302020204" pitchFamily="66" charset="0"/>
                  </a:rPr>
                  <a:t># of bunches per pulse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altLang="it-IT" sz="1200" b="0" i="1">
                    <a:latin typeface="Comic Sans MS" panose="030F0902030302020204" pitchFamily="66" charset="0"/>
                  </a:rPr>
                  <a:t>f</a:t>
                </a:r>
                <a:r>
                  <a:rPr lang="en-US" altLang="it-IT" sz="1200" b="0" i="1" baseline="-25000">
                    <a:latin typeface="Comic Sans MS" panose="030F0902030302020204" pitchFamily="66" charset="0"/>
                  </a:rPr>
                  <a:t>rep</a:t>
                </a:r>
                <a:r>
                  <a:rPr lang="en-US" altLang="it-IT" sz="1200" b="0">
                    <a:latin typeface="Comic Sans MS" panose="030F0902030302020204" pitchFamily="66" charset="0"/>
                  </a:rPr>
                  <a:t>	=	pulse repetition rate</a:t>
                </a:r>
              </a:p>
              <a:p>
                <a:pPr>
                  <a:spcBef>
                    <a:spcPct val="50000"/>
                  </a:spcBef>
                </a:pPr>
                <a:r>
                  <a:rPr lang="it-IT" altLang="it-IT" sz="1200" b="0" i="1">
                    <a:latin typeface="Comic Sans MS" panose="030F0902030302020204" pitchFamily="66" charset="0"/>
                  </a:rPr>
                  <a:t>P</a:t>
                </a:r>
                <a:r>
                  <a:rPr lang="it-IT" altLang="it-IT" sz="1200" b="0" i="1" baseline="-25000">
                    <a:latin typeface="Comic Sans MS" panose="030F0902030302020204" pitchFamily="66" charset="0"/>
                  </a:rPr>
                  <a:t>b</a:t>
                </a:r>
                <a:r>
                  <a:rPr lang="it-IT" altLang="it-IT" sz="1200" b="0" i="1">
                    <a:latin typeface="Comic Sans MS" panose="030F0902030302020204" pitchFamily="66" charset="0"/>
                  </a:rPr>
                  <a:t> 	=</a:t>
                </a:r>
                <a:r>
                  <a:rPr lang="it-IT" altLang="it-IT" sz="1200" b="0">
                    <a:latin typeface="Comic Sans MS" panose="030F0902030302020204" pitchFamily="66" charset="0"/>
                  </a:rPr>
                  <a:t> 	</a:t>
                </a:r>
                <a:r>
                  <a:rPr lang="en-US" altLang="it-IT" sz="1200" b="0">
                    <a:latin typeface="Comic Sans MS" panose="030F0902030302020204" pitchFamily="66" charset="0"/>
                  </a:rPr>
                  <a:t>beam power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altLang="it-IT" sz="1200" b="0" i="1">
                    <a:latin typeface="Comic Sans MS" panose="030F0902030302020204" pitchFamily="66" charset="0"/>
                  </a:rPr>
                  <a:t>E</a:t>
                </a:r>
                <a:r>
                  <a:rPr lang="en-US" altLang="it-IT" sz="1200" b="0" i="1" baseline="-25000">
                    <a:latin typeface="Comic Sans MS" panose="030F0902030302020204" pitchFamily="66" charset="0"/>
                  </a:rPr>
                  <a:t>c.m.</a:t>
                </a:r>
                <a:r>
                  <a:rPr lang="en-US" altLang="it-IT" sz="1200" b="0">
                    <a:latin typeface="Comic Sans MS" panose="030F0902030302020204" pitchFamily="66" charset="0"/>
                  </a:rPr>
                  <a:t>=	center of mass energy</a:t>
                </a:r>
                <a:endParaRPr lang="it-IT" altLang="it-IT" sz="1200" b="0">
                  <a:latin typeface="Comic Sans MS" panose="030F0902030302020204" pitchFamily="66" charset="0"/>
                </a:endParaRPr>
              </a:p>
            </p:txBody>
          </p:sp>
          <p:sp>
            <p:nvSpPr>
              <p:cNvPr id="30" name="Text Box 12">
                <a:extLst>
                  <a:ext uri="{FF2B5EF4-FFF2-40B4-BE49-F238E27FC236}">
                    <a16:creationId xmlns:a16="http://schemas.microsoft.com/office/drawing/2014/main" id="{5C14FBD8-CDBA-3AB1-D60D-D42F24801B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4" y="1525"/>
                <a:ext cx="1497" cy="6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66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algn="l"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algn="l"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algn="l"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algn="l"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algn="l"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tabLst>
                    <a:tab pos="263525" algn="l"/>
                    <a:tab pos="447675" algn="l"/>
                  </a:tabLs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it-IT" altLang="it-IT" sz="1200" b="0" i="1" dirty="0">
                    <a:latin typeface="Comic Sans MS" panose="030F0902030302020204" pitchFamily="66" charset="0"/>
                  </a:rPr>
                  <a:t>L 	= 	</a:t>
                </a:r>
                <a:r>
                  <a:rPr lang="it-IT" altLang="it-IT" sz="1200" b="0" dirty="0" err="1">
                    <a:latin typeface="Comic Sans MS" panose="030F0902030302020204" pitchFamily="66" charset="0"/>
                  </a:rPr>
                  <a:t>Luminosity</a:t>
                </a:r>
                <a:endParaRPr lang="it-IT" altLang="it-IT" sz="1200" b="0" dirty="0">
                  <a:latin typeface="Comic Sans MS" panose="030F0902030302020204" pitchFamily="66" charset="0"/>
                </a:endParaRPr>
              </a:p>
              <a:p>
                <a:pPr>
                  <a:spcBef>
                    <a:spcPct val="50000"/>
                  </a:spcBef>
                </a:pPr>
                <a:r>
                  <a:rPr lang="it-IT" altLang="it-IT" sz="1200" b="0" i="1" dirty="0">
                    <a:latin typeface="Comic Sans MS" panose="030F0902030302020204" pitchFamily="66" charset="0"/>
                  </a:rPr>
                  <a:t>N</a:t>
                </a:r>
                <a:r>
                  <a:rPr lang="it-IT" altLang="it-IT" sz="1200" b="0" i="1" baseline="-25000" dirty="0">
                    <a:latin typeface="Comic Sans MS" panose="030F0902030302020204" pitchFamily="66" charset="0"/>
                  </a:rPr>
                  <a:t>e</a:t>
                </a:r>
                <a:r>
                  <a:rPr lang="it-IT" altLang="it-IT" sz="1200" b="0" i="1" dirty="0">
                    <a:latin typeface="Comic Sans MS" panose="030F0902030302020204" pitchFamily="66" charset="0"/>
                  </a:rPr>
                  <a:t> 	=</a:t>
                </a:r>
                <a:r>
                  <a:rPr lang="it-IT" altLang="it-IT" sz="1200" b="0" dirty="0">
                    <a:latin typeface="Comic Sans MS" panose="030F0902030302020204" pitchFamily="66" charset="0"/>
                  </a:rPr>
                  <a:t>  	</a:t>
                </a:r>
                <a:r>
                  <a:rPr lang="en-US" altLang="it-IT" sz="1200" b="0" dirty="0">
                    <a:latin typeface="Comic Sans MS" panose="030F0902030302020204" pitchFamily="66" charset="0"/>
                  </a:rPr>
                  <a:t># of electron per bunch</a:t>
                </a:r>
              </a:p>
              <a:p>
                <a:pPr>
                  <a:spcBef>
                    <a:spcPct val="50000"/>
                  </a:spcBef>
                </a:pPr>
                <a:r>
                  <a:rPr lang="el-GR" altLang="it-IT" sz="1200" b="0" i="1" dirty="0" err="1">
                    <a:latin typeface="Comic Sans MS" panose="030F0902030302020204" pitchFamily="66" charset="0"/>
                  </a:rPr>
                  <a:t>σ</a:t>
                </a:r>
                <a:r>
                  <a:rPr lang="el-GR" altLang="it-IT" sz="1200" b="0" i="1" baseline="-25000" dirty="0" err="1">
                    <a:latin typeface="Comic Sans MS" panose="030F0902030302020204" pitchFamily="66" charset="0"/>
                  </a:rPr>
                  <a:t>x</a:t>
                </a:r>
                <a:r>
                  <a:rPr lang="en-US" altLang="it-IT" sz="1200" b="0" i="1" baseline="-25000" dirty="0">
                    <a:latin typeface="Comic Sans MS" panose="030F0902030302020204" pitchFamily="66" charset="0"/>
                  </a:rPr>
                  <a:t>,y</a:t>
                </a:r>
                <a:r>
                  <a:rPr lang="en-US" altLang="it-IT" sz="1200" b="0" dirty="0">
                    <a:latin typeface="Comic Sans MS" panose="030F0902030302020204" pitchFamily="66" charset="0"/>
                  </a:rPr>
                  <a:t>	= 	beam sizes at IP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altLang="it-IT" sz="1200" b="0" dirty="0">
                    <a:latin typeface="Comic Sans MS" panose="030F0902030302020204" pitchFamily="66" charset="0"/>
                  </a:rPr>
                  <a:t>IP 	= 	interaction point</a:t>
                </a:r>
                <a:endParaRPr lang="it-IT" altLang="it-IT" sz="1200" b="0" dirty="0">
                  <a:latin typeface="Comic Sans MS" panose="030F0902030302020204" pitchFamily="66" charset="0"/>
                </a:endParaRPr>
              </a:p>
            </p:txBody>
          </p:sp>
        </p:grpSp>
        <p:graphicFrame>
          <p:nvGraphicFramePr>
            <p:cNvPr id="10" name="Object 13">
              <a:extLst>
                <a:ext uri="{FF2B5EF4-FFF2-40B4-BE49-F238E27FC236}">
                  <a16:creationId xmlns:a16="http://schemas.microsoft.com/office/drawing/2014/main" id="{148D3180-C7CD-6654-18A9-6E88FBF54B0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633914" y="5413376"/>
            <a:ext cx="1908175" cy="3667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8968700" imgH="5562600" progId="Equation.3">
                    <p:embed/>
                  </p:oleObj>
                </mc:Choice>
                <mc:Fallback>
                  <p:oleObj name="Equation" r:id="rId4" imgW="28968700" imgH="5562600" progId="Equation.3">
                    <p:embed/>
                    <p:pic>
                      <p:nvPicPr>
                        <p:cNvPr id="10" name="Object 13">
                          <a:extLst>
                            <a:ext uri="{FF2B5EF4-FFF2-40B4-BE49-F238E27FC236}">
                              <a16:creationId xmlns:a16="http://schemas.microsoft.com/office/drawing/2014/main" id="{148D3180-C7CD-6654-18A9-6E88FBF54B0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33914" y="5413376"/>
                          <a:ext cx="1908175" cy="3667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rgbClr val="6666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1" name="Group 14">
              <a:extLst>
                <a:ext uri="{FF2B5EF4-FFF2-40B4-BE49-F238E27FC236}">
                  <a16:creationId xmlns:a16="http://schemas.microsoft.com/office/drawing/2014/main" id="{2F519612-F1F0-2C27-FAF8-498CEF3AD9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47851" y="1108075"/>
              <a:ext cx="8620125" cy="1373188"/>
              <a:chOff x="204" y="698"/>
              <a:chExt cx="5430" cy="865"/>
            </a:xfrm>
          </p:grpSpPr>
          <p:grpSp>
            <p:nvGrpSpPr>
              <p:cNvPr id="12" name="Group 15">
                <a:extLst>
                  <a:ext uri="{FF2B5EF4-FFF2-40B4-BE49-F238E27FC236}">
                    <a16:creationId xmlns:a16="http://schemas.microsoft.com/office/drawing/2014/main" id="{8E7E2680-7F76-2757-17E1-3D33652D553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4" y="698"/>
                <a:ext cx="3833" cy="865"/>
                <a:chOff x="204" y="698"/>
                <a:chExt cx="3833" cy="865"/>
              </a:xfrm>
            </p:grpSpPr>
            <p:graphicFrame>
              <p:nvGraphicFramePr>
                <p:cNvPr id="14" name="Object 16">
                  <a:extLst>
                    <a:ext uri="{FF2B5EF4-FFF2-40B4-BE49-F238E27FC236}">
                      <a16:creationId xmlns:a16="http://schemas.microsoft.com/office/drawing/2014/main" id="{BDA0C411-B8C2-6CD2-7182-50605ACDC75A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04" y="698"/>
                <a:ext cx="1196" cy="82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6" imgW="14922500" imgH="11112500" progId="Equation.3">
                        <p:embed/>
                      </p:oleObj>
                    </mc:Choice>
                    <mc:Fallback>
                      <p:oleObj name="Equation" r:id="rId6" imgW="14922500" imgH="11112500" progId="Equation.3">
                        <p:embed/>
                        <p:pic>
                          <p:nvPicPr>
                            <p:cNvPr id="14" name="Object 16">
                              <a:extLst>
                                <a:ext uri="{FF2B5EF4-FFF2-40B4-BE49-F238E27FC236}">
                                  <a16:creationId xmlns:a16="http://schemas.microsoft.com/office/drawing/2014/main" id="{BDA0C411-B8C2-6CD2-7182-50605ACDC75A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04" y="698"/>
                              <a:ext cx="1196" cy="82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15" name="Group 17">
                  <a:extLst>
                    <a:ext uri="{FF2B5EF4-FFF2-40B4-BE49-F238E27FC236}">
                      <a16:creationId xmlns:a16="http://schemas.microsoft.com/office/drawing/2014/main" id="{D5275F91-9B4B-9805-4318-1B67E49BB6C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64" y="849"/>
                  <a:ext cx="1665" cy="480"/>
                  <a:chOff x="1964" y="849"/>
                  <a:chExt cx="1665" cy="480"/>
                </a:xfrm>
              </p:grpSpPr>
              <p:sp>
                <p:nvSpPr>
                  <p:cNvPr id="20" name="AutoShape 18">
                    <a:extLst>
                      <a:ext uri="{FF2B5EF4-FFF2-40B4-BE49-F238E27FC236}">
                        <a16:creationId xmlns:a16="http://schemas.microsoft.com/office/drawing/2014/main" id="{AFD38E07-7EB6-C542-0037-1281CD3CCD5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64" y="1039"/>
                    <a:ext cx="780" cy="96"/>
                  </a:xfrm>
                  <a:prstGeom prst="flowChartMagneticDrum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rgbClr val="FF0000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 b="0"/>
                  </a:p>
                </p:txBody>
              </p:sp>
              <p:sp>
                <p:nvSpPr>
                  <p:cNvPr id="21" name="AutoShape 19">
                    <a:extLst>
                      <a:ext uri="{FF2B5EF4-FFF2-40B4-BE49-F238E27FC236}">
                        <a16:creationId xmlns:a16="http://schemas.microsoft.com/office/drawing/2014/main" id="{4B51AF10-0ABD-AB7C-3F31-19B8C46CE1B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849" y="1039"/>
                    <a:ext cx="780" cy="96"/>
                  </a:xfrm>
                  <a:prstGeom prst="flowChartMagneticDrum">
                    <a:avLst/>
                  </a:prstGeom>
                  <a:gradFill rotWithShape="0">
                    <a:gsLst>
                      <a:gs pos="0">
                        <a:srgbClr val="FF0000"/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 b="0"/>
                  </a:p>
                </p:txBody>
              </p:sp>
              <p:grpSp>
                <p:nvGrpSpPr>
                  <p:cNvPr id="22" name="Group 20">
                    <a:extLst>
                      <a:ext uri="{FF2B5EF4-FFF2-40B4-BE49-F238E27FC236}">
                        <a16:creationId xmlns:a16="http://schemas.microsoft.com/office/drawing/2014/main" id="{BB0B4598-1402-072D-5E8A-4271962094A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23" y="849"/>
                    <a:ext cx="0" cy="480"/>
                    <a:chOff x="3984" y="1632"/>
                    <a:chExt cx="0" cy="480"/>
                  </a:xfrm>
                </p:grpSpPr>
                <p:sp>
                  <p:nvSpPr>
                    <p:cNvPr id="27" name="Line 21">
                      <a:extLst>
                        <a:ext uri="{FF2B5EF4-FFF2-40B4-BE49-F238E27FC236}">
                          <a16:creationId xmlns:a16="http://schemas.microsoft.com/office/drawing/2014/main" id="{9229897A-4BE3-1C69-B61C-1CD1597B973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984" y="1920"/>
                      <a:ext cx="0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 type="triangle" w="med" len="med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 b="0"/>
                    </a:p>
                  </p:txBody>
                </p:sp>
                <p:sp>
                  <p:nvSpPr>
                    <p:cNvPr id="28" name="Line 22">
                      <a:extLst>
                        <a:ext uri="{FF2B5EF4-FFF2-40B4-BE49-F238E27FC236}">
                          <a16:creationId xmlns:a16="http://schemas.microsoft.com/office/drawing/2014/main" id="{F517F213-BF3C-CB21-9BD6-74B98594D19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84" y="1632"/>
                      <a:ext cx="0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 type="triangle" w="med" len="med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 b="0"/>
                    </a:p>
                  </p:txBody>
                </p:sp>
              </p:grpSp>
              <p:grpSp>
                <p:nvGrpSpPr>
                  <p:cNvPr id="23" name="Group 23">
                    <a:extLst>
                      <a:ext uri="{FF2B5EF4-FFF2-40B4-BE49-F238E27FC236}">
                        <a16:creationId xmlns:a16="http://schemas.microsoft.com/office/drawing/2014/main" id="{DBCAD27F-A683-C8BE-9509-F5C5456DA06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271" y="1086"/>
                    <a:ext cx="690" cy="1"/>
                    <a:chOff x="3643" y="1871"/>
                    <a:chExt cx="637" cy="1"/>
                  </a:xfrm>
                </p:grpSpPr>
                <p:sp>
                  <p:nvSpPr>
                    <p:cNvPr id="25" name="Line 24">
                      <a:extLst>
                        <a:ext uri="{FF2B5EF4-FFF2-40B4-BE49-F238E27FC236}">
                          <a16:creationId xmlns:a16="http://schemas.microsoft.com/office/drawing/2014/main" id="{2B520482-BA2F-0251-C2C7-4A1FBD509DC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rot="5400000">
                      <a:off x="3739" y="1775"/>
                      <a:ext cx="0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 type="triangle" w="med" len="med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 b="0"/>
                    </a:p>
                  </p:txBody>
                </p:sp>
                <p:sp>
                  <p:nvSpPr>
                    <p:cNvPr id="26" name="Line 25">
                      <a:extLst>
                        <a:ext uri="{FF2B5EF4-FFF2-40B4-BE49-F238E27FC236}">
                          <a16:creationId xmlns:a16="http://schemas.microsoft.com/office/drawing/2014/main" id="{F31CE903-71E4-F1F1-995A-CC3E0CBAD9C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rot="5400000" flipV="1">
                      <a:off x="4184" y="1776"/>
                      <a:ext cx="0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 type="triangle" w="med" len="med"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 b="0"/>
                    </a:p>
                  </p:txBody>
                </p:sp>
              </p:grpSp>
              <p:graphicFrame>
                <p:nvGraphicFramePr>
                  <p:cNvPr id="24" name="Object 26">
                    <a:extLst>
                      <a:ext uri="{FF2B5EF4-FFF2-40B4-BE49-F238E27FC236}">
                        <a16:creationId xmlns:a16="http://schemas.microsoft.com/office/drawing/2014/main" id="{D8794580-B0B1-71E4-1F29-A0902C53C586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3013" y="954"/>
                  <a:ext cx="244" cy="265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Equation" r:id="rId8" imgW="4394200" imgH="5270500" progId="Equation.3">
                          <p:embed/>
                        </p:oleObj>
                      </mc:Choice>
                      <mc:Fallback>
                        <p:oleObj name="Equation" r:id="rId8" imgW="4394200" imgH="5270500" progId="Equation.3">
                          <p:embed/>
                          <p:pic>
                            <p:nvPicPr>
                              <p:cNvPr id="24" name="Object 26">
                                <a:extLst>
                                  <a:ext uri="{FF2B5EF4-FFF2-40B4-BE49-F238E27FC236}">
                                    <a16:creationId xmlns:a16="http://schemas.microsoft.com/office/drawing/2014/main" id="{D8794580-B0B1-71E4-1F29-A0902C53C586}"/>
                                  </a:ext>
                                </a:extLst>
                              </p:cNvPr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9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3013" y="954"/>
                                <a:ext cx="244" cy="265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>
                                <a:noFill/>
                              </a:ln>
                              <a:effectLst/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chemeClr val="tx1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  <a:ext uri="{AF507438-7753-43E0-B8FC-AC1667EBCBE1}">
                                  <a14:hiddenEffects xmlns:a14="http://schemas.microsoft.com/office/drawing/2010/main">
                                    <a:effectLst>
                                      <a:outerShdw dist="35921" dir="2700000" algn="ctr" rotWithShape="0">
                                        <a:schemeClr val="bg2"/>
                                      </a:outerShdw>
                                    </a:effectLst>
                                  </a14:hiddenEffects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graphicFrame>
              <p:nvGraphicFramePr>
                <p:cNvPr id="16" name="Object 27">
                  <a:extLst>
                    <a:ext uri="{FF2B5EF4-FFF2-40B4-BE49-F238E27FC236}">
                      <a16:creationId xmlns:a16="http://schemas.microsoft.com/office/drawing/2014/main" id="{CE25D56E-474C-5E04-8697-911AECAE4B3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2508" y="1275"/>
                <a:ext cx="264" cy="28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10" imgW="4686300" imgH="5562600" progId="Equation.3">
                        <p:embed/>
                      </p:oleObj>
                    </mc:Choice>
                    <mc:Fallback>
                      <p:oleObj name="Equation" r:id="rId10" imgW="4686300" imgH="5562600" progId="Equation.3">
                        <p:embed/>
                        <p:pic>
                          <p:nvPicPr>
                            <p:cNvPr id="16" name="Object 27">
                              <a:extLst>
                                <a:ext uri="{FF2B5EF4-FFF2-40B4-BE49-F238E27FC236}">
                                  <a16:creationId xmlns:a16="http://schemas.microsoft.com/office/drawing/2014/main" id="{CE25D56E-474C-5E04-8697-911AECAE4B3B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508" y="1275"/>
                              <a:ext cx="264" cy="28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17" name="Group 28">
                  <a:extLst>
                    <a:ext uri="{FF2B5EF4-FFF2-40B4-BE49-F238E27FC236}">
                      <a16:creationId xmlns:a16="http://schemas.microsoft.com/office/drawing/2014/main" id="{D1C279A5-D65D-80A6-1488-275D2800A26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56" y="1017"/>
                  <a:ext cx="2481" cy="144"/>
                  <a:chOff x="2990" y="1802"/>
                  <a:chExt cx="2290" cy="144"/>
                </a:xfrm>
              </p:grpSpPr>
              <p:sp>
                <p:nvSpPr>
                  <p:cNvPr id="18" name="AutoShape 29">
                    <a:extLst>
                      <a:ext uri="{FF2B5EF4-FFF2-40B4-BE49-F238E27FC236}">
                        <a16:creationId xmlns:a16="http://schemas.microsoft.com/office/drawing/2014/main" id="{75943D56-DF7C-C140-625E-46CFE51A8C3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990" y="1802"/>
                    <a:ext cx="336" cy="144"/>
                  </a:xfrm>
                  <a:custGeom>
                    <a:avLst/>
                    <a:gdLst>
                      <a:gd name="G0" fmla="+- 16200 0 0"/>
                      <a:gd name="G1" fmla="+- 5400 0 0"/>
                      <a:gd name="G2" fmla="+- 21600 0 5400"/>
                      <a:gd name="G3" fmla="+- 10800 0 5400"/>
                      <a:gd name="G4" fmla="+- 21600 0 16200"/>
                      <a:gd name="G5" fmla="*/ G4 G3 10800"/>
                      <a:gd name="G6" fmla="+- 21600 0 G5"/>
                      <a:gd name="T0" fmla="*/ 16200 w 21600"/>
                      <a:gd name="T1" fmla="*/ 0 h 21600"/>
                      <a:gd name="T2" fmla="*/ 0 w 21600"/>
                      <a:gd name="T3" fmla="*/ 10800 h 21600"/>
                      <a:gd name="T4" fmla="*/ 16200 w 21600"/>
                      <a:gd name="T5" fmla="*/ 21600 h 21600"/>
                      <a:gd name="T6" fmla="*/ 21600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3375 w 21600"/>
                      <a:gd name="T13" fmla="*/ G1 h 21600"/>
                      <a:gd name="T14" fmla="*/ G6 w 21600"/>
                      <a:gd name="T15" fmla="*/ G2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6200" y="0"/>
                        </a:moveTo>
                        <a:lnTo>
                          <a:pt x="16200" y="5400"/>
                        </a:lnTo>
                        <a:lnTo>
                          <a:pt x="3375" y="5400"/>
                        </a:lnTo>
                        <a:lnTo>
                          <a:pt x="3375" y="16200"/>
                        </a:lnTo>
                        <a:lnTo>
                          <a:pt x="16200" y="16200"/>
                        </a:lnTo>
                        <a:lnTo>
                          <a:pt x="16200" y="21600"/>
                        </a:lnTo>
                        <a:lnTo>
                          <a:pt x="21600" y="10800"/>
                        </a:lnTo>
                        <a:close/>
                      </a:path>
                      <a:path w="21600" h="21600">
                        <a:moveTo>
                          <a:pt x="1350" y="5400"/>
                        </a:moveTo>
                        <a:lnTo>
                          <a:pt x="1350" y="16200"/>
                        </a:lnTo>
                        <a:lnTo>
                          <a:pt x="2700" y="16200"/>
                        </a:lnTo>
                        <a:lnTo>
                          <a:pt x="2700" y="5400"/>
                        </a:lnTo>
                        <a:close/>
                      </a:path>
                      <a:path w="21600" h="21600">
                        <a:moveTo>
                          <a:pt x="0" y="5400"/>
                        </a:moveTo>
                        <a:lnTo>
                          <a:pt x="0" y="16200"/>
                        </a:lnTo>
                        <a:lnTo>
                          <a:pt x="675" y="16200"/>
                        </a:lnTo>
                        <a:lnTo>
                          <a:pt x="675" y="540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 b="0"/>
                  </a:p>
                </p:txBody>
              </p:sp>
              <p:sp>
                <p:nvSpPr>
                  <p:cNvPr id="19" name="AutoShape 30">
                    <a:extLst>
                      <a:ext uri="{FF2B5EF4-FFF2-40B4-BE49-F238E27FC236}">
                        <a16:creationId xmlns:a16="http://schemas.microsoft.com/office/drawing/2014/main" id="{C702F117-BC9F-15B4-CEA1-B8A064E44C8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4944" y="1802"/>
                    <a:ext cx="336" cy="144"/>
                  </a:xfrm>
                  <a:custGeom>
                    <a:avLst/>
                    <a:gdLst>
                      <a:gd name="G0" fmla="+- 16200 0 0"/>
                      <a:gd name="G1" fmla="+- 5400 0 0"/>
                      <a:gd name="G2" fmla="+- 21600 0 5400"/>
                      <a:gd name="G3" fmla="+- 10800 0 5400"/>
                      <a:gd name="G4" fmla="+- 21600 0 16200"/>
                      <a:gd name="G5" fmla="*/ G4 G3 10800"/>
                      <a:gd name="G6" fmla="+- 21600 0 G5"/>
                      <a:gd name="T0" fmla="*/ 16200 w 21600"/>
                      <a:gd name="T1" fmla="*/ 0 h 21600"/>
                      <a:gd name="T2" fmla="*/ 0 w 21600"/>
                      <a:gd name="T3" fmla="*/ 10800 h 21600"/>
                      <a:gd name="T4" fmla="*/ 16200 w 21600"/>
                      <a:gd name="T5" fmla="*/ 21600 h 21600"/>
                      <a:gd name="T6" fmla="*/ 21600 w 21600"/>
                      <a:gd name="T7" fmla="*/ 1080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3375 w 21600"/>
                      <a:gd name="T13" fmla="*/ G1 h 21600"/>
                      <a:gd name="T14" fmla="*/ G6 w 21600"/>
                      <a:gd name="T15" fmla="*/ G2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6200" y="0"/>
                        </a:moveTo>
                        <a:lnTo>
                          <a:pt x="16200" y="5400"/>
                        </a:lnTo>
                        <a:lnTo>
                          <a:pt x="3375" y="5400"/>
                        </a:lnTo>
                        <a:lnTo>
                          <a:pt x="3375" y="16200"/>
                        </a:lnTo>
                        <a:lnTo>
                          <a:pt x="16200" y="16200"/>
                        </a:lnTo>
                        <a:lnTo>
                          <a:pt x="16200" y="21600"/>
                        </a:lnTo>
                        <a:lnTo>
                          <a:pt x="21600" y="10800"/>
                        </a:lnTo>
                        <a:close/>
                      </a:path>
                      <a:path w="21600" h="21600">
                        <a:moveTo>
                          <a:pt x="1350" y="5400"/>
                        </a:moveTo>
                        <a:lnTo>
                          <a:pt x="1350" y="16200"/>
                        </a:lnTo>
                        <a:lnTo>
                          <a:pt x="2700" y="16200"/>
                        </a:lnTo>
                        <a:lnTo>
                          <a:pt x="2700" y="5400"/>
                        </a:lnTo>
                        <a:close/>
                      </a:path>
                      <a:path w="21600" h="21600">
                        <a:moveTo>
                          <a:pt x="0" y="5400"/>
                        </a:moveTo>
                        <a:lnTo>
                          <a:pt x="0" y="16200"/>
                        </a:lnTo>
                        <a:lnTo>
                          <a:pt x="675" y="16200"/>
                        </a:lnTo>
                        <a:lnTo>
                          <a:pt x="675" y="540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 b="0"/>
                  </a:p>
                </p:txBody>
              </p:sp>
            </p:grpSp>
          </p:grpSp>
          <p:graphicFrame>
            <p:nvGraphicFramePr>
              <p:cNvPr id="13" name="Object 31">
                <a:extLst>
                  <a:ext uri="{FF2B5EF4-FFF2-40B4-BE49-F238E27FC236}">
                    <a16:creationId xmlns:a16="http://schemas.microsoft.com/office/drawing/2014/main" id="{BC5ECCC3-6980-F176-7A26-BF73D9098F5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230" y="897"/>
              <a:ext cx="1404" cy="40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2" imgW="17843500" imgH="5562600" progId="Equation.3">
                      <p:embed/>
                    </p:oleObj>
                  </mc:Choice>
                  <mc:Fallback>
                    <p:oleObj name="Equation" r:id="rId12" imgW="17843500" imgH="5562600" progId="Equation.3">
                      <p:embed/>
                      <p:pic>
                        <p:nvPicPr>
                          <p:cNvPr id="13" name="Object 31">
                            <a:extLst>
                              <a:ext uri="{FF2B5EF4-FFF2-40B4-BE49-F238E27FC236}">
                                <a16:creationId xmlns:a16="http://schemas.microsoft.com/office/drawing/2014/main" id="{BC5ECCC3-6980-F176-7A26-BF73D9098F5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30" y="897"/>
                            <a:ext cx="1404" cy="40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36" name="Segnaposto numero diapositiva 5">
            <a:extLst>
              <a:ext uri="{FF2B5EF4-FFF2-40B4-BE49-F238E27FC236}">
                <a16:creationId xmlns:a16="http://schemas.microsoft.com/office/drawing/2014/main" id="{1795DE69-EFD9-05DE-478B-B53DDC17E546}"/>
              </a:ext>
            </a:extLst>
          </p:cNvPr>
          <p:cNvSpPr txBox="1">
            <a:spLocks/>
          </p:cNvSpPr>
          <p:nvPr/>
        </p:nvSpPr>
        <p:spPr bwMode="auto">
          <a:xfrm>
            <a:off x="10264245" y="874712"/>
            <a:ext cx="1775564" cy="381000"/>
          </a:xfrm>
          <a:prstGeom prst="rect">
            <a:avLst/>
          </a:prstGeom>
          <a:noFill/>
          <a:ln>
            <a:solidFill>
              <a:srgbClr val="154D8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 sz="900" b="1" kern="1200">
                <a:solidFill>
                  <a:srgbClr val="154D8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r>
              <a:rPr lang="it-IT" altLang="it-IT" sz="1050" b="0" dirty="0"/>
              <a:t>C. Pagani - ISLC08 - </a:t>
            </a:r>
            <a:r>
              <a:rPr lang="it-IT" altLang="it-IT" sz="1050" b="0" dirty="0" err="1"/>
              <a:t>Lecture</a:t>
            </a:r>
            <a:r>
              <a:rPr lang="it-IT" altLang="it-IT" sz="1050" b="0" dirty="0"/>
              <a:t> 1</a:t>
            </a:r>
          </a:p>
          <a:p>
            <a:r>
              <a:rPr lang="it-IT" altLang="it-IT" sz="1000" b="0" dirty="0" err="1"/>
              <a:t>Oak</a:t>
            </a:r>
            <a:r>
              <a:rPr lang="it-IT" altLang="it-IT" sz="1000" b="0" dirty="0"/>
              <a:t> </a:t>
            </a:r>
            <a:r>
              <a:rPr lang="it-IT" altLang="it-IT" sz="1000" b="0" dirty="0" err="1"/>
              <a:t>Brook</a:t>
            </a:r>
            <a:r>
              <a:rPr lang="it-IT" altLang="it-IT" sz="1000" b="0" dirty="0"/>
              <a:t>, </a:t>
            </a:r>
            <a:r>
              <a:rPr lang="it-IT" altLang="it-IT" sz="1000" b="0" dirty="0" err="1"/>
              <a:t>October</a:t>
            </a:r>
            <a:r>
              <a:rPr lang="it-IT" altLang="it-IT" sz="1000" b="0" dirty="0"/>
              <a:t> 20, 2008</a:t>
            </a:r>
            <a:endParaRPr lang="en-US" altLang="it-IT" b="0" dirty="0"/>
          </a:p>
        </p:txBody>
      </p:sp>
    </p:spTree>
    <p:extLst>
      <p:ext uri="{BB962C8B-B14F-4D97-AF65-F5344CB8AC3E}">
        <p14:creationId xmlns:p14="http://schemas.microsoft.com/office/powerpoint/2010/main" val="2776269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8CF741-CCA3-C388-B058-69A14ABC8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The Luminosity Issue: Aiming for 2x10</a:t>
            </a:r>
            <a:r>
              <a:rPr lang="en-US" altLang="it-IT" baseline="30000" dirty="0"/>
              <a:t>34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C55D75E-1917-7812-D5A3-5E047789A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907B1B0-1EB0-FBF2-48FD-B255A7FC4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27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A91D08E-7E24-774F-2D66-750F7A9CCE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1830C047-5EE0-E10F-4CC0-D43045B60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259175"/>
            <a:ext cx="5943600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914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914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914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914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914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GB" altLang="it-IT" b="0" dirty="0">
                <a:solidFill>
                  <a:srgbClr val="00187E"/>
                </a:solidFill>
                <a:latin typeface="Arial" panose="020B0604020202020204" pitchFamily="34" charset="0"/>
              </a:rPr>
              <a:t>Collider luminosity [cm</a:t>
            </a:r>
            <a:r>
              <a:rPr lang="en-GB" altLang="it-IT" b="0" baseline="30000" dirty="0">
                <a:solidFill>
                  <a:srgbClr val="00187E"/>
                </a:solidFill>
                <a:latin typeface="Arial" panose="020B0604020202020204" pitchFamily="34" charset="0"/>
              </a:rPr>
              <a:t>-2 </a:t>
            </a:r>
            <a:r>
              <a:rPr lang="en-GB" altLang="it-IT" b="0" dirty="0">
                <a:solidFill>
                  <a:srgbClr val="00187E"/>
                </a:solidFill>
                <a:latin typeface="Arial" panose="020B0604020202020204" pitchFamily="34" charset="0"/>
              </a:rPr>
              <a:t>s</a:t>
            </a:r>
            <a:r>
              <a:rPr lang="en-GB" altLang="it-IT" b="0" baseline="30000" dirty="0">
                <a:solidFill>
                  <a:srgbClr val="00187E"/>
                </a:solidFill>
                <a:latin typeface="Arial" panose="020B0604020202020204" pitchFamily="34" charset="0"/>
              </a:rPr>
              <a:t>-1</a:t>
            </a:r>
            <a:r>
              <a:rPr lang="en-GB" altLang="it-IT" b="0" dirty="0">
                <a:solidFill>
                  <a:srgbClr val="00187E"/>
                </a:solidFill>
                <a:latin typeface="Arial" panose="020B0604020202020204" pitchFamily="34" charset="0"/>
              </a:rPr>
              <a:t>]</a:t>
            </a:r>
            <a:r>
              <a:rPr lang="en-GB" altLang="it-IT" b="0" baseline="30000" dirty="0">
                <a:solidFill>
                  <a:srgbClr val="00187E"/>
                </a:solidFill>
                <a:latin typeface="Arial" panose="020B0604020202020204" pitchFamily="34" charset="0"/>
              </a:rPr>
              <a:t>  </a:t>
            </a:r>
            <a:r>
              <a:rPr lang="en-GB" altLang="it-IT" b="0" dirty="0">
                <a:solidFill>
                  <a:srgbClr val="00187E"/>
                </a:solidFill>
                <a:latin typeface="Arial" panose="020B0604020202020204" pitchFamily="34" charset="0"/>
              </a:rPr>
              <a:t>is</a:t>
            </a:r>
            <a:br>
              <a:rPr lang="en-GB" altLang="it-IT" b="0" dirty="0">
                <a:solidFill>
                  <a:srgbClr val="00187E"/>
                </a:solidFill>
                <a:latin typeface="Arial" panose="020B0604020202020204" pitchFamily="34" charset="0"/>
              </a:rPr>
            </a:br>
            <a:r>
              <a:rPr lang="en-GB" altLang="it-IT" b="0" dirty="0">
                <a:solidFill>
                  <a:srgbClr val="00187E"/>
                </a:solidFill>
                <a:latin typeface="Arial" panose="020B0604020202020204" pitchFamily="34" charset="0"/>
              </a:rPr>
              <a:t>approximately given by</a:t>
            </a:r>
            <a:endParaRPr lang="en-GB" altLang="it-IT" b="0" dirty="0">
              <a:latin typeface="Arial" panose="020B0604020202020204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altLang="it-IT" b="0" dirty="0">
                <a:latin typeface="Arial" panose="020B0604020202020204" pitchFamily="34" charset="0"/>
              </a:rPr>
              <a:t>where:</a:t>
            </a:r>
          </a:p>
          <a:p>
            <a:pPr lvl="1" eaLnBrk="0" hangingPunct="0">
              <a:spcBef>
                <a:spcPct val="50000"/>
              </a:spcBef>
            </a:pPr>
            <a:r>
              <a:rPr lang="en-GB" altLang="it-IT" b="0" i="1" dirty="0" err="1">
                <a:latin typeface="Arial" panose="020B0604020202020204" pitchFamily="34" charset="0"/>
              </a:rPr>
              <a:t>n</a:t>
            </a:r>
            <a:r>
              <a:rPr lang="en-GB" altLang="it-IT" b="0" i="1" baseline="-25000" dirty="0" err="1">
                <a:latin typeface="Arial" panose="020B0604020202020204" pitchFamily="34" charset="0"/>
              </a:rPr>
              <a:t>b</a:t>
            </a:r>
            <a:r>
              <a:rPr lang="en-GB" altLang="it-IT" b="0" dirty="0">
                <a:latin typeface="Arial" panose="020B0604020202020204" pitchFamily="34" charset="0"/>
              </a:rPr>
              <a:t> 	= bunches / train</a:t>
            </a:r>
            <a:br>
              <a:rPr lang="en-GB" altLang="it-IT" b="0" dirty="0">
                <a:latin typeface="Arial" panose="020B0604020202020204" pitchFamily="34" charset="0"/>
              </a:rPr>
            </a:br>
            <a:r>
              <a:rPr lang="en-GB" altLang="it-IT" b="0" i="1" dirty="0">
                <a:latin typeface="Arial" panose="020B0604020202020204" pitchFamily="34" charset="0"/>
              </a:rPr>
              <a:t>N</a:t>
            </a:r>
            <a:r>
              <a:rPr lang="en-GB" altLang="it-IT" b="0" dirty="0">
                <a:latin typeface="Arial" panose="020B0604020202020204" pitchFamily="34" charset="0"/>
              </a:rPr>
              <a:t> 	= particles per bunch</a:t>
            </a:r>
            <a:br>
              <a:rPr lang="en-GB" altLang="it-IT" b="0" dirty="0">
                <a:latin typeface="Arial" panose="020B0604020202020204" pitchFamily="34" charset="0"/>
              </a:rPr>
            </a:br>
            <a:r>
              <a:rPr lang="en-GB" altLang="it-IT" b="0" i="1" dirty="0" err="1">
                <a:latin typeface="Arial" panose="020B0604020202020204" pitchFamily="34" charset="0"/>
              </a:rPr>
              <a:t>f</a:t>
            </a:r>
            <a:r>
              <a:rPr lang="en-GB" altLang="it-IT" b="0" i="1" baseline="-25000" dirty="0" err="1">
                <a:latin typeface="Arial" panose="020B0604020202020204" pitchFamily="34" charset="0"/>
              </a:rPr>
              <a:t>rep</a:t>
            </a:r>
            <a:r>
              <a:rPr lang="en-GB" altLang="it-IT" b="0" dirty="0">
                <a:latin typeface="Arial" panose="020B0604020202020204" pitchFamily="34" charset="0"/>
              </a:rPr>
              <a:t> 	= repetition frequency</a:t>
            </a:r>
            <a:br>
              <a:rPr lang="en-GB" altLang="it-IT" b="0" dirty="0">
                <a:latin typeface="Arial" panose="020B0604020202020204" pitchFamily="34" charset="0"/>
              </a:rPr>
            </a:br>
            <a:r>
              <a:rPr lang="en-GB" altLang="it-IT" b="0" i="1" dirty="0">
                <a:latin typeface="Arial" panose="020B0604020202020204" pitchFamily="34" charset="0"/>
              </a:rPr>
              <a:t>A</a:t>
            </a:r>
            <a:r>
              <a:rPr lang="en-GB" altLang="it-IT" b="0" dirty="0">
                <a:latin typeface="Arial" panose="020B0604020202020204" pitchFamily="34" charset="0"/>
              </a:rPr>
              <a:t>	= beam cross-section at IP</a:t>
            </a:r>
            <a:br>
              <a:rPr lang="en-GB" altLang="it-IT" b="0" dirty="0">
                <a:latin typeface="Arial" panose="020B0604020202020204" pitchFamily="34" charset="0"/>
              </a:rPr>
            </a:br>
            <a:r>
              <a:rPr lang="en-GB" altLang="it-IT" b="0" i="1" dirty="0">
                <a:latin typeface="Arial" panose="020B0604020202020204" pitchFamily="34" charset="0"/>
              </a:rPr>
              <a:t>H</a:t>
            </a:r>
            <a:r>
              <a:rPr lang="en-GB" altLang="it-IT" b="0" i="1" baseline="-25000" dirty="0">
                <a:latin typeface="Arial" panose="020B0604020202020204" pitchFamily="34" charset="0"/>
              </a:rPr>
              <a:t>D</a:t>
            </a:r>
            <a:r>
              <a:rPr lang="en-GB" altLang="it-IT" b="0" dirty="0">
                <a:latin typeface="Arial" panose="020B0604020202020204" pitchFamily="34" charset="0"/>
              </a:rPr>
              <a:t> 	= beam-beam enhancement factor</a:t>
            </a:r>
          </a:p>
          <a:p>
            <a:pPr eaLnBrk="0" hangingPunct="0">
              <a:spcBef>
                <a:spcPct val="50000"/>
              </a:spcBef>
            </a:pPr>
            <a:r>
              <a:rPr lang="en-GB" altLang="it-IT" b="0" dirty="0">
                <a:solidFill>
                  <a:srgbClr val="00187E"/>
                </a:solidFill>
                <a:latin typeface="Arial" panose="020B0604020202020204" pitchFamily="34" charset="0"/>
              </a:rPr>
              <a:t>For a Gaussian beam distribution</a:t>
            </a:r>
            <a:br>
              <a:rPr lang="en-GB" altLang="it-IT" b="0" dirty="0">
                <a:solidFill>
                  <a:srgbClr val="00187E"/>
                </a:solidFill>
                <a:latin typeface="Arial" panose="020B0604020202020204" pitchFamily="34" charset="0"/>
              </a:rPr>
            </a:br>
            <a:r>
              <a:rPr lang="en-GB" altLang="it-IT" b="0" dirty="0">
                <a:solidFill>
                  <a:srgbClr val="00187E"/>
                </a:solidFill>
                <a:latin typeface="Arial" panose="020B0604020202020204" pitchFamily="34" charset="0"/>
              </a:rPr>
              <a:t>luminosity is usually written</a:t>
            </a:r>
          </a:p>
        </p:txBody>
      </p:sp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772126A2-A368-3A90-06CA-04B24AFF77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9979540"/>
              </p:ext>
            </p:extLst>
          </p:nvPr>
        </p:nvGraphicFramePr>
        <p:xfrm>
          <a:off x="6629400" y="1092000"/>
          <a:ext cx="3208338" cy="129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4574500" imgH="9944100" progId="Equation.3">
                  <p:embed/>
                </p:oleObj>
              </mc:Choice>
              <mc:Fallback>
                <p:oleObj name="Equation" r:id="rId2" imgW="24574500" imgH="9944100" progId="Equation.3">
                  <p:embed/>
                  <p:pic>
                    <p:nvPicPr>
                      <p:cNvPr id="7" name="Object 4">
                        <a:extLst>
                          <a:ext uri="{FF2B5EF4-FFF2-40B4-BE49-F238E27FC236}">
                            <a16:creationId xmlns:a16="http://schemas.microsoft.com/office/drawing/2014/main" id="{772126A2-A368-3A90-06CA-04B24AFF77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1092000"/>
                        <a:ext cx="3208338" cy="1298575"/>
                      </a:xfrm>
                      <a:prstGeom prst="rect">
                        <a:avLst/>
                      </a:prstGeom>
                      <a:solidFill>
                        <a:srgbClr val="DDF2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5">
            <a:extLst>
              <a:ext uri="{FF2B5EF4-FFF2-40B4-BE49-F238E27FC236}">
                <a16:creationId xmlns:a16="http://schemas.microsoft.com/office/drawing/2014/main" id="{2A2C3249-D389-FDF1-A03E-004634FB8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670276"/>
            <a:ext cx="18473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it-IT"/>
          </a:p>
        </p:txBody>
      </p:sp>
      <p:graphicFrame>
        <p:nvGraphicFramePr>
          <p:cNvPr id="9" name="Object 6">
            <a:extLst>
              <a:ext uri="{FF2B5EF4-FFF2-40B4-BE49-F238E27FC236}">
                <a16:creationId xmlns:a16="http://schemas.microsoft.com/office/drawing/2014/main" id="{EFEEC6DF-2FCF-02BD-F052-A37361C9567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47442"/>
              </p:ext>
            </p:extLst>
          </p:nvPr>
        </p:nvGraphicFramePr>
        <p:xfrm>
          <a:off x="7505700" y="4104877"/>
          <a:ext cx="3276600" cy="150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282400" imgH="11112500" progId="Equation.3">
                  <p:embed/>
                </p:oleObj>
              </mc:Choice>
              <mc:Fallback>
                <p:oleObj name="Equation" r:id="rId4" imgW="24282400" imgH="11112500" progId="Equation.3">
                  <p:embed/>
                  <p:pic>
                    <p:nvPicPr>
                      <p:cNvPr id="9" name="Object 6">
                        <a:extLst>
                          <a:ext uri="{FF2B5EF4-FFF2-40B4-BE49-F238E27FC236}">
                            <a16:creationId xmlns:a16="http://schemas.microsoft.com/office/drawing/2014/main" id="{EFEEC6DF-2FCF-02BD-F052-A37361C9567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5700" y="4104877"/>
                        <a:ext cx="3276600" cy="1508125"/>
                      </a:xfrm>
                      <a:prstGeom prst="rect">
                        <a:avLst/>
                      </a:prstGeom>
                      <a:solidFill>
                        <a:srgbClr val="DDF2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19501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D6D9B8-11EF-2338-3668-C5E6AE3EA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The Luminosity Issue: RF Power - 1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254B37F-D43E-ADBC-4C26-9BA0B0CD7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063E7A2-33A1-D4D4-CFE3-6E4DF822C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28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0D630D8-0726-68A1-8E03-F1A778DBD5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DAB6408F-5A88-7791-2F61-5FDCF46B7DEE}"/>
              </a:ext>
            </a:extLst>
          </p:cNvPr>
          <p:cNvGrpSpPr/>
          <p:nvPr/>
        </p:nvGrpSpPr>
        <p:grpSpPr>
          <a:xfrm>
            <a:off x="1981200" y="1196976"/>
            <a:ext cx="9245600" cy="4899024"/>
            <a:chOff x="1981200" y="1196976"/>
            <a:chExt cx="9245600" cy="4899024"/>
          </a:xfrm>
        </p:grpSpPr>
        <p:sp>
          <p:nvSpPr>
            <p:cNvPr id="6" name="Text Box 3">
              <a:extLst>
                <a:ext uri="{FF2B5EF4-FFF2-40B4-BE49-F238E27FC236}">
                  <a16:creationId xmlns:a16="http://schemas.microsoft.com/office/drawing/2014/main" id="{62F45828-4A46-4CCD-1972-2CBFE3CC19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5189" y="1196976"/>
              <a:ext cx="4321175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tabLst>
                  <a:tab pos="4762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4762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4762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4762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4762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47625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GB" altLang="it-IT" sz="2000" b="0" dirty="0">
                  <a:solidFill>
                    <a:srgbClr val="141496"/>
                  </a:solidFill>
                  <a:latin typeface="Arial" panose="020B0604020202020204" pitchFamily="34" charset="0"/>
                </a:rPr>
                <a:t>Introducing the </a:t>
              </a:r>
            </a:p>
            <a:p>
              <a:pPr eaLnBrk="0" hangingPunct="0"/>
              <a:r>
                <a:rPr lang="en-GB" altLang="it-IT" sz="2000" b="0" dirty="0">
                  <a:solidFill>
                    <a:srgbClr val="141496"/>
                  </a:solidFill>
                  <a:latin typeface="Arial" panose="020B0604020202020204" pitchFamily="34" charset="0"/>
                </a:rPr>
                <a:t>centre of mass energy, </a:t>
              </a:r>
              <a:r>
                <a:rPr lang="en-GB" altLang="it-IT" sz="2800" b="0" i="1" dirty="0" err="1">
                  <a:solidFill>
                    <a:srgbClr val="141496"/>
                  </a:solidFill>
                </a:rPr>
                <a:t>E</a:t>
              </a:r>
              <a:r>
                <a:rPr lang="en-GB" altLang="it-IT" sz="2800" b="0" i="1" baseline="-25000" dirty="0" err="1">
                  <a:solidFill>
                    <a:srgbClr val="141496"/>
                  </a:solidFill>
                </a:rPr>
                <a:t>cm</a:t>
              </a:r>
              <a:endParaRPr lang="en-GB" altLang="it-IT" sz="2800" b="0" i="1" baseline="-25000" dirty="0">
                <a:solidFill>
                  <a:srgbClr val="141496"/>
                </a:solidFill>
              </a:endParaRPr>
            </a:p>
          </p:txBody>
        </p:sp>
        <p:graphicFrame>
          <p:nvGraphicFramePr>
            <p:cNvPr id="7" name="Object 4">
              <a:extLst>
                <a:ext uri="{FF2B5EF4-FFF2-40B4-BE49-F238E27FC236}">
                  <a16:creationId xmlns:a16="http://schemas.microsoft.com/office/drawing/2014/main" id="{81F3E9F5-9F51-DE7C-1239-E4E8CE94FBE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477001" y="1219200"/>
            <a:ext cx="3497263" cy="1187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31889700" imgH="10820400" progId="Equation.3">
                    <p:embed/>
                  </p:oleObj>
                </mc:Choice>
                <mc:Fallback>
                  <p:oleObj name="Equation" r:id="rId2" imgW="31889700" imgH="10820400" progId="Equation.3">
                    <p:embed/>
                    <p:pic>
                      <p:nvPicPr>
                        <p:cNvPr id="7" name="Object 4">
                          <a:extLst>
                            <a:ext uri="{FF2B5EF4-FFF2-40B4-BE49-F238E27FC236}">
                              <a16:creationId xmlns:a16="http://schemas.microsoft.com/office/drawing/2014/main" id="{81F3E9F5-9F51-DE7C-1239-E4E8CE94FBE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77001" y="1219200"/>
                          <a:ext cx="3497263" cy="1187450"/>
                        </a:xfrm>
                        <a:prstGeom prst="rect">
                          <a:avLst/>
                        </a:prstGeom>
                        <a:solidFill>
                          <a:srgbClr val="DDF2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rgbClr val="CC33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5">
              <a:extLst>
                <a:ext uri="{FF2B5EF4-FFF2-40B4-BE49-F238E27FC236}">
                  <a16:creationId xmlns:a16="http://schemas.microsoft.com/office/drawing/2014/main" id="{B2652D18-DC9F-DA23-8ACE-0ABD14A82E7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985125" y="4772026"/>
            <a:ext cx="3241675" cy="1181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8092400" imgH="10236200" progId="Equation.3">
                    <p:embed/>
                  </p:oleObj>
                </mc:Choice>
                <mc:Fallback>
                  <p:oleObj name="Equation" r:id="rId4" imgW="28092400" imgH="10236200" progId="Equation.3">
                    <p:embed/>
                    <p:pic>
                      <p:nvPicPr>
                        <p:cNvPr id="8" name="Object 5">
                          <a:extLst>
                            <a:ext uri="{FF2B5EF4-FFF2-40B4-BE49-F238E27FC236}">
                              <a16:creationId xmlns:a16="http://schemas.microsoft.com/office/drawing/2014/main" id="{B2652D18-DC9F-DA23-8ACE-0ABD14A82E7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85125" y="4772026"/>
                          <a:ext cx="3241675" cy="1181100"/>
                        </a:xfrm>
                        <a:prstGeom prst="rect">
                          <a:avLst/>
                        </a:prstGeom>
                        <a:solidFill>
                          <a:srgbClr val="DDF2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rgbClr val="CC33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9" name="Group 6">
              <a:extLst>
                <a:ext uri="{FF2B5EF4-FFF2-40B4-BE49-F238E27FC236}">
                  <a16:creationId xmlns:a16="http://schemas.microsoft.com/office/drawing/2014/main" id="{D190DFE3-1CDA-4CA4-8AD8-1338728AC2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6000" y="2590800"/>
              <a:ext cx="4057650" cy="1385888"/>
              <a:chOff x="468" y="1476"/>
              <a:chExt cx="2556" cy="873"/>
            </a:xfrm>
          </p:grpSpPr>
          <p:graphicFrame>
            <p:nvGraphicFramePr>
              <p:cNvPr id="10" name="Object 7">
                <a:extLst>
                  <a:ext uri="{FF2B5EF4-FFF2-40B4-BE49-F238E27FC236}">
                    <a16:creationId xmlns:a16="http://schemas.microsoft.com/office/drawing/2014/main" id="{C621EF80-7D95-E952-74FB-F3403426618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68" y="1476"/>
              <a:ext cx="1824" cy="39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" imgW="25450800" imgH="5562600" progId="Equation.3">
                      <p:embed/>
                    </p:oleObj>
                  </mc:Choice>
                  <mc:Fallback>
                    <p:oleObj name="Equation" r:id="rId6" imgW="25450800" imgH="5562600" progId="Equation.3">
                      <p:embed/>
                      <p:pic>
                        <p:nvPicPr>
                          <p:cNvPr id="10" name="Object 7">
                            <a:extLst>
                              <a:ext uri="{FF2B5EF4-FFF2-40B4-BE49-F238E27FC236}">
                                <a16:creationId xmlns:a16="http://schemas.microsoft.com/office/drawing/2014/main" id="{C621EF80-7D95-E952-74FB-F34034266185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8" y="1476"/>
                            <a:ext cx="1824" cy="399"/>
                          </a:xfrm>
                          <a:prstGeom prst="rect">
                            <a:avLst/>
                          </a:prstGeom>
                          <a:solidFill>
                            <a:srgbClr val="DDF2FF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rgbClr val="CC33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1" name="Object 8">
                <a:extLst>
                  <a:ext uri="{FF2B5EF4-FFF2-40B4-BE49-F238E27FC236}">
                    <a16:creationId xmlns:a16="http://schemas.microsoft.com/office/drawing/2014/main" id="{1398692A-6808-34C0-0F52-58E478569B9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584" y="1968"/>
              <a:ext cx="1440" cy="38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8" imgW="19900900" imgH="5270500" progId="Equation.3">
                      <p:embed/>
                    </p:oleObj>
                  </mc:Choice>
                  <mc:Fallback>
                    <p:oleObj name="Equation" r:id="rId8" imgW="19900900" imgH="5270500" progId="Equation.3">
                      <p:embed/>
                      <p:pic>
                        <p:nvPicPr>
                          <p:cNvPr id="11" name="Object 8">
                            <a:extLst>
                              <a:ext uri="{FF2B5EF4-FFF2-40B4-BE49-F238E27FC236}">
                                <a16:creationId xmlns:a16="http://schemas.microsoft.com/office/drawing/2014/main" id="{1398692A-6808-34C0-0F52-58E478569B99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584" y="1968"/>
                            <a:ext cx="1440" cy="381"/>
                          </a:xfrm>
                          <a:prstGeom prst="rect">
                            <a:avLst/>
                          </a:prstGeom>
                          <a:solidFill>
                            <a:srgbClr val="DDF2FF"/>
                          </a:solidFill>
                          <a:ln>
                            <a:noFill/>
                          </a:ln>
                          <a:effectLst/>
                          <a:extLs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rgbClr val="CC33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679AFB13-71F5-CE3E-7492-4BEAB76CE9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81200" y="4419600"/>
              <a:ext cx="5562600" cy="1676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it-IT" sz="1800" dirty="0">
                  <a:latin typeface="Arial" panose="020B0604020202020204" pitchFamily="34" charset="0"/>
                </a:rPr>
                <a:t>	</a:t>
              </a:r>
              <a:r>
                <a:rPr lang="en-US" altLang="it-IT" sz="1800" b="0" dirty="0">
                  <a:solidFill>
                    <a:srgbClr val="00187E"/>
                  </a:solidFill>
                  <a:latin typeface="Arial" panose="020B0604020202020204" pitchFamily="34" charset="0"/>
                </a:rPr>
                <a:t>Is the RF to beam Power Efficiency</a:t>
              </a:r>
            </a:p>
            <a:p>
              <a:pPr>
                <a:spcBef>
                  <a:spcPct val="30000"/>
                </a:spcBef>
              </a:pPr>
              <a:endParaRPr lang="en-US" altLang="it-IT" sz="1800" dirty="0">
                <a:solidFill>
                  <a:srgbClr val="00187E"/>
                </a:solidFill>
                <a:latin typeface="Arial" panose="020B0604020202020204" pitchFamily="34" charset="0"/>
              </a:endParaRPr>
            </a:p>
            <a:p>
              <a:pPr>
                <a:spcBef>
                  <a:spcPct val="30000"/>
                </a:spcBef>
              </a:pPr>
              <a:r>
                <a:rPr lang="en-US" altLang="it-IT" sz="1800" b="0" dirty="0">
                  <a:solidFill>
                    <a:srgbClr val="00187E"/>
                  </a:solidFill>
                  <a:latin typeface="Arial" panose="020B0604020202020204" pitchFamily="34" charset="0"/>
                </a:rPr>
                <a:t>i.e. for a given </a:t>
              </a:r>
              <a:r>
                <a:rPr lang="en-GB" altLang="it-IT" sz="2800" b="0" i="1" dirty="0" err="1">
                  <a:solidFill>
                    <a:srgbClr val="141496"/>
                  </a:solidFill>
                  <a:latin typeface="Times New Roman" panose="02020603050405020304" pitchFamily="18" charset="0"/>
                </a:rPr>
                <a:t>E</a:t>
              </a:r>
              <a:r>
                <a:rPr lang="en-GB" altLang="it-IT" sz="2800" b="0" i="1" baseline="-25000" dirty="0" err="1">
                  <a:solidFill>
                    <a:srgbClr val="141496"/>
                  </a:solidFill>
                  <a:latin typeface="Times New Roman" panose="02020603050405020304" pitchFamily="18" charset="0"/>
                </a:rPr>
                <a:t>cm</a:t>
              </a:r>
              <a:endParaRPr lang="en-US" altLang="it-IT" sz="1800" b="0" dirty="0">
                <a:solidFill>
                  <a:srgbClr val="00187E"/>
                </a:solidFill>
                <a:latin typeface="Arial" panose="020B0604020202020204" pitchFamily="34" charset="0"/>
              </a:endParaRPr>
            </a:p>
            <a:p>
              <a:pPr>
                <a:spcBef>
                  <a:spcPct val="30000"/>
                </a:spcBef>
              </a:pPr>
              <a:r>
                <a:rPr lang="en-US" altLang="it-IT" sz="2000" i="1" dirty="0">
                  <a:solidFill>
                    <a:srgbClr val="00187E"/>
                  </a:solidFill>
                  <a:latin typeface="Arial" panose="020B0604020202020204" pitchFamily="34" charset="0"/>
                </a:rPr>
                <a:t>Luminosity</a:t>
              </a:r>
              <a:r>
                <a:rPr lang="en-US" altLang="it-IT" sz="2000" dirty="0">
                  <a:solidFill>
                    <a:srgbClr val="00187E"/>
                  </a:solidFill>
                  <a:latin typeface="Arial" panose="020B0604020202020204" pitchFamily="34" charset="0"/>
                </a:rPr>
                <a:t> is</a:t>
              </a:r>
              <a:r>
                <a:rPr lang="en-US" altLang="it-IT" sz="2000" dirty="0">
                  <a:solidFill>
                    <a:srgbClr val="CC3300"/>
                  </a:solidFill>
                  <a:latin typeface="Arial" panose="020B0604020202020204" pitchFamily="34" charset="0"/>
                </a:rPr>
                <a:t> proportional to the </a:t>
              </a:r>
              <a:r>
                <a:rPr lang="en-US" altLang="it-IT" sz="2000" i="1" dirty="0">
                  <a:solidFill>
                    <a:srgbClr val="CC3300"/>
                  </a:solidFill>
                  <a:latin typeface="Arial" panose="020B0604020202020204" pitchFamily="34" charset="0"/>
                </a:rPr>
                <a:t>RF Power</a:t>
              </a:r>
              <a:r>
                <a:rPr lang="en-US" altLang="it-IT" sz="1800" dirty="0">
                  <a:solidFill>
                    <a:srgbClr val="00187E"/>
                  </a:solidFill>
                  <a:latin typeface="Arial" panose="020B0604020202020204" pitchFamily="34" charset="0"/>
                </a:rPr>
                <a:t>  </a:t>
              </a:r>
            </a:p>
          </p:txBody>
        </p:sp>
        <p:graphicFrame>
          <p:nvGraphicFramePr>
            <p:cNvPr id="13" name="Object 10">
              <a:extLst>
                <a:ext uri="{FF2B5EF4-FFF2-40B4-BE49-F238E27FC236}">
                  <a16:creationId xmlns:a16="http://schemas.microsoft.com/office/drawing/2014/main" id="{FADC70C3-00BE-9B43-948F-F6E80D4FA1D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209800" y="4191001"/>
            <a:ext cx="685800" cy="5810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5854700" imgH="4978400" progId="Equation.3">
                    <p:embed/>
                  </p:oleObj>
                </mc:Choice>
                <mc:Fallback>
                  <p:oleObj name="Equation" r:id="rId10" imgW="5854700" imgH="4978400" progId="Equation.3">
                    <p:embed/>
                    <p:pic>
                      <p:nvPicPr>
                        <p:cNvPr id="13" name="Object 10">
                          <a:extLst>
                            <a:ext uri="{FF2B5EF4-FFF2-40B4-BE49-F238E27FC236}">
                              <a16:creationId xmlns:a16="http://schemas.microsoft.com/office/drawing/2014/main" id="{FADC70C3-00BE-9B43-948F-F6E80D4FA1D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9800" y="4191001"/>
                          <a:ext cx="685800" cy="5810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368097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D47F5A-5D6B-B08C-0393-7C0FE8C38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The Luminosity Issue: RF Power - 2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2DE64D7-4AC3-A9BF-B0C2-CDAFE4E24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9CB7840-05C0-3980-C9C2-6475F647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29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B3760A3-3047-A250-911C-3B69F013D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31B7F002-B448-D24F-AFDE-8851DAC5BD39}"/>
              </a:ext>
            </a:extLst>
          </p:cNvPr>
          <p:cNvGrpSpPr/>
          <p:nvPr/>
        </p:nvGrpSpPr>
        <p:grpSpPr>
          <a:xfrm>
            <a:off x="1618192" y="953215"/>
            <a:ext cx="9274439" cy="5170646"/>
            <a:chOff x="1738842" y="1219200"/>
            <a:chExt cx="9274439" cy="5170646"/>
          </a:xfrm>
        </p:grpSpPr>
        <p:sp>
          <p:nvSpPr>
            <p:cNvPr id="7" name="Text Box 3">
              <a:extLst>
                <a:ext uri="{FF2B5EF4-FFF2-40B4-BE49-F238E27FC236}">
                  <a16:creationId xmlns:a16="http://schemas.microsoft.com/office/drawing/2014/main" id="{2010615B-36F2-2C5B-433F-8B276706CD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8842" y="1219200"/>
              <a:ext cx="8955616" cy="5170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990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tabLst>
                  <a:tab pos="990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tabLst>
                  <a:tab pos="990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tabLst>
                  <a:tab pos="990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tabLst>
                  <a:tab pos="990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990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990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990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990600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GB" altLang="it-IT" b="0" dirty="0">
                  <a:solidFill>
                    <a:srgbClr val="002060"/>
                  </a:solidFill>
                  <a:latin typeface="Arial" panose="020B0604020202020204" pitchFamily="34" charset="0"/>
                </a:rPr>
                <a:t>Using some rough ILC numbers</a:t>
              </a:r>
            </a:p>
            <a:p>
              <a:pPr eaLnBrk="0" hangingPunct="0">
                <a:spcBef>
                  <a:spcPct val="20000"/>
                </a:spcBef>
              </a:pPr>
              <a:endParaRPr lang="en-GB" altLang="it-IT" sz="1000" b="0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  <a:p>
              <a:pPr eaLnBrk="0" hangingPunct="0">
                <a:spcBef>
                  <a:spcPct val="20000"/>
                </a:spcBef>
              </a:pPr>
              <a:endParaRPr lang="en-GB" altLang="it-IT" sz="1000" b="0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  <a:p>
              <a:pPr eaLnBrk="0" hangingPunct="0"/>
              <a:r>
                <a:rPr lang="en-GB" altLang="it-IT" b="0" i="1" dirty="0">
                  <a:solidFill>
                    <a:srgbClr val="002060"/>
                  </a:solidFill>
                </a:rPr>
                <a:t>  </a:t>
              </a:r>
              <a:r>
                <a:rPr lang="en-GB" altLang="it-IT" b="0" i="1" dirty="0" err="1">
                  <a:solidFill>
                    <a:srgbClr val="002060"/>
                  </a:solidFill>
                </a:rPr>
                <a:t>E</a:t>
              </a:r>
              <a:r>
                <a:rPr lang="en-GB" altLang="it-IT" b="0" i="1" baseline="-25000" dirty="0" err="1">
                  <a:solidFill>
                    <a:srgbClr val="002060"/>
                  </a:solidFill>
                </a:rPr>
                <a:t>cm</a:t>
              </a:r>
              <a:r>
                <a:rPr lang="en-GB" altLang="it-IT" sz="2000" b="0" dirty="0">
                  <a:solidFill>
                    <a:srgbClr val="002060"/>
                  </a:solidFill>
                  <a:latin typeface="Arial" panose="020B0604020202020204" pitchFamily="34" charset="0"/>
                </a:rPr>
                <a:t>	= 500 GeV</a:t>
              </a:r>
            </a:p>
            <a:p>
              <a:pPr eaLnBrk="0" hangingPunct="0"/>
              <a:r>
                <a:rPr lang="en-GB" altLang="it-IT" b="0" i="1" dirty="0">
                  <a:solidFill>
                    <a:srgbClr val="002060"/>
                  </a:solidFill>
                </a:rPr>
                <a:t>  N</a:t>
              </a:r>
              <a:r>
                <a:rPr lang="en-GB" altLang="it-IT" sz="2000" b="0" dirty="0">
                  <a:solidFill>
                    <a:srgbClr val="002060"/>
                  </a:solidFill>
                  <a:latin typeface="Arial" panose="020B0604020202020204" pitchFamily="34" charset="0"/>
                </a:rPr>
                <a:t>	= 2 x 10</a:t>
              </a:r>
              <a:r>
                <a:rPr lang="en-GB" altLang="it-IT" sz="2000" b="0" baseline="30000" dirty="0">
                  <a:solidFill>
                    <a:srgbClr val="002060"/>
                  </a:solidFill>
                  <a:latin typeface="Arial" panose="020B0604020202020204" pitchFamily="34" charset="0"/>
                </a:rPr>
                <a:t>10</a:t>
              </a:r>
            </a:p>
            <a:p>
              <a:pPr eaLnBrk="0" hangingPunct="0"/>
              <a:r>
                <a:rPr lang="en-GB" altLang="it-IT" b="0" i="1" dirty="0">
                  <a:solidFill>
                    <a:srgbClr val="002060"/>
                  </a:solidFill>
                </a:rPr>
                <a:t>  </a:t>
              </a:r>
              <a:r>
                <a:rPr lang="en-GB" altLang="it-IT" b="0" i="1" dirty="0" err="1">
                  <a:solidFill>
                    <a:srgbClr val="002060"/>
                  </a:solidFill>
                </a:rPr>
                <a:t>n</a:t>
              </a:r>
              <a:r>
                <a:rPr lang="en-GB" altLang="it-IT" b="0" i="1" baseline="-25000" dirty="0" err="1">
                  <a:solidFill>
                    <a:srgbClr val="002060"/>
                  </a:solidFill>
                </a:rPr>
                <a:t>b</a:t>
              </a:r>
              <a:r>
                <a:rPr lang="en-GB" altLang="it-IT" sz="2000" b="0" dirty="0">
                  <a:solidFill>
                    <a:srgbClr val="002060"/>
                  </a:solidFill>
                  <a:latin typeface="Arial" panose="020B0604020202020204" pitchFamily="34" charset="0"/>
                </a:rPr>
                <a:t>	= 3000</a:t>
              </a:r>
            </a:p>
            <a:p>
              <a:pPr eaLnBrk="0" hangingPunct="0"/>
              <a:r>
                <a:rPr lang="en-GB" altLang="it-IT" b="0" i="1" dirty="0">
                  <a:solidFill>
                    <a:srgbClr val="002060"/>
                  </a:solidFill>
                </a:rPr>
                <a:t>  </a:t>
              </a:r>
              <a:r>
                <a:rPr lang="en-GB" altLang="it-IT" b="0" i="1" dirty="0" err="1">
                  <a:solidFill>
                    <a:srgbClr val="002060"/>
                  </a:solidFill>
                </a:rPr>
                <a:t>f</a:t>
              </a:r>
              <a:r>
                <a:rPr lang="en-GB" altLang="it-IT" b="0" i="1" baseline="-25000" dirty="0" err="1">
                  <a:solidFill>
                    <a:srgbClr val="002060"/>
                  </a:solidFill>
                </a:rPr>
                <a:t>rep</a:t>
              </a:r>
              <a:r>
                <a:rPr lang="en-GB" altLang="it-IT" sz="2000" b="0" dirty="0">
                  <a:solidFill>
                    <a:srgbClr val="002060"/>
                  </a:solidFill>
                  <a:latin typeface="Arial" panose="020B0604020202020204" pitchFamily="34" charset="0"/>
                </a:rPr>
                <a:t>	= 5 Hz	</a:t>
              </a:r>
            </a:p>
            <a:p>
              <a:pPr eaLnBrk="0" hangingPunct="0"/>
              <a:endParaRPr lang="en-GB" altLang="it-IT" sz="2000" b="0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  <a:p>
              <a:pPr eaLnBrk="0" hangingPunct="0"/>
              <a:r>
                <a:rPr lang="en-GB" altLang="it-IT" b="0" dirty="0">
                  <a:solidFill>
                    <a:srgbClr val="002060"/>
                  </a:solidFill>
                  <a:latin typeface="Arial" panose="020B0604020202020204" pitchFamily="34" charset="0"/>
                </a:rPr>
                <a:t>Taking into account conversion efficiencies</a:t>
              </a:r>
            </a:p>
            <a:p>
              <a:pPr eaLnBrk="0" hangingPunct="0"/>
              <a:endParaRPr lang="en-GB" altLang="it-IT" sz="2000" b="0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  <a:p>
              <a:pPr eaLnBrk="0" hangingPunct="0"/>
              <a:endParaRPr lang="en-GB" altLang="it-IT" sz="2000" b="0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  <a:p>
              <a:pPr eaLnBrk="0" hangingPunct="0"/>
              <a:endParaRPr lang="en-GB" altLang="it-IT" sz="2000" b="0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  <a:p>
              <a:pPr eaLnBrk="0" hangingPunct="0"/>
              <a:endParaRPr lang="en-GB" altLang="it-IT" sz="2000" b="0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  <a:p>
              <a:pPr eaLnBrk="0" hangingPunct="0"/>
              <a:endParaRPr lang="en-GB" altLang="it-IT" sz="1400" b="0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  <a:p>
              <a:pPr eaLnBrk="0" hangingPunct="0"/>
              <a:r>
                <a:rPr lang="en-GB" altLang="it-IT" b="0" dirty="0">
                  <a:solidFill>
                    <a:srgbClr val="002060"/>
                  </a:solidFill>
                  <a:latin typeface="Arial" panose="020B0604020202020204" pitchFamily="34" charset="0"/>
                </a:rPr>
                <a:t>It turns out that </a:t>
              </a:r>
              <a:r>
                <a:rPr lang="en-GB" altLang="it-IT" b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</a:t>
              </a:r>
              <a:r>
                <a:rPr lang="en-GB" altLang="it-IT" sz="1050" b="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altLang="it-IT" dirty="0">
                  <a:solidFill>
                    <a:srgbClr val="002060"/>
                  </a:solidFill>
                  <a:latin typeface="Arial" panose="020B0604020202020204" pitchFamily="34" charset="0"/>
                </a:rPr>
                <a:t>70 MW </a:t>
              </a:r>
              <a:r>
                <a:rPr lang="en-GB" altLang="it-IT" b="0" dirty="0">
                  <a:solidFill>
                    <a:srgbClr val="002060"/>
                  </a:solidFill>
                  <a:latin typeface="Arial" panose="020B0604020202020204" pitchFamily="34" charset="0"/>
                </a:rPr>
                <a:t>of average </a:t>
              </a:r>
              <a:r>
                <a:rPr lang="en-GB" altLang="it-IT" dirty="0">
                  <a:solidFill>
                    <a:srgbClr val="002060"/>
                  </a:solidFill>
                  <a:latin typeface="Arial" panose="020B0604020202020204" pitchFamily="34" charset="0"/>
                </a:rPr>
                <a:t>AC Power </a:t>
              </a:r>
              <a:r>
                <a:rPr lang="en-GB" altLang="it-IT" b="0" dirty="0">
                  <a:solidFill>
                    <a:srgbClr val="002060"/>
                  </a:solidFill>
                  <a:latin typeface="Arial" panose="020B0604020202020204" pitchFamily="34" charset="0"/>
                </a:rPr>
                <a:t>are required to accelerate the 2 beams to 250 GeV, achieving </a:t>
              </a:r>
              <a:r>
                <a:rPr lang="en-GB" altLang="it-IT" b="0" i="1" dirty="0">
                  <a:solidFill>
                    <a:srgbClr val="002060"/>
                  </a:solidFill>
                  <a:latin typeface="Arial" panose="020B0604020202020204" pitchFamily="34" charset="0"/>
                </a:rPr>
                <a:t>Luminosity</a:t>
              </a:r>
              <a:endParaRPr lang="en-GB" altLang="it-IT" sz="3200" b="0" i="1" baseline="-25000" dirty="0">
                <a:solidFill>
                  <a:srgbClr val="002060"/>
                </a:solidFill>
              </a:endParaRPr>
            </a:p>
          </p:txBody>
        </p:sp>
        <p:graphicFrame>
          <p:nvGraphicFramePr>
            <p:cNvPr id="8" name="Object 4">
              <a:extLst>
                <a:ext uri="{FF2B5EF4-FFF2-40B4-BE49-F238E27FC236}">
                  <a16:creationId xmlns:a16="http://schemas.microsoft.com/office/drawing/2014/main" id="{9D4F07A9-1554-3DF3-3FB2-B750C4716CD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516018" y="1331039"/>
            <a:ext cx="3497263" cy="1187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31889700" imgH="10820400" progId="Equation.3">
                    <p:embed/>
                  </p:oleObj>
                </mc:Choice>
                <mc:Fallback>
                  <p:oleObj name="Equation" r:id="rId2" imgW="31889700" imgH="10820400" progId="Equation.3">
                    <p:embed/>
                    <p:pic>
                      <p:nvPicPr>
                        <p:cNvPr id="8" name="Object 4">
                          <a:extLst>
                            <a:ext uri="{FF2B5EF4-FFF2-40B4-BE49-F238E27FC236}">
                              <a16:creationId xmlns:a16="http://schemas.microsoft.com/office/drawing/2014/main" id="{9D4F07A9-1554-3DF3-3FB2-B750C4716CD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16018" y="1331039"/>
                          <a:ext cx="3497263" cy="1187450"/>
                        </a:xfrm>
                        <a:prstGeom prst="rect">
                          <a:avLst/>
                        </a:prstGeom>
                        <a:solidFill>
                          <a:srgbClr val="DDF2F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19050">
                              <a:solidFill>
                                <a:srgbClr val="CC33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5">
              <a:extLst>
                <a:ext uri="{FF2B5EF4-FFF2-40B4-BE49-F238E27FC236}">
                  <a16:creationId xmlns:a16="http://schemas.microsoft.com/office/drawing/2014/main" id="{A1254F06-AAF7-4095-FA7F-2916261ABF4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038850" y="3244850"/>
            <a:ext cx="1143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2628900" imgH="4978400" progId="Equation.3">
                    <p:embed/>
                  </p:oleObj>
                </mc:Choice>
                <mc:Fallback>
                  <p:oleObj name="Equation" r:id="rId4" imgW="2628900" imgH="4978400" progId="Equation.3">
                    <p:embed/>
                    <p:pic>
                      <p:nvPicPr>
                        <p:cNvPr id="9" name="Object 5">
                          <a:extLst>
                            <a:ext uri="{FF2B5EF4-FFF2-40B4-BE49-F238E27FC236}">
                              <a16:creationId xmlns:a16="http://schemas.microsoft.com/office/drawing/2014/main" id="{A1254F06-AAF7-4095-FA7F-2916261ABF4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38850" y="3244850"/>
                          <a:ext cx="114300" cy="2159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6">
              <a:extLst>
                <a:ext uri="{FF2B5EF4-FFF2-40B4-BE49-F238E27FC236}">
                  <a16:creationId xmlns:a16="http://schemas.microsoft.com/office/drawing/2014/main" id="{CCB6C3BE-9A8C-799F-F156-C880ED47F6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1000" y="2057401"/>
              <a:ext cx="2890838" cy="1584325"/>
              <a:chOff x="1536" y="1536"/>
              <a:chExt cx="1821" cy="998"/>
            </a:xfrm>
          </p:grpSpPr>
          <p:sp>
            <p:nvSpPr>
              <p:cNvPr id="15" name="AutoShape 7">
                <a:extLst>
                  <a:ext uri="{FF2B5EF4-FFF2-40B4-BE49-F238E27FC236}">
                    <a16:creationId xmlns:a16="http://schemas.microsoft.com/office/drawing/2014/main" id="{503BDE7D-3E67-155A-2A38-AD05314796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6" y="1536"/>
                <a:ext cx="211" cy="998"/>
              </a:xfrm>
              <a:prstGeom prst="rightBrace">
                <a:avLst>
                  <a:gd name="adj1" fmla="val 39415"/>
                  <a:gd name="adj2" fmla="val 50000"/>
                </a:avLst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it-IT" altLang="it-IT">
                  <a:solidFill>
                    <a:srgbClr val="00187E"/>
                  </a:solidFill>
                </a:endParaRPr>
              </a:p>
            </p:txBody>
          </p:sp>
          <p:sp>
            <p:nvSpPr>
              <p:cNvPr id="16" name="Text Box 8">
                <a:extLst>
                  <a:ext uri="{FF2B5EF4-FFF2-40B4-BE49-F238E27FC236}">
                    <a16:creationId xmlns:a16="http://schemas.microsoft.com/office/drawing/2014/main" id="{6F0BBDC8-D336-32D2-75B5-849FA9271B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72" y="1872"/>
                <a:ext cx="1485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66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it-IT" sz="2400" i="1" dirty="0" err="1">
                    <a:solidFill>
                      <a:srgbClr val="00187E"/>
                    </a:solidFill>
                    <a:latin typeface="Times New Roman" panose="02020603050405020304" pitchFamily="18" charset="0"/>
                  </a:rPr>
                  <a:t>P</a:t>
                </a:r>
                <a:r>
                  <a:rPr lang="en-US" altLang="it-IT" sz="2400" i="1" baseline="-25000" dirty="0" err="1">
                    <a:solidFill>
                      <a:srgbClr val="00187E"/>
                    </a:solidFill>
                    <a:latin typeface="Times New Roman" panose="02020603050405020304" pitchFamily="18" charset="0"/>
                  </a:rPr>
                  <a:t>beam</a:t>
                </a:r>
                <a:r>
                  <a:rPr lang="en-US" altLang="it-IT" sz="2000" dirty="0">
                    <a:solidFill>
                      <a:srgbClr val="00187E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altLang="it-IT" sz="2000" dirty="0">
                    <a:solidFill>
                      <a:srgbClr val="00187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~ 2 x 10 MW</a:t>
                </a:r>
              </a:p>
            </p:txBody>
          </p:sp>
        </p:grpSp>
        <p:grpSp>
          <p:nvGrpSpPr>
            <p:cNvPr id="11" name="Group 9">
              <a:extLst>
                <a:ext uri="{FF2B5EF4-FFF2-40B4-BE49-F238E27FC236}">
                  <a16:creationId xmlns:a16="http://schemas.microsoft.com/office/drawing/2014/main" id="{BF79DC7E-DC58-976D-D7F0-52519E0983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57400" y="4191000"/>
              <a:ext cx="4159250" cy="1182688"/>
              <a:chOff x="210" y="2736"/>
              <a:chExt cx="2620" cy="745"/>
            </a:xfrm>
          </p:grpSpPr>
          <p:graphicFrame>
            <p:nvGraphicFramePr>
              <p:cNvPr id="12" name="Object 10">
                <a:extLst>
                  <a:ext uri="{FF2B5EF4-FFF2-40B4-BE49-F238E27FC236}">
                    <a16:creationId xmlns:a16="http://schemas.microsoft.com/office/drawing/2014/main" id="{C3992FF6-4305-97CA-B329-1FA16E0FA95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40" y="2736"/>
              <a:ext cx="907" cy="3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" imgW="12293600" imgH="5270500" progId="Equation.3">
                      <p:embed/>
                    </p:oleObj>
                  </mc:Choice>
                  <mc:Fallback>
                    <p:oleObj name="Equation" r:id="rId6" imgW="12293600" imgH="5270500" progId="Equation.3">
                      <p:embed/>
                      <p:pic>
                        <p:nvPicPr>
                          <p:cNvPr id="12" name="Object 10">
                            <a:extLst>
                              <a:ext uri="{FF2B5EF4-FFF2-40B4-BE49-F238E27FC236}">
                                <a16:creationId xmlns:a16="http://schemas.microsoft.com/office/drawing/2014/main" id="{C3992FF6-4305-97CA-B329-1FA16E0FA95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0" y="2736"/>
                            <a:ext cx="907" cy="3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3" name="Object 11">
                <a:extLst>
                  <a:ext uri="{FF2B5EF4-FFF2-40B4-BE49-F238E27FC236}">
                    <a16:creationId xmlns:a16="http://schemas.microsoft.com/office/drawing/2014/main" id="{39FAF907-BFF1-668A-8934-8CDD9960C30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10" y="3072"/>
              <a:ext cx="1274" cy="40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8" imgW="17259300" imgH="5562600" progId="Equation.3">
                      <p:embed/>
                    </p:oleObj>
                  </mc:Choice>
                  <mc:Fallback>
                    <p:oleObj name="Equation" r:id="rId8" imgW="17259300" imgH="5562600" progId="Equation.3">
                      <p:embed/>
                      <p:pic>
                        <p:nvPicPr>
                          <p:cNvPr id="13" name="Object 11">
                            <a:extLst>
                              <a:ext uri="{FF2B5EF4-FFF2-40B4-BE49-F238E27FC236}">
                                <a16:creationId xmlns:a16="http://schemas.microsoft.com/office/drawing/2014/main" id="{39FAF907-BFF1-668A-8934-8CDD9960C30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10" y="3072"/>
                            <a:ext cx="1274" cy="40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4" name="Text Box 12">
                <a:extLst>
                  <a:ext uri="{FF2B5EF4-FFF2-40B4-BE49-F238E27FC236}">
                    <a16:creationId xmlns:a16="http://schemas.microsoft.com/office/drawing/2014/main" id="{D5F9988B-26A3-C185-CE8D-1136F17781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70" y="2845"/>
                <a:ext cx="1160" cy="5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66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it-IT" sz="2000">
                    <a:solidFill>
                      <a:srgbClr val="00187E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~ 60% (SCRF)</a:t>
                </a:r>
              </a:p>
              <a:p>
                <a:endParaRPr lang="en-US" altLang="it-IT" sz="1600">
                  <a:solidFill>
                    <a:srgbClr val="00187E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it-IT" sz="2000">
                    <a:solidFill>
                      <a:srgbClr val="00187E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~ 50%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85885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8EEE581-2C6F-8F2A-3EF7-606EDED48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Contents</a:t>
            </a:r>
            <a:endParaRPr lang="it-IT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10C5AC3-50BA-BA5A-C958-CBC9B722D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81B9DE2-426A-46C0-C193-53DC570CB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4969606-A68F-4DFF-8CED-82A6A9289498}" type="slidenum">
              <a:rPr lang="en-US" altLang="it-IT" smtClean="0"/>
              <a:pPr>
                <a:defRPr/>
              </a:pPr>
              <a:t>3</a:t>
            </a:fld>
            <a:endParaRPr lang="en-US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27C1AED-5BE8-66E5-031B-F91EDC521E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DA079D0-CBA6-D589-39E6-0292D0D87A6F}"/>
              </a:ext>
            </a:extLst>
          </p:cNvPr>
          <p:cNvSpPr/>
          <p:nvPr/>
        </p:nvSpPr>
        <p:spPr>
          <a:xfrm>
            <a:off x="1618191" y="1752600"/>
            <a:ext cx="8955617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TESLA Collaboration Framework 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TTF and the Free-Electro Laser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Development of TESLA and XFEL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XFEL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Approval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TESLA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going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ILC</a:t>
            </a:r>
          </a:p>
        </p:txBody>
      </p:sp>
    </p:spTree>
    <p:extLst>
      <p:ext uri="{BB962C8B-B14F-4D97-AF65-F5344CB8AC3E}">
        <p14:creationId xmlns:p14="http://schemas.microsoft.com/office/powerpoint/2010/main" val="31352629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17BF93-CB11-D0AA-594B-8A2F172EB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The Luminosity Issue: LEP vs ILC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867B0F6-AD72-FF74-013D-9F1E2AF60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FD5BCCB-53A9-C779-C5C3-49C04DD7A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30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910B2B2-F8FE-11EC-21A2-489B559D1E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CB1A91C6-037A-3EFF-D5AF-3BE434F00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910490"/>
            <a:ext cx="8534399" cy="365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042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425575">
              <a:tabLst>
                <a:tab pos="1042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616075">
              <a:tabLst>
                <a:tab pos="1042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06575">
              <a:tabLst>
                <a:tab pos="1042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97075">
              <a:tabLst>
                <a:tab pos="1042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54275" fontAlgn="base">
              <a:spcBef>
                <a:spcPct val="0"/>
              </a:spcBef>
              <a:spcAft>
                <a:spcPct val="0"/>
              </a:spcAft>
              <a:tabLst>
                <a:tab pos="1042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11475" fontAlgn="base">
              <a:spcBef>
                <a:spcPct val="0"/>
              </a:spcBef>
              <a:spcAft>
                <a:spcPct val="0"/>
              </a:spcAft>
              <a:tabLst>
                <a:tab pos="1042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68675" fontAlgn="base">
              <a:spcBef>
                <a:spcPct val="0"/>
              </a:spcBef>
              <a:spcAft>
                <a:spcPct val="0"/>
              </a:spcAft>
              <a:tabLst>
                <a:tab pos="1042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25875" fontAlgn="base">
              <a:spcBef>
                <a:spcPct val="0"/>
              </a:spcBef>
              <a:spcAft>
                <a:spcPct val="0"/>
              </a:spcAft>
              <a:tabLst>
                <a:tab pos="1042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GB" altLang="it-IT" b="0" dirty="0">
                <a:solidFill>
                  <a:srgbClr val="00187E"/>
                </a:solidFill>
                <a:latin typeface="Arial" panose="020B0604020202020204" pitchFamily="34" charset="0"/>
              </a:rPr>
              <a:t>LEP </a:t>
            </a:r>
            <a:r>
              <a:rPr lang="en-GB" altLang="it-IT" sz="2800" b="0" i="1" dirty="0" err="1">
                <a:solidFill>
                  <a:srgbClr val="00187E"/>
                </a:solidFill>
              </a:rPr>
              <a:t>f</a:t>
            </a:r>
            <a:r>
              <a:rPr lang="en-GB" altLang="it-IT" sz="2800" b="0" i="1" baseline="-25000" dirty="0" err="1">
                <a:solidFill>
                  <a:srgbClr val="00187E"/>
                </a:solidFill>
              </a:rPr>
              <a:t>rep</a:t>
            </a:r>
            <a:r>
              <a:rPr lang="en-GB" altLang="it-IT" b="0" dirty="0">
                <a:solidFill>
                  <a:srgbClr val="00187E"/>
                </a:solidFill>
                <a:latin typeface="Arial" panose="020B0604020202020204" pitchFamily="34" charset="0"/>
              </a:rPr>
              <a:t> = 44 kHz </a:t>
            </a:r>
          </a:p>
          <a:p>
            <a:pPr eaLnBrk="0" hangingPunct="0">
              <a:spcBef>
                <a:spcPct val="50000"/>
              </a:spcBef>
            </a:pPr>
            <a:r>
              <a:rPr lang="en-GB" altLang="it-IT" b="0" dirty="0">
                <a:solidFill>
                  <a:srgbClr val="00187E"/>
                </a:solidFill>
                <a:latin typeface="Arial" panose="020B0604020202020204" pitchFamily="34" charset="0"/>
              </a:rPr>
              <a:t>ILC </a:t>
            </a:r>
            <a:r>
              <a:rPr lang="en-GB" altLang="it-IT" sz="2800" b="0" i="1" dirty="0" err="1">
                <a:solidFill>
                  <a:srgbClr val="00187E"/>
                </a:solidFill>
              </a:rPr>
              <a:t>f</a:t>
            </a:r>
            <a:r>
              <a:rPr lang="en-GB" altLang="it-IT" sz="2800" b="0" i="1" baseline="-25000" dirty="0" err="1">
                <a:solidFill>
                  <a:srgbClr val="00187E"/>
                </a:solidFill>
              </a:rPr>
              <a:t>rep</a:t>
            </a:r>
            <a:r>
              <a:rPr lang="en-GB" altLang="it-IT" b="0" dirty="0">
                <a:solidFill>
                  <a:srgbClr val="00187E"/>
                </a:solidFill>
                <a:latin typeface="Arial" panose="020B0604020202020204" pitchFamily="34" charset="0"/>
              </a:rPr>
              <a:t> 	= 5 Hz</a:t>
            </a:r>
            <a:br>
              <a:rPr lang="en-GB" altLang="it-IT" b="0" dirty="0">
                <a:solidFill>
                  <a:srgbClr val="00187E"/>
                </a:solidFill>
                <a:latin typeface="Arial" panose="020B0604020202020204" pitchFamily="34" charset="0"/>
              </a:rPr>
            </a:br>
            <a:r>
              <a:rPr lang="en-GB" altLang="it-IT" b="0" dirty="0">
                <a:solidFill>
                  <a:srgbClr val="00187E"/>
                </a:solidFill>
                <a:latin typeface="Arial" panose="020B0604020202020204" pitchFamily="34" charset="0"/>
              </a:rPr>
              <a:t>	   (power limited)</a:t>
            </a:r>
          </a:p>
          <a:p>
            <a:pPr eaLnBrk="0" hangingPunct="0">
              <a:spcBef>
                <a:spcPct val="70000"/>
              </a:spcBef>
              <a:buFont typeface="Symbol" pitchFamily="2" charset="2"/>
              <a:buNone/>
            </a:pPr>
            <a:r>
              <a:rPr lang="en-GB" altLang="it-IT" b="0" dirty="0">
                <a:solidFill>
                  <a:srgbClr val="00187E"/>
                </a:solidFill>
                <a:latin typeface="Arial" panose="020B0604020202020204" pitchFamily="34" charset="0"/>
              </a:rPr>
              <a:t>	</a:t>
            </a:r>
            <a:r>
              <a:rPr lang="en-GB" altLang="it-IT" b="0" dirty="0">
                <a:solidFill>
                  <a:srgbClr val="00187E"/>
                </a:solidFill>
                <a:latin typeface="Arial" panose="020B0604020202020204" pitchFamily="34" charset="0"/>
                <a:sym typeface="Symbol" pitchFamily="2" charset="2"/>
              </a:rPr>
              <a:t> </a:t>
            </a:r>
            <a:r>
              <a:rPr lang="en-GB" altLang="it-IT" b="0" dirty="0">
                <a:solidFill>
                  <a:srgbClr val="00187E"/>
                </a:solidFill>
                <a:latin typeface="Arial" panose="020B0604020202020204" pitchFamily="34" charset="0"/>
              </a:rPr>
              <a:t>factor 8800 in </a:t>
            </a:r>
            <a:r>
              <a:rPr lang="en-GB" altLang="it-IT" b="0" i="1" dirty="0">
                <a:solidFill>
                  <a:srgbClr val="00187E"/>
                </a:solidFill>
                <a:latin typeface="Arial" panose="020B0604020202020204" pitchFamily="34" charset="0"/>
              </a:rPr>
              <a:t>L</a:t>
            </a:r>
            <a:r>
              <a:rPr lang="en-GB" altLang="it-IT" b="0" dirty="0">
                <a:solidFill>
                  <a:srgbClr val="00187E"/>
                </a:solidFill>
                <a:latin typeface="Arial" panose="020B0604020202020204" pitchFamily="34" charset="0"/>
              </a:rPr>
              <a:t> already lost!</a:t>
            </a:r>
          </a:p>
          <a:p>
            <a:pPr eaLnBrk="0" hangingPunct="0">
              <a:spcBef>
                <a:spcPct val="70000"/>
              </a:spcBef>
              <a:buFont typeface="Symbol" pitchFamily="2" charset="2"/>
              <a:buNone/>
            </a:pPr>
            <a:endParaRPr lang="en-GB" altLang="it-IT" sz="1600" dirty="0">
              <a:solidFill>
                <a:srgbClr val="00187E"/>
              </a:solidFill>
              <a:latin typeface="Arial" panose="020B0604020202020204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GB" altLang="it-IT" b="0" dirty="0">
                <a:solidFill>
                  <a:srgbClr val="00187E"/>
                </a:solidFill>
                <a:latin typeface="Arial" panose="020B0604020202020204" pitchFamily="34" charset="0"/>
              </a:rPr>
              <a:t>Must push </a:t>
            </a:r>
            <a:r>
              <a:rPr lang="en-GB" altLang="it-IT" b="0" dirty="0">
                <a:solidFill>
                  <a:srgbClr val="CC3300"/>
                </a:solidFill>
                <a:latin typeface="Arial" panose="020B0604020202020204" pitchFamily="34" charset="0"/>
              </a:rPr>
              <a:t>very hard</a:t>
            </a:r>
            <a:r>
              <a:rPr lang="en-GB" altLang="it-IT" b="0" dirty="0">
                <a:solidFill>
                  <a:srgbClr val="00187E"/>
                </a:solidFill>
                <a:latin typeface="Arial" panose="020B0604020202020204" pitchFamily="34" charset="0"/>
              </a:rPr>
              <a:t> on beam cross-section at collision:</a:t>
            </a:r>
          </a:p>
          <a:p>
            <a:pPr eaLnBrk="0" hangingPunct="0">
              <a:spcBef>
                <a:spcPct val="50000"/>
              </a:spcBef>
            </a:pPr>
            <a:endParaRPr lang="en-GB" altLang="it-IT" sz="2000" dirty="0">
              <a:solidFill>
                <a:srgbClr val="00187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A4A36132-9F1B-41ED-F510-D807BCCFA4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0354" y="4174235"/>
            <a:ext cx="4295774" cy="10156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it-IT" sz="2400" dirty="0">
                <a:solidFill>
                  <a:srgbClr val="00187E"/>
                </a:solidFill>
                <a:latin typeface="Arial" panose="020B0604020202020204" pitchFamily="34" charset="0"/>
              </a:rPr>
              <a:t>LEP:</a:t>
            </a:r>
            <a:r>
              <a:rPr lang="en-US" altLang="it-IT" sz="2400" b="0" dirty="0">
                <a:solidFill>
                  <a:srgbClr val="00187E"/>
                </a:solidFill>
                <a:latin typeface="Arial" panose="020B0604020202020204" pitchFamily="34" charset="0"/>
              </a:rPr>
              <a:t> 	</a:t>
            </a:r>
            <a:r>
              <a:rPr lang="en-US" altLang="it-IT" sz="2400" b="0" i="1" dirty="0" err="1">
                <a:solidFill>
                  <a:srgbClr val="00187E"/>
                </a:solidFill>
                <a:latin typeface="Symbol" pitchFamily="2" charset="2"/>
              </a:rPr>
              <a:t>s</a:t>
            </a:r>
            <a:r>
              <a:rPr lang="en-US" altLang="it-IT" sz="2400" b="0" i="1" baseline="-25000" dirty="0" err="1">
                <a:solidFill>
                  <a:srgbClr val="00187E"/>
                </a:solidFill>
                <a:latin typeface="Arial" panose="020B0604020202020204" pitchFamily="34" charset="0"/>
              </a:rPr>
              <a:t>x</a:t>
            </a:r>
            <a:r>
              <a:rPr lang="en-US" altLang="it-IT" sz="2400" b="0" i="1" dirty="0" err="1">
                <a:solidFill>
                  <a:srgbClr val="00187E"/>
                </a:solidFill>
                <a:latin typeface="Symbol" pitchFamily="2" charset="2"/>
              </a:rPr>
              <a:t>s</a:t>
            </a:r>
            <a:r>
              <a:rPr lang="en-US" altLang="it-IT" sz="2400" b="0" i="1" baseline="-25000" dirty="0" err="1">
                <a:solidFill>
                  <a:srgbClr val="00187E"/>
                </a:solidFill>
                <a:latin typeface="Arial" panose="020B0604020202020204" pitchFamily="34" charset="0"/>
              </a:rPr>
              <a:t>y</a:t>
            </a:r>
            <a:r>
              <a:rPr lang="en-US" altLang="it-IT" sz="2400" b="0" dirty="0">
                <a:solidFill>
                  <a:srgbClr val="00187E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b="0" dirty="0">
                <a:solidFill>
                  <a:srgbClr val="00187E"/>
                </a:solidFill>
                <a:latin typeface="Arial" panose="020B0604020202020204" pitchFamily="34" charset="0"/>
                <a:sym typeface="Symbol" pitchFamily="2" charset="2"/>
              </a:rPr>
              <a:t></a:t>
            </a:r>
            <a:r>
              <a:rPr lang="en-US" altLang="it-IT" sz="2400" b="0" dirty="0">
                <a:solidFill>
                  <a:srgbClr val="00187E"/>
                </a:solidFill>
                <a:latin typeface="Arial" panose="020B0604020202020204" pitchFamily="34" charset="0"/>
              </a:rPr>
              <a:t> 130</a:t>
            </a:r>
            <a:r>
              <a:rPr lang="en-US" altLang="it-IT" sz="2400" b="0" dirty="0">
                <a:solidFill>
                  <a:srgbClr val="00187E"/>
                </a:solidFill>
                <a:latin typeface="Arial" panose="020B0604020202020204" pitchFamily="34" charset="0"/>
                <a:sym typeface="Symbol" pitchFamily="2" charset="2"/>
              </a:rPr>
              <a:t></a:t>
            </a:r>
            <a:r>
              <a:rPr lang="en-US" altLang="it-IT" sz="2400" b="0" dirty="0">
                <a:solidFill>
                  <a:srgbClr val="00187E"/>
                </a:solidFill>
                <a:latin typeface="Arial" panose="020B0604020202020204" pitchFamily="34" charset="0"/>
              </a:rPr>
              <a:t>6 </a:t>
            </a:r>
            <a:r>
              <a:rPr lang="en-US" altLang="it-IT" sz="2400" b="0" dirty="0">
                <a:solidFill>
                  <a:srgbClr val="00187E"/>
                </a:solidFill>
                <a:latin typeface="Symbol" pitchFamily="2" charset="2"/>
              </a:rPr>
              <a:t>m</a:t>
            </a:r>
            <a:r>
              <a:rPr lang="en-US" altLang="it-IT" sz="2400" b="0" dirty="0">
                <a:solidFill>
                  <a:srgbClr val="00187E"/>
                </a:solidFill>
                <a:latin typeface="Arial" panose="020B0604020202020204" pitchFamily="34" charset="0"/>
              </a:rPr>
              <a:t>m</a:t>
            </a:r>
            <a:r>
              <a:rPr lang="en-US" altLang="it-IT" sz="2400" b="0" baseline="30000" dirty="0">
                <a:solidFill>
                  <a:srgbClr val="00187E"/>
                </a:solidFill>
                <a:latin typeface="Arial" panose="020B0604020202020204" pitchFamily="34" charset="0"/>
              </a:rPr>
              <a:t>2</a:t>
            </a:r>
            <a:endParaRPr lang="en-US" altLang="it-IT" sz="2400" b="0" dirty="0">
              <a:solidFill>
                <a:srgbClr val="00187E"/>
              </a:solidFill>
              <a:latin typeface="Arial" panose="020B0604020202020204" pitchFamily="34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altLang="it-IT" sz="2400" dirty="0">
                <a:solidFill>
                  <a:srgbClr val="00187E"/>
                </a:solidFill>
                <a:latin typeface="Arial" panose="020B0604020202020204" pitchFamily="34" charset="0"/>
              </a:rPr>
              <a:t>ILC:  </a:t>
            </a:r>
            <a:r>
              <a:rPr lang="en-US" altLang="it-IT" sz="2400" b="0" dirty="0">
                <a:solidFill>
                  <a:srgbClr val="00187E"/>
                </a:solidFill>
                <a:latin typeface="Arial" panose="020B0604020202020204" pitchFamily="34" charset="0"/>
              </a:rPr>
              <a:t>	</a:t>
            </a:r>
            <a:r>
              <a:rPr lang="en-US" altLang="it-IT" sz="2400" b="0" i="1" dirty="0" err="1">
                <a:solidFill>
                  <a:srgbClr val="00187E"/>
                </a:solidFill>
                <a:latin typeface="Symbol" pitchFamily="2" charset="2"/>
              </a:rPr>
              <a:t>s</a:t>
            </a:r>
            <a:r>
              <a:rPr lang="en-US" altLang="it-IT" sz="2400" b="0" i="1" baseline="-25000" dirty="0" err="1">
                <a:solidFill>
                  <a:srgbClr val="00187E"/>
                </a:solidFill>
                <a:latin typeface="Arial" panose="020B0604020202020204" pitchFamily="34" charset="0"/>
              </a:rPr>
              <a:t>x</a:t>
            </a:r>
            <a:r>
              <a:rPr lang="en-US" altLang="it-IT" sz="2400" b="0" i="1" dirty="0" err="1">
                <a:solidFill>
                  <a:srgbClr val="00187E"/>
                </a:solidFill>
                <a:latin typeface="Symbol" pitchFamily="2" charset="2"/>
              </a:rPr>
              <a:t>s</a:t>
            </a:r>
            <a:r>
              <a:rPr lang="en-US" altLang="it-IT" sz="2400" b="0" i="1" baseline="-25000" dirty="0" err="1">
                <a:solidFill>
                  <a:srgbClr val="00187E"/>
                </a:solidFill>
                <a:latin typeface="Arial" panose="020B0604020202020204" pitchFamily="34" charset="0"/>
              </a:rPr>
              <a:t>y</a:t>
            </a:r>
            <a:r>
              <a:rPr lang="en-US" altLang="it-IT" sz="2400" b="0" dirty="0">
                <a:solidFill>
                  <a:srgbClr val="00187E"/>
                </a:solidFill>
                <a:latin typeface="Arial" panose="020B0604020202020204" pitchFamily="34" charset="0"/>
              </a:rPr>
              <a:t> </a:t>
            </a:r>
            <a:r>
              <a:rPr lang="en-US" altLang="it-IT" sz="2400" b="0" dirty="0">
                <a:solidFill>
                  <a:srgbClr val="00187E"/>
                </a:solidFill>
                <a:latin typeface="Arial" panose="020B0604020202020204" pitchFamily="34" charset="0"/>
                <a:sym typeface="Symbol" pitchFamily="2" charset="2"/>
              </a:rPr>
              <a:t></a:t>
            </a:r>
            <a:r>
              <a:rPr lang="en-US" altLang="it-IT" sz="2400" b="0" dirty="0">
                <a:solidFill>
                  <a:srgbClr val="00187E"/>
                </a:solidFill>
                <a:latin typeface="Arial" panose="020B0604020202020204" pitchFamily="34" charset="0"/>
              </a:rPr>
              <a:t> 500</a:t>
            </a:r>
            <a:r>
              <a:rPr lang="en-US" altLang="it-IT" sz="2400" b="0" dirty="0">
                <a:solidFill>
                  <a:srgbClr val="00187E"/>
                </a:solidFill>
                <a:latin typeface="Arial" panose="020B0604020202020204" pitchFamily="34" charset="0"/>
                <a:sym typeface="Symbol" pitchFamily="2" charset="2"/>
              </a:rPr>
              <a:t>(</a:t>
            </a:r>
            <a:r>
              <a:rPr lang="en-US" altLang="it-IT" sz="2400" b="0" dirty="0">
                <a:solidFill>
                  <a:srgbClr val="00187E"/>
                </a:solidFill>
                <a:latin typeface="Arial" panose="020B0604020202020204" pitchFamily="34" charset="0"/>
              </a:rPr>
              <a:t>3-5) nm</a:t>
            </a:r>
            <a:r>
              <a:rPr lang="en-US" altLang="it-IT" sz="2400" b="0" baseline="30000" dirty="0">
                <a:solidFill>
                  <a:srgbClr val="00187E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89FFA5A9-2947-C17F-254D-3BF4B228B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380892"/>
            <a:ext cx="748794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altLang="it-IT" sz="2400" dirty="0">
                <a:solidFill>
                  <a:srgbClr val="CC3300"/>
                </a:solidFill>
                <a:latin typeface="Arial" panose="020B0604020202020204" pitchFamily="34" charset="0"/>
              </a:rPr>
              <a:t>factor of 10</a:t>
            </a:r>
            <a:r>
              <a:rPr lang="en-GB" altLang="it-IT" sz="2400" baseline="30000" dirty="0">
                <a:solidFill>
                  <a:srgbClr val="CC3300"/>
                </a:solidFill>
                <a:latin typeface="Arial" panose="020B0604020202020204" pitchFamily="34" charset="0"/>
              </a:rPr>
              <a:t>6</a:t>
            </a:r>
            <a:r>
              <a:rPr lang="en-GB" altLang="it-IT" sz="2400" dirty="0">
                <a:solidFill>
                  <a:srgbClr val="CC3300"/>
                </a:solidFill>
                <a:latin typeface="Arial" panose="020B0604020202020204" pitchFamily="34" charset="0"/>
              </a:rPr>
              <a:t> gain!</a:t>
            </a:r>
            <a:br>
              <a:rPr lang="en-GB" altLang="it-IT" sz="2400" dirty="0">
                <a:solidFill>
                  <a:srgbClr val="00187E"/>
                </a:solidFill>
                <a:latin typeface="Arial" panose="020B0604020202020204" pitchFamily="34" charset="0"/>
              </a:rPr>
            </a:br>
            <a:r>
              <a:rPr lang="en-GB" altLang="it-IT" sz="2400" b="0" dirty="0">
                <a:solidFill>
                  <a:srgbClr val="00187E"/>
                </a:solidFill>
                <a:latin typeface="Arial" panose="020B0604020202020204" pitchFamily="34" charset="0"/>
              </a:rPr>
              <a:t>Needed to obtain high luminosity of a few 10</a:t>
            </a:r>
            <a:r>
              <a:rPr lang="en-GB" altLang="it-IT" sz="2400" b="0" baseline="30000" dirty="0">
                <a:solidFill>
                  <a:srgbClr val="00187E"/>
                </a:solidFill>
                <a:latin typeface="Arial" panose="020B0604020202020204" pitchFamily="34" charset="0"/>
              </a:rPr>
              <a:t>34</a:t>
            </a:r>
            <a:r>
              <a:rPr lang="en-GB" altLang="it-IT" sz="2400" b="0" dirty="0">
                <a:solidFill>
                  <a:srgbClr val="00187E"/>
                </a:solidFill>
                <a:latin typeface="Arial" panose="020B0604020202020204" pitchFamily="34" charset="0"/>
              </a:rPr>
              <a:t> cm</a:t>
            </a:r>
            <a:r>
              <a:rPr lang="en-GB" altLang="it-IT" sz="2400" b="0" baseline="30000" dirty="0">
                <a:solidFill>
                  <a:srgbClr val="00187E"/>
                </a:solidFill>
                <a:latin typeface="Arial" panose="020B0604020202020204" pitchFamily="34" charset="0"/>
              </a:rPr>
              <a:t>-2</a:t>
            </a:r>
            <a:r>
              <a:rPr lang="en-GB" altLang="it-IT" sz="2400" b="0" dirty="0">
                <a:solidFill>
                  <a:srgbClr val="00187E"/>
                </a:solidFill>
                <a:latin typeface="Arial" panose="020B0604020202020204" pitchFamily="34" charset="0"/>
              </a:rPr>
              <a:t>s</a:t>
            </a:r>
            <a:r>
              <a:rPr lang="en-GB" altLang="it-IT" sz="2400" b="0" baseline="30000" dirty="0">
                <a:solidFill>
                  <a:srgbClr val="00187E"/>
                </a:solidFill>
                <a:latin typeface="Arial" panose="020B0604020202020204" pitchFamily="34" charset="0"/>
              </a:rPr>
              <a:t>-1</a:t>
            </a:r>
          </a:p>
        </p:txBody>
      </p:sp>
      <p:graphicFrame>
        <p:nvGraphicFramePr>
          <p:cNvPr id="9" name="Object 6">
            <a:extLst>
              <a:ext uri="{FF2B5EF4-FFF2-40B4-BE49-F238E27FC236}">
                <a16:creationId xmlns:a16="http://schemas.microsoft.com/office/drawing/2014/main" id="{7770269D-07FB-AAD1-C37F-6F19F2D84E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51637" y="1074377"/>
          <a:ext cx="3497263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1889700" imgH="10820400" progId="Equation.3">
                  <p:embed/>
                </p:oleObj>
              </mc:Choice>
              <mc:Fallback>
                <p:oleObj name="Equation" r:id="rId2" imgW="31889700" imgH="10820400" progId="Equation.3">
                  <p:embed/>
                  <p:pic>
                    <p:nvPicPr>
                      <p:cNvPr id="9" name="Object 6">
                        <a:extLst>
                          <a:ext uri="{FF2B5EF4-FFF2-40B4-BE49-F238E27FC236}">
                            <a16:creationId xmlns:a16="http://schemas.microsoft.com/office/drawing/2014/main" id="{7770269D-07FB-AAD1-C37F-6F19F2D84E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1637" y="1074377"/>
                        <a:ext cx="3497263" cy="1187450"/>
                      </a:xfrm>
                      <a:prstGeom prst="rect">
                        <a:avLst/>
                      </a:prstGeom>
                      <a:solidFill>
                        <a:srgbClr val="DDF2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CC33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41772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23EFF9-1757-B387-8FB3-B2DB6D380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Luminosity: Beam Size &amp; Beam Power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DBE02EB-73B7-ECC0-56E7-46F77FDD0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D78C4AF-5F54-3BB0-86F2-F847B353B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31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8543CAD-E5F4-FD12-1CBA-1E341F2D57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aphicFrame>
        <p:nvGraphicFramePr>
          <p:cNvPr id="12" name="Group 3">
            <a:extLst>
              <a:ext uri="{FF2B5EF4-FFF2-40B4-BE49-F238E27FC236}">
                <a16:creationId xmlns:a16="http://schemas.microsoft.com/office/drawing/2014/main" id="{88E587A8-72E2-175F-BEC1-358D2FE079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875919"/>
              </p:ext>
            </p:extLst>
          </p:nvPr>
        </p:nvGraphicFramePr>
        <p:xfrm>
          <a:off x="1971675" y="2400318"/>
          <a:ext cx="8305800" cy="2252664"/>
        </p:xfrm>
        <a:graphic>
          <a:graphicData uri="http://schemas.openxmlformats.org/drawingml/2006/table">
            <a:tbl>
              <a:tblPr/>
              <a:tblGrid>
                <a:gridCol w="1185863">
                  <a:extLst>
                    <a:ext uri="{9D8B030D-6E8A-4147-A177-3AD203B41FA5}">
                      <a16:colId xmlns:a16="http://schemas.microsoft.com/office/drawing/2014/main" val="392432745"/>
                    </a:ext>
                  </a:extLst>
                </a:gridCol>
                <a:gridCol w="1228725">
                  <a:extLst>
                    <a:ext uri="{9D8B030D-6E8A-4147-A177-3AD203B41FA5}">
                      <a16:colId xmlns:a16="http://schemas.microsoft.com/office/drawing/2014/main" val="2731021383"/>
                    </a:ext>
                  </a:extLst>
                </a:gridCol>
                <a:gridCol w="1144587">
                  <a:extLst>
                    <a:ext uri="{9D8B030D-6E8A-4147-A177-3AD203B41FA5}">
                      <a16:colId xmlns:a16="http://schemas.microsoft.com/office/drawing/2014/main" val="3222220938"/>
                    </a:ext>
                  </a:extLst>
                </a:gridCol>
                <a:gridCol w="1187450">
                  <a:extLst>
                    <a:ext uri="{9D8B030D-6E8A-4147-A177-3AD203B41FA5}">
                      <a16:colId xmlns:a16="http://schemas.microsoft.com/office/drawing/2014/main" val="1702102655"/>
                    </a:ext>
                  </a:extLst>
                </a:gridCol>
                <a:gridCol w="1185863">
                  <a:extLst>
                    <a:ext uri="{9D8B030D-6E8A-4147-A177-3AD203B41FA5}">
                      <a16:colId xmlns:a16="http://schemas.microsoft.com/office/drawing/2014/main" val="3135928872"/>
                    </a:ext>
                  </a:extLst>
                </a:gridCol>
                <a:gridCol w="1187450">
                  <a:extLst>
                    <a:ext uri="{9D8B030D-6E8A-4147-A177-3AD203B41FA5}">
                      <a16:colId xmlns:a16="http://schemas.microsoft.com/office/drawing/2014/main" val="4207356988"/>
                    </a:ext>
                  </a:extLst>
                </a:gridCol>
                <a:gridCol w="1185862">
                  <a:extLst>
                    <a:ext uri="{9D8B030D-6E8A-4147-A177-3AD203B41FA5}">
                      <a16:colId xmlns:a16="http://schemas.microsoft.com/office/drawing/2014/main" val="2886813392"/>
                    </a:ext>
                  </a:extLst>
                </a:gridCol>
              </a:tblGrid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</a:defRPr>
                      </a:lvl1pPr>
                      <a:lvl2pPr marL="442913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804863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684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240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81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438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95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52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</a:defRPr>
                      </a:lvl1pPr>
                      <a:lvl2pPr marL="442913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804863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684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240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81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438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95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52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it-IT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[cm</a:t>
                      </a:r>
                      <a:r>
                        <a:rPr kumimoji="0" lang="en-US" altLang="it-IT" sz="14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-2</a:t>
                      </a: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 s</a:t>
                      </a:r>
                      <a:r>
                        <a:rPr kumimoji="0" lang="en-US" altLang="it-IT" sz="14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_1</a:t>
                      </a: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]</a:t>
                      </a:r>
                      <a:endParaRPr kumimoji="0" lang="en-US" altLang="it-IT" sz="1400" b="0" i="0" u="none" strike="noStrike" cap="none" normalizeH="0" baseline="3000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</a:defRPr>
                      </a:lvl1pPr>
                      <a:lvl2pPr marL="442913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804863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684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240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81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438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95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52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it-IT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f</a:t>
                      </a:r>
                      <a:r>
                        <a:rPr kumimoji="0" lang="en-US" altLang="it-IT" sz="1800" b="0" i="1" u="none" strike="noStrike" cap="none" normalizeH="0" baseline="-2500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rep</a:t>
                      </a:r>
                      <a:r>
                        <a:rPr kumimoji="0" lang="en-US" altLang="it-IT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[s</a:t>
                      </a:r>
                      <a:r>
                        <a:rPr kumimoji="0" lang="en-US" altLang="it-IT" sz="14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-1</a:t>
                      </a: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</a:defRPr>
                      </a:lvl1pPr>
                      <a:lvl2pPr marL="442913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804863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684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240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81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438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95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52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it-IT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n</a:t>
                      </a:r>
                      <a:r>
                        <a:rPr kumimoji="0" lang="en-US" altLang="it-IT" sz="1800" b="0" i="1" u="none" strike="noStrike" cap="none" normalizeH="0" baseline="-2500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</a:defRPr>
                      </a:lvl1pPr>
                      <a:lvl2pPr marL="442913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804863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684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240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81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438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95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52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it-IT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N</a:t>
                      </a: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[10</a:t>
                      </a:r>
                      <a:r>
                        <a:rPr kumimoji="0" lang="en-US" altLang="it-IT" sz="14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</a:defRPr>
                      </a:lvl1pPr>
                      <a:lvl2pPr marL="442913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804863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684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240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81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438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95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52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it-IT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Symbol" pitchFamily="2" charset="2"/>
                        </a:rPr>
                        <a:t>s</a:t>
                      </a:r>
                      <a:r>
                        <a:rPr kumimoji="0" lang="en-US" altLang="it-IT" sz="1800" b="0" i="1" u="none" strike="noStrike" cap="none" normalizeH="0" baseline="-2500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[</a:t>
                      </a: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Symbol" pitchFamily="2" charset="2"/>
                        </a:rPr>
                        <a:t>m</a:t>
                      </a: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m]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</a:defRPr>
                      </a:lvl1pPr>
                      <a:lvl2pPr marL="442913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804863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684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240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81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438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95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52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it-IT" sz="1800" b="0" i="1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Symbol" pitchFamily="2" charset="2"/>
                        </a:rPr>
                        <a:t>s</a:t>
                      </a:r>
                      <a:r>
                        <a:rPr kumimoji="0" lang="en-US" altLang="it-IT" sz="1800" b="0" i="1" u="none" strike="noStrike" cap="none" normalizeH="0" baseline="-2500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y</a:t>
                      </a: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[</a:t>
                      </a: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Symbol" pitchFamily="2" charset="2"/>
                        </a:rPr>
                        <a:t>m</a:t>
                      </a:r>
                      <a:r>
                        <a:rPr kumimoji="0" lang="en-US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m]</a:t>
                      </a:r>
                      <a:endParaRPr kumimoji="0" lang="en-US" altLang="it-IT" sz="1800" b="0" i="0" u="none" strike="noStrike" cap="none" normalizeH="0" baseline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5333332"/>
                  </a:ext>
                </a:extLst>
              </a:tr>
              <a:tr h="430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</a:defRPr>
                      </a:lvl1pPr>
                      <a:lvl2pPr marL="442913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804863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684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240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81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438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95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52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ILC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</a:defRPr>
                      </a:lvl1pPr>
                      <a:lvl2pPr marL="442913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804863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684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240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81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438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95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52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kumimoji="0" lang="en-US" altLang="it-IT" sz="18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  <a:r>
                        <a:rPr kumimoji="0" lang="en-US" altLang="it-IT" sz="18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</a:defRPr>
                      </a:lvl1pPr>
                      <a:lvl2pPr marL="442913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804863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684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240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81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438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95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52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</a:defRPr>
                      </a:lvl1pPr>
                      <a:lvl2pPr marL="442913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804863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684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240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81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438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95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52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3000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</a:defRPr>
                      </a:lvl1pPr>
                      <a:lvl2pPr marL="442913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804863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684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240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81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438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95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52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</a:defRPr>
                      </a:lvl1pPr>
                      <a:lvl2pPr marL="442913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804863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684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240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81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438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95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52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</a:defRPr>
                      </a:lvl1pPr>
                      <a:lvl2pPr marL="442913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804863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684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240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81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438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95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52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0.005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2756187"/>
                  </a:ext>
                </a:extLst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</a:defRPr>
                      </a:lvl1pPr>
                      <a:lvl2pPr marL="442913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804863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684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240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81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438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95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52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SLC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</a:defRPr>
                      </a:lvl1pPr>
                      <a:lvl2pPr marL="442913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804863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684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240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81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438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95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52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kumimoji="0" lang="en-US" altLang="it-IT" sz="18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  <a:r>
                        <a:rPr kumimoji="0" lang="en-US" altLang="it-IT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</a:defRPr>
                      </a:lvl1pPr>
                      <a:lvl2pPr marL="442913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804863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684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240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81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438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95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52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120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</a:defRPr>
                      </a:lvl1pPr>
                      <a:lvl2pPr marL="442913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804863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684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240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81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438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95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52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</a:defRPr>
                      </a:lvl1pPr>
                      <a:lvl2pPr marL="442913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804863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684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240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81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438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95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52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</a:defRPr>
                      </a:lvl1pPr>
                      <a:lvl2pPr marL="442913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804863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684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240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81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438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95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52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1.5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</a:defRPr>
                      </a:lvl1pPr>
                      <a:lvl2pPr marL="442913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804863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684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240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81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438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95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52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5020837"/>
                  </a:ext>
                </a:extLst>
              </a:tr>
              <a:tr h="431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</a:defRPr>
                      </a:lvl1pPr>
                      <a:lvl2pPr marL="442913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804863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684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240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81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438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95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52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LEP 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</a:defRPr>
                      </a:lvl1pPr>
                      <a:lvl2pPr marL="442913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804863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684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240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81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438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95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52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  <a:r>
                        <a:rPr kumimoji="0" lang="en-US" altLang="it-IT" sz="18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  <a:r>
                        <a:rPr kumimoji="0" lang="en-US" altLang="it-IT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</a:defRPr>
                      </a:lvl1pPr>
                      <a:lvl2pPr marL="442913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804863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684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240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81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438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95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52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10,000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</a:defRPr>
                      </a:lvl1pPr>
                      <a:lvl2pPr marL="442913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804863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684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240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81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438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95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52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</a:defRPr>
                      </a:lvl1pPr>
                      <a:lvl2pPr marL="442913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804863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684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240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81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438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95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52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</a:defRPr>
                      </a:lvl1pPr>
                      <a:lvl2pPr marL="442913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804863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684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240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81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438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95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52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240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</a:defRPr>
                      </a:lvl1pPr>
                      <a:lvl2pPr marL="442913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804863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684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240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81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438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95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52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2364536"/>
                  </a:ext>
                </a:extLst>
              </a:tr>
              <a:tr h="525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</a:defRPr>
                      </a:lvl1pPr>
                      <a:lvl2pPr marL="442913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804863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684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240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81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438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95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52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PEP II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</a:defRPr>
                      </a:lvl1pPr>
                      <a:lvl2pPr marL="442913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804863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684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240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81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438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95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52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r>
                        <a:rPr kumimoji="0" lang="en-US" altLang="it-IT" sz="18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  <a:r>
                        <a:rPr kumimoji="0" lang="en-US" altLang="it-IT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</a:defRPr>
                      </a:lvl1pPr>
                      <a:lvl2pPr marL="442913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804863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684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240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81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438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95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52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140,000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</a:defRPr>
                      </a:lvl1pPr>
                      <a:lvl2pPr marL="442913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804863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684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240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81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438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95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52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1700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</a:defRPr>
                      </a:lvl1pPr>
                      <a:lvl2pPr marL="442913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804863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684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240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81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438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95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52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</a:defRPr>
                      </a:lvl1pPr>
                      <a:lvl2pPr marL="442913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804863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684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240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81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438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95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52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155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120000"/>
                        <a:defRPr>
                          <a:solidFill>
                            <a:srgbClr val="000066"/>
                          </a:solidFill>
                          <a:latin typeface="Arial" panose="020B0604020202020204" pitchFamily="34" charset="0"/>
                        </a:defRPr>
                      </a:lvl1pPr>
                      <a:lvl2pPr marL="442913">
                        <a:spcBef>
                          <a:spcPct val="20000"/>
                        </a:spcBef>
                        <a:buSzPct val="60000"/>
                        <a:defRPr sz="16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804863">
                        <a:spcBef>
                          <a:spcPct val="20000"/>
                        </a:spcBef>
                        <a:buSzPct val="70000"/>
                        <a:defRPr sz="1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1684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1524000">
                        <a:spcBef>
                          <a:spcPct val="20000"/>
                        </a:spcBef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19812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4384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2895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3528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5076935"/>
                  </a:ext>
                </a:extLst>
              </a:tr>
            </a:tbl>
          </a:graphicData>
        </a:graphic>
      </p:graphicFrame>
      <p:sp>
        <p:nvSpPr>
          <p:cNvPr id="13" name="Rectangle 55">
            <a:extLst>
              <a:ext uri="{FF2B5EF4-FFF2-40B4-BE49-F238E27FC236}">
                <a16:creationId xmlns:a16="http://schemas.microsoft.com/office/drawing/2014/main" id="{80AB2C64-9CF2-A033-C88E-05DF2721A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919305"/>
            <a:ext cx="84582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120000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381000" indent="-190500">
              <a:spcBef>
                <a:spcPct val="20000"/>
              </a:spcBef>
              <a:buSzPct val="60000"/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762000" indent="-190500">
              <a:spcBef>
                <a:spcPct val="20000"/>
              </a:spcBef>
              <a:buSzPct val="70000"/>
              <a:buBlip>
                <a:blip r:embed="rId3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143000" indent="-1905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24000" indent="-1905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981200" indent="-1905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438400" indent="-1905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895600" indent="-1905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352800" indent="-19050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it-IT" i="1">
                <a:latin typeface="Times New Roman" panose="02020603050405020304" pitchFamily="18" charset="0"/>
              </a:rPr>
              <a:t>f</a:t>
            </a:r>
            <a:r>
              <a:rPr lang="en-US" altLang="it-IT" i="1" baseline="-25000">
                <a:latin typeface="Times New Roman" panose="02020603050405020304" pitchFamily="18" charset="0"/>
              </a:rPr>
              <a:t>rep</a:t>
            </a:r>
            <a:r>
              <a:rPr lang="en-US" altLang="it-IT">
                <a:latin typeface="Times New Roman" panose="02020603050405020304" pitchFamily="18" charset="0"/>
              </a:rPr>
              <a:t> </a:t>
            </a:r>
            <a:r>
              <a:rPr lang="en-US" altLang="it-IT" sz="2800" baseline="10000">
                <a:latin typeface="Times New Roman" panose="02020603050405020304" pitchFamily="18" charset="0"/>
              </a:rPr>
              <a:t>.</a:t>
            </a:r>
            <a:r>
              <a:rPr lang="en-US" altLang="it-IT">
                <a:latin typeface="Times New Roman" panose="02020603050405020304" pitchFamily="18" charset="0"/>
              </a:rPr>
              <a:t> </a:t>
            </a:r>
            <a:r>
              <a:rPr lang="en-US" altLang="it-IT" i="1">
                <a:latin typeface="Times New Roman" panose="02020603050405020304" pitchFamily="18" charset="0"/>
              </a:rPr>
              <a:t>n</a:t>
            </a:r>
            <a:r>
              <a:rPr lang="en-US" altLang="it-IT" i="1" baseline="-25000">
                <a:latin typeface="Times New Roman" panose="02020603050405020304" pitchFamily="18" charset="0"/>
              </a:rPr>
              <a:t>b</a:t>
            </a:r>
            <a:r>
              <a:rPr lang="en-US" altLang="it-IT" sz="1800"/>
              <a:t>  tends to be low in a linear collider</a:t>
            </a:r>
            <a:endParaRPr lang="en-US" altLang="it-IT" sz="1800">
              <a:sym typeface="Wingdings" pitchFamily="2" charset="2"/>
            </a:endParaRPr>
          </a:p>
          <a:p>
            <a:endParaRPr lang="en-US" altLang="it-IT">
              <a:sym typeface="Wingdings" pitchFamily="2" charset="2"/>
            </a:endParaRPr>
          </a:p>
          <a:p>
            <a:endParaRPr lang="en-US" altLang="it-IT">
              <a:sym typeface="Wingdings" pitchFamily="2" charset="2"/>
            </a:endParaRPr>
          </a:p>
          <a:p>
            <a:endParaRPr lang="en-US" altLang="it-IT">
              <a:sym typeface="Wingdings" pitchFamily="2" charset="2"/>
            </a:endParaRPr>
          </a:p>
          <a:p>
            <a:endParaRPr lang="en-US" altLang="it-IT">
              <a:sym typeface="Wingdings" pitchFamily="2" charset="2"/>
            </a:endParaRPr>
          </a:p>
          <a:p>
            <a:endParaRPr lang="en-US" altLang="it-IT">
              <a:sym typeface="Wingdings" pitchFamily="2" charset="2"/>
            </a:endParaRPr>
          </a:p>
          <a:p>
            <a:endParaRPr lang="en-US" altLang="it-IT">
              <a:sym typeface="Wingdings" pitchFamily="2" charset="2"/>
            </a:endParaRPr>
          </a:p>
          <a:p>
            <a:endParaRPr lang="en-US" altLang="it-IT" sz="1200">
              <a:sym typeface="Wingdings" pitchFamily="2" charset="2"/>
            </a:endParaRPr>
          </a:p>
          <a:p>
            <a:r>
              <a:rPr lang="en-US" altLang="it-IT" sz="1800">
                <a:sym typeface="Wingdings" pitchFamily="2" charset="2"/>
              </a:rPr>
              <a:t>The beam-beam tune shift limit is much looser in a linear collider than a storage rings  achieve luminosity with spot size and bunch charge</a:t>
            </a:r>
          </a:p>
          <a:p>
            <a:pPr lvl="1"/>
            <a:r>
              <a:rPr lang="en-US" altLang="it-IT" sz="1600">
                <a:sym typeface="Wingdings" pitchFamily="2" charset="2"/>
              </a:rPr>
              <a:t>Small spots mean small emittances, </a:t>
            </a:r>
            <a:r>
              <a:rPr lang="en-US" altLang="it-IT" sz="2000" i="1">
                <a:latin typeface="Symbol" pitchFamily="2" charset="2"/>
                <a:sym typeface="Wingdings" pitchFamily="2" charset="2"/>
              </a:rPr>
              <a:t>e</a:t>
            </a:r>
            <a:r>
              <a:rPr lang="en-US" altLang="it-IT" sz="2000" baseline="-25000">
                <a:latin typeface="Times New Roman" panose="02020603050405020304" pitchFamily="18" charset="0"/>
                <a:sym typeface="Wingdings" pitchFamily="2" charset="2"/>
              </a:rPr>
              <a:t>x,y</a:t>
            </a:r>
            <a:r>
              <a:rPr lang="en-US" altLang="it-IT" sz="1600">
                <a:sym typeface="Wingdings" pitchFamily="2" charset="2"/>
              </a:rPr>
              <a:t> and small </a:t>
            </a:r>
            <a:r>
              <a:rPr lang="en-US" altLang="it-IT" sz="2000" i="1">
                <a:latin typeface="Symbol" pitchFamily="2" charset="2"/>
                <a:sym typeface="Wingdings" pitchFamily="2" charset="2"/>
              </a:rPr>
              <a:t>b</a:t>
            </a:r>
            <a:r>
              <a:rPr lang="en-US" altLang="it-IT" sz="1600">
                <a:sym typeface="Wingdings" pitchFamily="2" charset="2"/>
              </a:rPr>
              <a:t>-functions, </a:t>
            </a:r>
            <a:r>
              <a:rPr lang="en-US" altLang="it-IT" sz="2000" i="1">
                <a:latin typeface="Symbol" pitchFamily="2" charset="2"/>
                <a:sym typeface="Wingdings" pitchFamily="2" charset="2"/>
              </a:rPr>
              <a:t>b</a:t>
            </a:r>
            <a:r>
              <a:rPr lang="en-US" altLang="it-IT" sz="2000" baseline="-25000">
                <a:latin typeface="Times New Roman" panose="02020603050405020304" pitchFamily="18" charset="0"/>
                <a:sym typeface="Wingdings" pitchFamily="2" charset="2"/>
              </a:rPr>
              <a:t>x,y</a:t>
            </a:r>
          </a:p>
        </p:txBody>
      </p:sp>
      <p:pic>
        <p:nvPicPr>
          <p:cNvPr id="14" name="Picture 56">
            <a:extLst>
              <a:ext uri="{FF2B5EF4-FFF2-40B4-BE49-F238E27FC236}">
                <a16:creationId xmlns:a16="http://schemas.microsoft.com/office/drawing/2014/main" id="{5B0E32DE-CA8E-193E-A0E4-50BC94DA4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805506"/>
            <a:ext cx="1905000" cy="49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Object 59">
            <a:extLst>
              <a:ext uri="{FF2B5EF4-FFF2-40B4-BE49-F238E27FC236}">
                <a16:creationId xmlns:a16="http://schemas.microsoft.com/office/drawing/2014/main" id="{60D137A0-3E11-7DB2-5E23-22DF206B3B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4745784"/>
              </p:ext>
            </p:extLst>
          </p:nvPr>
        </p:nvGraphicFramePr>
        <p:xfrm>
          <a:off x="4953000" y="881080"/>
          <a:ext cx="2514600" cy="115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4282400" imgH="11112500" progId="Equation.3">
                  <p:embed/>
                </p:oleObj>
              </mc:Choice>
              <mc:Fallback>
                <p:oleObj name="Equation" r:id="rId5" imgW="24282400" imgH="11112500" progId="Equation.3">
                  <p:embed/>
                  <p:pic>
                    <p:nvPicPr>
                      <p:cNvPr id="464955" name="Object 59">
                        <a:extLst>
                          <a:ext uri="{FF2B5EF4-FFF2-40B4-BE49-F238E27FC236}">
                            <a16:creationId xmlns:a16="http://schemas.microsoft.com/office/drawing/2014/main" id="{26030FF0-6997-DBD6-13B8-2C3A7D8E61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881080"/>
                        <a:ext cx="2514600" cy="1157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3572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C18A2F-AB38-610F-8CAC-32226E547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Emittance and Phase Space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2EB42E5-0CB2-F660-4F2A-7F1850D66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BD66FCE-7133-BFAB-C516-E859A412A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32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FBE9AD8-C0D8-EF75-F46A-476F93FB45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5489D14-B998-DC48-420D-BE2C720DB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4" t="4048" r="7341" b="14929"/>
          <a:stretch>
            <a:fillRect/>
          </a:stretch>
        </p:blipFill>
        <p:spPr bwMode="auto">
          <a:xfrm>
            <a:off x="5791200" y="1371600"/>
            <a:ext cx="4572000" cy="326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CFB2889E-D95E-7ACE-F9D8-DAAAC068165F}"/>
              </a:ext>
            </a:extLst>
          </p:cNvPr>
          <p:cNvSpPr txBox="1">
            <a:spLocks noChangeArrowheads="1"/>
          </p:cNvSpPr>
          <p:nvPr/>
        </p:nvSpPr>
        <p:spPr>
          <a:xfrm>
            <a:off x="599017" y="914400"/>
            <a:ext cx="10947400" cy="5334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4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4"/>
              </a:buBlip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it-IT" b="0" kern="0"/>
              <a:t>Beta function </a:t>
            </a:r>
            <a:r>
              <a:rPr lang="en-US" altLang="it-IT" b="0" kern="0">
                <a:solidFill>
                  <a:srgbClr val="CC3300"/>
                </a:solidFill>
                <a:latin typeface="Symbol" pitchFamily="2" charset="2"/>
              </a:rPr>
              <a:t>b</a:t>
            </a:r>
            <a:r>
              <a:rPr lang="en-US" altLang="it-IT" b="0" kern="0">
                <a:solidFill>
                  <a:srgbClr val="CC3300"/>
                </a:solidFill>
              </a:rPr>
              <a:t> characterize optics</a:t>
            </a:r>
          </a:p>
          <a:p>
            <a:pPr>
              <a:lnSpc>
                <a:spcPct val="90000"/>
              </a:lnSpc>
            </a:pPr>
            <a:endParaRPr lang="en-US" altLang="it-IT" sz="1000" b="0" kern="0"/>
          </a:p>
          <a:p>
            <a:pPr>
              <a:lnSpc>
                <a:spcPct val="90000"/>
              </a:lnSpc>
            </a:pPr>
            <a:r>
              <a:rPr lang="en-US" altLang="it-IT" b="0" kern="0">
                <a:solidFill>
                  <a:srgbClr val="CC3300"/>
                </a:solidFill>
              </a:rPr>
              <a:t>Emittance </a:t>
            </a:r>
            <a:r>
              <a:rPr lang="en-US" altLang="it-IT" sz="2800" b="0" kern="0">
                <a:solidFill>
                  <a:schemeClr val="tx1"/>
                </a:solidFill>
                <a:latin typeface="Symbol" pitchFamily="2" charset="2"/>
              </a:rPr>
              <a:t>e</a:t>
            </a:r>
            <a:r>
              <a:rPr lang="en-US" altLang="it-IT" b="0" kern="0">
                <a:solidFill>
                  <a:schemeClr val="tx1"/>
                </a:solidFill>
              </a:rPr>
              <a:t> </a:t>
            </a:r>
            <a:r>
              <a:rPr lang="en-US" altLang="it-IT" b="0" kern="0"/>
              <a:t>is phase </a:t>
            </a:r>
            <a:br>
              <a:rPr lang="en-US" altLang="it-IT" b="0" kern="0"/>
            </a:br>
            <a:r>
              <a:rPr lang="en-US" altLang="it-IT" b="0" kern="0"/>
              <a:t>space volume of the </a:t>
            </a:r>
            <a:br>
              <a:rPr lang="en-US" altLang="it-IT" b="0" kern="0"/>
            </a:br>
            <a:r>
              <a:rPr lang="en-US" altLang="it-IT" b="0" kern="0"/>
              <a:t>beam – optics analogy</a:t>
            </a:r>
            <a:br>
              <a:rPr lang="en-US" altLang="it-IT" b="0" kern="0"/>
            </a:br>
            <a:r>
              <a:rPr lang="en-US" altLang="it-IT" b="0" kern="0"/>
              <a:t>is the </a:t>
            </a:r>
            <a:r>
              <a:rPr lang="en-US" altLang="it-IT" b="0" kern="0">
                <a:solidFill>
                  <a:srgbClr val="CC3300"/>
                </a:solidFill>
              </a:rPr>
              <a:t>wavelength</a:t>
            </a:r>
          </a:p>
          <a:p>
            <a:pPr>
              <a:lnSpc>
                <a:spcPct val="90000"/>
              </a:lnSpc>
            </a:pPr>
            <a:endParaRPr lang="en-US" altLang="it-IT" sz="1000" b="0" kern="0"/>
          </a:p>
          <a:p>
            <a:pPr>
              <a:lnSpc>
                <a:spcPct val="90000"/>
              </a:lnSpc>
            </a:pPr>
            <a:r>
              <a:rPr lang="en-US" altLang="it-IT" b="0" kern="0">
                <a:solidFill>
                  <a:srgbClr val="CC3300"/>
                </a:solidFill>
              </a:rPr>
              <a:t>Tilt</a:t>
            </a:r>
            <a:r>
              <a:rPr lang="en-US" altLang="it-IT" b="0" kern="0"/>
              <a:t> is parameterized with </a:t>
            </a:r>
            <a:r>
              <a:rPr lang="en-US" altLang="it-IT" b="0" kern="0">
                <a:solidFill>
                  <a:schemeClr val="tx1"/>
                </a:solidFill>
                <a:latin typeface="Symbol" pitchFamily="2" charset="2"/>
              </a:rPr>
              <a:t>a</a:t>
            </a:r>
          </a:p>
          <a:p>
            <a:pPr>
              <a:lnSpc>
                <a:spcPct val="90000"/>
              </a:lnSpc>
            </a:pPr>
            <a:endParaRPr lang="en-US" altLang="it-IT" sz="1000" b="0" kern="0"/>
          </a:p>
          <a:p>
            <a:pPr>
              <a:lnSpc>
                <a:spcPct val="90000"/>
              </a:lnSpc>
            </a:pPr>
            <a:r>
              <a:rPr lang="en-US" altLang="it-IT" b="0" kern="0">
                <a:solidFill>
                  <a:srgbClr val="CC3300"/>
                </a:solidFill>
              </a:rPr>
              <a:t>Beam size</a:t>
            </a:r>
            <a:r>
              <a:rPr lang="en-US" altLang="it-IT" b="0" kern="0"/>
              <a:t>: </a:t>
            </a:r>
            <a:r>
              <a:rPr lang="en-US" altLang="it-IT" sz="2800" b="0" kern="0">
                <a:solidFill>
                  <a:schemeClr val="tx1"/>
                </a:solidFill>
              </a:rPr>
              <a:t>(</a:t>
            </a:r>
            <a:r>
              <a:rPr lang="en-US" altLang="it-IT" sz="2800" b="0" kern="0">
                <a:solidFill>
                  <a:schemeClr val="tx1"/>
                </a:solidFill>
                <a:latin typeface="Symbol" pitchFamily="2" charset="2"/>
              </a:rPr>
              <a:t>e b)</a:t>
            </a:r>
            <a:r>
              <a:rPr lang="en-US" altLang="it-IT" sz="2800" b="0" kern="0" baseline="30000">
                <a:solidFill>
                  <a:schemeClr val="tx1"/>
                </a:solidFill>
                <a:latin typeface="Symbol" pitchFamily="2" charset="2"/>
              </a:rPr>
              <a:t>1/2</a:t>
            </a:r>
            <a:r>
              <a:rPr lang="en-US" altLang="it-IT" b="0" kern="0"/>
              <a:t> </a:t>
            </a:r>
          </a:p>
          <a:p>
            <a:pPr>
              <a:lnSpc>
                <a:spcPct val="90000"/>
              </a:lnSpc>
            </a:pPr>
            <a:r>
              <a:rPr lang="en-US" altLang="it-IT" b="0" kern="0">
                <a:solidFill>
                  <a:srgbClr val="CC3300"/>
                </a:solidFill>
              </a:rPr>
              <a:t>Divergence</a:t>
            </a:r>
            <a:r>
              <a:rPr lang="en-US" altLang="it-IT" b="0" kern="0"/>
              <a:t>: </a:t>
            </a:r>
            <a:r>
              <a:rPr lang="en-US" altLang="it-IT" sz="2800" b="0" kern="0">
                <a:solidFill>
                  <a:schemeClr val="tx1"/>
                </a:solidFill>
              </a:rPr>
              <a:t>(</a:t>
            </a:r>
            <a:r>
              <a:rPr lang="en-US" altLang="it-IT" sz="2800" b="0" kern="0">
                <a:solidFill>
                  <a:schemeClr val="tx1"/>
                </a:solidFill>
                <a:latin typeface="Symbol" pitchFamily="2" charset="2"/>
              </a:rPr>
              <a:t>e /b</a:t>
            </a:r>
            <a:r>
              <a:rPr lang="en-US" altLang="it-IT" sz="2800" b="0" kern="0">
                <a:solidFill>
                  <a:schemeClr val="tx1"/>
                </a:solidFill>
              </a:rPr>
              <a:t>)</a:t>
            </a:r>
            <a:r>
              <a:rPr lang="en-US" altLang="it-IT" sz="2800" b="0" kern="0" baseline="30000">
                <a:solidFill>
                  <a:schemeClr val="tx1"/>
                </a:solidFill>
              </a:rPr>
              <a:t>1/2</a:t>
            </a:r>
          </a:p>
          <a:p>
            <a:pPr>
              <a:lnSpc>
                <a:spcPct val="90000"/>
              </a:lnSpc>
            </a:pPr>
            <a:endParaRPr lang="en-US" altLang="it-IT" b="0" kern="0" baseline="30000"/>
          </a:p>
          <a:p>
            <a:pPr>
              <a:lnSpc>
                <a:spcPct val="90000"/>
              </a:lnSpc>
            </a:pPr>
            <a:r>
              <a:rPr lang="en-US" altLang="it-IT" b="0" kern="0"/>
              <a:t>Squeeze on beam size </a:t>
            </a:r>
            <a:r>
              <a:rPr lang="en-US" altLang="it-IT" b="0" kern="0">
                <a:sym typeface="Wingdings" pitchFamily="2" charset="2"/>
              </a:rPr>
              <a:t> increase angular divergence</a:t>
            </a:r>
          </a:p>
          <a:p>
            <a:pPr>
              <a:lnSpc>
                <a:spcPct val="90000"/>
              </a:lnSpc>
            </a:pPr>
            <a:r>
              <a:rPr lang="en-US" altLang="it-IT" b="0" kern="0">
                <a:sym typeface="Wingdings" pitchFamily="2" charset="2"/>
              </a:rPr>
              <a:t>Beam emittance is not conserved during acceleration  normalized emittance should be </a:t>
            </a:r>
            <a:r>
              <a:rPr lang="en-US" altLang="it-IT" sz="2800" b="0" kern="0">
                <a:solidFill>
                  <a:schemeClr val="tx1"/>
                </a:solidFill>
                <a:latin typeface="Symbol" pitchFamily="2" charset="2"/>
                <a:sym typeface="Wingdings" pitchFamily="2" charset="2"/>
              </a:rPr>
              <a:t>ge</a:t>
            </a:r>
            <a:endParaRPr lang="en-US" altLang="it-IT" sz="2800" b="0" kern="0" dirty="0">
              <a:solidFill>
                <a:schemeClr val="tx1"/>
              </a:solidFill>
              <a:latin typeface="Symbol" pitchFamily="2" charset="2"/>
              <a:sym typeface="Wingdings" pitchFamily="2" charset="2"/>
            </a:endParaRPr>
          </a:p>
        </p:txBody>
      </p:sp>
      <p:graphicFrame>
        <p:nvGraphicFramePr>
          <p:cNvPr id="8" name="Object 5">
            <a:extLst>
              <a:ext uri="{FF2B5EF4-FFF2-40B4-BE49-F238E27FC236}">
                <a16:creationId xmlns:a16="http://schemas.microsoft.com/office/drawing/2014/main" id="{BE994593-3423-F5BF-2BC9-CC7AB3615A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20000" y="4343400"/>
          <a:ext cx="2751138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1597600" imgH="6731000" progId="Equation.3">
                  <p:embed/>
                </p:oleObj>
              </mc:Choice>
              <mc:Fallback>
                <p:oleObj name="Equation" r:id="rId5" imgW="31597600" imgH="6731000" progId="Equation.3">
                  <p:embed/>
                  <p:pic>
                    <p:nvPicPr>
                      <p:cNvPr id="466949" name="Object 5">
                        <a:extLst>
                          <a:ext uri="{FF2B5EF4-FFF2-40B4-BE49-F238E27FC236}">
                            <a16:creationId xmlns:a16="http://schemas.microsoft.com/office/drawing/2014/main" id="{9A85E587-A10F-94FD-54F1-023F550A30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4343400"/>
                        <a:ext cx="2751138" cy="58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93397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7C8F97-F371-FD5B-8517-2830C450A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Drawback: all Linear Colliders are pulsed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16C7EF4-B306-A7A0-D02E-87645B961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4D7A3B3-DE68-C209-B7C1-F622AA43C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33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F40BBF5-5E63-1121-C26E-E283F67BA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E4B0DBBB-116E-150A-6368-5B3A87FA5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40" y="924449"/>
            <a:ext cx="9502769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55600" indent="-355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084263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72085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2357438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994025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3451225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908425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4365625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822825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it-IT" b="0" dirty="0">
                <a:solidFill>
                  <a:srgbClr val="002060"/>
                </a:solidFill>
                <a:latin typeface="+mn-lt"/>
              </a:rPr>
              <a:t>All the LCs must be pulsed machines to improve efficiency. As a result: </a:t>
            </a:r>
          </a:p>
          <a:p>
            <a:pPr marL="285750" indent="-285750">
              <a:spcBef>
                <a:spcPct val="1000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altLang="it-IT" sz="2000" b="0" dirty="0">
                <a:solidFill>
                  <a:srgbClr val="002060"/>
                </a:solidFill>
                <a:latin typeface="+mn-lt"/>
              </a:rPr>
              <a:t>duty factors are small </a:t>
            </a:r>
          </a:p>
          <a:p>
            <a:pPr marL="285750" indent="-285750">
              <a:spcBef>
                <a:spcPct val="1000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altLang="it-IT" sz="2000" b="0" dirty="0">
                <a:solidFill>
                  <a:srgbClr val="002060"/>
                </a:solidFill>
                <a:latin typeface="+mn-lt"/>
              </a:rPr>
              <a:t>pulse peak powers can be very large</a:t>
            </a:r>
            <a:endParaRPr lang="en-US" altLang="it-IT" sz="2000" b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FFC0A5F3-EEE9-4945-ECBD-7A2DB5436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0556" y="2769923"/>
            <a:ext cx="1296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it-IT" sz="18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 Pulse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D3B1FE07-90F3-1CD7-5A0A-443D6C21A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931" y="4041510"/>
            <a:ext cx="1654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it-IT" sz="18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Bunch Train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7277E94A-7489-847E-91AF-4F8CDE616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9881" y="5067035"/>
            <a:ext cx="18113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it-IT" sz="18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Loading</a:t>
            </a:r>
          </a:p>
        </p:txBody>
      </p:sp>
      <p:grpSp>
        <p:nvGrpSpPr>
          <p:cNvPr id="10" name="Group 6">
            <a:extLst>
              <a:ext uri="{FF2B5EF4-FFF2-40B4-BE49-F238E27FC236}">
                <a16:creationId xmlns:a16="http://schemas.microsoft.com/office/drawing/2014/main" id="{5090150D-53E1-0A8F-210C-87A82650E208}"/>
              </a:ext>
            </a:extLst>
          </p:cNvPr>
          <p:cNvGrpSpPr>
            <a:grpSpLocks/>
          </p:cNvGrpSpPr>
          <p:nvPr/>
        </p:nvGrpSpPr>
        <p:grpSpPr bwMode="auto">
          <a:xfrm>
            <a:off x="1922993" y="2341298"/>
            <a:ext cx="7010400" cy="3886200"/>
            <a:chOff x="384" y="1296"/>
            <a:chExt cx="4416" cy="2448"/>
          </a:xfrm>
        </p:grpSpPr>
        <p:sp>
          <p:nvSpPr>
            <p:cNvPr id="11" name="Line 7">
              <a:extLst>
                <a:ext uri="{FF2B5EF4-FFF2-40B4-BE49-F238E27FC236}">
                  <a16:creationId xmlns:a16="http://schemas.microsoft.com/office/drawing/2014/main" id="{3A722682-9A45-4D27-3EE8-C82AA83BFE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92" y="1536"/>
              <a:ext cx="96" cy="0"/>
            </a:xfrm>
            <a:prstGeom prst="line">
              <a:avLst/>
            </a:prstGeom>
            <a:noFill/>
            <a:ln w="254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it-IT"/>
            </a:p>
          </p:txBody>
        </p:sp>
        <p:grpSp>
          <p:nvGrpSpPr>
            <p:cNvPr id="12" name="Group 8">
              <a:extLst>
                <a:ext uri="{FF2B5EF4-FFF2-40B4-BE49-F238E27FC236}">
                  <a16:creationId xmlns:a16="http://schemas.microsoft.com/office/drawing/2014/main" id="{FF1B2C14-B78D-8315-67A9-6D3D167D85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1296"/>
              <a:ext cx="4176" cy="816"/>
              <a:chOff x="576" y="1440"/>
              <a:chExt cx="4176" cy="816"/>
            </a:xfrm>
          </p:grpSpPr>
          <p:sp>
            <p:nvSpPr>
              <p:cNvPr id="114" name="Line 9">
                <a:extLst>
                  <a:ext uri="{FF2B5EF4-FFF2-40B4-BE49-F238E27FC236}">
                    <a16:creationId xmlns:a16="http://schemas.microsoft.com/office/drawing/2014/main" id="{8A4991AA-87C2-5DA0-977E-74E7D17A42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2016"/>
                <a:ext cx="336" cy="0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15" name="Line 10">
                <a:extLst>
                  <a:ext uri="{FF2B5EF4-FFF2-40B4-BE49-F238E27FC236}">
                    <a16:creationId xmlns:a16="http://schemas.microsoft.com/office/drawing/2014/main" id="{29B34493-A561-DECE-5B55-A3CA0DBFCF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12" y="1680"/>
                <a:ext cx="0" cy="336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16" name="Line 11">
                <a:extLst>
                  <a:ext uri="{FF2B5EF4-FFF2-40B4-BE49-F238E27FC236}">
                    <a16:creationId xmlns:a16="http://schemas.microsoft.com/office/drawing/2014/main" id="{14717FC8-6D60-63AF-5628-5E66D2D33A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" y="1680"/>
                <a:ext cx="96" cy="0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17" name="Line 12">
                <a:extLst>
                  <a:ext uri="{FF2B5EF4-FFF2-40B4-BE49-F238E27FC236}">
                    <a16:creationId xmlns:a16="http://schemas.microsoft.com/office/drawing/2014/main" id="{53697539-0999-40FC-A281-EF14A6F7C3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08" y="1680"/>
                <a:ext cx="0" cy="336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18" name="Line 13">
                <a:extLst>
                  <a:ext uri="{FF2B5EF4-FFF2-40B4-BE49-F238E27FC236}">
                    <a16:creationId xmlns:a16="http://schemas.microsoft.com/office/drawing/2014/main" id="{08E4A697-C3AB-E180-C06D-413F95B8C2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2016"/>
                <a:ext cx="1584" cy="0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19" name="Line 14">
                <a:extLst>
                  <a:ext uri="{FF2B5EF4-FFF2-40B4-BE49-F238E27FC236}">
                    <a16:creationId xmlns:a16="http://schemas.microsoft.com/office/drawing/2014/main" id="{6218859C-8AA4-BAEB-2772-70C3089C5E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92" y="1680"/>
                <a:ext cx="0" cy="336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20" name="Line 15">
                <a:extLst>
                  <a:ext uri="{FF2B5EF4-FFF2-40B4-BE49-F238E27FC236}">
                    <a16:creationId xmlns:a16="http://schemas.microsoft.com/office/drawing/2014/main" id="{8BFFCEC6-9C55-F6D2-F61F-110A585A5F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88" y="1680"/>
                <a:ext cx="0" cy="336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21" name="Line 16">
                <a:extLst>
                  <a:ext uri="{FF2B5EF4-FFF2-40B4-BE49-F238E27FC236}">
                    <a16:creationId xmlns:a16="http://schemas.microsoft.com/office/drawing/2014/main" id="{AA1B1EF0-6328-55C1-7668-149F35FEA3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8" y="2016"/>
                <a:ext cx="1584" cy="0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22" name="Line 17">
                <a:extLst>
                  <a:ext uri="{FF2B5EF4-FFF2-40B4-BE49-F238E27FC236}">
                    <a16:creationId xmlns:a16="http://schemas.microsoft.com/office/drawing/2014/main" id="{E3CA4401-B4D8-26A9-2D9E-62227BFC33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72" y="1680"/>
                <a:ext cx="0" cy="336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23" name="Line 18">
                <a:extLst>
                  <a:ext uri="{FF2B5EF4-FFF2-40B4-BE49-F238E27FC236}">
                    <a16:creationId xmlns:a16="http://schemas.microsoft.com/office/drawing/2014/main" id="{15257193-B971-584D-3EA1-3A771E5A8F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2" y="1680"/>
                <a:ext cx="96" cy="0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24" name="Line 19">
                <a:extLst>
                  <a:ext uri="{FF2B5EF4-FFF2-40B4-BE49-F238E27FC236}">
                    <a16:creationId xmlns:a16="http://schemas.microsoft.com/office/drawing/2014/main" id="{64462C9B-87BA-39BE-74E4-9FE2242513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68" y="1680"/>
                <a:ext cx="0" cy="336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25" name="Line 20">
                <a:extLst>
                  <a:ext uri="{FF2B5EF4-FFF2-40B4-BE49-F238E27FC236}">
                    <a16:creationId xmlns:a16="http://schemas.microsoft.com/office/drawing/2014/main" id="{3D7BE98C-664E-691A-9F14-B0D321B283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68" y="2016"/>
                <a:ext cx="384" cy="0"/>
              </a:xfrm>
              <a:prstGeom prst="line">
                <a:avLst/>
              </a:prstGeom>
              <a:noFill/>
              <a:ln w="254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26" name="Line 21">
                <a:extLst>
                  <a:ext uri="{FF2B5EF4-FFF2-40B4-BE49-F238E27FC236}">
                    <a16:creationId xmlns:a16="http://schemas.microsoft.com/office/drawing/2014/main" id="{E0F2F22B-8937-24EC-2C52-7362B1F52C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12" y="1824"/>
                <a:ext cx="4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27" name="Line 22">
                <a:extLst>
                  <a:ext uri="{FF2B5EF4-FFF2-40B4-BE49-F238E27FC236}">
                    <a16:creationId xmlns:a16="http://schemas.microsoft.com/office/drawing/2014/main" id="{FDF6E531-32C2-A008-D05F-F5157ED0D9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08" y="1824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28" name="Text Box 23">
                <a:extLst>
                  <a:ext uri="{FF2B5EF4-FFF2-40B4-BE49-F238E27FC236}">
                    <a16:creationId xmlns:a16="http://schemas.microsoft.com/office/drawing/2014/main" id="{32B5CCD8-4749-30D1-415A-C0EFEAB711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88" y="1728"/>
                <a:ext cx="76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it-IT"/>
                  <a:t>&lt;10-200 ms</a:t>
                </a:r>
              </a:p>
            </p:txBody>
          </p:sp>
          <p:sp>
            <p:nvSpPr>
              <p:cNvPr id="129" name="Line 24">
                <a:extLst>
                  <a:ext uri="{FF2B5EF4-FFF2-40B4-BE49-F238E27FC236}">
                    <a16:creationId xmlns:a16="http://schemas.microsoft.com/office/drawing/2014/main" id="{0944F66E-6B3C-CC38-654D-BAE865A332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640" y="153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30" name="Line 25">
                <a:extLst>
                  <a:ext uri="{FF2B5EF4-FFF2-40B4-BE49-F238E27FC236}">
                    <a16:creationId xmlns:a16="http://schemas.microsoft.com/office/drawing/2014/main" id="{3F00FA72-7E3C-9396-3388-EE6AB86571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40" y="1536"/>
                <a:ext cx="2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31" name="Text Box 26">
                <a:extLst>
                  <a:ext uri="{FF2B5EF4-FFF2-40B4-BE49-F238E27FC236}">
                    <a16:creationId xmlns:a16="http://schemas.microsoft.com/office/drawing/2014/main" id="{0DBDA80C-4DAD-B5EC-7ED3-8BBCCE1DFE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28" y="1440"/>
                <a:ext cx="76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it-IT"/>
                  <a:t>&lt;1 µs-1ms</a:t>
                </a:r>
              </a:p>
            </p:txBody>
          </p:sp>
          <p:sp>
            <p:nvSpPr>
              <p:cNvPr id="132" name="Oval 27">
                <a:extLst>
                  <a:ext uri="{FF2B5EF4-FFF2-40B4-BE49-F238E27FC236}">
                    <a16:creationId xmlns:a16="http://schemas.microsoft.com/office/drawing/2014/main" id="{43884C3F-CFAF-27BE-CFA4-D6BF202F04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8" y="1584"/>
                <a:ext cx="384" cy="576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3" name="Line 28">
                <a:extLst>
                  <a:ext uri="{FF2B5EF4-FFF2-40B4-BE49-F238E27FC236}">
                    <a16:creationId xmlns:a16="http://schemas.microsoft.com/office/drawing/2014/main" id="{07EB803B-7FC3-CC96-F480-2C223D683F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20" y="2160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</p:grpSp>
        <p:grpSp>
          <p:nvGrpSpPr>
            <p:cNvPr id="13" name="Group 29">
              <a:extLst>
                <a:ext uri="{FF2B5EF4-FFF2-40B4-BE49-F238E27FC236}">
                  <a16:creationId xmlns:a16="http://schemas.microsoft.com/office/drawing/2014/main" id="{1513B641-AC69-9EED-F24B-4338362571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2112"/>
              <a:ext cx="4224" cy="576"/>
              <a:chOff x="576" y="2112"/>
              <a:chExt cx="4224" cy="576"/>
            </a:xfrm>
          </p:grpSpPr>
          <p:sp>
            <p:nvSpPr>
              <p:cNvPr id="98" name="Line 30">
                <a:extLst>
                  <a:ext uri="{FF2B5EF4-FFF2-40B4-BE49-F238E27FC236}">
                    <a16:creationId xmlns:a16="http://schemas.microsoft.com/office/drawing/2014/main" id="{3954D07E-2D16-3BEA-A5C0-2A5A013ECD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92" y="2112"/>
                <a:ext cx="17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99" name="Line 31">
                <a:extLst>
                  <a:ext uri="{FF2B5EF4-FFF2-40B4-BE49-F238E27FC236}">
                    <a16:creationId xmlns:a16="http://schemas.microsoft.com/office/drawing/2014/main" id="{660E856A-146F-9682-0C95-B565345A01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92" y="2112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00" name="Oval 32">
                <a:extLst>
                  <a:ext uri="{FF2B5EF4-FFF2-40B4-BE49-F238E27FC236}">
                    <a16:creationId xmlns:a16="http://schemas.microsoft.com/office/drawing/2014/main" id="{C336CB2B-29FD-52E0-35AF-69CFAA73F6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" y="2544"/>
                <a:ext cx="240" cy="9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1" name="Oval 33">
                <a:extLst>
                  <a:ext uri="{FF2B5EF4-FFF2-40B4-BE49-F238E27FC236}">
                    <a16:creationId xmlns:a16="http://schemas.microsoft.com/office/drawing/2014/main" id="{B238CC9B-50FB-0B5C-2457-C9886A8DE7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0" y="2544"/>
                <a:ext cx="240" cy="9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2" name="Oval 34">
                <a:extLst>
                  <a:ext uri="{FF2B5EF4-FFF2-40B4-BE49-F238E27FC236}">
                    <a16:creationId xmlns:a16="http://schemas.microsoft.com/office/drawing/2014/main" id="{D9880BC1-A4A2-EFD8-4EC3-5425C71957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4" y="2544"/>
                <a:ext cx="240" cy="9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" name="Oval 35">
                <a:extLst>
                  <a:ext uri="{FF2B5EF4-FFF2-40B4-BE49-F238E27FC236}">
                    <a16:creationId xmlns:a16="http://schemas.microsoft.com/office/drawing/2014/main" id="{B13A34F1-E913-8EB1-6C07-56E5E9F76D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0" y="2544"/>
                <a:ext cx="240" cy="96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4" name="Line 36">
                <a:extLst>
                  <a:ext uri="{FF2B5EF4-FFF2-40B4-BE49-F238E27FC236}">
                    <a16:creationId xmlns:a16="http://schemas.microsoft.com/office/drawing/2014/main" id="{3A1F9688-5E61-868C-D94B-109DAAFE6E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32" y="259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05" name="Line 37">
                <a:extLst>
                  <a:ext uri="{FF2B5EF4-FFF2-40B4-BE49-F238E27FC236}">
                    <a16:creationId xmlns:a16="http://schemas.microsoft.com/office/drawing/2014/main" id="{220AFEBF-E9F1-4100-3923-388D3DDC7E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544" y="2592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06" name="Text Box 38">
                <a:extLst>
                  <a:ext uri="{FF2B5EF4-FFF2-40B4-BE49-F238E27FC236}">
                    <a16:creationId xmlns:a16="http://schemas.microsoft.com/office/drawing/2014/main" id="{28C39D45-48B8-1748-CBF6-AEB01222D5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72" y="2496"/>
                <a:ext cx="864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it-IT"/>
                  <a:t>1-300 nsec</a:t>
                </a:r>
              </a:p>
            </p:txBody>
          </p:sp>
          <p:sp>
            <p:nvSpPr>
              <p:cNvPr id="107" name="Line 39">
                <a:extLst>
                  <a:ext uri="{FF2B5EF4-FFF2-40B4-BE49-F238E27FC236}">
                    <a16:creationId xmlns:a16="http://schemas.microsoft.com/office/drawing/2014/main" id="{61FA1278-CE5D-26C4-208D-E39019BAAC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20" y="2400"/>
                <a:ext cx="13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08" name="Line 40">
                <a:extLst>
                  <a:ext uri="{FF2B5EF4-FFF2-40B4-BE49-F238E27FC236}">
                    <a16:creationId xmlns:a16="http://schemas.microsoft.com/office/drawing/2014/main" id="{8BD3CCA9-10C9-D39D-973F-36C251CCC1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0" y="2400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09" name="Line 41">
                <a:extLst>
                  <a:ext uri="{FF2B5EF4-FFF2-40B4-BE49-F238E27FC236}">
                    <a16:creationId xmlns:a16="http://schemas.microsoft.com/office/drawing/2014/main" id="{CE7A7354-4EEA-7673-0200-97A6C50797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04" y="2400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10" name="Line 42">
                <a:extLst>
                  <a:ext uri="{FF2B5EF4-FFF2-40B4-BE49-F238E27FC236}">
                    <a16:creationId xmlns:a16="http://schemas.microsoft.com/office/drawing/2014/main" id="{872D2C2E-77A7-86FA-BF00-A1E81113DE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4" y="2400"/>
                <a:ext cx="16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111" name="Text Box 43">
                <a:extLst>
                  <a:ext uri="{FF2B5EF4-FFF2-40B4-BE49-F238E27FC236}">
                    <a16:creationId xmlns:a16="http://schemas.microsoft.com/office/drawing/2014/main" id="{01893C86-109F-64F3-C839-0089BDE4AA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12" y="2304"/>
                <a:ext cx="1056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it-IT"/>
                  <a:t>100 m - 300 km</a:t>
                </a:r>
              </a:p>
            </p:txBody>
          </p:sp>
          <p:sp>
            <p:nvSpPr>
              <p:cNvPr id="112" name="Text Box 44">
                <a:extLst>
                  <a:ext uri="{FF2B5EF4-FFF2-40B4-BE49-F238E27FC236}">
                    <a16:creationId xmlns:a16="http://schemas.microsoft.com/office/drawing/2014/main" id="{D80A4236-E512-E6AB-1826-CDBCAB185E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64" y="2448"/>
                <a:ext cx="115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it-IT" sz="1600">
                    <a:latin typeface="Times New Roman" panose="02020603050405020304" pitchFamily="18" charset="0"/>
                  </a:rPr>
                  <a:t>…………………....</a:t>
                </a:r>
              </a:p>
            </p:txBody>
          </p:sp>
          <p:sp>
            <p:nvSpPr>
              <p:cNvPr id="113" name="Text Box 45">
                <a:extLst>
                  <a:ext uri="{FF2B5EF4-FFF2-40B4-BE49-F238E27FC236}">
                    <a16:creationId xmlns:a16="http://schemas.microsoft.com/office/drawing/2014/main" id="{068C14DD-11BC-AAF3-3180-2A1F317D57B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12" y="2448"/>
                <a:ext cx="43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altLang="it-IT" sz="1600">
                    <a:latin typeface="Times New Roman" panose="02020603050405020304" pitchFamily="18" charset="0"/>
                  </a:rPr>
                  <a:t>……</a:t>
                </a:r>
              </a:p>
            </p:txBody>
          </p:sp>
        </p:grpSp>
        <p:sp>
          <p:nvSpPr>
            <p:cNvPr id="14" name="Oval 46">
              <a:extLst>
                <a:ext uri="{FF2B5EF4-FFF2-40B4-BE49-F238E27FC236}">
                  <a16:creationId xmlns:a16="http://schemas.microsoft.com/office/drawing/2014/main" id="{7BDE3CF9-F542-DE4B-05EC-83DD845A1E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440"/>
              <a:ext cx="384" cy="57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15" name="Group 47">
              <a:extLst>
                <a:ext uri="{FF2B5EF4-FFF2-40B4-BE49-F238E27FC236}">
                  <a16:creationId xmlns:a16="http://schemas.microsoft.com/office/drawing/2014/main" id="{ABFFFDF4-4860-8C54-90AD-897BF96CDE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" y="1728"/>
              <a:ext cx="1344" cy="1488"/>
              <a:chOff x="384" y="1872"/>
              <a:chExt cx="1344" cy="1488"/>
            </a:xfrm>
          </p:grpSpPr>
          <p:sp>
            <p:nvSpPr>
              <p:cNvPr id="95" name="Line 48">
                <a:extLst>
                  <a:ext uri="{FF2B5EF4-FFF2-40B4-BE49-F238E27FC236}">
                    <a16:creationId xmlns:a16="http://schemas.microsoft.com/office/drawing/2014/main" id="{63EE6966-B7DC-819D-3255-EC082D1BA4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84" y="1872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96" name="Line 49">
                <a:extLst>
                  <a:ext uri="{FF2B5EF4-FFF2-40B4-BE49-F238E27FC236}">
                    <a16:creationId xmlns:a16="http://schemas.microsoft.com/office/drawing/2014/main" id="{0FFA40D4-9E75-7CCC-274E-17D7EB876F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1872"/>
                <a:ext cx="0" cy="14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  <p:sp>
            <p:nvSpPr>
              <p:cNvPr id="97" name="Line 50">
                <a:extLst>
                  <a:ext uri="{FF2B5EF4-FFF2-40B4-BE49-F238E27FC236}">
                    <a16:creationId xmlns:a16="http://schemas.microsoft.com/office/drawing/2014/main" id="{1C44A349-0C12-FFF7-C18A-C7C7AD1868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3360"/>
                <a:ext cx="13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it-IT"/>
              </a:p>
            </p:txBody>
          </p:sp>
        </p:grpSp>
        <p:grpSp>
          <p:nvGrpSpPr>
            <p:cNvPr id="16" name="Group 51">
              <a:extLst>
                <a:ext uri="{FF2B5EF4-FFF2-40B4-BE49-F238E27FC236}">
                  <a16:creationId xmlns:a16="http://schemas.microsoft.com/office/drawing/2014/main" id="{AF60723F-125D-5AE4-2D45-68C4A40A2E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2" y="2784"/>
              <a:ext cx="3072" cy="960"/>
              <a:chOff x="1632" y="2928"/>
              <a:chExt cx="3072" cy="960"/>
            </a:xfrm>
          </p:grpSpPr>
          <p:grpSp>
            <p:nvGrpSpPr>
              <p:cNvPr id="18" name="Group 52">
                <a:extLst>
                  <a:ext uri="{FF2B5EF4-FFF2-40B4-BE49-F238E27FC236}">
                    <a16:creationId xmlns:a16="http://schemas.microsoft.com/office/drawing/2014/main" id="{E527F363-088A-1EEC-2C58-AAE521F2EA7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32" y="2928"/>
                <a:ext cx="3072" cy="960"/>
                <a:chOff x="1632" y="2928"/>
                <a:chExt cx="3072" cy="960"/>
              </a:xfrm>
            </p:grpSpPr>
            <p:sp>
              <p:nvSpPr>
                <p:cNvPr id="69" name="Text Box 53">
                  <a:extLst>
                    <a:ext uri="{FF2B5EF4-FFF2-40B4-BE49-F238E27FC236}">
                      <a16:creationId xmlns:a16="http://schemas.microsoft.com/office/drawing/2014/main" id="{844AF2E7-2121-2E5A-8E9C-A82158504DF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32" y="2928"/>
                  <a:ext cx="624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en-US" altLang="it-IT"/>
                    <a:t>gradient</a:t>
                  </a:r>
                </a:p>
              </p:txBody>
            </p:sp>
            <p:sp>
              <p:nvSpPr>
                <p:cNvPr id="70" name="Text Box 54">
                  <a:extLst>
                    <a:ext uri="{FF2B5EF4-FFF2-40B4-BE49-F238E27FC236}">
                      <a16:creationId xmlns:a16="http://schemas.microsoft.com/office/drawing/2014/main" id="{D11E4FCF-928F-B883-54DB-35259B8E9D9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52" y="3072"/>
                  <a:ext cx="1152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en-US" altLang="it-IT"/>
                    <a:t>with further input</a:t>
                  </a:r>
                </a:p>
              </p:txBody>
            </p:sp>
            <p:grpSp>
              <p:nvGrpSpPr>
                <p:cNvPr id="71" name="Group 55">
                  <a:extLst>
                    <a:ext uri="{FF2B5EF4-FFF2-40B4-BE49-F238E27FC236}">
                      <a16:creationId xmlns:a16="http://schemas.microsoft.com/office/drawing/2014/main" id="{51FEB60A-279B-1310-4906-3F58E0FA22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872" y="3117"/>
                  <a:ext cx="2688" cy="771"/>
                  <a:chOff x="1872" y="3117"/>
                  <a:chExt cx="2688" cy="771"/>
                </a:xfrm>
              </p:grpSpPr>
              <p:sp>
                <p:nvSpPr>
                  <p:cNvPr id="72" name="Text Box 56">
                    <a:extLst>
                      <a:ext uri="{FF2B5EF4-FFF2-40B4-BE49-F238E27FC236}">
                        <a16:creationId xmlns:a16="http://schemas.microsoft.com/office/drawing/2014/main" id="{7593F233-F405-92BA-A783-AA30C83C139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52" y="3312"/>
                    <a:ext cx="1008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l">
                      <a:spcBef>
                        <a:spcPct val="50000"/>
                      </a:spcBef>
                    </a:pPr>
                    <a:r>
                      <a:rPr lang="en-US" altLang="it-IT"/>
                      <a:t>without input</a:t>
                    </a:r>
                  </a:p>
                </p:txBody>
              </p:sp>
              <p:grpSp>
                <p:nvGrpSpPr>
                  <p:cNvPr id="73" name="Group 57">
                    <a:extLst>
                      <a:ext uri="{FF2B5EF4-FFF2-40B4-BE49-F238E27FC236}">
                        <a16:creationId xmlns:a16="http://schemas.microsoft.com/office/drawing/2014/main" id="{7D69D7C6-CF94-B1FC-C8FF-27241BCB189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872" y="3117"/>
                    <a:ext cx="1968" cy="535"/>
                    <a:chOff x="1152" y="1248"/>
                    <a:chExt cx="3120" cy="1104"/>
                  </a:xfrm>
                </p:grpSpPr>
                <p:sp>
                  <p:nvSpPr>
                    <p:cNvPr id="93" name="Line 58">
                      <a:extLst>
                        <a:ext uri="{FF2B5EF4-FFF2-40B4-BE49-F238E27FC236}">
                          <a16:creationId xmlns:a16="http://schemas.microsoft.com/office/drawing/2014/main" id="{28916E0D-3416-F5B3-8F75-8FAB769D7FD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52" y="2208"/>
                      <a:ext cx="3120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arrow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4" name="Line 59">
                      <a:extLst>
                        <a:ext uri="{FF2B5EF4-FFF2-40B4-BE49-F238E27FC236}">
                          <a16:creationId xmlns:a16="http://schemas.microsoft.com/office/drawing/2014/main" id="{592F73D1-9C2E-AAB0-2645-707109EC3D3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248" y="1248"/>
                      <a:ext cx="0" cy="110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 type="arrow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  <p:sp>
                <p:nvSpPr>
                  <p:cNvPr id="74" name="Freeform 60">
                    <a:extLst>
                      <a:ext uri="{FF2B5EF4-FFF2-40B4-BE49-F238E27FC236}">
                        <a16:creationId xmlns:a16="http://schemas.microsoft.com/office/drawing/2014/main" id="{4E03AC57-C749-3002-C082-9C71708B7D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33" y="3168"/>
                    <a:ext cx="424" cy="414"/>
                  </a:xfrm>
                  <a:custGeom>
                    <a:avLst/>
                    <a:gdLst>
                      <a:gd name="T0" fmla="*/ 0 w 624"/>
                      <a:gd name="T1" fmla="*/ 1104 h 1104"/>
                      <a:gd name="T2" fmla="*/ 192 w 624"/>
                      <a:gd name="T3" fmla="*/ 384 h 1104"/>
                      <a:gd name="T4" fmla="*/ 624 w 624"/>
                      <a:gd name="T5" fmla="*/ 0 h 1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24" h="1104">
                        <a:moveTo>
                          <a:pt x="0" y="1104"/>
                        </a:moveTo>
                        <a:cubicBezTo>
                          <a:pt x="44" y="836"/>
                          <a:pt x="88" y="568"/>
                          <a:pt x="192" y="384"/>
                        </a:cubicBezTo>
                        <a:cubicBezTo>
                          <a:pt x="296" y="200"/>
                          <a:pt x="544" y="64"/>
                          <a:pt x="624" y="0"/>
                        </a:cubicBezTo>
                      </a:path>
                    </a:pathLst>
                  </a:custGeom>
                  <a:noFill/>
                  <a:ln w="444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75" name="Line 61">
                    <a:extLst>
                      <a:ext uri="{FF2B5EF4-FFF2-40B4-BE49-F238E27FC236}">
                        <a16:creationId xmlns:a16="http://schemas.microsoft.com/office/drawing/2014/main" id="{CB456996-6E20-7D05-FDFE-F4953DFC8DB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52" y="3168"/>
                    <a:ext cx="938" cy="0"/>
                  </a:xfrm>
                  <a:prstGeom prst="line">
                    <a:avLst/>
                  </a:prstGeom>
                  <a:noFill/>
                  <a:ln w="444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76" name="Freeform 62">
                    <a:extLst>
                      <a:ext uri="{FF2B5EF4-FFF2-40B4-BE49-F238E27FC236}">
                        <a16:creationId xmlns:a16="http://schemas.microsoft.com/office/drawing/2014/main" id="{30D1F8F0-F060-F78F-9E4F-89F735ABE75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0" y="3168"/>
                    <a:ext cx="217" cy="414"/>
                  </a:xfrm>
                  <a:custGeom>
                    <a:avLst/>
                    <a:gdLst>
                      <a:gd name="T0" fmla="*/ 8 w 344"/>
                      <a:gd name="T1" fmla="*/ 0 h 1152"/>
                      <a:gd name="T2" fmla="*/ 56 w 344"/>
                      <a:gd name="T3" fmla="*/ 672 h 1152"/>
                      <a:gd name="T4" fmla="*/ 344 w 344"/>
                      <a:gd name="T5" fmla="*/ 1152 h 115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44" h="1152">
                        <a:moveTo>
                          <a:pt x="8" y="0"/>
                        </a:moveTo>
                        <a:cubicBezTo>
                          <a:pt x="4" y="240"/>
                          <a:pt x="0" y="480"/>
                          <a:pt x="56" y="672"/>
                        </a:cubicBezTo>
                        <a:cubicBezTo>
                          <a:pt x="112" y="864"/>
                          <a:pt x="228" y="1008"/>
                          <a:pt x="344" y="1152"/>
                        </a:cubicBezTo>
                      </a:path>
                    </a:pathLst>
                  </a:custGeom>
                  <a:noFill/>
                  <a:ln w="444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77" name="AutoShape 63">
                    <a:extLst>
                      <a:ext uri="{FF2B5EF4-FFF2-40B4-BE49-F238E27FC236}">
                        <a16:creationId xmlns:a16="http://schemas.microsoft.com/office/drawing/2014/main" id="{C0FD7390-99F5-5116-6E9B-FF854F0320A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16200000">
                    <a:off x="2136" y="3456"/>
                    <a:ext cx="47" cy="394"/>
                  </a:xfrm>
                  <a:prstGeom prst="rightBrace">
                    <a:avLst>
                      <a:gd name="adj1" fmla="val 69858"/>
                      <a:gd name="adj2" fmla="val 50000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78" name="AutoShape 64">
                    <a:extLst>
                      <a:ext uri="{FF2B5EF4-FFF2-40B4-BE49-F238E27FC236}">
                        <a16:creationId xmlns:a16="http://schemas.microsoft.com/office/drawing/2014/main" id="{6DDCE0A4-5514-6C5F-553E-DE3F80EFEF6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-16200000">
                    <a:off x="2860" y="3156"/>
                    <a:ext cx="24" cy="969"/>
                  </a:xfrm>
                  <a:prstGeom prst="rightBrace">
                    <a:avLst>
                      <a:gd name="adj1" fmla="val 336458"/>
                      <a:gd name="adj2" fmla="val 50000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79" name="Text Box 65">
                    <a:extLst>
                      <a:ext uri="{FF2B5EF4-FFF2-40B4-BE49-F238E27FC236}">
                        <a16:creationId xmlns:a16="http://schemas.microsoft.com/office/drawing/2014/main" id="{E0F9F08A-1EB3-F603-4B69-0CFD9E272147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20" y="3696"/>
                    <a:ext cx="432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l">
                      <a:spcBef>
                        <a:spcPct val="50000"/>
                      </a:spcBef>
                    </a:pPr>
                    <a:r>
                      <a:rPr lang="en-US" altLang="it-IT"/>
                      <a:t>filling</a:t>
                    </a:r>
                  </a:p>
                </p:txBody>
              </p:sp>
              <p:sp>
                <p:nvSpPr>
                  <p:cNvPr id="80" name="Text Box 66">
                    <a:extLst>
                      <a:ext uri="{FF2B5EF4-FFF2-40B4-BE49-F238E27FC236}">
                        <a16:creationId xmlns:a16="http://schemas.microsoft.com/office/drawing/2014/main" id="{AD5BBA8D-A287-64FB-82C9-BB249EE8BF2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92" y="3696"/>
                    <a:ext cx="528" cy="1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l">
                      <a:spcBef>
                        <a:spcPct val="50000"/>
                      </a:spcBef>
                    </a:pPr>
                    <a:r>
                      <a:rPr lang="en-US" altLang="it-IT"/>
                      <a:t>loading</a:t>
                    </a:r>
                  </a:p>
                </p:txBody>
              </p:sp>
              <p:grpSp>
                <p:nvGrpSpPr>
                  <p:cNvPr id="81" name="Group 67">
                    <a:extLst>
                      <a:ext uri="{FF2B5EF4-FFF2-40B4-BE49-F238E27FC236}">
                        <a16:creationId xmlns:a16="http://schemas.microsoft.com/office/drawing/2014/main" id="{6990A382-4E01-AC20-E336-845AC6D6C65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968" y="3216"/>
                    <a:ext cx="384" cy="347"/>
                    <a:chOff x="1296" y="1152"/>
                    <a:chExt cx="624" cy="1056"/>
                  </a:xfrm>
                </p:grpSpPr>
                <p:sp>
                  <p:nvSpPr>
                    <p:cNvPr id="86" name="Line 68">
                      <a:extLst>
                        <a:ext uri="{FF2B5EF4-FFF2-40B4-BE49-F238E27FC236}">
                          <a16:creationId xmlns:a16="http://schemas.microsoft.com/office/drawing/2014/main" id="{9F6FF068-01DD-7170-6C82-21DD642CE1A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6" y="1872"/>
                      <a:ext cx="288" cy="3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87" name="Line 69">
                      <a:extLst>
                        <a:ext uri="{FF2B5EF4-FFF2-40B4-BE49-F238E27FC236}">
                          <a16:creationId xmlns:a16="http://schemas.microsoft.com/office/drawing/2014/main" id="{D1F9CE06-E007-A1A4-3C0E-4D107BDF0F9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92" y="1776"/>
                      <a:ext cx="384" cy="43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88" name="Line 70">
                      <a:extLst>
                        <a:ext uri="{FF2B5EF4-FFF2-40B4-BE49-F238E27FC236}">
                          <a16:creationId xmlns:a16="http://schemas.microsoft.com/office/drawing/2014/main" id="{A89190BA-8ABD-FA3F-A1A6-E3C27B74560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0" y="1536"/>
                      <a:ext cx="480" cy="52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89" name="Line 71">
                      <a:extLst>
                        <a:ext uri="{FF2B5EF4-FFF2-40B4-BE49-F238E27FC236}">
                          <a16:creationId xmlns:a16="http://schemas.microsoft.com/office/drawing/2014/main" id="{91E44E0D-E81E-1C85-15EA-A92C68AB011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36" y="1344"/>
                      <a:ext cx="384" cy="43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0" name="Line 72">
                      <a:extLst>
                        <a:ext uri="{FF2B5EF4-FFF2-40B4-BE49-F238E27FC236}">
                          <a16:creationId xmlns:a16="http://schemas.microsoft.com/office/drawing/2014/main" id="{5F59E2EE-3CF5-25DF-ADBA-1EBE371A739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80" y="1200"/>
                      <a:ext cx="240" cy="24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1" name="Line 73">
                      <a:extLst>
                        <a:ext uri="{FF2B5EF4-FFF2-40B4-BE49-F238E27FC236}">
                          <a16:creationId xmlns:a16="http://schemas.microsoft.com/office/drawing/2014/main" id="{D0D7BE69-2419-D093-5A03-2CE9A88A050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96" y="2064"/>
                      <a:ext cx="144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2" name="Line 74">
                      <a:extLst>
                        <a:ext uri="{FF2B5EF4-FFF2-40B4-BE49-F238E27FC236}">
                          <a16:creationId xmlns:a16="http://schemas.microsoft.com/office/drawing/2014/main" id="{F3187498-5BDF-C06A-B23C-E139FE344C8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24" y="1152"/>
                      <a:ext cx="96" cy="9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  <p:sp>
                <p:nvSpPr>
                  <p:cNvPr id="82" name="Line 75">
                    <a:extLst>
                      <a:ext uri="{FF2B5EF4-FFF2-40B4-BE49-F238E27FC236}">
                        <a16:creationId xmlns:a16="http://schemas.microsoft.com/office/drawing/2014/main" id="{9364B38F-1B43-96EE-F51E-78F216D7D1E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52" y="3312"/>
                    <a:ext cx="0" cy="27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83" name="Freeform 76">
                    <a:extLst>
                      <a:ext uri="{FF2B5EF4-FFF2-40B4-BE49-F238E27FC236}">
                        <a16:creationId xmlns:a16="http://schemas.microsoft.com/office/drawing/2014/main" id="{4D39F64C-C2F7-6860-F2CF-C6EEE7E7861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52" y="3168"/>
                    <a:ext cx="960" cy="248"/>
                  </a:xfrm>
                  <a:custGeom>
                    <a:avLst/>
                    <a:gdLst>
                      <a:gd name="T0" fmla="*/ 0 w 960"/>
                      <a:gd name="T1" fmla="*/ 0 h 248"/>
                      <a:gd name="T2" fmla="*/ 144 w 960"/>
                      <a:gd name="T3" fmla="*/ 192 h 248"/>
                      <a:gd name="T4" fmla="*/ 720 w 960"/>
                      <a:gd name="T5" fmla="*/ 240 h 248"/>
                      <a:gd name="T6" fmla="*/ 960 w 960"/>
                      <a:gd name="T7" fmla="*/ 240 h 2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60" h="248">
                        <a:moveTo>
                          <a:pt x="0" y="0"/>
                        </a:moveTo>
                        <a:cubicBezTo>
                          <a:pt x="12" y="76"/>
                          <a:pt x="24" y="152"/>
                          <a:pt x="144" y="192"/>
                        </a:cubicBezTo>
                        <a:cubicBezTo>
                          <a:pt x="264" y="232"/>
                          <a:pt x="584" y="232"/>
                          <a:pt x="720" y="240"/>
                        </a:cubicBezTo>
                        <a:cubicBezTo>
                          <a:pt x="856" y="248"/>
                          <a:pt x="908" y="244"/>
                          <a:pt x="960" y="240"/>
                        </a:cubicBezTo>
                      </a:path>
                    </a:pathLst>
                  </a:custGeom>
                  <a:noFill/>
                  <a:ln w="25400" cap="flat">
                    <a:solidFill>
                      <a:schemeClr val="tx1"/>
                    </a:solidFill>
                    <a:prstDash val="dash"/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it-IT"/>
                  </a:p>
                </p:txBody>
              </p:sp>
              <p:sp>
                <p:nvSpPr>
                  <p:cNvPr id="84" name="Line 77">
                    <a:extLst>
                      <a:ext uri="{FF2B5EF4-FFF2-40B4-BE49-F238E27FC236}">
                        <a16:creationId xmlns:a16="http://schemas.microsoft.com/office/drawing/2014/main" id="{50DE81F7-D681-BA3A-E6DD-BC0F7C3F535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60" y="34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it-IT"/>
                  </a:p>
                </p:txBody>
              </p:sp>
              <p:sp>
                <p:nvSpPr>
                  <p:cNvPr id="85" name="Line 78">
                    <a:extLst>
                      <a:ext uri="{FF2B5EF4-FFF2-40B4-BE49-F238E27FC236}">
                        <a16:creationId xmlns:a16="http://schemas.microsoft.com/office/drawing/2014/main" id="{F5C68066-A9E1-3663-A8A5-BA275BD4691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60" y="316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it-IT"/>
                  </a:p>
                </p:txBody>
              </p:sp>
            </p:grpSp>
          </p:grpSp>
          <p:grpSp>
            <p:nvGrpSpPr>
              <p:cNvPr id="19" name="Group 79">
                <a:extLst>
                  <a:ext uri="{FF2B5EF4-FFF2-40B4-BE49-F238E27FC236}">
                    <a16:creationId xmlns:a16="http://schemas.microsoft.com/office/drawing/2014/main" id="{340BA6CE-0C38-BC66-BBF4-2021939DF69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52" y="3168"/>
                <a:ext cx="960" cy="384"/>
                <a:chOff x="480" y="3504"/>
                <a:chExt cx="1200" cy="384"/>
              </a:xfrm>
            </p:grpSpPr>
            <p:sp>
              <p:nvSpPr>
                <p:cNvPr id="20" name="Line 80">
                  <a:extLst>
                    <a:ext uri="{FF2B5EF4-FFF2-40B4-BE49-F238E27FC236}">
                      <a16:creationId xmlns:a16="http://schemas.microsoft.com/office/drawing/2014/main" id="{2BBA8C9A-D0C0-71F0-ED63-18263D663D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28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21" name="Line 81">
                  <a:extLst>
                    <a:ext uri="{FF2B5EF4-FFF2-40B4-BE49-F238E27FC236}">
                      <a16:creationId xmlns:a16="http://schemas.microsoft.com/office/drawing/2014/main" id="{5EE566DC-15F9-6A9B-3311-54B85D78D3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8" y="35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22" name="Line 82">
                  <a:extLst>
                    <a:ext uri="{FF2B5EF4-FFF2-40B4-BE49-F238E27FC236}">
                      <a16:creationId xmlns:a16="http://schemas.microsoft.com/office/drawing/2014/main" id="{D4309248-A914-9427-EBA3-44A88DD57F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76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23" name="Line 83">
                  <a:extLst>
                    <a:ext uri="{FF2B5EF4-FFF2-40B4-BE49-F238E27FC236}">
                      <a16:creationId xmlns:a16="http://schemas.microsoft.com/office/drawing/2014/main" id="{974CE8CB-9D3A-D547-2B03-DA6881F479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6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24" name="Line 84">
                  <a:extLst>
                    <a:ext uri="{FF2B5EF4-FFF2-40B4-BE49-F238E27FC236}">
                      <a16:creationId xmlns:a16="http://schemas.microsoft.com/office/drawing/2014/main" id="{376D16BE-B8E9-8349-2D44-1B26A97BCA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24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25" name="Line 85">
                  <a:extLst>
                    <a:ext uri="{FF2B5EF4-FFF2-40B4-BE49-F238E27FC236}">
                      <a16:creationId xmlns:a16="http://schemas.microsoft.com/office/drawing/2014/main" id="{71D3E4DD-D049-D24B-F6D2-7258E558BB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24" y="35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26" name="Line 86">
                  <a:extLst>
                    <a:ext uri="{FF2B5EF4-FFF2-40B4-BE49-F238E27FC236}">
                      <a16:creationId xmlns:a16="http://schemas.microsoft.com/office/drawing/2014/main" id="{FA2F0776-8A8F-96B6-5343-0B1F1F3FE8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672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27" name="Line 87">
                  <a:extLst>
                    <a:ext uri="{FF2B5EF4-FFF2-40B4-BE49-F238E27FC236}">
                      <a16:creationId xmlns:a16="http://schemas.microsoft.com/office/drawing/2014/main" id="{5788FF1F-DEAA-11E9-7336-6B51A298D7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72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28" name="Line 88">
                  <a:extLst>
                    <a:ext uri="{FF2B5EF4-FFF2-40B4-BE49-F238E27FC236}">
                      <a16:creationId xmlns:a16="http://schemas.microsoft.com/office/drawing/2014/main" id="{BD191441-4A2B-DAEF-79AA-D8335FB1EF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20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29" name="Line 89">
                  <a:extLst>
                    <a:ext uri="{FF2B5EF4-FFF2-40B4-BE49-F238E27FC236}">
                      <a16:creationId xmlns:a16="http://schemas.microsoft.com/office/drawing/2014/main" id="{C25586A9-CC9E-C746-77B0-7CF37D4320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20" y="35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30" name="Line 90">
                  <a:extLst>
                    <a:ext uri="{FF2B5EF4-FFF2-40B4-BE49-F238E27FC236}">
                      <a16:creationId xmlns:a16="http://schemas.microsoft.com/office/drawing/2014/main" id="{DA903469-2714-F2CD-A83B-9245DE9354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768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31" name="Line 91">
                  <a:extLst>
                    <a:ext uri="{FF2B5EF4-FFF2-40B4-BE49-F238E27FC236}">
                      <a16:creationId xmlns:a16="http://schemas.microsoft.com/office/drawing/2014/main" id="{BD4646F9-CB12-F00E-F26B-FBC8B8B6D6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68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32" name="Line 92">
                  <a:extLst>
                    <a:ext uri="{FF2B5EF4-FFF2-40B4-BE49-F238E27FC236}">
                      <a16:creationId xmlns:a16="http://schemas.microsoft.com/office/drawing/2014/main" id="{E273CD76-F129-1871-8733-8B69611C46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16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33" name="Line 93">
                  <a:extLst>
                    <a:ext uri="{FF2B5EF4-FFF2-40B4-BE49-F238E27FC236}">
                      <a16:creationId xmlns:a16="http://schemas.microsoft.com/office/drawing/2014/main" id="{4B934744-8B59-889B-FB2E-F9663DAD51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16" y="35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34" name="Line 94">
                  <a:extLst>
                    <a:ext uri="{FF2B5EF4-FFF2-40B4-BE49-F238E27FC236}">
                      <a16:creationId xmlns:a16="http://schemas.microsoft.com/office/drawing/2014/main" id="{CD40A334-A76F-A21D-8CFB-F9C5CFD0E6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64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35" name="Line 95">
                  <a:extLst>
                    <a:ext uri="{FF2B5EF4-FFF2-40B4-BE49-F238E27FC236}">
                      <a16:creationId xmlns:a16="http://schemas.microsoft.com/office/drawing/2014/main" id="{3887B0BF-5B31-2FBE-0FF4-63AE7E469B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64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36" name="Line 96">
                  <a:extLst>
                    <a:ext uri="{FF2B5EF4-FFF2-40B4-BE49-F238E27FC236}">
                      <a16:creationId xmlns:a16="http://schemas.microsoft.com/office/drawing/2014/main" id="{AD73EEE2-B162-7BE5-4B1D-27F8069A08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12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37" name="Line 97">
                  <a:extLst>
                    <a:ext uri="{FF2B5EF4-FFF2-40B4-BE49-F238E27FC236}">
                      <a16:creationId xmlns:a16="http://schemas.microsoft.com/office/drawing/2014/main" id="{726382DA-592B-0BC3-399D-05EC5349E7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12" y="35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38" name="Line 98">
                  <a:extLst>
                    <a:ext uri="{FF2B5EF4-FFF2-40B4-BE49-F238E27FC236}">
                      <a16:creationId xmlns:a16="http://schemas.microsoft.com/office/drawing/2014/main" id="{A668FBCF-B88A-4B07-36D3-BDC2F67188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960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39" name="Line 99">
                  <a:extLst>
                    <a:ext uri="{FF2B5EF4-FFF2-40B4-BE49-F238E27FC236}">
                      <a16:creationId xmlns:a16="http://schemas.microsoft.com/office/drawing/2014/main" id="{DA95254D-4B9C-74A2-5D1B-4182C9004F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60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40" name="Line 100">
                  <a:extLst>
                    <a:ext uri="{FF2B5EF4-FFF2-40B4-BE49-F238E27FC236}">
                      <a16:creationId xmlns:a16="http://schemas.microsoft.com/office/drawing/2014/main" id="{CE8A3910-68F6-BE04-4120-E87228388F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08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41" name="Line 101">
                  <a:extLst>
                    <a:ext uri="{FF2B5EF4-FFF2-40B4-BE49-F238E27FC236}">
                      <a16:creationId xmlns:a16="http://schemas.microsoft.com/office/drawing/2014/main" id="{4EBCDE6F-7C28-D5D9-EA96-F19768346D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08" y="35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42" name="Line 102">
                  <a:extLst>
                    <a:ext uri="{FF2B5EF4-FFF2-40B4-BE49-F238E27FC236}">
                      <a16:creationId xmlns:a16="http://schemas.microsoft.com/office/drawing/2014/main" id="{56BEB0B9-D739-5D23-2928-CB8C9D7F5D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056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43" name="Line 103">
                  <a:extLst>
                    <a:ext uri="{FF2B5EF4-FFF2-40B4-BE49-F238E27FC236}">
                      <a16:creationId xmlns:a16="http://schemas.microsoft.com/office/drawing/2014/main" id="{09B10B9D-6AFE-B31C-8802-855A875E4B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56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44" name="Line 104">
                  <a:extLst>
                    <a:ext uri="{FF2B5EF4-FFF2-40B4-BE49-F238E27FC236}">
                      <a16:creationId xmlns:a16="http://schemas.microsoft.com/office/drawing/2014/main" id="{CD747A30-49C9-F9FE-9736-3715F504EF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04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45" name="Line 105">
                  <a:extLst>
                    <a:ext uri="{FF2B5EF4-FFF2-40B4-BE49-F238E27FC236}">
                      <a16:creationId xmlns:a16="http://schemas.microsoft.com/office/drawing/2014/main" id="{A42ED4CF-5C24-37E1-D262-43B8F3B3FC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4" y="35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46" name="Line 106">
                  <a:extLst>
                    <a:ext uri="{FF2B5EF4-FFF2-40B4-BE49-F238E27FC236}">
                      <a16:creationId xmlns:a16="http://schemas.microsoft.com/office/drawing/2014/main" id="{CE76CACE-6A4B-1A80-72DF-5C3B6958C8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152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47" name="Line 107">
                  <a:extLst>
                    <a:ext uri="{FF2B5EF4-FFF2-40B4-BE49-F238E27FC236}">
                      <a16:creationId xmlns:a16="http://schemas.microsoft.com/office/drawing/2014/main" id="{D2868C59-069F-2FD9-3D36-BD2505B4DD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2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48" name="Line 108">
                  <a:extLst>
                    <a:ext uri="{FF2B5EF4-FFF2-40B4-BE49-F238E27FC236}">
                      <a16:creationId xmlns:a16="http://schemas.microsoft.com/office/drawing/2014/main" id="{09A22592-4899-9EF5-5F4C-11EBC64F34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00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49" name="Line 109">
                  <a:extLst>
                    <a:ext uri="{FF2B5EF4-FFF2-40B4-BE49-F238E27FC236}">
                      <a16:creationId xmlns:a16="http://schemas.microsoft.com/office/drawing/2014/main" id="{488F407B-8487-DDEE-3068-6A00F174B4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00" y="35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50" name="Line 110">
                  <a:extLst>
                    <a:ext uri="{FF2B5EF4-FFF2-40B4-BE49-F238E27FC236}">
                      <a16:creationId xmlns:a16="http://schemas.microsoft.com/office/drawing/2014/main" id="{3E1549C5-9DFE-EEB9-4E73-D6C16AA89F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48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51" name="Line 111">
                  <a:extLst>
                    <a:ext uri="{FF2B5EF4-FFF2-40B4-BE49-F238E27FC236}">
                      <a16:creationId xmlns:a16="http://schemas.microsoft.com/office/drawing/2014/main" id="{E15BAB29-B2B2-9252-D071-48C68209BC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48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52" name="Line 112">
                  <a:extLst>
                    <a:ext uri="{FF2B5EF4-FFF2-40B4-BE49-F238E27FC236}">
                      <a16:creationId xmlns:a16="http://schemas.microsoft.com/office/drawing/2014/main" id="{17E74EC1-ED67-BF1F-C9F6-FD3DB51304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0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53" name="Line 113">
                  <a:extLst>
                    <a:ext uri="{FF2B5EF4-FFF2-40B4-BE49-F238E27FC236}">
                      <a16:creationId xmlns:a16="http://schemas.microsoft.com/office/drawing/2014/main" id="{790D72C9-4CF4-6BFA-79FF-C62892F56C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96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54" name="Line 114">
                  <a:extLst>
                    <a:ext uri="{FF2B5EF4-FFF2-40B4-BE49-F238E27FC236}">
                      <a16:creationId xmlns:a16="http://schemas.microsoft.com/office/drawing/2014/main" id="{0A5E36AF-DDBB-85ED-2EEA-206375935B6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96" y="35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55" name="Line 115">
                  <a:extLst>
                    <a:ext uri="{FF2B5EF4-FFF2-40B4-BE49-F238E27FC236}">
                      <a16:creationId xmlns:a16="http://schemas.microsoft.com/office/drawing/2014/main" id="{9AE1FB89-44FF-7D51-791E-193FB2BEC8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344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56" name="Line 116">
                  <a:extLst>
                    <a:ext uri="{FF2B5EF4-FFF2-40B4-BE49-F238E27FC236}">
                      <a16:creationId xmlns:a16="http://schemas.microsoft.com/office/drawing/2014/main" id="{CFEAA990-2330-566D-51D0-CC4C40658A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44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57" name="Line 117">
                  <a:extLst>
                    <a:ext uri="{FF2B5EF4-FFF2-40B4-BE49-F238E27FC236}">
                      <a16:creationId xmlns:a16="http://schemas.microsoft.com/office/drawing/2014/main" id="{0584AD1E-EF3A-44B6-EE04-2E791681FC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392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58" name="Line 118">
                  <a:extLst>
                    <a:ext uri="{FF2B5EF4-FFF2-40B4-BE49-F238E27FC236}">
                      <a16:creationId xmlns:a16="http://schemas.microsoft.com/office/drawing/2014/main" id="{490EB93D-3424-2A3C-5C37-86C65D7866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392" y="35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59" name="Line 119">
                  <a:extLst>
                    <a:ext uri="{FF2B5EF4-FFF2-40B4-BE49-F238E27FC236}">
                      <a16:creationId xmlns:a16="http://schemas.microsoft.com/office/drawing/2014/main" id="{DE4BF53A-54D8-3D80-6287-4F5321B86D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40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60" name="Line 120">
                  <a:extLst>
                    <a:ext uri="{FF2B5EF4-FFF2-40B4-BE49-F238E27FC236}">
                      <a16:creationId xmlns:a16="http://schemas.microsoft.com/office/drawing/2014/main" id="{FA4A4C78-9CDE-1E43-CD7B-8E755D6E92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40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61" name="Line 121">
                  <a:extLst>
                    <a:ext uri="{FF2B5EF4-FFF2-40B4-BE49-F238E27FC236}">
                      <a16:creationId xmlns:a16="http://schemas.microsoft.com/office/drawing/2014/main" id="{137E1CE2-559F-8E5D-E98A-7F076C752F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88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62" name="Line 122">
                  <a:extLst>
                    <a:ext uri="{FF2B5EF4-FFF2-40B4-BE49-F238E27FC236}">
                      <a16:creationId xmlns:a16="http://schemas.microsoft.com/office/drawing/2014/main" id="{A8111290-1660-D80A-C10F-B74A9E1C12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88" y="35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63" name="Line 123">
                  <a:extLst>
                    <a:ext uri="{FF2B5EF4-FFF2-40B4-BE49-F238E27FC236}">
                      <a16:creationId xmlns:a16="http://schemas.microsoft.com/office/drawing/2014/main" id="{2DF733A8-55C0-0EE8-FD12-BA176B6304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536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64" name="Line 124">
                  <a:extLst>
                    <a:ext uri="{FF2B5EF4-FFF2-40B4-BE49-F238E27FC236}">
                      <a16:creationId xmlns:a16="http://schemas.microsoft.com/office/drawing/2014/main" id="{A34F024A-05C1-99A6-3DAF-502DAB4571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6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65" name="Line 125">
                  <a:extLst>
                    <a:ext uri="{FF2B5EF4-FFF2-40B4-BE49-F238E27FC236}">
                      <a16:creationId xmlns:a16="http://schemas.microsoft.com/office/drawing/2014/main" id="{EB569730-5C01-9CD2-1DEC-20938B604A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584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66" name="Line 126">
                  <a:extLst>
                    <a:ext uri="{FF2B5EF4-FFF2-40B4-BE49-F238E27FC236}">
                      <a16:creationId xmlns:a16="http://schemas.microsoft.com/office/drawing/2014/main" id="{B0A1E48C-5340-CD48-6B2F-85C57F367A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84" y="3504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67" name="Line 127">
                  <a:extLst>
                    <a:ext uri="{FF2B5EF4-FFF2-40B4-BE49-F238E27FC236}">
                      <a16:creationId xmlns:a16="http://schemas.microsoft.com/office/drawing/2014/main" id="{36F692AE-457C-BAD8-1172-E52FDC6AEB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632" y="3504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  <p:sp>
              <p:nvSpPr>
                <p:cNvPr id="68" name="Line 128">
                  <a:extLst>
                    <a:ext uri="{FF2B5EF4-FFF2-40B4-BE49-F238E27FC236}">
                      <a16:creationId xmlns:a16="http://schemas.microsoft.com/office/drawing/2014/main" id="{EEF2D4B3-B76C-42E2-34B2-164F77C97E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32" y="3888"/>
                  <a:ext cx="4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it-IT"/>
                </a:p>
              </p:txBody>
            </p:sp>
          </p:grpSp>
        </p:grpSp>
        <p:sp>
          <p:nvSpPr>
            <p:cNvPr id="17" name="Text Box 129">
              <a:extLst>
                <a:ext uri="{FF2B5EF4-FFF2-40B4-BE49-F238E27FC236}">
                  <a16:creationId xmlns:a16="http://schemas.microsoft.com/office/drawing/2014/main" id="{0F1BBFA5-8477-BE94-ED16-40BF619518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3312"/>
              <a:ext cx="139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it-IT"/>
                <a:t>accelerating field pulse:</a:t>
              </a:r>
            </a:p>
          </p:txBody>
        </p:sp>
      </p:grpSp>
      <p:sp>
        <p:nvSpPr>
          <p:cNvPr id="134" name="Segnaposto numero diapositiva 5">
            <a:extLst>
              <a:ext uri="{FF2B5EF4-FFF2-40B4-BE49-F238E27FC236}">
                <a16:creationId xmlns:a16="http://schemas.microsoft.com/office/drawing/2014/main" id="{309A8C88-1BE5-A369-36AA-CAA240D97625}"/>
              </a:ext>
            </a:extLst>
          </p:cNvPr>
          <p:cNvSpPr txBox="1">
            <a:spLocks/>
          </p:cNvSpPr>
          <p:nvPr/>
        </p:nvSpPr>
        <p:spPr bwMode="auto">
          <a:xfrm>
            <a:off x="10345951" y="862013"/>
            <a:ext cx="1775564" cy="381000"/>
          </a:xfrm>
          <a:prstGeom prst="rect">
            <a:avLst/>
          </a:prstGeom>
          <a:noFill/>
          <a:ln>
            <a:solidFill>
              <a:srgbClr val="154D8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  <a:defRPr sz="900" b="1" kern="1200">
                <a:solidFill>
                  <a:srgbClr val="154D8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b="1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r>
              <a:rPr lang="it-IT" altLang="it-IT" sz="1050" b="0" dirty="0"/>
              <a:t>C. Pagani - ISLC08 - </a:t>
            </a:r>
            <a:r>
              <a:rPr lang="it-IT" altLang="it-IT" sz="1050" b="0" dirty="0" err="1"/>
              <a:t>Lecture</a:t>
            </a:r>
            <a:r>
              <a:rPr lang="it-IT" altLang="it-IT" sz="1050" b="0" dirty="0"/>
              <a:t> 1</a:t>
            </a:r>
          </a:p>
          <a:p>
            <a:r>
              <a:rPr lang="it-IT" altLang="it-IT" sz="1000" b="0" dirty="0" err="1"/>
              <a:t>Oak</a:t>
            </a:r>
            <a:r>
              <a:rPr lang="it-IT" altLang="it-IT" sz="1000" b="0" dirty="0"/>
              <a:t> </a:t>
            </a:r>
            <a:r>
              <a:rPr lang="it-IT" altLang="it-IT" sz="1000" b="0" dirty="0" err="1"/>
              <a:t>Brook</a:t>
            </a:r>
            <a:r>
              <a:rPr lang="it-IT" altLang="it-IT" sz="1000" b="0" dirty="0"/>
              <a:t>, </a:t>
            </a:r>
            <a:r>
              <a:rPr lang="it-IT" altLang="it-IT" sz="1000" b="0" dirty="0" err="1"/>
              <a:t>October</a:t>
            </a:r>
            <a:r>
              <a:rPr lang="it-IT" altLang="it-IT" sz="1000" b="0" dirty="0"/>
              <a:t> 20, 2008</a:t>
            </a:r>
            <a:endParaRPr lang="en-US" altLang="it-IT" b="0" dirty="0"/>
          </a:p>
        </p:txBody>
      </p:sp>
    </p:spTree>
    <p:extLst>
      <p:ext uri="{BB962C8B-B14F-4D97-AF65-F5344CB8AC3E}">
        <p14:creationId xmlns:p14="http://schemas.microsoft.com/office/powerpoint/2010/main" val="27937940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A719B7-9480-3830-30B2-A9ADE88BC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TTF</a:t>
            </a:r>
            <a:r>
              <a:rPr lang="it-IT" spc="-75" dirty="0"/>
              <a:t> </a:t>
            </a:r>
            <a:r>
              <a:rPr lang="it-IT" dirty="0"/>
              <a:t>1</a:t>
            </a:r>
            <a:r>
              <a:rPr lang="it-IT" spc="-75" dirty="0"/>
              <a:t> </a:t>
            </a:r>
            <a:r>
              <a:rPr lang="it-IT" spc="-10" dirty="0" err="1"/>
              <a:t>Operational</a:t>
            </a:r>
            <a:r>
              <a:rPr lang="it-IT" spc="-70" dirty="0"/>
              <a:t> </a:t>
            </a:r>
            <a:r>
              <a:rPr lang="it-IT" spc="-10" dirty="0" err="1"/>
              <a:t>Statistics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DB30BE7-4EB3-E6E2-16A6-04656500D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6C39AFC-6D6F-E23E-EF11-E2EE8E4C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34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61D2E21-831A-B126-FABB-46FB8CC290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8" name="object 5">
            <a:extLst>
              <a:ext uri="{FF2B5EF4-FFF2-40B4-BE49-F238E27FC236}">
                <a16:creationId xmlns:a16="http://schemas.microsoft.com/office/drawing/2014/main" id="{044B8FDD-4924-C9A0-930D-62F801B4757A}"/>
              </a:ext>
            </a:extLst>
          </p:cNvPr>
          <p:cNvGrpSpPr/>
          <p:nvPr/>
        </p:nvGrpSpPr>
        <p:grpSpPr>
          <a:xfrm>
            <a:off x="906630" y="1065431"/>
            <a:ext cx="260350" cy="260350"/>
            <a:chOff x="789571" y="1258697"/>
            <a:chExt cx="260350" cy="260350"/>
          </a:xfrm>
        </p:grpSpPr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CAD98CF9-C94F-3D19-BCFA-F01E0F19219D}"/>
                </a:ext>
              </a:extLst>
            </p:cNvPr>
            <p:cNvSpPr/>
            <p:nvPr/>
          </p:nvSpPr>
          <p:spPr>
            <a:xfrm>
              <a:off x="831481" y="1262888"/>
              <a:ext cx="176530" cy="33655"/>
            </a:xfrm>
            <a:custGeom>
              <a:avLst/>
              <a:gdLst/>
              <a:ahLst/>
              <a:cxnLst/>
              <a:rect l="l" t="t" r="r" b="b"/>
              <a:pathLst>
                <a:path w="176530" h="33655">
                  <a:moveTo>
                    <a:pt x="75438" y="0"/>
                  </a:moveTo>
                  <a:lnTo>
                    <a:pt x="92202" y="0"/>
                  </a:lnTo>
                </a:path>
                <a:path w="176530" h="33655">
                  <a:moveTo>
                    <a:pt x="33527" y="8381"/>
                  </a:moveTo>
                  <a:lnTo>
                    <a:pt x="134111" y="8381"/>
                  </a:lnTo>
                </a:path>
                <a:path w="176530" h="33655">
                  <a:moveTo>
                    <a:pt x="16764" y="16763"/>
                  </a:moveTo>
                  <a:lnTo>
                    <a:pt x="150876" y="16763"/>
                  </a:lnTo>
                </a:path>
                <a:path w="176530" h="33655">
                  <a:moveTo>
                    <a:pt x="8382" y="25145"/>
                  </a:moveTo>
                  <a:lnTo>
                    <a:pt x="159258" y="25145"/>
                  </a:lnTo>
                </a:path>
                <a:path w="176530" h="33655">
                  <a:moveTo>
                    <a:pt x="0" y="33527"/>
                  </a:moveTo>
                  <a:lnTo>
                    <a:pt x="176022" y="33527"/>
                  </a:lnTo>
                </a:path>
              </a:pathLst>
            </a:custGeom>
            <a:ln w="8382">
              <a:solidFill>
                <a:srgbClr val="FEF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7">
              <a:extLst>
                <a:ext uri="{FF2B5EF4-FFF2-40B4-BE49-F238E27FC236}">
                  <a16:creationId xmlns:a16="http://schemas.microsoft.com/office/drawing/2014/main" id="{8693F673-2A3F-50E8-BC44-A5995306235E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7953" y="1300606"/>
              <a:ext cx="243077" cy="75438"/>
            </a:xfrm>
            <a:prstGeom prst="rect">
              <a:avLst/>
            </a:prstGeom>
          </p:spPr>
        </p:pic>
        <p:pic>
          <p:nvPicPr>
            <p:cNvPr id="11" name="object 8">
              <a:extLst>
                <a:ext uri="{FF2B5EF4-FFF2-40B4-BE49-F238E27FC236}">
                  <a16:creationId xmlns:a16="http://schemas.microsoft.com/office/drawing/2014/main" id="{2C881CD4-96E9-78E9-9FF3-2CA8B7B2B91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9571" y="1376044"/>
              <a:ext cx="259842" cy="100584"/>
            </a:xfrm>
            <a:prstGeom prst="rect">
              <a:avLst/>
            </a:prstGeom>
          </p:spPr>
        </p:pic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0F96D284-5137-BC37-D0A2-1414CED2BD5E}"/>
                </a:ext>
              </a:extLst>
            </p:cNvPr>
            <p:cNvSpPr/>
            <p:nvPr/>
          </p:nvSpPr>
          <p:spPr>
            <a:xfrm>
              <a:off x="906919" y="1514347"/>
              <a:ext cx="17145" cy="0"/>
            </a:xfrm>
            <a:custGeom>
              <a:avLst/>
              <a:gdLst/>
              <a:ahLst/>
              <a:cxnLst/>
              <a:rect l="l" t="t" r="r" b="b"/>
              <a:pathLst>
                <a:path w="17144">
                  <a:moveTo>
                    <a:pt x="0" y="0"/>
                  </a:moveTo>
                  <a:lnTo>
                    <a:pt x="16764" y="0"/>
                  </a:lnTo>
                </a:path>
              </a:pathLst>
            </a:custGeom>
            <a:ln w="8382">
              <a:solidFill>
                <a:srgbClr val="FEF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0">
            <a:extLst>
              <a:ext uri="{FF2B5EF4-FFF2-40B4-BE49-F238E27FC236}">
                <a16:creationId xmlns:a16="http://schemas.microsoft.com/office/drawing/2014/main" id="{1E0068E1-D17A-ED87-233A-A7F854C9AB63}"/>
              </a:ext>
            </a:extLst>
          </p:cNvPr>
          <p:cNvGrpSpPr/>
          <p:nvPr/>
        </p:nvGrpSpPr>
        <p:grpSpPr>
          <a:xfrm>
            <a:off x="906630" y="1434238"/>
            <a:ext cx="260350" cy="251460"/>
            <a:chOff x="789571" y="1627504"/>
            <a:chExt cx="260350" cy="251460"/>
          </a:xfrm>
        </p:grpSpPr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BB0008BF-27C2-E4A7-3D25-762320062180}"/>
                </a:ext>
              </a:extLst>
            </p:cNvPr>
            <p:cNvSpPr/>
            <p:nvPr/>
          </p:nvSpPr>
          <p:spPr>
            <a:xfrm>
              <a:off x="831481" y="1631695"/>
              <a:ext cx="176530" cy="25400"/>
            </a:xfrm>
            <a:custGeom>
              <a:avLst/>
              <a:gdLst/>
              <a:ahLst/>
              <a:cxnLst/>
              <a:rect l="l" t="t" r="r" b="b"/>
              <a:pathLst>
                <a:path w="176530" h="25400">
                  <a:moveTo>
                    <a:pt x="33527" y="0"/>
                  </a:moveTo>
                  <a:lnTo>
                    <a:pt x="134111" y="0"/>
                  </a:lnTo>
                </a:path>
                <a:path w="176530" h="25400">
                  <a:moveTo>
                    <a:pt x="16764" y="8382"/>
                  </a:moveTo>
                  <a:lnTo>
                    <a:pt x="150876" y="8382"/>
                  </a:lnTo>
                </a:path>
                <a:path w="176530" h="25400">
                  <a:moveTo>
                    <a:pt x="8382" y="16764"/>
                  </a:moveTo>
                  <a:lnTo>
                    <a:pt x="159258" y="16764"/>
                  </a:lnTo>
                </a:path>
                <a:path w="176530" h="25400">
                  <a:moveTo>
                    <a:pt x="0" y="25145"/>
                  </a:moveTo>
                  <a:lnTo>
                    <a:pt x="176022" y="25145"/>
                  </a:lnTo>
                </a:path>
              </a:pathLst>
            </a:custGeom>
            <a:ln w="8382">
              <a:solidFill>
                <a:srgbClr val="FEF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id="{A621108C-16CF-D187-7833-DFC2B228E66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7953" y="1661032"/>
              <a:ext cx="243077" cy="83820"/>
            </a:xfrm>
            <a:prstGeom prst="rect">
              <a:avLst/>
            </a:prstGeom>
          </p:spPr>
        </p:pic>
        <p:pic>
          <p:nvPicPr>
            <p:cNvPr id="16" name="object 13">
              <a:extLst>
                <a:ext uri="{FF2B5EF4-FFF2-40B4-BE49-F238E27FC236}">
                  <a16:creationId xmlns:a16="http://schemas.microsoft.com/office/drawing/2014/main" id="{B7BBFAC3-5CF9-BFD6-0DE1-887E8988D42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9571" y="1744852"/>
              <a:ext cx="259842" cy="100583"/>
            </a:xfrm>
            <a:prstGeom prst="rect">
              <a:avLst/>
            </a:prstGeom>
          </p:spPr>
        </p:pic>
        <p:sp>
          <p:nvSpPr>
            <p:cNvPr id="17" name="object 14">
              <a:extLst>
                <a:ext uri="{FF2B5EF4-FFF2-40B4-BE49-F238E27FC236}">
                  <a16:creationId xmlns:a16="http://schemas.microsoft.com/office/drawing/2014/main" id="{95632C6C-EACE-E5BC-98E3-519CDCF159C4}"/>
                </a:ext>
              </a:extLst>
            </p:cNvPr>
            <p:cNvSpPr/>
            <p:nvPr/>
          </p:nvSpPr>
          <p:spPr>
            <a:xfrm>
              <a:off x="906919" y="1874773"/>
              <a:ext cx="17145" cy="0"/>
            </a:xfrm>
            <a:custGeom>
              <a:avLst/>
              <a:gdLst/>
              <a:ahLst/>
              <a:cxnLst/>
              <a:rect l="l" t="t" r="r" b="b"/>
              <a:pathLst>
                <a:path w="17144">
                  <a:moveTo>
                    <a:pt x="0" y="0"/>
                  </a:moveTo>
                  <a:lnTo>
                    <a:pt x="16764" y="0"/>
                  </a:lnTo>
                </a:path>
              </a:pathLst>
            </a:custGeom>
            <a:ln w="8382">
              <a:solidFill>
                <a:srgbClr val="FEF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5">
            <a:extLst>
              <a:ext uri="{FF2B5EF4-FFF2-40B4-BE49-F238E27FC236}">
                <a16:creationId xmlns:a16="http://schemas.microsoft.com/office/drawing/2014/main" id="{DD45C946-8DD7-7DCD-80E0-435197D46791}"/>
              </a:ext>
            </a:extLst>
          </p:cNvPr>
          <p:cNvGrpSpPr/>
          <p:nvPr/>
        </p:nvGrpSpPr>
        <p:grpSpPr>
          <a:xfrm>
            <a:off x="906630" y="1803047"/>
            <a:ext cx="260350" cy="251460"/>
            <a:chOff x="789571" y="1996313"/>
            <a:chExt cx="260350" cy="251460"/>
          </a:xfrm>
        </p:grpSpPr>
        <p:sp>
          <p:nvSpPr>
            <p:cNvPr id="19" name="object 16">
              <a:extLst>
                <a:ext uri="{FF2B5EF4-FFF2-40B4-BE49-F238E27FC236}">
                  <a16:creationId xmlns:a16="http://schemas.microsoft.com/office/drawing/2014/main" id="{49DD9FE6-B9EF-41FA-35C0-5A06BF148557}"/>
                </a:ext>
              </a:extLst>
            </p:cNvPr>
            <p:cNvSpPr/>
            <p:nvPr/>
          </p:nvSpPr>
          <p:spPr>
            <a:xfrm>
              <a:off x="831481" y="2000504"/>
              <a:ext cx="176530" cy="25400"/>
            </a:xfrm>
            <a:custGeom>
              <a:avLst/>
              <a:gdLst/>
              <a:ahLst/>
              <a:cxnLst/>
              <a:rect l="l" t="t" r="r" b="b"/>
              <a:pathLst>
                <a:path w="176530" h="25400">
                  <a:moveTo>
                    <a:pt x="33527" y="0"/>
                  </a:moveTo>
                  <a:lnTo>
                    <a:pt x="134111" y="0"/>
                  </a:lnTo>
                </a:path>
                <a:path w="176530" h="25400">
                  <a:moveTo>
                    <a:pt x="16764" y="8381"/>
                  </a:moveTo>
                  <a:lnTo>
                    <a:pt x="150876" y="8381"/>
                  </a:lnTo>
                </a:path>
                <a:path w="176530" h="25400">
                  <a:moveTo>
                    <a:pt x="8382" y="16763"/>
                  </a:moveTo>
                  <a:lnTo>
                    <a:pt x="159258" y="16763"/>
                  </a:lnTo>
                </a:path>
                <a:path w="176530" h="25400">
                  <a:moveTo>
                    <a:pt x="0" y="25145"/>
                  </a:moveTo>
                  <a:lnTo>
                    <a:pt x="176022" y="25145"/>
                  </a:lnTo>
                </a:path>
              </a:pathLst>
            </a:custGeom>
            <a:ln w="8382">
              <a:solidFill>
                <a:srgbClr val="FEF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17">
              <a:extLst>
                <a:ext uri="{FF2B5EF4-FFF2-40B4-BE49-F238E27FC236}">
                  <a16:creationId xmlns:a16="http://schemas.microsoft.com/office/drawing/2014/main" id="{525D0AFC-BFC7-23E6-5ACA-D51AEB94D5C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7953" y="2029840"/>
              <a:ext cx="243077" cy="83820"/>
            </a:xfrm>
            <a:prstGeom prst="rect">
              <a:avLst/>
            </a:prstGeom>
          </p:spPr>
        </p:pic>
        <p:pic>
          <p:nvPicPr>
            <p:cNvPr id="21" name="object 18">
              <a:extLst>
                <a:ext uri="{FF2B5EF4-FFF2-40B4-BE49-F238E27FC236}">
                  <a16:creationId xmlns:a16="http://schemas.microsoft.com/office/drawing/2014/main" id="{61ABB140-D2F9-C46B-F16E-5C916DDE951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9571" y="2113660"/>
              <a:ext cx="259842" cy="92202"/>
            </a:xfrm>
            <a:prstGeom prst="rect">
              <a:avLst/>
            </a:prstGeom>
          </p:spPr>
        </p:pic>
        <p:sp>
          <p:nvSpPr>
            <p:cNvPr id="22" name="object 19">
              <a:extLst>
                <a:ext uri="{FF2B5EF4-FFF2-40B4-BE49-F238E27FC236}">
                  <a16:creationId xmlns:a16="http://schemas.microsoft.com/office/drawing/2014/main" id="{F2D73DD3-15F6-6337-21E5-CFC2B5F7908D}"/>
                </a:ext>
              </a:extLst>
            </p:cNvPr>
            <p:cNvSpPr/>
            <p:nvPr/>
          </p:nvSpPr>
          <p:spPr>
            <a:xfrm>
              <a:off x="906919" y="2243582"/>
              <a:ext cx="17145" cy="0"/>
            </a:xfrm>
            <a:custGeom>
              <a:avLst/>
              <a:gdLst/>
              <a:ahLst/>
              <a:cxnLst/>
              <a:rect l="l" t="t" r="r" b="b"/>
              <a:pathLst>
                <a:path w="17144">
                  <a:moveTo>
                    <a:pt x="0" y="0"/>
                  </a:moveTo>
                  <a:lnTo>
                    <a:pt x="16764" y="0"/>
                  </a:lnTo>
                </a:path>
              </a:pathLst>
            </a:custGeom>
            <a:ln w="8382">
              <a:solidFill>
                <a:srgbClr val="FEF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0">
            <a:extLst>
              <a:ext uri="{FF2B5EF4-FFF2-40B4-BE49-F238E27FC236}">
                <a16:creationId xmlns:a16="http://schemas.microsoft.com/office/drawing/2014/main" id="{B267216E-E2CE-2EC8-A286-D3A5B1F6FFC0}"/>
              </a:ext>
            </a:extLst>
          </p:cNvPr>
          <p:cNvSpPr txBox="1"/>
          <p:nvPr/>
        </p:nvSpPr>
        <p:spPr>
          <a:xfrm>
            <a:off x="1121635" y="913500"/>
            <a:ext cx="9163214" cy="1458733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>
              <a:lnSpc>
                <a:spcPts val="2400"/>
              </a:lnSpc>
              <a:spcBef>
                <a:spcPts val="600"/>
              </a:spcBef>
            </a:pPr>
            <a:r>
              <a:rPr sz="2000" u="heavy" spc="730" dirty="0">
                <a:solidFill>
                  <a:srgbClr val="0000FF"/>
                </a:solidFill>
                <a:uFill>
                  <a:solidFill>
                    <a:srgbClr val="FEFE00"/>
                  </a:solidFill>
                </a:uFill>
                <a:latin typeface="Arial"/>
                <a:cs typeface="Arial"/>
              </a:rPr>
              <a:t> </a:t>
            </a:r>
            <a:r>
              <a:rPr sz="2000" spc="3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Operated</a:t>
            </a:r>
            <a:r>
              <a:rPr sz="2000" b="0" spc="-3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7</a:t>
            </a:r>
            <a:r>
              <a:rPr sz="2000" b="0" spc="-3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days</a:t>
            </a:r>
            <a:r>
              <a:rPr sz="2000" b="0" spc="-3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per</a:t>
            </a:r>
            <a:r>
              <a:rPr sz="2000" b="0" spc="-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week,</a:t>
            </a:r>
            <a:r>
              <a:rPr sz="2000" b="0" spc="-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24</a:t>
            </a:r>
            <a:r>
              <a:rPr sz="2000" b="0" spc="-3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hours</a:t>
            </a:r>
            <a:r>
              <a:rPr sz="2000" b="0" spc="-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per</a:t>
            </a:r>
            <a:r>
              <a:rPr sz="2000" b="0" spc="-3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25" dirty="0">
                <a:solidFill>
                  <a:srgbClr val="002060"/>
                </a:solidFill>
                <a:latin typeface="Arial"/>
                <a:cs typeface="Arial"/>
              </a:rPr>
              <a:t>day</a:t>
            </a:r>
            <a:r>
              <a:rPr lang="it-IT" sz="2000" b="0" spc="-25" dirty="0">
                <a:solidFill>
                  <a:srgbClr val="002060"/>
                </a:solidFill>
                <a:latin typeface="Arial"/>
                <a:cs typeface="Arial"/>
              </a:rPr>
              <a:t>, </a:t>
            </a:r>
            <a:r>
              <a:rPr lang="it-IT" sz="2000" b="0" spc="-25" dirty="0" err="1">
                <a:solidFill>
                  <a:srgbClr val="002060"/>
                </a:solidFill>
                <a:latin typeface="Arial"/>
                <a:cs typeface="Arial"/>
              </a:rPr>
              <a:t>since</a:t>
            </a:r>
            <a:r>
              <a:rPr lang="it-IT" sz="2000" b="0" spc="-25" dirty="0">
                <a:solidFill>
                  <a:srgbClr val="002060"/>
                </a:solidFill>
                <a:latin typeface="Arial"/>
                <a:cs typeface="Arial"/>
              </a:rPr>
              <a:t> 1997</a:t>
            </a:r>
            <a:endParaRPr sz="2000" b="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2700">
              <a:lnSpc>
                <a:spcPts val="2400"/>
              </a:lnSpc>
              <a:spcBef>
                <a:spcPts val="600"/>
              </a:spcBef>
            </a:pPr>
            <a:r>
              <a:rPr sz="2000" b="0" u="heavy" spc="740" dirty="0">
                <a:solidFill>
                  <a:srgbClr val="002060"/>
                </a:solidFill>
                <a:uFill>
                  <a:solidFill>
                    <a:srgbClr val="FEFE00"/>
                  </a:solidFill>
                </a:uFill>
                <a:latin typeface="Arial"/>
                <a:cs typeface="Arial"/>
              </a:rPr>
              <a:t> </a:t>
            </a:r>
            <a:r>
              <a:rPr sz="2000" b="0" spc="3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15,000</a:t>
            </a:r>
            <a:r>
              <a:rPr sz="2000" b="0" spc="-3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hours</a:t>
            </a:r>
            <a:r>
              <a:rPr sz="2000" b="0" spc="-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of</a:t>
            </a:r>
            <a:r>
              <a:rPr sz="2000" b="0" spc="-3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beam</a:t>
            </a:r>
            <a:r>
              <a:rPr sz="2000" b="0" spc="-3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000" b="0" dirty="0" err="1">
                <a:solidFill>
                  <a:srgbClr val="002060"/>
                </a:solidFill>
                <a:latin typeface="Arial"/>
                <a:cs typeface="Arial"/>
              </a:rPr>
              <a:t>delivered</a:t>
            </a:r>
            <a:r>
              <a:rPr lang="it-IT" sz="2000" b="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it-IT" sz="2000" b="0" dirty="0" err="1">
                <a:solidFill>
                  <a:srgbClr val="002060"/>
                </a:solidFill>
                <a:latin typeface="Arial"/>
                <a:cs typeface="Arial"/>
              </a:rPr>
              <a:t>since</a:t>
            </a:r>
            <a:r>
              <a:rPr lang="it-IT" sz="2000" b="0" dirty="0">
                <a:solidFill>
                  <a:srgbClr val="002060"/>
                </a:solidFill>
                <a:latin typeface="Arial"/>
                <a:cs typeface="Arial"/>
              </a:rPr>
              <a:t> November 2002</a:t>
            </a:r>
            <a:endParaRPr sz="2000" b="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311150" marR="5080" indent="-299085">
              <a:lnSpc>
                <a:spcPts val="2400"/>
              </a:lnSpc>
              <a:spcBef>
                <a:spcPts val="600"/>
              </a:spcBef>
            </a:pPr>
            <a:r>
              <a:rPr sz="2000" b="0" u="heavy" spc="715" dirty="0">
                <a:solidFill>
                  <a:srgbClr val="002060"/>
                </a:solidFill>
                <a:uFill>
                  <a:solidFill>
                    <a:srgbClr val="FEFE00"/>
                  </a:solidFill>
                </a:uFill>
                <a:latin typeface="Arial"/>
                <a:cs typeface="Arial"/>
              </a:rPr>
              <a:t> </a:t>
            </a:r>
            <a:r>
              <a:rPr sz="2000" b="0" spc="3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About</a:t>
            </a:r>
            <a:r>
              <a:rPr sz="2000" b="0" spc="-4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50</a:t>
            </a:r>
            <a:r>
              <a:rPr sz="2000" b="0" spc="-4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%</a:t>
            </a:r>
            <a:r>
              <a:rPr sz="2000" b="0" spc="-4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of</a:t>
            </a:r>
            <a:r>
              <a:rPr sz="2000" b="0" spc="-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the</a:t>
            </a:r>
            <a:r>
              <a:rPr sz="2000" b="0" spc="-4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time</a:t>
            </a:r>
            <a:r>
              <a:rPr sz="2000" b="0" spc="-4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was</a:t>
            </a:r>
            <a:r>
              <a:rPr sz="2000" b="0" spc="-4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allocated</a:t>
            </a:r>
            <a:r>
              <a:rPr sz="2000" b="0" spc="-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to</a:t>
            </a:r>
            <a:r>
              <a:rPr sz="2000" b="0" spc="-4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FEL</a:t>
            </a:r>
            <a:r>
              <a:rPr sz="2000" b="0" spc="-4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operation</a:t>
            </a:r>
            <a:r>
              <a:rPr sz="2000" b="0" spc="-4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including</a:t>
            </a:r>
            <a:r>
              <a:rPr sz="2000" b="0" spc="-50" dirty="0">
                <a:solidFill>
                  <a:srgbClr val="002060"/>
                </a:solidFill>
                <a:latin typeface="Arial"/>
                <a:cs typeface="Arial"/>
              </a:rPr>
              <a:t> a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large</a:t>
            </a:r>
            <a:r>
              <a:rPr sz="2000" b="0" spc="-5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10" dirty="0">
                <a:solidFill>
                  <a:srgbClr val="002060"/>
                </a:solidFill>
                <a:latin typeface="Arial"/>
                <a:cs typeface="Arial"/>
              </a:rPr>
              <a:t>percentage</a:t>
            </a:r>
            <a:r>
              <a:rPr sz="2000" b="0" spc="-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of</a:t>
            </a:r>
            <a:r>
              <a:rPr sz="2000" b="0" spc="-5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user</a:t>
            </a:r>
            <a:r>
              <a:rPr sz="2000" b="0" spc="-5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10" dirty="0">
                <a:solidFill>
                  <a:srgbClr val="002060"/>
                </a:solidFill>
                <a:latin typeface="Arial"/>
                <a:cs typeface="Arial"/>
              </a:rPr>
              <a:t>time.</a:t>
            </a:r>
            <a:endParaRPr sz="2000" b="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24" name="object 21">
            <a:extLst>
              <a:ext uri="{FF2B5EF4-FFF2-40B4-BE49-F238E27FC236}">
                <a16:creationId xmlns:a16="http://schemas.microsoft.com/office/drawing/2014/main" id="{E4BD2670-9B5A-73EE-FC35-DF0FD029302A}"/>
              </a:ext>
            </a:extLst>
          </p:cNvPr>
          <p:cNvSpPr txBox="1"/>
          <p:nvPr/>
        </p:nvSpPr>
        <p:spPr>
          <a:xfrm>
            <a:off x="8048601" y="4932373"/>
            <a:ext cx="1104900" cy="898525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20955" algn="ctr">
              <a:lnSpc>
                <a:spcPct val="100000"/>
              </a:lnSpc>
              <a:spcBef>
                <a:spcPts val="475"/>
              </a:spcBef>
            </a:pPr>
            <a:r>
              <a:rPr sz="1400" dirty="0">
                <a:latin typeface="Arial"/>
                <a:cs typeface="Arial"/>
              </a:rPr>
              <a:t>Week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3/2002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90"/>
              </a:spcBef>
            </a:pPr>
            <a:r>
              <a:rPr sz="1800" b="1" spc="-25" dirty="0">
                <a:solidFill>
                  <a:srgbClr val="659AFF"/>
                </a:solidFill>
                <a:latin typeface="Arial"/>
                <a:cs typeface="Arial"/>
              </a:rPr>
              <a:t>FEL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800" b="1" spc="-10" dirty="0">
                <a:solidFill>
                  <a:srgbClr val="659AFF"/>
                </a:solidFill>
                <a:latin typeface="Arial"/>
                <a:cs typeface="Arial"/>
              </a:rPr>
              <a:t>Operation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2">
            <a:extLst>
              <a:ext uri="{FF2B5EF4-FFF2-40B4-BE49-F238E27FC236}">
                <a16:creationId xmlns:a16="http://schemas.microsoft.com/office/drawing/2014/main" id="{53CE0838-5EE4-3B62-814B-E1213E46B3BB}"/>
              </a:ext>
            </a:extLst>
          </p:cNvPr>
          <p:cNvSpPr txBox="1"/>
          <p:nvPr/>
        </p:nvSpPr>
        <p:spPr>
          <a:xfrm>
            <a:off x="9730411" y="4939475"/>
            <a:ext cx="1283335" cy="88138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67640">
              <a:lnSpc>
                <a:spcPct val="100000"/>
              </a:lnSpc>
              <a:spcBef>
                <a:spcPts val="420"/>
              </a:spcBef>
            </a:pPr>
            <a:r>
              <a:rPr sz="1400" dirty="0">
                <a:latin typeface="Arial"/>
                <a:cs typeface="Arial"/>
              </a:rPr>
              <a:t>Week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7/2002</a:t>
            </a:r>
            <a:endParaRPr sz="1400">
              <a:latin typeface="Arial"/>
              <a:cs typeface="Arial"/>
            </a:endParaRPr>
          </a:p>
          <a:p>
            <a:pPr marL="228600" marR="5080" indent="-216535">
              <a:lnSpc>
                <a:spcPct val="100000"/>
              </a:lnSpc>
              <a:spcBef>
                <a:spcPts val="415"/>
              </a:spcBef>
            </a:pPr>
            <a:r>
              <a:rPr sz="1800" b="1" spc="-10" dirty="0">
                <a:solidFill>
                  <a:srgbClr val="9A3365"/>
                </a:solidFill>
                <a:latin typeface="Arial"/>
                <a:cs typeface="Arial"/>
              </a:rPr>
              <a:t>Accelerator Studies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502" name="Gruppo 501">
            <a:extLst>
              <a:ext uri="{FF2B5EF4-FFF2-40B4-BE49-F238E27FC236}">
                <a16:creationId xmlns:a16="http://schemas.microsoft.com/office/drawing/2014/main" id="{3B62230D-73D9-3481-96B0-0EFAB155203A}"/>
              </a:ext>
            </a:extLst>
          </p:cNvPr>
          <p:cNvGrpSpPr/>
          <p:nvPr/>
        </p:nvGrpSpPr>
        <p:grpSpPr>
          <a:xfrm>
            <a:off x="478044" y="2484975"/>
            <a:ext cx="6398712" cy="3890677"/>
            <a:chOff x="425583" y="2788325"/>
            <a:chExt cx="5438521" cy="3157179"/>
          </a:xfrm>
        </p:grpSpPr>
        <p:sp>
          <p:nvSpPr>
            <p:cNvPr id="6" name="object 2">
              <a:extLst>
                <a:ext uri="{FF2B5EF4-FFF2-40B4-BE49-F238E27FC236}">
                  <a16:creationId xmlns:a16="http://schemas.microsoft.com/office/drawing/2014/main" id="{06F79A38-320D-FE6C-342D-E9F141E9C792}"/>
                </a:ext>
              </a:extLst>
            </p:cNvPr>
            <p:cNvSpPr txBox="1"/>
            <p:nvPr/>
          </p:nvSpPr>
          <p:spPr>
            <a:xfrm>
              <a:off x="1347603" y="2788325"/>
              <a:ext cx="4005579" cy="45148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41275">
                <a:lnSpc>
                  <a:spcPts val="1675"/>
                </a:lnSpc>
                <a:spcBef>
                  <a:spcPts val="100"/>
                </a:spcBef>
              </a:pPr>
              <a:r>
                <a:rPr sz="1600" b="1" dirty="0">
                  <a:solidFill>
                    <a:srgbClr val="00FF00"/>
                  </a:solidFill>
                  <a:latin typeface="Arial"/>
                  <a:cs typeface="Arial"/>
                </a:rPr>
                <a:t>beam</a:t>
              </a:r>
              <a:r>
                <a:rPr sz="1600" b="1" spc="-20" dirty="0">
                  <a:solidFill>
                    <a:srgbClr val="00FF00"/>
                  </a:solidFill>
                  <a:latin typeface="Arial"/>
                  <a:cs typeface="Arial"/>
                </a:rPr>
                <a:t> </a:t>
              </a:r>
              <a:r>
                <a:rPr sz="1600" b="1" spc="-10" dirty="0">
                  <a:solidFill>
                    <a:srgbClr val="00FF00"/>
                  </a:solidFill>
                  <a:latin typeface="Arial"/>
                  <a:cs typeface="Arial"/>
                </a:rPr>
                <a:t>uptime</a:t>
              </a:r>
              <a:endParaRPr sz="1600">
                <a:latin typeface="Arial"/>
                <a:cs typeface="Arial"/>
              </a:endParaRPr>
            </a:p>
            <a:p>
              <a:pPr marL="12700">
                <a:lnSpc>
                  <a:spcPts val="1675"/>
                </a:lnSpc>
              </a:pPr>
              <a:r>
                <a:rPr sz="1600" b="1" dirty="0">
                  <a:solidFill>
                    <a:srgbClr val="009A00"/>
                  </a:solidFill>
                  <a:latin typeface="Arial"/>
                  <a:cs typeface="Arial"/>
                </a:rPr>
                <a:t>operational</a:t>
              </a:r>
              <a:r>
                <a:rPr sz="1600" b="1" spc="-35" dirty="0">
                  <a:solidFill>
                    <a:srgbClr val="009A00"/>
                  </a:solidFill>
                  <a:latin typeface="Arial"/>
                  <a:cs typeface="Arial"/>
                </a:rPr>
                <a:t> </a:t>
              </a:r>
              <a:r>
                <a:rPr sz="1600" b="1" dirty="0">
                  <a:solidFill>
                    <a:srgbClr val="009A00"/>
                  </a:solidFill>
                  <a:latin typeface="Arial"/>
                  <a:cs typeface="Arial"/>
                </a:rPr>
                <a:t>uptime</a:t>
              </a:r>
              <a:r>
                <a:rPr sz="1600" b="1" spc="-25" dirty="0">
                  <a:solidFill>
                    <a:srgbClr val="009A00"/>
                  </a:solidFill>
                  <a:latin typeface="Arial"/>
                  <a:cs typeface="Arial"/>
                </a:rPr>
                <a:t> </a:t>
              </a:r>
              <a:r>
                <a:rPr sz="1600" b="1" dirty="0">
                  <a:solidFill>
                    <a:srgbClr val="009A00"/>
                  </a:solidFill>
                  <a:latin typeface="Arial"/>
                  <a:cs typeface="Arial"/>
                </a:rPr>
                <a:t>(users</a:t>
              </a:r>
              <a:r>
                <a:rPr sz="1600" b="1" spc="-25" dirty="0">
                  <a:solidFill>
                    <a:srgbClr val="009A00"/>
                  </a:solidFill>
                  <a:latin typeface="Arial"/>
                  <a:cs typeface="Arial"/>
                </a:rPr>
                <a:t> </a:t>
              </a:r>
              <a:r>
                <a:rPr sz="1600" b="1" dirty="0">
                  <a:solidFill>
                    <a:srgbClr val="009A00"/>
                  </a:solidFill>
                  <a:latin typeface="Arial"/>
                  <a:cs typeface="Arial"/>
                </a:rPr>
                <a:t>or</a:t>
              </a:r>
              <a:r>
                <a:rPr sz="1600" b="1" spc="-10" dirty="0">
                  <a:solidFill>
                    <a:srgbClr val="009A00"/>
                  </a:solidFill>
                  <a:latin typeface="Arial"/>
                  <a:cs typeface="Arial"/>
                </a:rPr>
                <a:t> acc.studies)</a:t>
              </a:r>
              <a:endParaRPr sz="1600">
                <a:latin typeface="Arial"/>
                <a:cs typeface="Arial"/>
              </a:endParaRPr>
            </a:p>
          </p:txBody>
        </p:sp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C4BBF9FD-B1AF-AB8B-FE3E-5A0A19780954}"/>
                </a:ext>
              </a:extLst>
            </p:cNvPr>
            <p:cNvSpPr txBox="1"/>
            <p:nvPr/>
          </p:nvSpPr>
          <p:spPr>
            <a:xfrm>
              <a:off x="5464689" y="5737225"/>
              <a:ext cx="399415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20" dirty="0">
                  <a:latin typeface="Arial"/>
                  <a:cs typeface="Arial"/>
                </a:rPr>
                <a:t>week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26" name="object 23">
              <a:extLst>
                <a:ext uri="{FF2B5EF4-FFF2-40B4-BE49-F238E27FC236}">
                  <a16:creationId xmlns:a16="http://schemas.microsoft.com/office/drawing/2014/main" id="{DE1AEBB6-77DD-9A95-A45B-6F0E445A8F00}"/>
                </a:ext>
              </a:extLst>
            </p:cNvPr>
            <p:cNvSpPr txBox="1"/>
            <p:nvPr/>
          </p:nvSpPr>
          <p:spPr>
            <a:xfrm>
              <a:off x="425583" y="3214243"/>
              <a:ext cx="412750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20" dirty="0">
                  <a:latin typeface="Arial"/>
                  <a:cs typeface="Arial"/>
                </a:rPr>
                <a:t>100%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27" name="object 24">
              <a:extLst>
                <a:ext uri="{FF2B5EF4-FFF2-40B4-BE49-F238E27FC236}">
                  <a16:creationId xmlns:a16="http://schemas.microsoft.com/office/drawing/2014/main" id="{EFE80149-D02D-6DDC-8F32-811D04E73A4C}"/>
                </a:ext>
              </a:extLst>
            </p:cNvPr>
            <p:cNvSpPr txBox="1"/>
            <p:nvPr/>
          </p:nvSpPr>
          <p:spPr>
            <a:xfrm>
              <a:off x="509403" y="3679825"/>
              <a:ext cx="328930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25" dirty="0">
                  <a:latin typeface="Arial"/>
                  <a:cs typeface="Arial"/>
                </a:rPr>
                <a:t>80%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28" name="object 25">
              <a:extLst>
                <a:ext uri="{FF2B5EF4-FFF2-40B4-BE49-F238E27FC236}">
                  <a16:creationId xmlns:a16="http://schemas.microsoft.com/office/drawing/2014/main" id="{AF0E4D8A-EE6E-E43B-E133-451F83434E9D}"/>
                </a:ext>
              </a:extLst>
            </p:cNvPr>
            <p:cNvSpPr txBox="1"/>
            <p:nvPr/>
          </p:nvSpPr>
          <p:spPr>
            <a:xfrm>
              <a:off x="509403" y="4159122"/>
              <a:ext cx="328930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25" dirty="0">
                  <a:latin typeface="Arial"/>
                  <a:cs typeface="Arial"/>
                </a:rPr>
                <a:t>60%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29" name="object 26">
              <a:extLst>
                <a:ext uri="{FF2B5EF4-FFF2-40B4-BE49-F238E27FC236}">
                  <a16:creationId xmlns:a16="http://schemas.microsoft.com/office/drawing/2014/main" id="{4DC445B6-0FD5-D376-2ED1-FF92A2527B71}"/>
                </a:ext>
              </a:extLst>
            </p:cNvPr>
            <p:cNvSpPr txBox="1"/>
            <p:nvPr/>
          </p:nvSpPr>
          <p:spPr>
            <a:xfrm>
              <a:off x="509403" y="4617846"/>
              <a:ext cx="328930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25" dirty="0">
                  <a:latin typeface="Arial"/>
                  <a:cs typeface="Arial"/>
                </a:rPr>
                <a:t>40%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30" name="object 27">
              <a:extLst>
                <a:ext uri="{FF2B5EF4-FFF2-40B4-BE49-F238E27FC236}">
                  <a16:creationId xmlns:a16="http://schemas.microsoft.com/office/drawing/2014/main" id="{0E25D35B-772E-6917-9F3F-11784F81ABE8}"/>
                </a:ext>
              </a:extLst>
            </p:cNvPr>
            <p:cNvSpPr txBox="1"/>
            <p:nvPr/>
          </p:nvSpPr>
          <p:spPr>
            <a:xfrm>
              <a:off x="509403" y="5114670"/>
              <a:ext cx="328930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25" dirty="0">
                  <a:latin typeface="Arial"/>
                  <a:cs typeface="Arial"/>
                </a:rPr>
                <a:t>20%</a:t>
              </a:r>
              <a:endParaRPr sz="1200">
                <a:latin typeface="Arial"/>
                <a:cs typeface="Arial"/>
              </a:endParaRPr>
            </a:p>
          </p:txBody>
        </p:sp>
        <p:grpSp>
          <p:nvGrpSpPr>
            <p:cNvPr id="31" name="object 28">
              <a:extLst>
                <a:ext uri="{FF2B5EF4-FFF2-40B4-BE49-F238E27FC236}">
                  <a16:creationId xmlns:a16="http://schemas.microsoft.com/office/drawing/2014/main" id="{D0AC91A3-883C-083C-160A-D7B32C69BA3D}"/>
                </a:ext>
              </a:extLst>
            </p:cNvPr>
            <p:cNvGrpSpPr/>
            <p:nvPr/>
          </p:nvGrpSpPr>
          <p:grpSpPr>
            <a:xfrm>
              <a:off x="867232" y="3263455"/>
              <a:ext cx="4992370" cy="2400935"/>
              <a:chOff x="867232" y="3263455"/>
              <a:chExt cx="4992370" cy="2400935"/>
            </a:xfrm>
          </p:grpSpPr>
          <p:sp>
            <p:nvSpPr>
              <p:cNvPr id="32" name="object 29">
                <a:extLst>
                  <a:ext uri="{FF2B5EF4-FFF2-40B4-BE49-F238E27FC236}">
                    <a16:creationId xmlns:a16="http://schemas.microsoft.com/office/drawing/2014/main" id="{DAB359AA-EED0-3FFC-9B8F-E432E5AD10F2}"/>
                  </a:ext>
                </a:extLst>
              </p:cNvPr>
              <p:cNvSpPr/>
              <p:nvPr/>
            </p:nvSpPr>
            <p:spPr>
              <a:xfrm>
                <a:off x="869581" y="3265042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155447" y="482346"/>
                    </a:moveTo>
                    <a:lnTo>
                      <a:pt x="155447" y="0"/>
                    </a:lnTo>
                    <a:lnTo>
                      <a:pt x="0" y="0"/>
                    </a:lnTo>
                    <a:lnTo>
                      <a:pt x="0" y="482346"/>
                    </a:lnTo>
                    <a:lnTo>
                      <a:pt x="155447" y="482346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" name="object 30">
                <a:extLst>
                  <a:ext uri="{FF2B5EF4-FFF2-40B4-BE49-F238E27FC236}">
                    <a16:creationId xmlns:a16="http://schemas.microsoft.com/office/drawing/2014/main" id="{8B9F0D31-7514-5511-54D5-589CEF22A1FD}"/>
                  </a:ext>
                </a:extLst>
              </p:cNvPr>
              <p:cNvSpPr/>
              <p:nvPr/>
            </p:nvSpPr>
            <p:spPr>
              <a:xfrm>
                <a:off x="870343" y="3265042"/>
                <a:ext cx="155575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235">
                    <a:moveTo>
                      <a:pt x="0" y="0"/>
                    </a:moveTo>
                    <a:lnTo>
                      <a:pt x="0" y="483108"/>
                    </a:lnTo>
                    <a:lnTo>
                      <a:pt x="155447" y="483108"/>
                    </a:lnTo>
                    <a:lnTo>
                      <a:pt x="155447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" name="object 31">
                <a:extLst>
                  <a:ext uri="{FF2B5EF4-FFF2-40B4-BE49-F238E27FC236}">
                    <a16:creationId xmlns:a16="http://schemas.microsoft.com/office/drawing/2014/main" id="{4ECBF82C-C006-A7F9-FE09-C5C08234F675}"/>
                  </a:ext>
                </a:extLst>
              </p:cNvPr>
              <p:cNvSpPr/>
              <p:nvPr/>
            </p:nvSpPr>
            <p:spPr>
              <a:xfrm>
                <a:off x="1025029" y="3265042"/>
                <a:ext cx="15811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8115" h="482600">
                    <a:moveTo>
                      <a:pt x="157734" y="482346"/>
                    </a:moveTo>
                    <a:lnTo>
                      <a:pt x="157734" y="0"/>
                    </a:lnTo>
                    <a:lnTo>
                      <a:pt x="0" y="0"/>
                    </a:lnTo>
                    <a:lnTo>
                      <a:pt x="0" y="482346"/>
                    </a:lnTo>
                    <a:lnTo>
                      <a:pt x="157734" y="482346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32">
                <a:extLst>
                  <a:ext uri="{FF2B5EF4-FFF2-40B4-BE49-F238E27FC236}">
                    <a16:creationId xmlns:a16="http://schemas.microsoft.com/office/drawing/2014/main" id="{F672BBC5-A8E4-17D3-B087-198F28CFF40B}"/>
                  </a:ext>
                </a:extLst>
              </p:cNvPr>
              <p:cNvSpPr/>
              <p:nvPr/>
            </p:nvSpPr>
            <p:spPr>
              <a:xfrm>
                <a:off x="1025791" y="3265042"/>
                <a:ext cx="157480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157480" h="483235">
                    <a:moveTo>
                      <a:pt x="0" y="0"/>
                    </a:moveTo>
                    <a:lnTo>
                      <a:pt x="0" y="483108"/>
                    </a:lnTo>
                    <a:lnTo>
                      <a:pt x="156972" y="483108"/>
                    </a:lnTo>
                    <a:lnTo>
                      <a:pt x="15697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33">
                <a:extLst>
                  <a:ext uri="{FF2B5EF4-FFF2-40B4-BE49-F238E27FC236}">
                    <a16:creationId xmlns:a16="http://schemas.microsoft.com/office/drawing/2014/main" id="{E87B2701-6C70-6A4C-EA4C-DF765850DAC6}"/>
                  </a:ext>
                </a:extLst>
              </p:cNvPr>
              <p:cNvSpPr/>
              <p:nvPr/>
            </p:nvSpPr>
            <p:spPr>
              <a:xfrm>
                <a:off x="1182763" y="3265055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155448" y="0"/>
                    </a:moveTo>
                    <a:lnTo>
                      <a:pt x="0" y="0"/>
                    </a:lnTo>
                    <a:lnTo>
                      <a:pt x="0" y="476250"/>
                    </a:lnTo>
                    <a:lnTo>
                      <a:pt x="0" y="482346"/>
                    </a:lnTo>
                    <a:lnTo>
                      <a:pt x="155448" y="482346"/>
                    </a:lnTo>
                    <a:lnTo>
                      <a:pt x="155448" y="476250"/>
                    </a:lnTo>
                    <a:lnTo>
                      <a:pt x="155448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34">
                <a:extLst>
                  <a:ext uri="{FF2B5EF4-FFF2-40B4-BE49-F238E27FC236}">
                    <a16:creationId xmlns:a16="http://schemas.microsoft.com/office/drawing/2014/main" id="{FD3578DB-1C7A-AA0F-517C-8318F5222196}"/>
                  </a:ext>
                </a:extLst>
              </p:cNvPr>
              <p:cNvSpPr/>
              <p:nvPr/>
            </p:nvSpPr>
            <p:spPr>
              <a:xfrm>
                <a:off x="1182763" y="3265042"/>
                <a:ext cx="155575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235">
                    <a:moveTo>
                      <a:pt x="0" y="0"/>
                    </a:moveTo>
                    <a:lnTo>
                      <a:pt x="0" y="483108"/>
                    </a:lnTo>
                    <a:lnTo>
                      <a:pt x="155448" y="483108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35">
                <a:extLst>
                  <a:ext uri="{FF2B5EF4-FFF2-40B4-BE49-F238E27FC236}">
                    <a16:creationId xmlns:a16="http://schemas.microsoft.com/office/drawing/2014/main" id="{7F553399-4B20-F665-7B72-E543531BC012}"/>
                  </a:ext>
                </a:extLst>
              </p:cNvPr>
              <p:cNvSpPr/>
              <p:nvPr/>
            </p:nvSpPr>
            <p:spPr>
              <a:xfrm>
                <a:off x="1338211" y="3265055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155448" y="0"/>
                    </a:moveTo>
                    <a:lnTo>
                      <a:pt x="0" y="0"/>
                    </a:lnTo>
                    <a:lnTo>
                      <a:pt x="0" y="476250"/>
                    </a:lnTo>
                    <a:lnTo>
                      <a:pt x="0" y="482346"/>
                    </a:lnTo>
                    <a:lnTo>
                      <a:pt x="155448" y="482346"/>
                    </a:lnTo>
                    <a:lnTo>
                      <a:pt x="155448" y="476250"/>
                    </a:lnTo>
                    <a:lnTo>
                      <a:pt x="155448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object 36">
                <a:extLst>
                  <a:ext uri="{FF2B5EF4-FFF2-40B4-BE49-F238E27FC236}">
                    <a16:creationId xmlns:a16="http://schemas.microsoft.com/office/drawing/2014/main" id="{4B50755B-E556-E81F-71F2-7993DE61730D}"/>
                  </a:ext>
                </a:extLst>
              </p:cNvPr>
              <p:cNvSpPr/>
              <p:nvPr/>
            </p:nvSpPr>
            <p:spPr>
              <a:xfrm>
                <a:off x="1338211" y="3265042"/>
                <a:ext cx="155575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235">
                    <a:moveTo>
                      <a:pt x="0" y="0"/>
                    </a:moveTo>
                    <a:lnTo>
                      <a:pt x="0" y="483108"/>
                    </a:lnTo>
                    <a:lnTo>
                      <a:pt x="155448" y="483108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" name="object 37">
                <a:extLst>
                  <a:ext uri="{FF2B5EF4-FFF2-40B4-BE49-F238E27FC236}">
                    <a16:creationId xmlns:a16="http://schemas.microsoft.com/office/drawing/2014/main" id="{7FA5A3B0-65CC-4FC4-ED8C-0D4BEA625670}"/>
                  </a:ext>
                </a:extLst>
              </p:cNvPr>
              <p:cNvSpPr/>
              <p:nvPr/>
            </p:nvSpPr>
            <p:spPr>
              <a:xfrm>
                <a:off x="1493659" y="3265055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155448" y="0"/>
                    </a:moveTo>
                    <a:lnTo>
                      <a:pt x="0" y="0"/>
                    </a:lnTo>
                    <a:lnTo>
                      <a:pt x="0" y="379476"/>
                    </a:lnTo>
                    <a:lnTo>
                      <a:pt x="0" y="482346"/>
                    </a:lnTo>
                    <a:lnTo>
                      <a:pt x="155448" y="482346"/>
                    </a:lnTo>
                    <a:lnTo>
                      <a:pt x="155448" y="379476"/>
                    </a:lnTo>
                    <a:lnTo>
                      <a:pt x="155448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" name="object 38">
                <a:extLst>
                  <a:ext uri="{FF2B5EF4-FFF2-40B4-BE49-F238E27FC236}">
                    <a16:creationId xmlns:a16="http://schemas.microsoft.com/office/drawing/2014/main" id="{D3774644-E5D6-3F7A-499B-DB09691BA1C9}"/>
                  </a:ext>
                </a:extLst>
              </p:cNvPr>
              <p:cNvSpPr/>
              <p:nvPr/>
            </p:nvSpPr>
            <p:spPr>
              <a:xfrm>
                <a:off x="1493659" y="3265042"/>
                <a:ext cx="156210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483235">
                    <a:moveTo>
                      <a:pt x="0" y="0"/>
                    </a:moveTo>
                    <a:lnTo>
                      <a:pt x="0" y="483108"/>
                    </a:lnTo>
                    <a:lnTo>
                      <a:pt x="156210" y="483108"/>
                    </a:lnTo>
                    <a:lnTo>
                      <a:pt x="15621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" name="object 39">
                <a:extLst>
                  <a:ext uri="{FF2B5EF4-FFF2-40B4-BE49-F238E27FC236}">
                    <a16:creationId xmlns:a16="http://schemas.microsoft.com/office/drawing/2014/main" id="{A6ADBB4B-03E4-F9B4-DE52-7BF144F15E8A}"/>
                  </a:ext>
                </a:extLst>
              </p:cNvPr>
              <p:cNvSpPr/>
              <p:nvPr/>
            </p:nvSpPr>
            <p:spPr>
              <a:xfrm>
                <a:off x="1649107" y="3265055"/>
                <a:ext cx="157480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7480" h="482600">
                    <a:moveTo>
                      <a:pt x="156972" y="0"/>
                    </a:moveTo>
                    <a:lnTo>
                      <a:pt x="0" y="0"/>
                    </a:lnTo>
                    <a:lnTo>
                      <a:pt x="0" y="379476"/>
                    </a:lnTo>
                    <a:lnTo>
                      <a:pt x="0" y="482346"/>
                    </a:lnTo>
                    <a:lnTo>
                      <a:pt x="156972" y="482346"/>
                    </a:lnTo>
                    <a:lnTo>
                      <a:pt x="156972" y="379476"/>
                    </a:lnTo>
                    <a:lnTo>
                      <a:pt x="156972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40">
                <a:extLst>
                  <a:ext uri="{FF2B5EF4-FFF2-40B4-BE49-F238E27FC236}">
                    <a16:creationId xmlns:a16="http://schemas.microsoft.com/office/drawing/2014/main" id="{E5638AF3-5C2F-59C7-E7D2-E8FEEA503581}"/>
                  </a:ext>
                </a:extLst>
              </p:cNvPr>
              <p:cNvSpPr/>
              <p:nvPr/>
            </p:nvSpPr>
            <p:spPr>
              <a:xfrm>
                <a:off x="1649869" y="3265042"/>
                <a:ext cx="157480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157480" h="483235">
                    <a:moveTo>
                      <a:pt x="0" y="0"/>
                    </a:moveTo>
                    <a:lnTo>
                      <a:pt x="0" y="483108"/>
                    </a:lnTo>
                    <a:lnTo>
                      <a:pt x="156972" y="483108"/>
                    </a:lnTo>
                    <a:lnTo>
                      <a:pt x="15697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object 41">
                <a:extLst>
                  <a:ext uri="{FF2B5EF4-FFF2-40B4-BE49-F238E27FC236}">
                    <a16:creationId xmlns:a16="http://schemas.microsoft.com/office/drawing/2014/main" id="{028AF0D1-A1ED-07E3-C0B0-ABC55361246B}"/>
                  </a:ext>
                </a:extLst>
              </p:cNvPr>
              <p:cNvSpPr/>
              <p:nvPr/>
            </p:nvSpPr>
            <p:spPr>
              <a:xfrm>
                <a:off x="1806079" y="3265055"/>
                <a:ext cx="156210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482600">
                    <a:moveTo>
                      <a:pt x="156210" y="0"/>
                    </a:moveTo>
                    <a:lnTo>
                      <a:pt x="0" y="0"/>
                    </a:lnTo>
                    <a:lnTo>
                      <a:pt x="0" y="287274"/>
                    </a:lnTo>
                    <a:lnTo>
                      <a:pt x="0" y="482346"/>
                    </a:lnTo>
                    <a:lnTo>
                      <a:pt x="156210" y="482346"/>
                    </a:lnTo>
                    <a:lnTo>
                      <a:pt x="156210" y="287274"/>
                    </a:lnTo>
                    <a:lnTo>
                      <a:pt x="156210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42">
                <a:extLst>
                  <a:ext uri="{FF2B5EF4-FFF2-40B4-BE49-F238E27FC236}">
                    <a16:creationId xmlns:a16="http://schemas.microsoft.com/office/drawing/2014/main" id="{B613D91F-BFDE-BC65-A266-D4EC080BA64E}"/>
                  </a:ext>
                </a:extLst>
              </p:cNvPr>
              <p:cNvSpPr/>
              <p:nvPr/>
            </p:nvSpPr>
            <p:spPr>
              <a:xfrm>
                <a:off x="1806841" y="3265042"/>
                <a:ext cx="155575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235">
                    <a:moveTo>
                      <a:pt x="0" y="0"/>
                    </a:moveTo>
                    <a:lnTo>
                      <a:pt x="0" y="483108"/>
                    </a:lnTo>
                    <a:lnTo>
                      <a:pt x="155448" y="483108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" name="object 43">
                <a:extLst>
                  <a:ext uri="{FF2B5EF4-FFF2-40B4-BE49-F238E27FC236}">
                    <a16:creationId xmlns:a16="http://schemas.microsoft.com/office/drawing/2014/main" id="{98F387DD-6A13-4E96-A82E-9386AE5B933A}"/>
                  </a:ext>
                </a:extLst>
              </p:cNvPr>
              <p:cNvSpPr/>
              <p:nvPr/>
            </p:nvSpPr>
            <p:spPr>
              <a:xfrm>
                <a:off x="1962289" y="3265055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155448" y="0"/>
                    </a:moveTo>
                    <a:lnTo>
                      <a:pt x="0" y="0"/>
                    </a:lnTo>
                    <a:lnTo>
                      <a:pt x="0" y="287274"/>
                    </a:lnTo>
                    <a:lnTo>
                      <a:pt x="0" y="482346"/>
                    </a:lnTo>
                    <a:lnTo>
                      <a:pt x="155448" y="482346"/>
                    </a:lnTo>
                    <a:lnTo>
                      <a:pt x="155448" y="287274"/>
                    </a:lnTo>
                    <a:lnTo>
                      <a:pt x="155448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" name="object 44">
                <a:extLst>
                  <a:ext uri="{FF2B5EF4-FFF2-40B4-BE49-F238E27FC236}">
                    <a16:creationId xmlns:a16="http://schemas.microsoft.com/office/drawing/2014/main" id="{E84DBC0F-E1E6-886E-56F2-AA8CBB85231C}"/>
                  </a:ext>
                </a:extLst>
              </p:cNvPr>
              <p:cNvSpPr/>
              <p:nvPr/>
            </p:nvSpPr>
            <p:spPr>
              <a:xfrm>
                <a:off x="1962289" y="3265042"/>
                <a:ext cx="155575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235">
                    <a:moveTo>
                      <a:pt x="0" y="0"/>
                    </a:moveTo>
                    <a:lnTo>
                      <a:pt x="0" y="483108"/>
                    </a:lnTo>
                    <a:lnTo>
                      <a:pt x="155448" y="483108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object 45">
                <a:extLst>
                  <a:ext uri="{FF2B5EF4-FFF2-40B4-BE49-F238E27FC236}">
                    <a16:creationId xmlns:a16="http://schemas.microsoft.com/office/drawing/2014/main" id="{276341BB-6F97-432B-67EE-63313A802336}"/>
                  </a:ext>
                </a:extLst>
              </p:cNvPr>
              <p:cNvSpPr/>
              <p:nvPr/>
            </p:nvSpPr>
            <p:spPr>
              <a:xfrm>
                <a:off x="2117737" y="3265042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155448" y="482346"/>
                    </a:moveTo>
                    <a:lnTo>
                      <a:pt x="155448" y="0"/>
                    </a:lnTo>
                    <a:lnTo>
                      <a:pt x="0" y="0"/>
                    </a:lnTo>
                    <a:lnTo>
                      <a:pt x="0" y="482346"/>
                    </a:lnTo>
                    <a:lnTo>
                      <a:pt x="155448" y="482346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9" name="object 46">
                <a:extLst>
                  <a:ext uri="{FF2B5EF4-FFF2-40B4-BE49-F238E27FC236}">
                    <a16:creationId xmlns:a16="http://schemas.microsoft.com/office/drawing/2014/main" id="{0A75A1AA-BD30-82DB-59CC-810C5CD24E7B}"/>
                  </a:ext>
                </a:extLst>
              </p:cNvPr>
              <p:cNvSpPr/>
              <p:nvPr/>
            </p:nvSpPr>
            <p:spPr>
              <a:xfrm>
                <a:off x="2117737" y="3265042"/>
                <a:ext cx="155575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235">
                    <a:moveTo>
                      <a:pt x="0" y="0"/>
                    </a:moveTo>
                    <a:lnTo>
                      <a:pt x="0" y="483108"/>
                    </a:lnTo>
                    <a:lnTo>
                      <a:pt x="155448" y="483108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0" name="object 47">
                <a:extLst>
                  <a:ext uri="{FF2B5EF4-FFF2-40B4-BE49-F238E27FC236}">
                    <a16:creationId xmlns:a16="http://schemas.microsoft.com/office/drawing/2014/main" id="{D0AA8065-E4F2-F233-FBC8-EBC8B0DBB497}"/>
                  </a:ext>
                </a:extLst>
              </p:cNvPr>
              <p:cNvSpPr/>
              <p:nvPr/>
            </p:nvSpPr>
            <p:spPr>
              <a:xfrm>
                <a:off x="2273185" y="3265042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155448" y="482346"/>
                    </a:moveTo>
                    <a:lnTo>
                      <a:pt x="155448" y="0"/>
                    </a:lnTo>
                    <a:lnTo>
                      <a:pt x="0" y="0"/>
                    </a:lnTo>
                    <a:lnTo>
                      <a:pt x="0" y="482346"/>
                    </a:lnTo>
                    <a:lnTo>
                      <a:pt x="155448" y="482346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1" name="object 48">
                <a:extLst>
                  <a:ext uri="{FF2B5EF4-FFF2-40B4-BE49-F238E27FC236}">
                    <a16:creationId xmlns:a16="http://schemas.microsoft.com/office/drawing/2014/main" id="{918F66C4-A8FF-056E-6BB9-527A0FA1AAB6}"/>
                  </a:ext>
                </a:extLst>
              </p:cNvPr>
              <p:cNvSpPr/>
              <p:nvPr/>
            </p:nvSpPr>
            <p:spPr>
              <a:xfrm>
                <a:off x="2273185" y="3265042"/>
                <a:ext cx="155575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235">
                    <a:moveTo>
                      <a:pt x="0" y="0"/>
                    </a:moveTo>
                    <a:lnTo>
                      <a:pt x="0" y="483108"/>
                    </a:lnTo>
                    <a:lnTo>
                      <a:pt x="155448" y="483108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49">
                <a:extLst>
                  <a:ext uri="{FF2B5EF4-FFF2-40B4-BE49-F238E27FC236}">
                    <a16:creationId xmlns:a16="http://schemas.microsoft.com/office/drawing/2014/main" id="{1AC7BC04-0F1C-4D7A-3570-268CE98BD47E}"/>
                  </a:ext>
                </a:extLst>
              </p:cNvPr>
              <p:cNvSpPr/>
              <p:nvPr/>
            </p:nvSpPr>
            <p:spPr>
              <a:xfrm>
                <a:off x="2428633" y="3265042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155448" y="482346"/>
                    </a:moveTo>
                    <a:lnTo>
                      <a:pt x="155448" y="0"/>
                    </a:lnTo>
                    <a:lnTo>
                      <a:pt x="0" y="0"/>
                    </a:lnTo>
                    <a:lnTo>
                      <a:pt x="0" y="482346"/>
                    </a:lnTo>
                    <a:lnTo>
                      <a:pt x="155448" y="482346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50">
                <a:extLst>
                  <a:ext uri="{FF2B5EF4-FFF2-40B4-BE49-F238E27FC236}">
                    <a16:creationId xmlns:a16="http://schemas.microsoft.com/office/drawing/2014/main" id="{A7854767-DC3C-09C7-C482-DE222CA84602}"/>
                  </a:ext>
                </a:extLst>
              </p:cNvPr>
              <p:cNvSpPr/>
              <p:nvPr/>
            </p:nvSpPr>
            <p:spPr>
              <a:xfrm>
                <a:off x="2428633" y="3265042"/>
                <a:ext cx="156210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483235">
                    <a:moveTo>
                      <a:pt x="0" y="0"/>
                    </a:moveTo>
                    <a:lnTo>
                      <a:pt x="0" y="483108"/>
                    </a:lnTo>
                    <a:lnTo>
                      <a:pt x="156210" y="483108"/>
                    </a:lnTo>
                    <a:lnTo>
                      <a:pt x="15621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4" name="object 51">
                <a:extLst>
                  <a:ext uri="{FF2B5EF4-FFF2-40B4-BE49-F238E27FC236}">
                    <a16:creationId xmlns:a16="http://schemas.microsoft.com/office/drawing/2014/main" id="{629CD138-FF12-ECDD-3AC7-8210E2A10CE6}"/>
                  </a:ext>
                </a:extLst>
              </p:cNvPr>
              <p:cNvSpPr/>
              <p:nvPr/>
            </p:nvSpPr>
            <p:spPr>
              <a:xfrm>
                <a:off x="2584081" y="3265042"/>
                <a:ext cx="157480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7480" h="482600">
                    <a:moveTo>
                      <a:pt x="156972" y="482346"/>
                    </a:moveTo>
                    <a:lnTo>
                      <a:pt x="156972" y="0"/>
                    </a:lnTo>
                    <a:lnTo>
                      <a:pt x="0" y="0"/>
                    </a:lnTo>
                    <a:lnTo>
                      <a:pt x="0" y="482346"/>
                    </a:lnTo>
                    <a:lnTo>
                      <a:pt x="156972" y="482346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5" name="object 52">
                <a:extLst>
                  <a:ext uri="{FF2B5EF4-FFF2-40B4-BE49-F238E27FC236}">
                    <a16:creationId xmlns:a16="http://schemas.microsoft.com/office/drawing/2014/main" id="{6408A202-D7DB-DA8E-38DB-56D9B4CCCC40}"/>
                  </a:ext>
                </a:extLst>
              </p:cNvPr>
              <p:cNvSpPr/>
              <p:nvPr/>
            </p:nvSpPr>
            <p:spPr>
              <a:xfrm>
                <a:off x="2584843" y="3265042"/>
                <a:ext cx="157480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157480" h="483235">
                    <a:moveTo>
                      <a:pt x="0" y="0"/>
                    </a:moveTo>
                    <a:lnTo>
                      <a:pt x="0" y="483108"/>
                    </a:lnTo>
                    <a:lnTo>
                      <a:pt x="156972" y="483108"/>
                    </a:lnTo>
                    <a:lnTo>
                      <a:pt x="15697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object 53">
                <a:extLst>
                  <a:ext uri="{FF2B5EF4-FFF2-40B4-BE49-F238E27FC236}">
                    <a16:creationId xmlns:a16="http://schemas.microsoft.com/office/drawing/2014/main" id="{1CBEB387-E84E-B0AB-9CA9-2C6572DCC26B}"/>
                  </a:ext>
                </a:extLst>
              </p:cNvPr>
              <p:cNvSpPr/>
              <p:nvPr/>
            </p:nvSpPr>
            <p:spPr>
              <a:xfrm>
                <a:off x="2741053" y="3265042"/>
                <a:ext cx="156210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482600">
                    <a:moveTo>
                      <a:pt x="156209" y="482346"/>
                    </a:moveTo>
                    <a:lnTo>
                      <a:pt x="156209" y="0"/>
                    </a:lnTo>
                    <a:lnTo>
                      <a:pt x="0" y="0"/>
                    </a:lnTo>
                    <a:lnTo>
                      <a:pt x="0" y="482346"/>
                    </a:lnTo>
                    <a:lnTo>
                      <a:pt x="156209" y="482346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7" name="object 54">
                <a:extLst>
                  <a:ext uri="{FF2B5EF4-FFF2-40B4-BE49-F238E27FC236}">
                    <a16:creationId xmlns:a16="http://schemas.microsoft.com/office/drawing/2014/main" id="{3D51C673-ECE7-C6DF-96A2-E5C99351E9AF}"/>
                  </a:ext>
                </a:extLst>
              </p:cNvPr>
              <p:cNvSpPr/>
              <p:nvPr/>
            </p:nvSpPr>
            <p:spPr>
              <a:xfrm>
                <a:off x="2741815" y="3265042"/>
                <a:ext cx="155575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235">
                    <a:moveTo>
                      <a:pt x="0" y="0"/>
                    </a:moveTo>
                    <a:lnTo>
                      <a:pt x="0" y="483108"/>
                    </a:lnTo>
                    <a:lnTo>
                      <a:pt x="155447" y="483108"/>
                    </a:lnTo>
                    <a:lnTo>
                      <a:pt x="155447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8" name="object 55">
                <a:extLst>
                  <a:ext uri="{FF2B5EF4-FFF2-40B4-BE49-F238E27FC236}">
                    <a16:creationId xmlns:a16="http://schemas.microsoft.com/office/drawing/2014/main" id="{367BE96C-0D49-9288-3F1E-D138D4265952}"/>
                  </a:ext>
                </a:extLst>
              </p:cNvPr>
              <p:cNvSpPr/>
              <p:nvPr/>
            </p:nvSpPr>
            <p:spPr>
              <a:xfrm>
                <a:off x="2897263" y="3265042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155448" y="482346"/>
                    </a:moveTo>
                    <a:lnTo>
                      <a:pt x="155448" y="0"/>
                    </a:lnTo>
                    <a:lnTo>
                      <a:pt x="0" y="0"/>
                    </a:lnTo>
                    <a:lnTo>
                      <a:pt x="0" y="482346"/>
                    </a:lnTo>
                    <a:lnTo>
                      <a:pt x="155448" y="482346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9" name="object 56">
                <a:extLst>
                  <a:ext uri="{FF2B5EF4-FFF2-40B4-BE49-F238E27FC236}">
                    <a16:creationId xmlns:a16="http://schemas.microsoft.com/office/drawing/2014/main" id="{35A62585-DD15-5C12-6917-52E48F646DB9}"/>
                  </a:ext>
                </a:extLst>
              </p:cNvPr>
              <p:cNvSpPr/>
              <p:nvPr/>
            </p:nvSpPr>
            <p:spPr>
              <a:xfrm>
                <a:off x="2897263" y="3265042"/>
                <a:ext cx="155575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235">
                    <a:moveTo>
                      <a:pt x="0" y="0"/>
                    </a:moveTo>
                    <a:lnTo>
                      <a:pt x="0" y="483108"/>
                    </a:lnTo>
                    <a:lnTo>
                      <a:pt x="155448" y="483108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0" name="object 57">
                <a:extLst>
                  <a:ext uri="{FF2B5EF4-FFF2-40B4-BE49-F238E27FC236}">
                    <a16:creationId xmlns:a16="http://schemas.microsoft.com/office/drawing/2014/main" id="{BB2B3700-2301-E938-53F4-0ACE0F5575D7}"/>
                  </a:ext>
                </a:extLst>
              </p:cNvPr>
              <p:cNvSpPr/>
              <p:nvPr/>
            </p:nvSpPr>
            <p:spPr>
              <a:xfrm>
                <a:off x="3052699" y="3265055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155460" y="0"/>
                    </a:moveTo>
                    <a:lnTo>
                      <a:pt x="0" y="0"/>
                    </a:lnTo>
                    <a:lnTo>
                      <a:pt x="0" y="146304"/>
                    </a:lnTo>
                    <a:lnTo>
                      <a:pt x="0" y="482346"/>
                    </a:lnTo>
                    <a:lnTo>
                      <a:pt x="155460" y="482346"/>
                    </a:lnTo>
                    <a:lnTo>
                      <a:pt x="155460" y="146304"/>
                    </a:lnTo>
                    <a:lnTo>
                      <a:pt x="155460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1" name="object 58">
                <a:extLst>
                  <a:ext uri="{FF2B5EF4-FFF2-40B4-BE49-F238E27FC236}">
                    <a16:creationId xmlns:a16="http://schemas.microsoft.com/office/drawing/2014/main" id="{87C5B053-8B38-CD0B-B0C8-7F1F48A3C765}"/>
                  </a:ext>
                </a:extLst>
              </p:cNvPr>
              <p:cNvSpPr/>
              <p:nvPr/>
            </p:nvSpPr>
            <p:spPr>
              <a:xfrm>
                <a:off x="3052711" y="3265042"/>
                <a:ext cx="155575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235">
                    <a:moveTo>
                      <a:pt x="0" y="0"/>
                    </a:moveTo>
                    <a:lnTo>
                      <a:pt x="0" y="483108"/>
                    </a:lnTo>
                    <a:lnTo>
                      <a:pt x="155448" y="483108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2" name="object 59">
                <a:extLst>
                  <a:ext uri="{FF2B5EF4-FFF2-40B4-BE49-F238E27FC236}">
                    <a16:creationId xmlns:a16="http://schemas.microsoft.com/office/drawing/2014/main" id="{ECD3F346-9A57-CC19-CC7F-C96D338225D9}"/>
                  </a:ext>
                </a:extLst>
              </p:cNvPr>
              <p:cNvSpPr/>
              <p:nvPr/>
            </p:nvSpPr>
            <p:spPr>
              <a:xfrm>
                <a:off x="3208159" y="3265055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155448" y="0"/>
                    </a:moveTo>
                    <a:lnTo>
                      <a:pt x="0" y="0"/>
                    </a:lnTo>
                    <a:lnTo>
                      <a:pt x="0" y="106680"/>
                    </a:lnTo>
                    <a:lnTo>
                      <a:pt x="0" y="146304"/>
                    </a:lnTo>
                    <a:lnTo>
                      <a:pt x="0" y="482346"/>
                    </a:lnTo>
                    <a:lnTo>
                      <a:pt x="120396" y="482346"/>
                    </a:lnTo>
                    <a:lnTo>
                      <a:pt x="120396" y="146304"/>
                    </a:lnTo>
                    <a:lnTo>
                      <a:pt x="155448" y="146304"/>
                    </a:lnTo>
                    <a:lnTo>
                      <a:pt x="155448" y="106680"/>
                    </a:lnTo>
                    <a:lnTo>
                      <a:pt x="155448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" name="object 60">
                <a:extLst>
                  <a:ext uri="{FF2B5EF4-FFF2-40B4-BE49-F238E27FC236}">
                    <a16:creationId xmlns:a16="http://schemas.microsoft.com/office/drawing/2014/main" id="{C8EB1A39-AF41-6AAB-F3FF-7A5DD387E7F4}"/>
                  </a:ext>
                </a:extLst>
              </p:cNvPr>
              <p:cNvSpPr/>
              <p:nvPr/>
            </p:nvSpPr>
            <p:spPr>
              <a:xfrm>
                <a:off x="3208159" y="3265042"/>
                <a:ext cx="156210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483235">
                    <a:moveTo>
                      <a:pt x="0" y="0"/>
                    </a:moveTo>
                    <a:lnTo>
                      <a:pt x="0" y="483108"/>
                    </a:lnTo>
                    <a:lnTo>
                      <a:pt x="156210" y="483108"/>
                    </a:lnTo>
                    <a:lnTo>
                      <a:pt x="15621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4" name="object 61">
                <a:extLst>
                  <a:ext uri="{FF2B5EF4-FFF2-40B4-BE49-F238E27FC236}">
                    <a16:creationId xmlns:a16="http://schemas.microsoft.com/office/drawing/2014/main" id="{FE7A1FC2-E678-EAF6-5F60-685992241FD4}"/>
                  </a:ext>
                </a:extLst>
              </p:cNvPr>
              <p:cNvSpPr/>
              <p:nvPr/>
            </p:nvSpPr>
            <p:spPr>
              <a:xfrm>
                <a:off x="3363607" y="3265055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155448" y="0"/>
                    </a:moveTo>
                    <a:lnTo>
                      <a:pt x="0" y="0"/>
                    </a:lnTo>
                    <a:lnTo>
                      <a:pt x="0" y="106680"/>
                    </a:lnTo>
                    <a:lnTo>
                      <a:pt x="0" y="195072"/>
                    </a:lnTo>
                    <a:lnTo>
                      <a:pt x="0" y="482346"/>
                    </a:lnTo>
                    <a:lnTo>
                      <a:pt x="155448" y="482346"/>
                    </a:lnTo>
                    <a:lnTo>
                      <a:pt x="155448" y="195072"/>
                    </a:lnTo>
                    <a:lnTo>
                      <a:pt x="155448" y="106680"/>
                    </a:lnTo>
                    <a:lnTo>
                      <a:pt x="155448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5" name="object 62">
                <a:extLst>
                  <a:ext uri="{FF2B5EF4-FFF2-40B4-BE49-F238E27FC236}">
                    <a16:creationId xmlns:a16="http://schemas.microsoft.com/office/drawing/2014/main" id="{192CD8C9-5852-3755-4D0A-D993721B130D}"/>
                  </a:ext>
                </a:extLst>
              </p:cNvPr>
              <p:cNvSpPr/>
              <p:nvPr/>
            </p:nvSpPr>
            <p:spPr>
              <a:xfrm>
                <a:off x="3364369" y="3265042"/>
                <a:ext cx="155575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235">
                    <a:moveTo>
                      <a:pt x="0" y="0"/>
                    </a:moveTo>
                    <a:lnTo>
                      <a:pt x="0" y="483108"/>
                    </a:lnTo>
                    <a:lnTo>
                      <a:pt x="155448" y="483108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6" name="object 63">
                <a:extLst>
                  <a:ext uri="{FF2B5EF4-FFF2-40B4-BE49-F238E27FC236}">
                    <a16:creationId xmlns:a16="http://schemas.microsoft.com/office/drawing/2014/main" id="{61AD698A-1185-37DD-74FB-CB66487ED7FD}"/>
                  </a:ext>
                </a:extLst>
              </p:cNvPr>
              <p:cNvSpPr/>
              <p:nvPr/>
            </p:nvSpPr>
            <p:spPr>
              <a:xfrm>
                <a:off x="3519055" y="3265055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155448" y="0"/>
                    </a:moveTo>
                    <a:lnTo>
                      <a:pt x="0" y="0"/>
                    </a:lnTo>
                    <a:lnTo>
                      <a:pt x="0" y="195072"/>
                    </a:lnTo>
                    <a:lnTo>
                      <a:pt x="0" y="482346"/>
                    </a:lnTo>
                    <a:lnTo>
                      <a:pt x="155448" y="482346"/>
                    </a:lnTo>
                    <a:lnTo>
                      <a:pt x="155448" y="195072"/>
                    </a:lnTo>
                    <a:lnTo>
                      <a:pt x="155448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7" name="object 64">
                <a:extLst>
                  <a:ext uri="{FF2B5EF4-FFF2-40B4-BE49-F238E27FC236}">
                    <a16:creationId xmlns:a16="http://schemas.microsoft.com/office/drawing/2014/main" id="{168A9A64-C14E-B1B7-440A-8C8FF06C8005}"/>
                  </a:ext>
                </a:extLst>
              </p:cNvPr>
              <p:cNvSpPr/>
              <p:nvPr/>
            </p:nvSpPr>
            <p:spPr>
              <a:xfrm>
                <a:off x="3519817" y="3265042"/>
                <a:ext cx="155575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235">
                    <a:moveTo>
                      <a:pt x="0" y="0"/>
                    </a:moveTo>
                    <a:lnTo>
                      <a:pt x="0" y="483108"/>
                    </a:lnTo>
                    <a:lnTo>
                      <a:pt x="155448" y="483108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65">
                <a:extLst>
                  <a:ext uri="{FF2B5EF4-FFF2-40B4-BE49-F238E27FC236}">
                    <a16:creationId xmlns:a16="http://schemas.microsoft.com/office/drawing/2014/main" id="{BE289E29-0519-5EA5-ADCC-E756FE7B9A82}"/>
                  </a:ext>
                </a:extLst>
              </p:cNvPr>
              <p:cNvSpPr/>
              <p:nvPr/>
            </p:nvSpPr>
            <p:spPr>
              <a:xfrm>
                <a:off x="3674503" y="3265055"/>
                <a:ext cx="156210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482600">
                    <a:moveTo>
                      <a:pt x="156210" y="0"/>
                    </a:moveTo>
                    <a:lnTo>
                      <a:pt x="0" y="0"/>
                    </a:lnTo>
                    <a:lnTo>
                      <a:pt x="0" y="476250"/>
                    </a:lnTo>
                    <a:lnTo>
                      <a:pt x="0" y="482346"/>
                    </a:lnTo>
                    <a:lnTo>
                      <a:pt x="156210" y="482346"/>
                    </a:lnTo>
                    <a:lnTo>
                      <a:pt x="156210" y="476250"/>
                    </a:lnTo>
                    <a:lnTo>
                      <a:pt x="156210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9" name="object 66">
                <a:extLst>
                  <a:ext uri="{FF2B5EF4-FFF2-40B4-BE49-F238E27FC236}">
                    <a16:creationId xmlns:a16="http://schemas.microsoft.com/office/drawing/2014/main" id="{3CEA33C5-CB8F-9A3E-C706-49B2311636BD}"/>
                  </a:ext>
                </a:extLst>
              </p:cNvPr>
              <p:cNvSpPr/>
              <p:nvPr/>
            </p:nvSpPr>
            <p:spPr>
              <a:xfrm>
                <a:off x="3675265" y="3265042"/>
                <a:ext cx="155575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235">
                    <a:moveTo>
                      <a:pt x="0" y="0"/>
                    </a:moveTo>
                    <a:lnTo>
                      <a:pt x="0" y="483108"/>
                    </a:lnTo>
                    <a:lnTo>
                      <a:pt x="155448" y="483108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0" name="object 67">
                <a:extLst>
                  <a:ext uri="{FF2B5EF4-FFF2-40B4-BE49-F238E27FC236}">
                    <a16:creationId xmlns:a16="http://schemas.microsoft.com/office/drawing/2014/main" id="{1B8E1873-91CC-09DE-ED3B-D70FC13FCF28}"/>
                  </a:ext>
                </a:extLst>
              </p:cNvPr>
              <p:cNvSpPr/>
              <p:nvPr/>
            </p:nvSpPr>
            <p:spPr>
              <a:xfrm>
                <a:off x="3830713" y="3265055"/>
                <a:ext cx="157480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7479" h="482600">
                    <a:moveTo>
                      <a:pt x="156972" y="0"/>
                    </a:moveTo>
                    <a:lnTo>
                      <a:pt x="0" y="0"/>
                    </a:lnTo>
                    <a:lnTo>
                      <a:pt x="0" y="203454"/>
                    </a:lnTo>
                    <a:lnTo>
                      <a:pt x="0" y="476250"/>
                    </a:lnTo>
                    <a:lnTo>
                      <a:pt x="0" y="482346"/>
                    </a:lnTo>
                    <a:lnTo>
                      <a:pt x="117348" y="482346"/>
                    </a:lnTo>
                    <a:lnTo>
                      <a:pt x="117348" y="476250"/>
                    </a:lnTo>
                    <a:lnTo>
                      <a:pt x="156972" y="476250"/>
                    </a:lnTo>
                    <a:lnTo>
                      <a:pt x="156972" y="203454"/>
                    </a:lnTo>
                    <a:lnTo>
                      <a:pt x="156972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" name="object 68">
                <a:extLst>
                  <a:ext uri="{FF2B5EF4-FFF2-40B4-BE49-F238E27FC236}">
                    <a16:creationId xmlns:a16="http://schemas.microsoft.com/office/drawing/2014/main" id="{868506FF-68A3-9218-A722-7FFA2BFE43C1}"/>
                  </a:ext>
                </a:extLst>
              </p:cNvPr>
              <p:cNvSpPr/>
              <p:nvPr/>
            </p:nvSpPr>
            <p:spPr>
              <a:xfrm>
                <a:off x="3830713" y="3265042"/>
                <a:ext cx="157480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157479" h="483235">
                    <a:moveTo>
                      <a:pt x="0" y="0"/>
                    </a:moveTo>
                    <a:lnTo>
                      <a:pt x="0" y="483108"/>
                    </a:lnTo>
                    <a:lnTo>
                      <a:pt x="156972" y="483108"/>
                    </a:lnTo>
                    <a:lnTo>
                      <a:pt x="15697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2" name="object 69">
                <a:extLst>
                  <a:ext uri="{FF2B5EF4-FFF2-40B4-BE49-F238E27FC236}">
                    <a16:creationId xmlns:a16="http://schemas.microsoft.com/office/drawing/2014/main" id="{F5B90DBC-CD08-D720-A89B-B273CD1CEB7F}"/>
                  </a:ext>
                </a:extLst>
              </p:cNvPr>
              <p:cNvSpPr/>
              <p:nvPr/>
            </p:nvSpPr>
            <p:spPr>
              <a:xfrm>
                <a:off x="3987685" y="3265055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155448" y="0"/>
                    </a:moveTo>
                    <a:lnTo>
                      <a:pt x="0" y="0"/>
                    </a:lnTo>
                    <a:lnTo>
                      <a:pt x="0" y="203454"/>
                    </a:lnTo>
                    <a:lnTo>
                      <a:pt x="0" y="209550"/>
                    </a:lnTo>
                    <a:lnTo>
                      <a:pt x="0" y="482346"/>
                    </a:lnTo>
                    <a:lnTo>
                      <a:pt x="155448" y="482346"/>
                    </a:lnTo>
                    <a:lnTo>
                      <a:pt x="155448" y="209550"/>
                    </a:lnTo>
                    <a:lnTo>
                      <a:pt x="155448" y="203454"/>
                    </a:lnTo>
                    <a:lnTo>
                      <a:pt x="155448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" name="object 70">
                <a:extLst>
                  <a:ext uri="{FF2B5EF4-FFF2-40B4-BE49-F238E27FC236}">
                    <a16:creationId xmlns:a16="http://schemas.microsoft.com/office/drawing/2014/main" id="{7D47D712-5C3E-5DD4-2B1E-B9434624CADF}"/>
                  </a:ext>
                </a:extLst>
              </p:cNvPr>
              <p:cNvSpPr/>
              <p:nvPr/>
            </p:nvSpPr>
            <p:spPr>
              <a:xfrm>
                <a:off x="3987685" y="3265042"/>
                <a:ext cx="155575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235">
                    <a:moveTo>
                      <a:pt x="0" y="0"/>
                    </a:moveTo>
                    <a:lnTo>
                      <a:pt x="0" y="483108"/>
                    </a:lnTo>
                    <a:lnTo>
                      <a:pt x="155448" y="483108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4" name="object 71">
                <a:extLst>
                  <a:ext uri="{FF2B5EF4-FFF2-40B4-BE49-F238E27FC236}">
                    <a16:creationId xmlns:a16="http://schemas.microsoft.com/office/drawing/2014/main" id="{2DCF3D16-46C9-D5A9-1226-AAA01A12099A}"/>
                  </a:ext>
                </a:extLst>
              </p:cNvPr>
              <p:cNvSpPr/>
              <p:nvPr/>
            </p:nvSpPr>
            <p:spPr>
              <a:xfrm>
                <a:off x="4143133" y="3265055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155448" y="0"/>
                    </a:moveTo>
                    <a:lnTo>
                      <a:pt x="0" y="0"/>
                    </a:lnTo>
                    <a:lnTo>
                      <a:pt x="0" y="209550"/>
                    </a:lnTo>
                    <a:lnTo>
                      <a:pt x="0" y="259080"/>
                    </a:lnTo>
                    <a:lnTo>
                      <a:pt x="0" y="482346"/>
                    </a:lnTo>
                    <a:lnTo>
                      <a:pt x="155448" y="482346"/>
                    </a:lnTo>
                    <a:lnTo>
                      <a:pt x="155448" y="259080"/>
                    </a:lnTo>
                    <a:lnTo>
                      <a:pt x="155448" y="209550"/>
                    </a:lnTo>
                    <a:lnTo>
                      <a:pt x="155448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5" name="object 72">
                <a:extLst>
                  <a:ext uri="{FF2B5EF4-FFF2-40B4-BE49-F238E27FC236}">
                    <a16:creationId xmlns:a16="http://schemas.microsoft.com/office/drawing/2014/main" id="{71A1A02D-B5A8-3B53-0955-77BA35468FB9}"/>
                  </a:ext>
                </a:extLst>
              </p:cNvPr>
              <p:cNvSpPr/>
              <p:nvPr/>
            </p:nvSpPr>
            <p:spPr>
              <a:xfrm>
                <a:off x="4143133" y="3265042"/>
                <a:ext cx="156210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483235">
                    <a:moveTo>
                      <a:pt x="0" y="0"/>
                    </a:moveTo>
                    <a:lnTo>
                      <a:pt x="0" y="483108"/>
                    </a:lnTo>
                    <a:lnTo>
                      <a:pt x="156210" y="483108"/>
                    </a:lnTo>
                    <a:lnTo>
                      <a:pt x="15621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6" name="object 73">
                <a:extLst>
                  <a:ext uri="{FF2B5EF4-FFF2-40B4-BE49-F238E27FC236}">
                    <a16:creationId xmlns:a16="http://schemas.microsoft.com/office/drawing/2014/main" id="{2F6744BC-AAF2-E08E-B0C7-F00398000834}"/>
                  </a:ext>
                </a:extLst>
              </p:cNvPr>
              <p:cNvSpPr/>
              <p:nvPr/>
            </p:nvSpPr>
            <p:spPr>
              <a:xfrm>
                <a:off x="4298582" y="3265055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155448" y="0"/>
                    </a:moveTo>
                    <a:lnTo>
                      <a:pt x="0" y="0"/>
                    </a:lnTo>
                    <a:lnTo>
                      <a:pt x="0" y="147828"/>
                    </a:lnTo>
                    <a:lnTo>
                      <a:pt x="0" y="259080"/>
                    </a:lnTo>
                    <a:lnTo>
                      <a:pt x="0" y="482346"/>
                    </a:lnTo>
                    <a:lnTo>
                      <a:pt x="114300" y="482346"/>
                    </a:lnTo>
                    <a:lnTo>
                      <a:pt x="114300" y="259080"/>
                    </a:lnTo>
                    <a:lnTo>
                      <a:pt x="155448" y="259080"/>
                    </a:lnTo>
                    <a:lnTo>
                      <a:pt x="155448" y="147828"/>
                    </a:lnTo>
                    <a:lnTo>
                      <a:pt x="155448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7" name="object 74">
                <a:extLst>
                  <a:ext uri="{FF2B5EF4-FFF2-40B4-BE49-F238E27FC236}">
                    <a16:creationId xmlns:a16="http://schemas.microsoft.com/office/drawing/2014/main" id="{9B4E5783-9B73-BC5B-B60C-0F4A97ED1ADC}"/>
                  </a:ext>
                </a:extLst>
              </p:cNvPr>
              <p:cNvSpPr/>
              <p:nvPr/>
            </p:nvSpPr>
            <p:spPr>
              <a:xfrm>
                <a:off x="4299343" y="3265042"/>
                <a:ext cx="155575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235">
                    <a:moveTo>
                      <a:pt x="0" y="0"/>
                    </a:moveTo>
                    <a:lnTo>
                      <a:pt x="0" y="483108"/>
                    </a:lnTo>
                    <a:lnTo>
                      <a:pt x="155448" y="483108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8" name="object 75">
                <a:extLst>
                  <a:ext uri="{FF2B5EF4-FFF2-40B4-BE49-F238E27FC236}">
                    <a16:creationId xmlns:a16="http://schemas.microsoft.com/office/drawing/2014/main" id="{9A44D8B3-DA0C-B863-A61E-97112D1100C2}"/>
                  </a:ext>
                </a:extLst>
              </p:cNvPr>
              <p:cNvSpPr/>
              <p:nvPr/>
            </p:nvSpPr>
            <p:spPr>
              <a:xfrm>
                <a:off x="4454029" y="3265055"/>
                <a:ext cx="156210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482600">
                    <a:moveTo>
                      <a:pt x="156210" y="0"/>
                    </a:moveTo>
                    <a:lnTo>
                      <a:pt x="0" y="0"/>
                    </a:lnTo>
                    <a:lnTo>
                      <a:pt x="0" y="147828"/>
                    </a:lnTo>
                    <a:lnTo>
                      <a:pt x="0" y="435102"/>
                    </a:lnTo>
                    <a:lnTo>
                      <a:pt x="0" y="482346"/>
                    </a:lnTo>
                    <a:lnTo>
                      <a:pt x="156210" y="482346"/>
                    </a:lnTo>
                    <a:lnTo>
                      <a:pt x="156210" y="435102"/>
                    </a:lnTo>
                    <a:lnTo>
                      <a:pt x="156210" y="147828"/>
                    </a:lnTo>
                    <a:lnTo>
                      <a:pt x="156210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9" name="object 76">
                <a:extLst>
                  <a:ext uri="{FF2B5EF4-FFF2-40B4-BE49-F238E27FC236}">
                    <a16:creationId xmlns:a16="http://schemas.microsoft.com/office/drawing/2014/main" id="{06F94DA1-8FB6-99C2-913E-9432D9FABC07}"/>
                  </a:ext>
                </a:extLst>
              </p:cNvPr>
              <p:cNvSpPr/>
              <p:nvPr/>
            </p:nvSpPr>
            <p:spPr>
              <a:xfrm>
                <a:off x="4454791" y="3265042"/>
                <a:ext cx="155575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235">
                    <a:moveTo>
                      <a:pt x="0" y="0"/>
                    </a:moveTo>
                    <a:lnTo>
                      <a:pt x="0" y="483108"/>
                    </a:lnTo>
                    <a:lnTo>
                      <a:pt x="155448" y="483108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0" name="object 77">
                <a:extLst>
                  <a:ext uri="{FF2B5EF4-FFF2-40B4-BE49-F238E27FC236}">
                    <a16:creationId xmlns:a16="http://schemas.microsoft.com/office/drawing/2014/main" id="{D6F94304-26AB-74EC-46ED-353273B6B88C}"/>
                  </a:ext>
                </a:extLst>
              </p:cNvPr>
              <p:cNvSpPr/>
              <p:nvPr/>
            </p:nvSpPr>
            <p:spPr>
              <a:xfrm>
                <a:off x="4610239" y="3265055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155448" y="0"/>
                    </a:moveTo>
                    <a:lnTo>
                      <a:pt x="0" y="0"/>
                    </a:lnTo>
                    <a:lnTo>
                      <a:pt x="0" y="238506"/>
                    </a:lnTo>
                    <a:lnTo>
                      <a:pt x="0" y="435102"/>
                    </a:lnTo>
                    <a:lnTo>
                      <a:pt x="0" y="482346"/>
                    </a:lnTo>
                    <a:lnTo>
                      <a:pt x="118872" y="482346"/>
                    </a:lnTo>
                    <a:lnTo>
                      <a:pt x="118872" y="435102"/>
                    </a:lnTo>
                    <a:lnTo>
                      <a:pt x="155448" y="435102"/>
                    </a:lnTo>
                    <a:lnTo>
                      <a:pt x="155448" y="238506"/>
                    </a:lnTo>
                    <a:lnTo>
                      <a:pt x="155448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1" name="object 78">
                <a:extLst>
                  <a:ext uri="{FF2B5EF4-FFF2-40B4-BE49-F238E27FC236}">
                    <a16:creationId xmlns:a16="http://schemas.microsoft.com/office/drawing/2014/main" id="{0E27D146-1255-0EF5-E265-718D6BA2F22A}"/>
                  </a:ext>
                </a:extLst>
              </p:cNvPr>
              <p:cNvSpPr/>
              <p:nvPr/>
            </p:nvSpPr>
            <p:spPr>
              <a:xfrm>
                <a:off x="4610239" y="3265042"/>
                <a:ext cx="155575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235">
                    <a:moveTo>
                      <a:pt x="0" y="0"/>
                    </a:moveTo>
                    <a:lnTo>
                      <a:pt x="0" y="483108"/>
                    </a:lnTo>
                    <a:lnTo>
                      <a:pt x="155448" y="483108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2" name="object 79">
                <a:extLst>
                  <a:ext uri="{FF2B5EF4-FFF2-40B4-BE49-F238E27FC236}">
                    <a16:creationId xmlns:a16="http://schemas.microsoft.com/office/drawing/2014/main" id="{268FE658-6989-1A24-E6EF-E2BA86A7F038}"/>
                  </a:ext>
                </a:extLst>
              </p:cNvPr>
              <p:cNvSpPr/>
              <p:nvPr/>
            </p:nvSpPr>
            <p:spPr>
              <a:xfrm>
                <a:off x="4765688" y="3265055"/>
                <a:ext cx="157480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7479" h="482600">
                    <a:moveTo>
                      <a:pt x="156972" y="0"/>
                    </a:moveTo>
                    <a:lnTo>
                      <a:pt x="0" y="0"/>
                    </a:lnTo>
                    <a:lnTo>
                      <a:pt x="0" y="231648"/>
                    </a:lnTo>
                    <a:lnTo>
                      <a:pt x="0" y="238506"/>
                    </a:lnTo>
                    <a:lnTo>
                      <a:pt x="0" y="482346"/>
                    </a:lnTo>
                    <a:lnTo>
                      <a:pt x="118872" y="482346"/>
                    </a:lnTo>
                    <a:lnTo>
                      <a:pt x="118872" y="238506"/>
                    </a:lnTo>
                    <a:lnTo>
                      <a:pt x="156972" y="238506"/>
                    </a:lnTo>
                    <a:lnTo>
                      <a:pt x="156972" y="231648"/>
                    </a:lnTo>
                    <a:lnTo>
                      <a:pt x="156972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3" name="object 80">
                <a:extLst>
                  <a:ext uri="{FF2B5EF4-FFF2-40B4-BE49-F238E27FC236}">
                    <a16:creationId xmlns:a16="http://schemas.microsoft.com/office/drawing/2014/main" id="{2BA0C7FC-1BED-6897-D00D-CA71FF6E13F9}"/>
                  </a:ext>
                </a:extLst>
              </p:cNvPr>
              <p:cNvSpPr/>
              <p:nvPr/>
            </p:nvSpPr>
            <p:spPr>
              <a:xfrm>
                <a:off x="4765687" y="3265042"/>
                <a:ext cx="157480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157479" h="483235">
                    <a:moveTo>
                      <a:pt x="0" y="0"/>
                    </a:moveTo>
                    <a:lnTo>
                      <a:pt x="0" y="483108"/>
                    </a:lnTo>
                    <a:lnTo>
                      <a:pt x="156972" y="483108"/>
                    </a:lnTo>
                    <a:lnTo>
                      <a:pt x="15697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" name="object 81">
                <a:extLst>
                  <a:ext uri="{FF2B5EF4-FFF2-40B4-BE49-F238E27FC236}">
                    <a16:creationId xmlns:a16="http://schemas.microsoft.com/office/drawing/2014/main" id="{77234E83-A601-C11C-B4A6-4638A3E0031C}"/>
                  </a:ext>
                </a:extLst>
              </p:cNvPr>
              <p:cNvSpPr/>
              <p:nvPr/>
            </p:nvSpPr>
            <p:spPr>
              <a:xfrm>
                <a:off x="4922659" y="3265055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155448" y="0"/>
                    </a:moveTo>
                    <a:lnTo>
                      <a:pt x="0" y="0"/>
                    </a:lnTo>
                    <a:lnTo>
                      <a:pt x="0" y="140970"/>
                    </a:lnTo>
                    <a:lnTo>
                      <a:pt x="0" y="231648"/>
                    </a:lnTo>
                    <a:lnTo>
                      <a:pt x="0" y="482346"/>
                    </a:lnTo>
                    <a:lnTo>
                      <a:pt x="115824" y="482346"/>
                    </a:lnTo>
                    <a:lnTo>
                      <a:pt x="115824" y="231648"/>
                    </a:lnTo>
                    <a:lnTo>
                      <a:pt x="155448" y="231648"/>
                    </a:lnTo>
                    <a:lnTo>
                      <a:pt x="155448" y="140970"/>
                    </a:lnTo>
                    <a:lnTo>
                      <a:pt x="155448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5" name="object 82">
                <a:extLst>
                  <a:ext uri="{FF2B5EF4-FFF2-40B4-BE49-F238E27FC236}">
                    <a16:creationId xmlns:a16="http://schemas.microsoft.com/office/drawing/2014/main" id="{D57C304E-4EAB-80CD-7B63-5781A66D9017}"/>
                  </a:ext>
                </a:extLst>
              </p:cNvPr>
              <p:cNvSpPr/>
              <p:nvPr/>
            </p:nvSpPr>
            <p:spPr>
              <a:xfrm>
                <a:off x="4922659" y="3265042"/>
                <a:ext cx="156210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483235">
                    <a:moveTo>
                      <a:pt x="0" y="0"/>
                    </a:moveTo>
                    <a:lnTo>
                      <a:pt x="0" y="483108"/>
                    </a:lnTo>
                    <a:lnTo>
                      <a:pt x="156210" y="483108"/>
                    </a:lnTo>
                    <a:lnTo>
                      <a:pt x="15621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6" name="object 83">
                <a:extLst>
                  <a:ext uri="{FF2B5EF4-FFF2-40B4-BE49-F238E27FC236}">
                    <a16:creationId xmlns:a16="http://schemas.microsoft.com/office/drawing/2014/main" id="{B2A7E77A-122D-2ADF-9A8D-026E0E1F2FB3}"/>
                  </a:ext>
                </a:extLst>
              </p:cNvPr>
              <p:cNvSpPr/>
              <p:nvPr/>
            </p:nvSpPr>
            <p:spPr>
              <a:xfrm>
                <a:off x="5078108" y="3265055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155448" y="0"/>
                    </a:moveTo>
                    <a:lnTo>
                      <a:pt x="0" y="0"/>
                    </a:lnTo>
                    <a:lnTo>
                      <a:pt x="0" y="140970"/>
                    </a:lnTo>
                    <a:lnTo>
                      <a:pt x="0" y="482346"/>
                    </a:lnTo>
                    <a:lnTo>
                      <a:pt x="155448" y="482346"/>
                    </a:lnTo>
                    <a:lnTo>
                      <a:pt x="155448" y="140970"/>
                    </a:lnTo>
                    <a:lnTo>
                      <a:pt x="155448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7" name="object 84">
                <a:extLst>
                  <a:ext uri="{FF2B5EF4-FFF2-40B4-BE49-F238E27FC236}">
                    <a16:creationId xmlns:a16="http://schemas.microsoft.com/office/drawing/2014/main" id="{0DBAFB8F-8977-CCB2-EE32-2262C0898813}"/>
                  </a:ext>
                </a:extLst>
              </p:cNvPr>
              <p:cNvSpPr/>
              <p:nvPr/>
            </p:nvSpPr>
            <p:spPr>
              <a:xfrm>
                <a:off x="5078869" y="3265042"/>
                <a:ext cx="155575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235">
                    <a:moveTo>
                      <a:pt x="0" y="0"/>
                    </a:moveTo>
                    <a:lnTo>
                      <a:pt x="0" y="483108"/>
                    </a:lnTo>
                    <a:lnTo>
                      <a:pt x="155448" y="483108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8" name="object 85">
                <a:extLst>
                  <a:ext uri="{FF2B5EF4-FFF2-40B4-BE49-F238E27FC236}">
                    <a16:creationId xmlns:a16="http://schemas.microsoft.com/office/drawing/2014/main" id="{E00D88C0-F07D-068F-D81F-1A55C2E9B05C}"/>
                  </a:ext>
                </a:extLst>
              </p:cNvPr>
              <p:cNvSpPr/>
              <p:nvPr/>
            </p:nvSpPr>
            <p:spPr>
              <a:xfrm>
                <a:off x="5233556" y="3265055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155448" y="0"/>
                    </a:moveTo>
                    <a:lnTo>
                      <a:pt x="0" y="0"/>
                    </a:lnTo>
                    <a:lnTo>
                      <a:pt x="0" y="224028"/>
                    </a:lnTo>
                    <a:lnTo>
                      <a:pt x="0" y="482346"/>
                    </a:lnTo>
                    <a:lnTo>
                      <a:pt x="155448" y="482346"/>
                    </a:lnTo>
                    <a:lnTo>
                      <a:pt x="155448" y="224028"/>
                    </a:lnTo>
                    <a:lnTo>
                      <a:pt x="155448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9" name="object 86">
                <a:extLst>
                  <a:ext uri="{FF2B5EF4-FFF2-40B4-BE49-F238E27FC236}">
                    <a16:creationId xmlns:a16="http://schemas.microsoft.com/office/drawing/2014/main" id="{B8A22A77-4EBA-1B49-CD57-646564BECB69}"/>
                  </a:ext>
                </a:extLst>
              </p:cNvPr>
              <p:cNvSpPr/>
              <p:nvPr/>
            </p:nvSpPr>
            <p:spPr>
              <a:xfrm>
                <a:off x="5234317" y="3265042"/>
                <a:ext cx="155575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235">
                    <a:moveTo>
                      <a:pt x="0" y="0"/>
                    </a:moveTo>
                    <a:lnTo>
                      <a:pt x="0" y="483108"/>
                    </a:lnTo>
                    <a:lnTo>
                      <a:pt x="155448" y="483108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0" name="object 87">
                <a:extLst>
                  <a:ext uri="{FF2B5EF4-FFF2-40B4-BE49-F238E27FC236}">
                    <a16:creationId xmlns:a16="http://schemas.microsoft.com/office/drawing/2014/main" id="{26CE8AE7-A18A-45D6-D236-7EF13B0E3151}"/>
                  </a:ext>
                </a:extLst>
              </p:cNvPr>
              <p:cNvSpPr/>
              <p:nvPr/>
            </p:nvSpPr>
            <p:spPr>
              <a:xfrm>
                <a:off x="5389003" y="3265055"/>
                <a:ext cx="15811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8114" h="482600">
                    <a:moveTo>
                      <a:pt x="157734" y="0"/>
                    </a:moveTo>
                    <a:lnTo>
                      <a:pt x="0" y="0"/>
                    </a:lnTo>
                    <a:lnTo>
                      <a:pt x="0" y="224028"/>
                    </a:lnTo>
                    <a:lnTo>
                      <a:pt x="0" y="316230"/>
                    </a:lnTo>
                    <a:lnTo>
                      <a:pt x="0" y="482346"/>
                    </a:lnTo>
                    <a:lnTo>
                      <a:pt x="157734" y="482346"/>
                    </a:lnTo>
                    <a:lnTo>
                      <a:pt x="157734" y="316230"/>
                    </a:lnTo>
                    <a:lnTo>
                      <a:pt x="157734" y="224028"/>
                    </a:lnTo>
                    <a:lnTo>
                      <a:pt x="157734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1" name="object 88">
                <a:extLst>
                  <a:ext uri="{FF2B5EF4-FFF2-40B4-BE49-F238E27FC236}">
                    <a16:creationId xmlns:a16="http://schemas.microsoft.com/office/drawing/2014/main" id="{3E648804-2F9D-643B-6385-F9367B46ED1A}"/>
                  </a:ext>
                </a:extLst>
              </p:cNvPr>
              <p:cNvSpPr/>
              <p:nvPr/>
            </p:nvSpPr>
            <p:spPr>
              <a:xfrm>
                <a:off x="5389765" y="3265042"/>
                <a:ext cx="157480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157479" h="483235">
                    <a:moveTo>
                      <a:pt x="0" y="0"/>
                    </a:moveTo>
                    <a:lnTo>
                      <a:pt x="0" y="483108"/>
                    </a:lnTo>
                    <a:lnTo>
                      <a:pt x="156972" y="483108"/>
                    </a:lnTo>
                    <a:lnTo>
                      <a:pt x="15697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2" name="object 89">
                <a:extLst>
                  <a:ext uri="{FF2B5EF4-FFF2-40B4-BE49-F238E27FC236}">
                    <a16:creationId xmlns:a16="http://schemas.microsoft.com/office/drawing/2014/main" id="{5EC2B30E-02A3-19B0-F5FF-BA9CB1991C1F}"/>
                  </a:ext>
                </a:extLst>
              </p:cNvPr>
              <p:cNvSpPr/>
              <p:nvPr/>
            </p:nvSpPr>
            <p:spPr>
              <a:xfrm>
                <a:off x="5546738" y="3265055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155448" y="0"/>
                    </a:moveTo>
                    <a:lnTo>
                      <a:pt x="0" y="0"/>
                    </a:lnTo>
                    <a:lnTo>
                      <a:pt x="0" y="316230"/>
                    </a:lnTo>
                    <a:lnTo>
                      <a:pt x="0" y="482346"/>
                    </a:lnTo>
                    <a:lnTo>
                      <a:pt x="155448" y="482346"/>
                    </a:lnTo>
                    <a:lnTo>
                      <a:pt x="155448" y="316230"/>
                    </a:lnTo>
                    <a:lnTo>
                      <a:pt x="155448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3" name="object 90">
                <a:extLst>
                  <a:ext uri="{FF2B5EF4-FFF2-40B4-BE49-F238E27FC236}">
                    <a16:creationId xmlns:a16="http://schemas.microsoft.com/office/drawing/2014/main" id="{AD737877-2EA6-38AB-BF42-02D262D8E7D7}"/>
                  </a:ext>
                </a:extLst>
              </p:cNvPr>
              <p:cNvSpPr/>
              <p:nvPr/>
            </p:nvSpPr>
            <p:spPr>
              <a:xfrm>
                <a:off x="5546737" y="3265042"/>
                <a:ext cx="155575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235">
                    <a:moveTo>
                      <a:pt x="0" y="0"/>
                    </a:moveTo>
                    <a:lnTo>
                      <a:pt x="0" y="483108"/>
                    </a:lnTo>
                    <a:lnTo>
                      <a:pt x="155448" y="483108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4" name="object 91">
                <a:extLst>
                  <a:ext uri="{FF2B5EF4-FFF2-40B4-BE49-F238E27FC236}">
                    <a16:creationId xmlns:a16="http://schemas.microsoft.com/office/drawing/2014/main" id="{646D3E39-C770-8725-28F0-57425C5C0DC4}"/>
                  </a:ext>
                </a:extLst>
              </p:cNvPr>
              <p:cNvSpPr/>
              <p:nvPr/>
            </p:nvSpPr>
            <p:spPr>
              <a:xfrm>
                <a:off x="5702185" y="3265042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155448" y="482346"/>
                    </a:moveTo>
                    <a:lnTo>
                      <a:pt x="155448" y="0"/>
                    </a:lnTo>
                    <a:lnTo>
                      <a:pt x="0" y="0"/>
                    </a:lnTo>
                    <a:lnTo>
                      <a:pt x="0" y="482346"/>
                    </a:lnTo>
                    <a:lnTo>
                      <a:pt x="155448" y="482346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5" name="object 92">
                <a:extLst>
                  <a:ext uri="{FF2B5EF4-FFF2-40B4-BE49-F238E27FC236}">
                    <a16:creationId xmlns:a16="http://schemas.microsoft.com/office/drawing/2014/main" id="{CB6A33C2-5A86-7C15-8813-0A60DA1F7392}"/>
                  </a:ext>
                </a:extLst>
              </p:cNvPr>
              <p:cNvSpPr/>
              <p:nvPr/>
            </p:nvSpPr>
            <p:spPr>
              <a:xfrm>
                <a:off x="5702185" y="3265042"/>
                <a:ext cx="155575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235">
                    <a:moveTo>
                      <a:pt x="0" y="0"/>
                    </a:moveTo>
                    <a:lnTo>
                      <a:pt x="0" y="483108"/>
                    </a:lnTo>
                    <a:lnTo>
                      <a:pt x="155448" y="483108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6" name="object 93">
                <a:extLst>
                  <a:ext uri="{FF2B5EF4-FFF2-40B4-BE49-F238E27FC236}">
                    <a16:creationId xmlns:a16="http://schemas.microsoft.com/office/drawing/2014/main" id="{8EAC2DDE-087C-93FD-BE01-A3985F00E7E9}"/>
                  </a:ext>
                </a:extLst>
              </p:cNvPr>
              <p:cNvSpPr/>
              <p:nvPr/>
            </p:nvSpPr>
            <p:spPr>
              <a:xfrm>
                <a:off x="869581" y="3747401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155448" y="0"/>
                    </a:moveTo>
                    <a:lnTo>
                      <a:pt x="0" y="0"/>
                    </a:lnTo>
                    <a:lnTo>
                      <a:pt x="0" y="156210"/>
                    </a:ln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156210"/>
                    </a:lnTo>
                    <a:lnTo>
                      <a:pt x="155448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7" name="object 94">
                <a:extLst>
                  <a:ext uri="{FF2B5EF4-FFF2-40B4-BE49-F238E27FC236}">
                    <a16:creationId xmlns:a16="http://schemas.microsoft.com/office/drawing/2014/main" id="{5527F86B-F9B1-C2D2-BBDA-F5D87F8F6D29}"/>
                  </a:ext>
                </a:extLst>
              </p:cNvPr>
              <p:cNvSpPr/>
              <p:nvPr/>
            </p:nvSpPr>
            <p:spPr>
              <a:xfrm>
                <a:off x="870343" y="3748150"/>
                <a:ext cx="15557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870">
                    <a:moveTo>
                      <a:pt x="0" y="0"/>
                    </a:moveTo>
                    <a:lnTo>
                      <a:pt x="0" y="483870"/>
                    </a:lnTo>
                    <a:lnTo>
                      <a:pt x="155448" y="483870"/>
                    </a:lnTo>
                    <a:lnTo>
                      <a:pt x="155447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8" name="object 95">
                <a:extLst>
                  <a:ext uri="{FF2B5EF4-FFF2-40B4-BE49-F238E27FC236}">
                    <a16:creationId xmlns:a16="http://schemas.microsoft.com/office/drawing/2014/main" id="{FBDCFA15-4D9D-77AC-FC98-63BE2019FDED}"/>
                  </a:ext>
                </a:extLst>
              </p:cNvPr>
              <p:cNvSpPr/>
              <p:nvPr/>
            </p:nvSpPr>
            <p:spPr>
              <a:xfrm>
                <a:off x="1025029" y="3747401"/>
                <a:ext cx="15811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8115" h="485139">
                    <a:moveTo>
                      <a:pt x="157734" y="0"/>
                    </a:moveTo>
                    <a:lnTo>
                      <a:pt x="0" y="0"/>
                    </a:lnTo>
                    <a:lnTo>
                      <a:pt x="0" y="156210"/>
                    </a:lnTo>
                    <a:lnTo>
                      <a:pt x="0" y="222504"/>
                    </a:lnTo>
                    <a:lnTo>
                      <a:pt x="0" y="484632"/>
                    </a:lnTo>
                    <a:lnTo>
                      <a:pt x="157734" y="484632"/>
                    </a:lnTo>
                    <a:lnTo>
                      <a:pt x="157734" y="222504"/>
                    </a:lnTo>
                    <a:lnTo>
                      <a:pt x="157734" y="156210"/>
                    </a:lnTo>
                    <a:lnTo>
                      <a:pt x="157734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9" name="object 96">
                <a:extLst>
                  <a:ext uri="{FF2B5EF4-FFF2-40B4-BE49-F238E27FC236}">
                    <a16:creationId xmlns:a16="http://schemas.microsoft.com/office/drawing/2014/main" id="{3B05B338-6C1E-AA84-AC81-6569D5C44A25}"/>
                  </a:ext>
                </a:extLst>
              </p:cNvPr>
              <p:cNvSpPr/>
              <p:nvPr/>
            </p:nvSpPr>
            <p:spPr>
              <a:xfrm>
                <a:off x="1025791" y="3748150"/>
                <a:ext cx="15748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57480" h="483870">
                    <a:moveTo>
                      <a:pt x="0" y="0"/>
                    </a:moveTo>
                    <a:lnTo>
                      <a:pt x="0" y="483870"/>
                    </a:lnTo>
                    <a:lnTo>
                      <a:pt x="156972" y="483870"/>
                    </a:lnTo>
                    <a:lnTo>
                      <a:pt x="15697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0" name="object 97">
                <a:extLst>
                  <a:ext uri="{FF2B5EF4-FFF2-40B4-BE49-F238E27FC236}">
                    <a16:creationId xmlns:a16="http://schemas.microsoft.com/office/drawing/2014/main" id="{AB52CB0E-3183-CBD2-FB13-73C218C1F190}"/>
                  </a:ext>
                </a:extLst>
              </p:cNvPr>
              <p:cNvSpPr/>
              <p:nvPr/>
            </p:nvSpPr>
            <p:spPr>
              <a:xfrm>
                <a:off x="1182763" y="3747401"/>
                <a:ext cx="11620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16205" h="485139">
                    <a:moveTo>
                      <a:pt x="115824" y="0"/>
                    </a:moveTo>
                    <a:lnTo>
                      <a:pt x="0" y="0"/>
                    </a:lnTo>
                    <a:lnTo>
                      <a:pt x="0" y="222504"/>
                    </a:lnTo>
                    <a:lnTo>
                      <a:pt x="0" y="484632"/>
                    </a:lnTo>
                    <a:lnTo>
                      <a:pt x="115824" y="484632"/>
                    </a:lnTo>
                    <a:lnTo>
                      <a:pt x="115824" y="222504"/>
                    </a:lnTo>
                    <a:lnTo>
                      <a:pt x="115824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1" name="object 98">
                <a:extLst>
                  <a:ext uri="{FF2B5EF4-FFF2-40B4-BE49-F238E27FC236}">
                    <a16:creationId xmlns:a16="http://schemas.microsoft.com/office/drawing/2014/main" id="{84390997-959B-B902-1D62-774265D08B31}"/>
                  </a:ext>
                </a:extLst>
              </p:cNvPr>
              <p:cNvSpPr/>
              <p:nvPr/>
            </p:nvSpPr>
            <p:spPr>
              <a:xfrm>
                <a:off x="1182763" y="3748150"/>
                <a:ext cx="15557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870">
                    <a:moveTo>
                      <a:pt x="0" y="0"/>
                    </a:moveTo>
                    <a:lnTo>
                      <a:pt x="0" y="483870"/>
                    </a:lnTo>
                    <a:lnTo>
                      <a:pt x="155448" y="483870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2" name="object 99">
                <a:extLst>
                  <a:ext uri="{FF2B5EF4-FFF2-40B4-BE49-F238E27FC236}">
                    <a16:creationId xmlns:a16="http://schemas.microsoft.com/office/drawing/2014/main" id="{74B5A839-64F7-46BF-A838-E3169DE19F13}"/>
                  </a:ext>
                </a:extLst>
              </p:cNvPr>
              <p:cNvSpPr/>
              <p:nvPr/>
            </p:nvSpPr>
            <p:spPr>
              <a:xfrm>
                <a:off x="1373263" y="3747401"/>
                <a:ext cx="12065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485139">
                    <a:moveTo>
                      <a:pt x="120396" y="0"/>
                    </a:moveTo>
                    <a:lnTo>
                      <a:pt x="0" y="0"/>
                    </a:lnTo>
                    <a:lnTo>
                      <a:pt x="0" y="476250"/>
                    </a:lnTo>
                    <a:lnTo>
                      <a:pt x="0" y="484632"/>
                    </a:lnTo>
                    <a:lnTo>
                      <a:pt x="120396" y="484632"/>
                    </a:lnTo>
                    <a:lnTo>
                      <a:pt x="120396" y="476250"/>
                    </a:lnTo>
                    <a:lnTo>
                      <a:pt x="120396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3" name="object 100">
                <a:extLst>
                  <a:ext uri="{FF2B5EF4-FFF2-40B4-BE49-F238E27FC236}">
                    <a16:creationId xmlns:a16="http://schemas.microsoft.com/office/drawing/2014/main" id="{B4A5834F-450D-3ED0-5089-1206803BD12F}"/>
                  </a:ext>
                </a:extLst>
              </p:cNvPr>
              <p:cNvSpPr/>
              <p:nvPr/>
            </p:nvSpPr>
            <p:spPr>
              <a:xfrm>
                <a:off x="1338211" y="3748150"/>
                <a:ext cx="15557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870">
                    <a:moveTo>
                      <a:pt x="0" y="0"/>
                    </a:moveTo>
                    <a:lnTo>
                      <a:pt x="0" y="483870"/>
                    </a:lnTo>
                    <a:lnTo>
                      <a:pt x="155448" y="483870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4" name="object 101">
                <a:extLst>
                  <a:ext uri="{FF2B5EF4-FFF2-40B4-BE49-F238E27FC236}">
                    <a16:creationId xmlns:a16="http://schemas.microsoft.com/office/drawing/2014/main" id="{C4A82AC1-A97F-F4E6-CC2D-1A2F098FB1A9}"/>
                  </a:ext>
                </a:extLst>
              </p:cNvPr>
              <p:cNvSpPr/>
              <p:nvPr/>
            </p:nvSpPr>
            <p:spPr>
              <a:xfrm>
                <a:off x="1493659" y="3747401"/>
                <a:ext cx="11938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19380" h="485139">
                    <a:moveTo>
                      <a:pt x="118872" y="0"/>
                    </a:moveTo>
                    <a:lnTo>
                      <a:pt x="0" y="0"/>
                    </a:lnTo>
                    <a:lnTo>
                      <a:pt x="0" y="476250"/>
                    </a:lnTo>
                    <a:lnTo>
                      <a:pt x="0" y="484632"/>
                    </a:lnTo>
                    <a:lnTo>
                      <a:pt x="118872" y="484632"/>
                    </a:lnTo>
                    <a:lnTo>
                      <a:pt x="118872" y="476250"/>
                    </a:lnTo>
                    <a:lnTo>
                      <a:pt x="118872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5" name="object 102">
                <a:extLst>
                  <a:ext uri="{FF2B5EF4-FFF2-40B4-BE49-F238E27FC236}">
                    <a16:creationId xmlns:a16="http://schemas.microsoft.com/office/drawing/2014/main" id="{92A17B2C-638D-A6E4-0653-B905FE71A53D}"/>
                  </a:ext>
                </a:extLst>
              </p:cNvPr>
              <p:cNvSpPr/>
              <p:nvPr/>
            </p:nvSpPr>
            <p:spPr>
              <a:xfrm>
                <a:off x="1493659" y="3748150"/>
                <a:ext cx="15621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483870">
                    <a:moveTo>
                      <a:pt x="0" y="0"/>
                    </a:moveTo>
                    <a:lnTo>
                      <a:pt x="0" y="483870"/>
                    </a:lnTo>
                    <a:lnTo>
                      <a:pt x="156210" y="483870"/>
                    </a:lnTo>
                    <a:lnTo>
                      <a:pt x="15621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6" name="object 103">
                <a:extLst>
                  <a:ext uri="{FF2B5EF4-FFF2-40B4-BE49-F238E27FC236}">
                    <a16:creationId xmlns:a16="http://schemas.microsoft.com/office/drawing/2014/main" id="{5C35E0CA-3D80-30CA-AE1D-F5383949338E}"/>
                  </a:ext>
                </a:extLst>
              </p:cNvPr>
              <p:cNvSpPr/>
              <p:nvPr/>
            </p:nvSpPr>
            <p:spPr>
              <a:xfrm>
                <a:off x="1688731" y="3747401"/>
                <a:ext cx="1174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485139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146304"/>
                    </a:lnTo>
                    <a:lnTo>
                      <a:pt x="0" y="484632"/>
                    </a:lnTo>
                    <a:lnTo>
                      <a:pt x="117348" y="484632"/>
                    </a:lnTo>
                    <a:lnTo>
                      <a:pt x="117348" y="146304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7" name="object 104">
                <a:extLst>
                  <a:ext uri="{FF2B5EF4-FFF2-40B4-BE49-F238E27FC236}">
                    <a16:creationId xmlns:a16="http://schemas.microsoft.com/office/drawing/2014/main" id="{CEFF078A-C0FF-E5DE-39E7-98357663BDD9}"/>
                  </a:ext>
                </a:extLst>
              </p:cNvPr>
              <p:cNvSpPr/>
              <p:nvPr/>
            </p:nvSpPr>
            <p:spPr>
              <a:xfrm>
                <a:off x="1649869" y="3748150"/>
                <a:ext cx="15748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57480" h="483870">
                    <a:moveTo>
                      <a:pt x="0" y="0"/>
                    </a:moveTo>
                    <a:lnTo>
                      <a:pt x="0" y="483870"/>
                    </a:lnTo>
                    <a:lnTo>
                      <a:pt x="156972" y="483870"/>
                    </a:lnTo>
                    <a:lnTo>
                      <a:pt x="15697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8" name="object 105">
                <a:extLst>
                  <a:ext uri="{FF2B5EF4-FFF2-40B4-BE49-F238E27FC236}">
                    <a16:creationId xmlns:a16="http://schemas.microsoft.com/office/drawing/2014/main" id="{D51D575E-27AF-7E67-EA88-E0C153479E16}"/>
                  </a:ext>
                </a:extLst>
              </p:cNvPr>
              <p:cNvSpPr/>
              <p:nvPr/>
            </p:nvSpPr>
            <p:spPr>
              <a:xfrm>
                <a:off x="1806079" y="3747401"/>
                <a:ext cx="11430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14300" h="485139">
                    <a:moveTo>
                      <a:pt x="114300" y="0"/>
                    </a:moveTo>
                    <a:lnTo>
                      <a:pt x="0" y="0"/>
                    </a:lnTo>
                    <a:lnTo>
                      <a:pt x="0" y="146304"/>
                    </a:lnTo>
                    <a:lnTo>
                      <a:pt x="0" y="484632"/>
                    </a:lnTo>
                    <a:lnTo>
                      <a:pt x="114300" y="484632"/>
                    </a:lnTo>
                    <a:lnTo>
                      <a:pt x="114300" y="146304"/>
                    </a:lnTo>
                    <a:lnTo>
                      <a:pt x="114300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9" name="object 106">
                <a:extLst>
                  <a:ext uri="{FF2B5EF4-FFF2-40B4-BE49-F238E27FC236}">
                    <a16:creationId xmlns:a16="http://schemas.microsoft.com/office/drawing/2014/main" id="{40D77716-6092-56E4-357A-7447916EFE92}"/>
                  </a:ext>
                </a:extLst>
              </p:cNvPr>
              <p:cNvSpPr/>
              <p:nvPr/>
            </p:nvSpPr>
            <p:spPr>
              <a:xfrm>
                <a:off x="1806841" y="3748150"/>
                <a:ext cx="15557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870">
                    <a:moveTo>
                      <a:pt x="0" y="0"/>
                    </a:moveTo>
                    <a:lnTo>
                      <a:pt x="0" y="483870"/>
                    </a:lnTo>
                    <a:lnTo>
                      <a:pt x="155448" y="483870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0" name="object 107">
                <a:extLst>
                  <a:ext uri="{FF2B5EF4-FFF2-40B4-BE49-F238E27FC236}">
                    <a16:creationId xmlns:a16="http://schemas.microsoft.com/office/drawing/2014/main" id="{01F540C7-FB0E-31E7-B079-E93EB2B66736}"/>
                  </a:ext>
                </a:extLst>
              </p:cNvPr>
              <p:cNvSpPr/>
              <p:nvPr/>
            </p:nvSpPr>
            <p:spPr>
              <a:xfrm>
                <a:off x="1995055" y="3747401"/>
                <a:ext cx="123189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23189" h="485139">
                    <a:moveTo>
                      <a:pt x="122682" y="0"/>
                    </a:moveTo>
                    <a:lnTo>
                      <a:pt x="0" y="0"/>
                    </a:lnTo>
                    <a:lnTo>
                      <a:pt x="0" y="80010"/>
                    </a:lnTo>
                    <a:lnTo>
                      <a:pt x="0" y="484632"/>
                    </a:lnTo>
                    <a:lnTo>
                      <a:pt x="122682" y="484632"/>
                    </a:lnTo>
                    <a:lnTo>
                      <a:pt x="122682" y="80010"/>
                    </a:lnTo>
                    <a:lnTo>
                      <a:pt x="122682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1" name="object 108">
                <a:extLst>
                  <a:ext uri="{FF2B5EF4-FFF2-40B4-BE49-F238E27FC236}">
                    <a16:creationId xmlns:a16="http://schemas.microsoft.com/office/drawing/2014/main" id="{875252C9-9A08-A83E-F654-5B27D8761076}"/>
                  </a:ext>
                </a:extLst>
              </p:cNvPr>
              <p:cNvSpPr/>
              <p:nvPr/>
            </p:nvSpPr>
            <p:spPr>
              <a:xfrm>
                <a:off x="1962289" y="3748150"/>
                <a:ext cx="15557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870">
                    <a:moveTo>
                      <a:pt x="0" y="0"/>
                    </a:moveTo>
                    <a:lnTo>
                      <a:pt x="0" y="483870"/>
                    </a:lnTo>
                    <a:lnTo>
                      <a:pt x="155448" y="483870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2" name="object 109">
                <a:extLst>
                  <a:ext uri="{FF2B5EF4-FFF2-40B4-BE49-F238E27FC236}">
                    <a16:creationId xmlns:a16="http://schemas.microsoft.com/office/drawing/2014/main" id="{35CC3567-D49E-8692-1470-DE28632B6A8B}"/>
                  </a:ext>
                </a:extLst>
              </p:cNvPr>
              <p:cNvSpPr/>
              <p:nvPr/>
            </p:nvSpPr>
            <p:spPr>
              <a:xfrm>
                <a:off x="2117737" y="3747401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155448" y="0"/>
                    </a:moveTo>
                    <a:lnTo>
                      <a:pt x="0" y="0"/>
                    </a:lnTo>
                    <a:lnTo>
                      <a:pt x="0" y="80010"/>
                    </a:lnTo>
                    <a:lnTo>
                      <a:pt x="0" y="99060"/>
                    </a:ln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99060"/>
                    </a:lnTo>
                    <a:lnTo>
                      <a:pt x="155448" y="80010"/>
                    </a:lnTo>
                    <a:lnTo>
                      <a:pt x="155448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3" name="object 110">
                <a:extLst>
                  <a:ext uri="{FF2B5EF4-FFF2-40B4-BE49-F238E27FC236}">
                    <a16:creationId xmlns:a16="http://schemas.microsoft.com/office/drawing/2014/main" id="{58B91E73-94E6-1673-8B9A-AE7224A1B849}"/>
                  </a:ext>
                </a:extLst>
              </p:cNvPr>
              <p:cNvSpPr/>
              <p:nvPr/>
            </p:nvSpPr>
            <p:spPr>
              <a:xfrm>
                <a:off x="2117737" y="3748150"/>
                <a:ext cx="15557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870">
                    <a:moveTo>
                      <a:pt x="0" y="0"/>
                    </a:moveTo>
                    <a:lnTo>
                      <a:pt x="0" y="483870"/>
                    </a:lnTo>
                    <a:lnTo>
                      <a:pt x="155448" y="483870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4" name="object 111">
                <a:extLst>
                  <a:ext uri="{FF2B5EF4-FFF2-40B4-BE49-F238E27FC236}">
                    <a16:creationId xmlns:a16="http://schemas.microsoft.com/office/drawing/2014/main" id="{F815E079-76AE-B99F-795C-F1970248B6A5}"/>
                  </a:ext>
                </a:extLst>
              </p:cNvPr>
              <p:cNvSpPr/>
              <p:nvPr/>
            </p:nvSpPr>
            <p:spPr>
              <a:xfrm>
                <a:off x="2273185" y="3747401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155448" y="0"/>
                    </a:moveTo>
                    <a:lnTo>
                      <a:pt x="0" y="0"/>
                    </a:lnTo>
                    <a:lnTo>
                      <a:pt x="0" y="99060"/>
                    </a:ln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99060"/>
                    </a:lnTo>
                    <a:lnTo>
                      <a:pt x="155448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5" name="object 112">
                <a:extLst>
                  <a:ext uri="{FF2B5EF4-FFF2-40B4-BE49-F238E27FC236}">
                    <a16:creationId xmlns:a16="http://schemas.microsoft.com/office/drawing/2014/main" id="{0AE4ABFF-B370-7C01-3584-5BA68F45D34D}"/>
                  </a:ext>
                </a:extLst>
              </p:cNvPr>
              <p:cNvSpPr/>
              <p:nvPr/>
            </p:nvSpPr>
            <p:spPr>
              <a:xfrm>
                <a:off x="2273185" y="3748150"/>
                <a:ext cx="15557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870">
                    <a:moveTo>
                      <a:pt x="0" y="0"/>
                    </a:moveTo>
                    <a:lnTo>
                      <a:pt x="0" y="483870"/>
                    </a:lnTo>
                    <a:lnTo>
                      <a:pt x="155448" y="483870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6" name="object 113">
                <a:extLst>
                  <a:ext uri="{FF2B5EF4-FFF2-40B4-BE49-F238E27FC236}">
                    <a16:creationId xmlns:a16="http://schemas.microsoft.com/office/drawing/2014/main" id="{CF9F9FB5-8F27-3CF4-4FFE-A4295D4E872C}"/>
                  </a:ext>
                </a:extLst>
              </p:cNvPr>
              <p:cNvSpPr/>
              <p:nvPr/>
            </p:nvSpPr>
            <p:spPr>
              <a:xfrm>
                <a:off x="2428633" y="3747388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155448" y="484632"/>
                    </a:moveTo>
                    <a:lnTo>
                      <a:pt x="155448" y="0"/>
                    </a:lnTo>
                    <a:lnTo>
                      <a:pt x="0" y="0"/>
                    </a:lnTo>
                    <a:lnTo>
                      <a:pt x="0" y="484632"/>
                    </a:lnTo>
                    <a:lnTo>
                      <a:pt x="155448" y="484632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7" name="object 114">
                <a:extLst>
                  <a:ext uri="{FF2B5EF4-FFF2-40B4-BE49-F238E27FC236}">
                    <a16:creationId xmlns:a16="http://schemas.microsoft.com/office/drawing/2014/main" id="{F65FAAAE-D600-80E0-1551-E5BCD347DCAE}"/>
                  </a:ext>
                </a:extLst>
              </p:cNvPr>
              <p:cNvSpPr/>
              <p:nvPr/>
            </p:nvSpPr>
            <p:spPr>
              <a:xfrm>
                <a:off x="2428633" y="3748150"/>
                <a:ext cx="15621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483870">
                    <a:moveTo>
                      <a:pt x="0" y="0"/>
                    </a:moveTo>
                    <a:lnTo>
                      <a:pt x="0" y="483870"/>
                    </a:lnTo>
                    <a:lnTo>
                      <a:pt x="156210" y="483870"/>
                    </a:lnTo>
                    <a:lnTo>
                      <a:pt x="15621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8" name="object 115">
                <a:extLst>
                  <a:ext uri="{FF2B5EF4-FFF2-40B4-BE49-F238E27FC236}">
                    <a16:creationId xmlns:a16="http://schemas.microsoft.com/office/drawing/2014/main" id="{31EF386B-7052-77DB-C737-367631CDB2AA}"/>
                  </a:ext>
                </a:extLst>
              </p:cNvPr>
              <p:cNvSpPr/>
              <p:nvPr/>
            </p:nvSpPr>
            <p:spPr>
              <a:xfrm>
                <a:off x="2584081" y="3747388"/>
                <a:ext cx="15748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7480" h="485139">
                    <a:moveTo>
                      <a:pt x="156972" y="484632"/>
                    </a:moveTo>
                    <a:lnTo>
                      <a:pt x="156972" y="0"/>
                    </a:lnTo>
                    <a:lnTo>
                      <a:pt x="0" y="0"/>
                    </a:lnTo>
                    <a:lnTo>
                      <a:pt x="0" y="484632"/>
                    </a:lnTo>
                    <a:lnTo>
                      <a:pt x="156972" y="484632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9" name="object 116">
                <a:extLst>
                  <a:ext uri="{FF2B5EF4-FFF2-40B4-BE49-F238E27FC236}">
                    <a16:creationId xmlns:a16="http://schemas.microsoft.com/office/drawing/2014/main" id="{4C63C7F5-D8A5-C6F5-1729-9D00D1964B45}"/>
                  </a:ext>
                </a:extLst>
              </p:cNvPr>
              <p:cNvSpPr/>
              <p:nvPr/>
            </p:nvSpPr>
            <p:spPr>
              <a:xfrm>
                <a:off x="2584843" y="3748150"/>
                <a:ext cx="15748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57480" h="483870">
                    <a:moveTo>
                      <a:pt x="0" y="0"/>
                    </a:moveTo>
                    <a:lnTo>
                      <a:pt x="0" y="483870"/>
                    </a:lnTo>
                    <a:lnTo>
                      <a:pt x="156972" y="483870"/>
                    </a:lnTo>
                    <a:lnTo>
                      <a:pt x="15697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0" name="object 117">
                <a:extLst>
                  <a:ext uri="{FF2B5EF4-FFF2-40B4-BE49-F238E27FC236}">
                    <a16:creationId xmlns:a16="http://schemas.microsoft.com/office/drawing/2014/main" id="{9F312833-20E9-8C54-A528-BA832DF8E05F}"/>
                  </a:ext>
                </a:extLst>
              </p:cNvPr>
              <p:cNvSpPr/>
              <p:nvPr/>
            </p:nvSpPr>
            <p:spPr>
              <a:xfrm>
                <a:off x="2741053" y="3747388"/>
                <a:ext cx="15621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485139">
                    <a:moveTo>
                      <a:pt x="156209" y="484632"/>
                    </a:moveTo>
                    <a:lnTo>
                      <a:pt x="156209" y="0"/>
                    </a:lnTo>
                    <a:lnTo>
                      <a:pt x="0" y="0"/>
                    </a:lnTo>
                    <a:lnTo>
                      <a:pt x="0" y="484632"/>
                    </a:lnTo>
                    <a:lnTo>
                      <a:pt x="156209" y="484632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1" name="object 118">
                <a:extLst>
                  <a:ext uri="{FF2B5EF4-FFF2-40B4-BE49-F238E27FC236}">
                    <a16:creationId xmlns:a16="http://schemas.microsoft.com/office/drawing/2014/main" id="{32BF3216-E1CA-790F-3E56-BD9A352345F2}"/>
                  </a:ext>
                </a:extLst>
              </p:cNvPr>
              <p:cNvSpPr/>
              <p:nvPr/>
            </p:nvSpPr>
            <p:spPr>
              <a:xfrm>
                <a:off x="2741815" y="3748150"/>
                <a:ext cx="15557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870">
                    <a:moveTo>
                      <a:pt x="0" y="0"/>
                    </a:moveTo>
                    <a:lnTo>
                      <a:pt x="0" y="483870"/>
                    </a:lnTo>
                    <a:lnTo>
                      <a:pt x="155447" y="483870"/>
                    </a:lnTo>
                    <a:lnTo>
                      <a:pt x="155447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2" name="object 119">
                <a:extLst>
                  <a:ext uri="{FF2B5EF4-FFF2-40B4-BE49-F238E27FC236}">
                    <a16:creationId xmlns:a16="http://schemas.microsoft.com/office/drawing/2014/main" id="{1EA659C8-F9F6-05E0-46FA-E24EB65E35E3}"/>
                  </a:ext>
                </a:extLst>
              </p:cNvPr>
              <p:cNvSpPr/>
              <p:nvPr/>
            </p:nvSpPr>
            <p:spPr>
              <a:xfrm>
                <a:off x="2897251" y="3747401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155448" y="0"/>
                    </a:moveTo>
                    <a:lnTo>
                      <a:pt x="0" y="0"/>
                    </a:lnTo>
                    <a:lnTo>
                      <a:pt x="0" y="127254"/>
                    </a:ln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127254"/>
                    </a:lnTo>
                    <a:lnTo>
                      <a:pt x="155448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3" name="object 120">
                <a:extLst>
                  <a:ext uri="{FF2B5EF4-FFF2-40B4-BE49-F238E27FC236}">
                    <a16:creationId xmlns:a16="http://schemas.microsoft.com/office/drawing/2014/main" id="{88F96886-7143-4346-7127-B59E817FBA07}"/>
                  </a:ext>
                </a:extLst>
              </p:cNvPr>
              <p:cNvSpPr/>
              <p:nvPr/>
            </p:nvSpPr>
            <p:spPr>
              <a:xfrm>
                <a:off x="2897263" y="3748150"/>
                <a:ext cx="15557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870">
                    <a:moveTo>
                      <a:pt x="0" y="0"/>
                    </a:moveTo>
                    <a:lnTo>
                      <a:pt x="0" y="483870"/>
                    </a:lnTo>
                    <a:lnTo>
                      <a:pt x="155448" y="483870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" name="object 121">
                <a:extLst>
                  <a:ext uri="{FF2B5EF4-FFF2-40B4-BE49-F238E27FC236}">
                    <a16:creationId xmlns:a16="http://schemas.microsoft.com/office/drawing/2014/main" id="{3B0F2803-6CB4-CC70-C381-3455EBE174AC}"/>
                  </a:ext>
                </a:extLst>
              </p:cNvPr>
              <p:cNvSpPr/>
              <p:nvPr/>
            </p:nvSpPr>
            <p:spPr>
              <a:xfrm>
                <a:off x="3052699" y="3747401"/>
                <a:ext cx="11620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16205" h="485139">
                    <a:moveTo>
                      <a:pt x="115836" y="0"/>
                    </a:moveTo>
                    <a:lnTo>
                      <a:pt x="0" y="0"/>
                    </a:lnTo>
                    <a:lnTo>
                      <a:pt x="0" y="127254"/>
                    </a:lnTo>
                    <a:lnTo>
                      <a:pt x="0" y="484632"/>
                    </a:lnTo>
                    <a:lnTo>
                      <a:pt x="115836" y="484632"/>
                    </a:lnTo>
                    <a:lnTo>
                      <a:pt x="115836" y="127254"/>
                    </a:lnTo>
                    <a:lnTo>
                      <a:pt x="115836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5" name="object 122">
                <a:extLst>
                  <a:ext uri="{FF2B5EF4-FFF2-40B4-BE49-F238E27FC236}">
                    <a16:creationId xmlns:a16="http://schemas.microsoft.com/office/drawing/2014/main" id="{4C87169A-D71E-11AE-209A-344F8DEFE829}"/>
                  </a:ext>
                </a:extLst>
              </p:cNvPr>
              <p:cNvSpPr/>
              <p:nvPr/>
            </p:nvSpPr>
            <p:spPr>
              <a:xfrm>
                <a:off x="3052711" y="3748150"/>
                <a:ext cx="15557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870">
                    <a:moveTo>
                      <a:pt x="0" y="0"/>
                    </a:moveTo>
                    <a:lnTo>
                      <a:pt x="0" y="483870"/>
                    </a:lnTo>
                    <a:lnTo>
                      <a:pt x="155448" y="483870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6" name="object 123">
                <a:extLst>
                  <a:ext uri="{FF2B5EF4-FFF2-40B4-BE49-F238E27FC236}">
                    <a16:creationId xmlns:a16="http://schemas.microsoft.com/office/drawing/2014/main" id="{21EDC1B7-C846-37E7-EADA-10E9B08FF199}"/>
                  </a:ext>
                </a:extLst>
              </p:cNvPr>
              <p:cNvSpPr/>
              <p:nvPr/>
            </p:nvSpPr>
            <p:spPr>
              <a:xfrm>
                <a:off x="3247783" y="3747388"/>
                <a:ext cx="8128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81279" h="485139">
                    <a:moveTo>
                      <a:pt x="0" y="484632"/>
                    </a:moveTo>
                    <a:lnTo>
                      <a:pt x="80771" y="484632"/>
                    </a:lnTo>
                    <a:lnTo>
                      <a:pt x="80771" y="0"/>
                    </a:lnTo>
                    <a:lnTo>
                      <a:pt x="0" y="0"/>
                    </a:lnTo>
                    <a:lnTo>
                      <a:pt x="0" y="484632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7" name="object 124">
                <a:extLst>
                  <a:ext uri="{FF2B5EF4-FFF2-40B4-BE49-F238E27FC236}">
                    <a16:creationId xmlns:a16="http://schemas.microsoft.com/office/drawing/2014/main" id="{7C11E5D6-E546-4F35-D44E-B67A383CD090}"/>
                  </a:ext>
                </a:extLst>
              </p:cNvPr>
              <p:cNvSpPr/>
              <p:nvPr/>
            </p:nvSpPr>
            <p:spPr>
              <a:xfrm>
                <a:off x="3208159" y="3748150"/>
                <a:ext cx="15621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483870">
                    <a:moveTo>
                      <a:pt x="0" y="0"/>
                    </a:moveTo>
                    <a:lnTo>
                      <a:pt x="0" y="483870"/>
                    </a:lnTo>
                    <a:lnTo>
                      <a:pt x="156210" y="483870"/>
                    </a:lnTo>
                    <a:lnTo>
                      <a:pt x="15621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8" name="object 125">
                <a:extLst>
                  <a:ext uri="{FF2B5EF4-FFF2-40B4-BE49-F238E27FC236}">
                    <a16:creationId xmlns:a16="http://schemas.microsoft.com/office/drawing/2014/main" id="{887963F0-8FAF-64C1-F990-A612ED579299}"/>
                  </a:ext>
                </a:extLst>
              </p:cNvPr>
              <p:cNvSpPr/>
              <p:nvPr/>
            </p:nvSpPr>
            <p:spPr>
              <a:xfrm>
                <a:off x="3403231" y="3747401"/>
                <a:ext cx="7810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78104" h="485139">
                    <a:moveTo>
                      <a:pt x="77724" y="0"/>
                    </a:moveTo>
                    <a:lnTo>
                      <a:pt x="0" y="0"/>
                    </a:lnTo>
                    <a:lnTo>
                      <a:pt x="0" y="122682"/>
                    </a:lnTo>
                    <a:lnTo>
                      <a:pt x="0" y="484632"/>
                    </a:lnTo>
                    <a:lnTo>
                      <a:pt x="77724" y="484632"/>
                    </a:lnTo>
                    <a:lnTo>
                      <a:pt x="77724" y="122682"/>
                    </a:lnTo>
                    <a:lnTo>
                      <a:pt x="77724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9" name="object 126">
                <a:extLst>
                  <a:ext uri="{FF2B5EF4-FFF2-40B4-BE49-F238E27FC236}">
                    <a16:creationId xmlns:a16="http://schemas.microsoft.com/office/drawing/2014/main" id="{9FAB6163-5223-C059-8ED1-A387B6B84B4E}"/>
                  </a:ext>
                </a:extLst>
              </p:cNvPr>
              <p:cNvSpPr/>
              <p:nvPr/>
            </p:nvSpPr>
            <p:spPr>
              <a:xfrm>
                <a:off x="3364369" y="3748150"/>
                <a:ext cx="15557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870">
                    <a:moveTo>
                      <a:pt x="0" y="0"/>
                    </a:moveTo>
                    <a:lnTo>
                      <a:pt x="0" y="483870"/>
                    </a:lnTo>
                    <a:lnTo>
                      <a:pt x="155448" y="483870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0" name="object 127">
                <a:extLst>
                  <a:ext uri="{FF2B5EF4-FFF2-40B4-BE49-F238E27FC236}">
                    <a16:creationId xmlns:a16="http://schemas.microsoft.com/office/drawing/2014/main" id="{39A2AF2F-18D7-96EC-12BD-D3956703E8BC}"/>
                  </a:ext>
                </a:extLst>
              </p:cNvPr>
              <p:cNvSpPr/>
              <p:nvPr/>
            </p:nvSpPr>
            <p:spPr>
              <a:xfrm>
                <a:off x="3555631" y="3747401"/>
                <a:ext cx="11938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19379" h="485139">
                    <a:moveTo>
                      <a:pt x="118872" y="0"/>
                    </a:moveTo>
                    <a:lnTo>
                      <a:pt x="0" y="0"/>
                    </a:lnTo>
                    <a:lnTo>
                      <a:pt x="0" y="436626"/>
                    </a:lnTo>
                    <a:lnTo>
                      <a:pt x="0" y="484632"/>
                    </a:lnTo>
                    <a:lnTo>
                      <a:pt x="118872" y="484632"/>
                    </a:lnTo>
                    <a:lnTo>
                      <a:pt x="118872" y="436626"/>
                    </a:lnTo>
                    <a:lnTo>
                      <a:pt x="118872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1" name="object 128">
                <a:extLst>
                  <a:ext uri="{FF2B5EF4-FFF2-40B4-BE49-F238E27FC236}">
                    <a16:creationId xmlns:a16="http://schemas.microsoft.com/office/drawing/2014/main" id="{4221FBA0-412F-0E74-16B0-2DD0F85E83D6}"/>
                  </a:ext>
                </a:extLst>
              </p:cNvPr>
              <p:cNvSpPr/>
              <p:nvPr/>
            </p:nvSpPr>
            <p:spPr>
              <a:xfrm>
                <a:off x="3519817" y="3748150"/>
                <a:ext cx="15557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870">
                    <a:moveTo>
                      <a:pt x="0" y="0"/>
                    </a:moveTo>
                    <a:lnTo>
                      <a:pt x="0" y="483870"/>
                    </a:lnTo>
                    <a:lnTo>
                      <a:pt x="155448" y="483870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2" name="object 129">
                <a:extLst>
                  <a:ext uri="{FF2B5EF4-FFF2-40B4-BE49-F238E27FC236}">
                    <a16:creationId xmlns:a16="http://schemas.microsoft.com/office/drawing/2014/main" id="{CABFF7B5-E79B-5BD5-183D-EB2C7A6DFDFB}"/>
                  </a:ext>
                </a:extLst>
              </p:cNvPr>
              <p:cNvSpPr/>
              <p:nvPr/>
            </p:nvSpPr>
            <p:spPr>
              <a:xfrm>
                <a:off x="3674503" y="3747388"/>
                <a:ext cx="11811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18110" h="485139">
                    <a:moveTo>
                      <a:pt x="0" y="484632"/>
                    </a:moveTo>
                    <a:lnTo>
                      <a:pt x="118109" y="484632"/>
                    </a:lnTo>
                    <a:lnTo>
                      <a:pt x="118109" y="0"/>
                    </a:lnTo>
                    <a:lnTo>
                      <a:pt x="0" y="0"/>
                    </a:lnTo>
                    <a:lnTo>
                      <a:pt x="0" y="484632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3" name="object 130">
                <a:extLst>
                  <a:ext uri="{FF2B5EF4-FFF2-40B4-BE49-F238E27FC236}">
                    <a16:creationId xmlns:a16="http://schemas.microsoft.com/office/drawing/2014/main" id="{923FEB43-D08C-A08A-C6D9-A993AC28D132}"/>
                  </a:ext>
                </a:extLst>
              </p:cNvPr>
              <p:cNvSpPr/>
              <p:nvPr/>
            </p:nvSpPr>
            <p:spPr>
              <a:xfrm>
                <a:off x="3675265" y="3748150"/>
                <a:ext cx="15557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870">
                    <a:moveTo>
                      <a:pt x="0" y="0"/>
                    </a:moveTo>
                    <a:lnTo>
                      <a:pt x="0" y="483870"/>
                    </a:lnTo>
                    <a:lnTo>
                      <a:pt x="155448" y="483870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4" name="object 131">
                <a:extLst>
                  <a:ext uri="{FF2B5EF4-FFF2-40B4-BE49-F238E27FC236}">
                    <a16:creationId xmlns:a16="http://schemas.microsoft.com/office/drawing/2014/main" id="{72D2E6D7-7F6A-CBE6-6AD0-B6C3F5838E92}"/>
                  </a:ext>
                </a:extLst>
              </p:cNvPr>
              <p:cNvSpPr/>
              <p:nvPr/>
            </p:nvSpPr>
            <p:spPr>
              <a:xfrm>
                <a:off x="3867289" y="3747388"/>
                <a:ext cx="8128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81279" h="485139">
                    <a:moveTo>
                      <a:pt x="0" y="484632"/>
                    </a:moveTo>
                    <a:lnTo>
                      <a:pt x="80771" y="484632"/>
                    </a:lnTo>
                    <a:lnTo>
                      <a:pt x="80771" y="0"/>
                    </a:lnTo>
                    <a:lnTo>
                      <a:pt x="0" y="0"/>
                    </a:lnTo>
                    <a:lnTo>
                      <a:pt x="0" y="484632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5" name="object 132">
                <a:extLst>
                  <a:ext uri="{FF2B5EF4-FFF2-40B4-BE49-F238E27FC236}">
                    <a16:creationId xmlns:a16="http://schemas.microsoft.com/office/drawing/2014/main" id="{1076CB99-8F8C-68D8-ADFC-4CE2132B6B41}"/>
                  </a:ext>
                </a:extLst>
              </p:cNvPr>
              <p:cNvSpPr/>
              <p:nvPr/>
            </p:nvSpPr>
            <p:spPr>
              <a:xfrm>
                <a:off x="3830713" y="3748150"/>
                <a:ext cx="15748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57479" h="483870">
                    <a:moveTo>
                      <a:pt x="0" y="0"/>
                    </a:moveTo>
                    <a:lnTo>
                      <a:pt x="0" y="483870"/>
                    </a:lnTo>
                    <a:lnTo>
                      <a:pt x="156972" y="483870"/>
                    </a:lnTo>
                    <a:lnTo>
                      <a:pt x="15697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6" name="object 133">
                <a:extLst>
                  <a:ext uri="{FF2B5EF4-FFF2-40B4-BE49-F238E27FC236}">
                    <a16:creationId xmlns:a16="http://schemas.microsoft.com/office/drawing/2014/main" id="{D3CCBC39-8160-DA32-D408-ACD3969930F7}"/>
                  </a:ext>
                </a:extLst>
              </p:cNvPr>
              <p:cNvSpPr/>
              <p:nvPr/>
            </p:nvSpPr>
            <p:spPr>
              <a:xfrm>
                <a:off x="4022737" y="3747388"/>
                <a:ext cx="7810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78104" h="485139">
                    <a:moveTo>
                      <a:pt x="0" y="484632"/>
                    </a:moveTo>
                    <a:lnTo>
                      <a:pt x="77723" y="484632"/>
                    </a:lnTo>
                    <a:lnTo>
                      <a:pt x="77723" y="0"/>
                    </a:lnTo>
                    <a:lnTo>
                      <a:pt x="0" y="0"/>
                    </a:lnTo>
                    <a:lnTo>
                      <a:pt x="0" y="484632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7" name="object 134">
                <a:extLst>
                  <a:ext uri="{FF2B5EF4-FFF2-40B4-BE49-F238E27FC236}">
                    <a16:creationId xmlns:a16="http://schemas.microsoft.com/office/drawing/2014/main" id="{E51DD23D-B992-1019-175E-5801F1FBD961}"/>
                  </a:ext>
                </a:extLst>
              </p:cNvPr>
              <p:cNvSpPr/>
              <p:nvPr/>
            </p:nvSpPr>
            <p:spPr>
              <a:xfrm>
                <a:off x="3987685" y="3748150"/>
                <a:ext cx="15557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870">
                    <a:moveTo>
                      <a:pt x="0" y="0"/>
                    </a:moveTo>
                    <a:lnTo>
                      <a:pt x="0" y="483870"/>
                    </a:lnTo>
                    <a:lnTo>
                      <a:pt x="155448" y="483870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8" name="object 135">
                <a:extLst>
                  <a:ext uri="{FF2B5EF4-FFF2-40B4-BE49-F238E27FC236}">
                    <a16:creationId xmlns:a16="http://schemas.microsoft.com/office/drawing/2014/main" id="{1AE2CE2F-960B-E638-E13D-65453CC16EB0}"/>
                  </a:ext>
                </a:extLst>
              </p:cNvPr>
              <p:cNvSpPr/>
              <p:nvPr/>
            </p:nvSpPr>
            <p:spPr>
              <a:xfrm>
                <a:off x="4176661" y="3747388"/>
                <a:ext cx="8255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82550" h="485139">
                    <a:moveTo>
                      <a:pt x="0" y="484632"/>
                    </a:moveTo>
                    <a:lnTo>
                      <a:pt x="82295" y="484632"/>
                    </a:lnTo>
                    <a:lnTo>
                      <a:pt x="82295" y="0"/>
                    </a:lnTo>
                    <a:lnTo>
                      <a:pt x="0" y="0"/>
                    </a:lnTo>
                    <a:lnTo>
                      <a:pt x="0" y="484632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9" name="object 136">
                <a:extLst>
                  <a:ext uri="{FF2B5EF4-FFF2-40B4-BE49-F238E27FC236}">
                    <a16:creationId xmlns:a16="http://schemas.microsoft.com/office/drawing/2014/main" id="{D0267770-D4C5-2556-D5CE-26A9828A154E}"/>
                  </a:ext>
                </a:extLst>
              </p:cNvPr>
              <p:cNvSpPr/>
              <p:nvPr/>
            </p:nvSpPr>
            <p:spPr>
              <a:xfrm>
                <a:off x="4143133" y="3748150"/>
                <a:ext cx="15621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483870">
                    <a:moveTo>
                      <a:pt x="0" y="0"/>
                    </a:moveTo>
                    <a:lnTo>
                      <a:pt x="0" y="483870"/>
                    </a:lnTo>
                    <a:lnTo>
                      <a:pt x="156210" y="483870"/>
                    </a:lnTo>
                    <a:lnTo>
                      <a:pt x="15621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0" name="object 137">
                <a:extLst>
                  <a:ext uri="{FF2B5EF4-FFF2-40B4-BE49-F238E27FC236}">
                    <a16:creationId xmlns:a16="http://schemas.microsoft.com/office/drawing/2014/main" id="{5249A003-3EDE-BAB3-E66D-F8C5DFCFF4DC}"/>
                  </a:ext>
                </a:extLst>
              </p:cNvPr>
              <p:cNvSpPr/>
              <p:nvPr/>
            </p:nvSpPr>
            <p:spPr>
              <a:xfrm>
                <a:off x="4333633" y="3747388"/>
                <a:ext cx="793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79375" h="485139">
                    <a:moveTo>
                      <a:pt x="0" y="484632"/>
                    </a:moveTo>
                    <a:lnTo>
                      <a:pt x="79247" y="484632"/>
                    </a:lnTo>
                    <a:lnTo>
                      <a:pt x="79247" y="0"/>
                    </a:lnTo>
                    <a:lnTo>
                      <a:pt x="0" y="0"/>
                    </a:lnTo>
                    <a:lnTo>
                      <a:pt x="0" y="484632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1" name="object 138">
                <a:extLst>
                  <a:ext uri="{FF2B5EF4-FFF2-40B4-BE49-F238E27FC236}">
                    <a16:creationId xmlns:a16="http://schemas.microsoft.com/office/drawing/2014/main" id="{90C194FF-8083-E587-F8A7-1677812A432D}"/>
                  </a:ext>
                </a:extLst>
              </p:cNvPr>
              <p:cNvSpPr/>
              <p:nvPr/>
            </p:nvSpPr>
            <p:spPr>
              <a:xfrm>
                <a:off x="4299343" y="3748150"/>
                <a:ext cx="15557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870">
                    <a:moveTo>
                      <a:pt x="0" y="0"/>
                    </a:moveTo>
                    <a:lnTo>
                      <a:pt x="0" y="483870"/>
                    </a:lnTo>
                    <a:lnTo>
                      <a:pt x="155448" y="483870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2" name="object 139">
                <a:extLst>
                  <a:ext uri="{FF2B5EF4-FFF2-40B4-BE49-F238E27FC236}">
                    <a16:creationId xmlns:a16="http://schemas.microsoft.com/office/drawing/2014/main" id="{02834AE0-7E4B-279E-229B-237E797815EB}"/>
                  </a:ext>
                </a:extLst>
              </p:cNvPr>
              <p:cNvSpPr/>
              <p:nvPr/>
            </p:nvSpPr>
            <p:spPr>
              <a:xfrm>
                <a:off x="4493653" y="3747388"/>
                <a:ext cx="7874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78739" h="485139">
                    <a:moveTo>
                      <a:pt x="0" y="484632"/>
                    </a:moveTo>
                    <a:lnTo>
                      <a:pt x="78485" y="484632"/>
                    </a:lnTo>
                    <a:lnTo>
                      <a:pt x="78485" y="0"/>
                    </a:lnTo>
                    <a:lnTo>
                      <a:pt x="0" y="0"/>
                    </a:lnTo>
                    <a:lnTo>
                      <a:pt x="0" y="484632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3" name="object 140">
                <a:extLst>
                  <a:ext uri="{FF2B5EF4-FFF2-40B4-BE49-F238E27FC236}">
                    <a16:creationId xmlns:a16="http://schemas.microsoft.com/office/drawing/2014/main" id="{241DB8AF-34DD-6358-5036-3245086FF3D7}"/>
                  </a:ext>
                </a:extLst>
              </p:cNvPr>
              <p:cNvSpPr/>
              <p:nvPr/>
            </p:nvSpPr>
            <p:spPr>
              <a:xfrm>
                <a:off x="4454791" y="3748150"/>
                <a:ext cx="15557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870">
                    <a:moveTo>
                      <a:pt x="0" y="0"/>
                    </a:moveTo>
                    <a:lnTo>
                      <a:pt x="0" y="483870"/>
                    </a:lnTo>
                    <a:lnTo>
                      <a:pt x="155448" y="483870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4" name="object 141">
                <a:extLst>
                  <a:ext uri="{FF2B5EF4-FFF2-40B4-BE49-F238E27FC236}">
                    <a16:creationId xmlns:a16="http://schemas.microsoft.com/office/drawing/2014/main" id="{B0739685-C67C-9AA6-F79A-FD53EDC9B853}"/>
                  </a:ext>
                </a:extLst>
              </p:cNvPr>
              <p:cNvSpPr/>
              <p:nvPr/>
            </p:nvSpPr>
            <p:spPr>
              <a:xfrm>
                <a:off x="4646053" y="3747388"/>
                <a:ext cx="8318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83185" h="485139">
                    <a:moveTo>
                      <a:pt x="0" y="484632"/>
                    </a:moveTo>
                    <a:lnTo>
                      <a:pt x="83057" y="484632"/>
                    </a:lnTo>
                    <a:lnTo>
                      <a:pt x="83057" y="0"/>
                    </a:lnTo>
                    <a:lnTo>
                      <a:pt x="0" y="0"/>
                    </a:lnTo>
                    <a:lnTo>
                      <a:pt x="0" y="484632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5" name="object 142">
                <a:extLst>
                  <a:ext uri="{FF2B5EF4-FFF2-40B4-BE49-F238E27FC236}">
                    <a16:creationId xmlns:a16="http://schemas.microsoft.com/office/drawing/2014/main" id="{51CC0C19-EF19-72C9-0F6C-CFDCC1579458}"/>
                  </a:ext>
                </a:extLst>
              </p:cNvPr>
              <p:cNvSpPr/>
              <p:nvPr/>
            </p:nvSpPr>
            <p:spPr>
              <a:xfrm>
                <a:off x="4610239" y="3748150"/>
                <a:ext cx="15557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870">
                    <a:moveTo>
                      <a:pt x="0" y="0"/>
                    </a:moveTo>
                    <a:lnTo>
                      <a:pt x="0" y="483870"/>
                    </a:lnTo>
                    <a:lnTo>
                      <a:pt x="155448" y="483870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6" name="object 143">
                <a:extLst>
                  <a:ext uri="{FF2B5EF4-FFF2-40B4-BE49-F238E27FC236}">
                    <a16:creationId xmlns:a16="http://schemas.microsoft.com/office/drawing/2014/main" id="{6BD68FAB-5262-6384-4952-6A03AC0F93C0}"/>
                  </a:ext>
                </a:extLst>
              </p:cNvPr>
              <p:cNvSpPr/>
              <p:nvPr/>
            </p:nvSpPr>
            <p:spPr>
              <a:xfrm>
                <a:off x="4808359" y="3747388"/>
                <a:ext cx="7620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485139">
                    <a:moveTo>
                      <a:pt x="0" y="484632"/>
                    </a:moveTo>
                    <a:lnTo>
                      <a:pt x="76199" y="484632"/>
                    </a:lnTo>
                    <a:lnTo>
                      <a:pt x="76199" y="0"/>
                    </a:lnTo>
                    <a:lnTo>
                      <a:pt x="0" y="0"/>
                    </a:lnTo>
                    <a:lnTo>
                      <a:pt x="0" y="484632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7" name="object 144">
                <a:extLst>
                  <a:ext uri="{FF2B5EF4-FFF2-40B4-BE49-F238E27FC236}">
                    <a16:creationId xmlns:a16="http://schemas.microsoft.com/office/drawing/2014/main" id="{A803F105-297F-5A28-AB3D-2C7C72C359A1}"/>
                  </a:ext>
                </a:extLst>
              </p:cNvPr>
              <p:cNvSpPr/>
              <p:nvPr/>
            </p:nvSpPr>
            <p:spPr>
              <a:xfrm>
                <a:off x="4765687" y="3748150"/>
                <a:ext cx="15748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57479" h="483870">
                    <a:moveTo>
                      <a:pt x="0" y="0"/>
                    </a:moveTo>
                    <a:lnTo>
                      <a:pt x="0" y="483870"/>
                    </a:lnTo>
                    <a:lnTo>
                      <a:pt x="156972" y="483870"/>
                    </a:lnTo>
                    <a:lnTo>
                      <a:pt x="15697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8" name="object 145">
                <a:extLst>
                  <a:ext uri="{FF2B5EF4-FFF2-40B4-BE49-F238E27FC236}">
                    <a16:creationId xmlns:a16="http://schemas.microsoft.com/office/drawing/2014/main" id="{74B55A66-92F8-5BD3-8E22-3691EA19A93D}"/>
                  </a:ext>
                </a:extLst>
              </p:cNvPr>
              <p:cNvSpPr/>
              <p:nvPr/>
            </p:nvSpPr>
            <p:spPr>
              <a:xfrm>
                <a:off x="4959235" y="3747388"/>
                <a:ext cx="793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79375" h="485139">
                    <a:moveTo>
                      <a:pt x="0" y="484632"/>
                    </a:moveTo>
                    <a:lnTo>
                      <a:pt x="79247" y="484632"/>
                    </a:lnTo>
                    <a:lnTo>
                      <a:pt x="79247" y="0"/>
                    </a:lnTo>
                    <a:lnTo>
                      <a:pt x="0" y="0"/>
                    </a:lnTo>
                    <a:lnTo>
                      <a:pt x="0" y="484632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9" name="object 146">
                <a:extLst>
                  <a:ext uri="{FF2B5EF4-FFF2-40B4-BE49-F238E27FC236}">
                    <a16:creationId xmlns:a16="http://schemas.microsoft.com/office/drawing/2014/main" id="{C5D96C4B-A20F-25B0-F161-419FA1E9C0A1}"/>
                  </a:ext>
                </a:extLst>
              </p:cNvPr>
              <p:cNvSpPr/>
              <p:nvPr/>
            </p:nvSpPr>
            <p:spPr>
              <a:xfrm>
                <a:off x="4922659" y="3748150"/>
                <a:ext cx="15621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483870">
                    <a:moveTo>
                      <a:pt x="0" y="0"/>
                    </a:moveTo>
                    <a:lnTo>
                      <a:pt x="0" y="483870"/>
                    </a:lnTo>
                    <a:lnTo>
                      <a:pt x="156210" y="483870"/>
                    </a:lnTo>
                    <a:lnTo>
                      <a:pt x="15621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0" name="object 147">
                <a:extLst>
                  <a:ext uri="{FF2B5EF4-FFF2-40B4-BE49-F238E27FC236}">
                    <a16:creationId xmlns:a16="http://schemas.microsoft.com/office/drawing/2014/main" id="{9AC5DB27-121A-E171-5E27-1FE0471AE1B1}"/>
                  </a:ext>
                </a:extLst>
              </p:cNvPr>
              <p:cNvSpPr/>
              <p:nvPr/>
            </p:nvSpPr>
            <p:spPr>
              <a:xfrm>
                <a:off x="5113159" y="3747401"/>
                <a:ext cx="12065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485139">
                    <a:moveTo>
                      <a:pt x="120396" y="0"/>
                    </a:moveTo>
                    <a:lnTo>
                      <a:pt x="0" y="0"/>
                    </a:lnTo>
                    <a:lnTo>
                      <a:pt x="0" y="51054"/>
                    </a:lnTo>
                    <a:lnTo>
                      <a:pt x="0" y="484632"/>
                    </a:lnTo>
                    <a:lnTo>
                      <a:pt x="120396" y="484632"/>
                    </a:lnTo>
                    <a:lnTo>
                      <a:pt x="120396" y="51054"/>
                    </a:lnTo>
                    <a:lnTo>
                      <a:pt x="120396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1" name="object 148">
                <a:extLst>
                  <a:ext uri="{FF2B5EF4-FFF2-40B4-BE49-F238E27FC236}">
                    <a16:creationId xmlns:a16="http://schemas.microsoft.com/office/drawing/2014/main" id="{31757BEF-09C7-AE69-FE98-CA6ED2200A10}"/>
                  </a:ext>
                </a:extLst>
              </p:cNvPr>
              <p:cNvSpPr/>
              <p:nvPr/>
            </p:nvSpPr>
            <p:spPr>
              <a:xfrm>
                <a:off x="5078869" y="3748150"/>
                <a:ext cx="15557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870">
                    <a:moveTo>
                      <a:pt x="0" y="0"/>
                    </a:moveTo>
                    <a:lnTo>
                      <a:pt x="0" y="483870"/>
                    </a:lnTo>
                    <a:lnTo>
                      <a:pt x="155448" y="483870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2" name="object 149">
                <a:extLst>
                  <a:ext uri="{FF2B5EF4-FFF2-40B4-BE49-F238E27FC236}">
                    <a16:creationId xmlns:a16="http://schemas.microsoft.com/office/drawing/2014/main" id="{E1412CF1-D488-4169-47D4-17F04729EDD5}"/>
                  </a:ext>
                </a:extLst>
              </p:cNvPr>
              <p:cNvSpPr/>
              <p:nvPr/>
            </p:nvSpPr>
            <p:spPr>
              <a:xfrm>
                <a:off x="5233556" y="3747401"/>
                <a:ext cx="1174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485139">
                    <a:moveTo>
                      <a:pt x="117348" y="0"/>
                    </a:moveTo>
                    <a:lnTo>
                      <a:pt x="0" y="0"/>
                    </a:lnTo>
                    <a:lnTo>
                      <a:pt x="0" y="51054"/>
                    </a:lnTo>
                    <a:lnTo>
                      <a:pt x="0" y="134874"/>
                    </a:lnTo>
                    <a:lnTo>
                      <a:pt x="0" y="484632"/>
                    </a:lnTo>
                    <a:lnTo>
                      <a:pt x="117348" y="484632"/>
                    </a:lnTo>
                    <a:lnTo>
                      <a:pt x="117348" y="134874"/>
                    </a:lnTo>
                    <a:lnTo>
                      <a:pt x="117348" y="51054"/>
                    </a:lnTo>
                    <a:lnTo>
                      <a:pt x="117348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3" name="object 150">
                <a:extLst>
                  <a:ext uri="{FF2B5EF4-FFF2-40B4-BE49-F238E27FC236}">
                    <a16:creationId xmlns:a16="http://schemas.microsoft.com/office/drawing/2014/main" id="{48B6FB1A-E022-E191-0315-1E17F5FD5A1E}"/>
                  </a:ext>
                </a:extLst>
              </p:cNvPr>
              <p:cNvSpPr/>
              <p:nvPr/>
            </p:nvSpPr>
            <p:spPr>
              <a:xfrm>
                <a:off x="5234317" y="3748150"/>
                <a:ext cx="15557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870">
                    <a:moveTo>
                      <a:pt x="0" y="0"/>
                    </a:moveTo>
                    <a:lnTo>
                      <a:pt x="0" y="483870"/>
                    </a:lnTo>
                    <a:lnTo>
                      <a:pt x="155448" y="483870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4" name="object 151">
                <a:extLst>
                  <a:ext uri="{FF2B5EF4-FFF2-40B4-BE49-F238E27FC236}">
                    <a16:creationId xmlns:a16="http://schemas.microsoft.com/office/drawing/2014/main" id="{7C20C9FA-E2C2-D243-46F6-B253B1A1E716}"/>
                  </a:ext>
                </a:extLst>
              </p:cNvPr>
              <p:cNvSpPr/>
              <p:nvPr/>
            </p:nvSpPr>
            <p:spPr>
              <a:xfrm>
                <a:off x="5425579" y="3747388"/>
                <a:ext cx="7620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485139">
                    <a:moveTo>
                      <a:pt x="0" y="484632"/>
                    </a:moveTo>
                    <a:lnTo>
                      <a:pt x="76199" y="484632"/>
                    </a:lnTo>
                    <a:lnTo>
                      <a:pt x="76199" y="0"/>
                    </a:lnTo>
                    <a:lnTo>
                      <a:pt x="0" y="0"/>
                    </a:lnTo>
                    <a:lnTo>
                      <a:pt x="0" y="484632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5" name="object 152">
                <a:extLst>
                  <a:ext uri="{FF2B5EF4-FFF2-40B4-BE49-F238E27FC236}">
                    <a16:creationId xmlns:a16="http://schemas.microsoft.com/office/drawing/2014/main" id="{A0A84529-37A6-5852-2BAE-395B1DB3A1F9}"/>
                  </a:ext>
                </a:extLst>
              </p:cNvPr>
              <p:cNvSpPr/>
              <p:nvPr/>
            </p:nvSpPr>
            <p:spPr>
              <a:xfrm>
                <a:off x="5389765" y="3748150"/>
                <a:ext cx="15748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57479" h="483870">
                    <a:moveTo>
                      <a:pt x="0" y="0"/>
                    </a:moveTo>
                    <a:lnTo>
                      <a:pt x="0" y="483870"/>
                    </a:lnTo>
                    <a:lnTo>
                      <a:pt x="156972" y="483870"/>
                    </a:lnTo>
                    <a:lnTo>
                      <a:pt x="15697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6" name="object 153">
                <a:extLst>
                  <a:ext uri="{FF2B5EF4-FFF2-40B4-BE49-F238E27FC236}">
                    <a16:creationId xmlns:a16="http://schemas.microsoft.com/office/drawing/2014/main" id="{015E3529-7C59-B5D4-0531-71C9C18D26EF}"/>
                  </a:ext>
                </a:extLst>
              </p:cNvPr>
              <p:cNvSpPr/>
              <p:nvPr/>
            </p:nvSpPr>
            <p:spPr>
              <a:xfrm>
                <a:off x="5587885" y="3747388"/>
                <a:ext cx="11430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14300" h="485139">
                    <a:moveTo>
                      <a:pt x="0" y="484632"/>
                    </a:moveTo>
                    <a:lnTo>
                      <a:pt x="114299" y="484632"/>
                    </a:lnTo>
                    <a:lnTo>
                      <a:pt x="114299" y="0"/>
                    </a:lnTo>
                    <a:lnTo>
                      <a:pt x="0" y="0"/>
                    </a:lnTo>
                    <a:lnTo>
                      <a:pt x="0" y="484632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7" name="object 154">
                <a:extLst>
                  <a:ext uri="{FF2B5EF4-FFF2-40B4-BE49-F238E27FC236}">
                    <a16:creationId xmlns:a16="http://schemas.microsoft.com/office/drawing/2014/main" id="{B9EA2633-8F79-E7ED-4998-9E91825E2264}"/>
                  </a:ext>
                </a:extLst>
              </p:cNvPr>
              <p:cNvSpPr/>
              <p:nvPr/>
            </p:nvSpPr>
            <p:spPr>
              <a:xfrm>
                <a:off x="5546737" y="3748150"/>
                <a:ext cx="15557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870">
                    <a:moveTo>
                      <a:pt x="0" y="0"/>
                    </a:moveTo>
                    <a:lnTo>
                      <a:pt x="0" y="483870"/>
                    </a:lnTo>
                    <a:lnTo>
                      <a:pt x="155448" y="483870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8" name="object 155">
                <a:extLst>
                  <a:ext uri="{FF2B5EF4-FFF2-40B4-BE49-F238E27FC236}">
                    <a16:creationId xmlns:a16="http://schemas.microsoft.com/office/drawing/2014/main" id="{640597AD-B243-0EBE-A6AB-0F35A4865F73}"/>
                  </a:ext>
                </a:extLst>
              </p:cNvPr>
              <p:cNvSpPr/>
              <p:nvPr/>
            </p:nvSpPr>
            <p:spPr>
              <a:xfrm>
                <a:off x="5702185" y="3747388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155448" y="484632"/>
                    </a:moveTo>
                    <a:lnTo>
                      <a:pt x="155448" y="0"/>
                    </a:lnTo>
                    <a:lnTo>
                      <a:pt x="0" y="0"/>
                    </a:lnTo>
                    <a:lnTo>
                      <a:pt x="0" y="484632"/>
                    </a:lnTo>
                    <a:lnTo>
                      <a:pt x="155448" y="484632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9" name="object 156">
                <a:extLst>
                  <a:ext uri="{FF2B5EF4-FFF2-40B4-BE49-F238E27FC236}">
                    <a16:creationId xmlns:a16="http://schemas.microsoft.com/office/drawing/2014/main" id="{6A712BC7-12E9-FE3E-1A00-34C00227570C}"/>
                  </a:ext>
                </a:extLst>
              </p:cNvPr>
              <p:cNvSpPr/>
              <p:nvPr/>
            </p:nvSpPr>
            <p:spPr>
              <a:xfrm>
                <a:off x="5702185" y="3748150"/>
                <a:ext cx="15557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870">
                    <a:moveTo>
                      <a:pt x="0" y="0"/>
                    </a:moveTo>
                    <a:lnTo>
                      <a:pt x="0" y="483870"/>
                    </a:lnTo>
                    <a:lnTo>
                      <a:pt x="155448" y="483870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0" name="object 157">
                <a:extLst>
                  <a:ext uri="{FF2B5EF4-FFF2-40B4-BE49-F238E27FC236}">
                    <a16:creationId xmlns:a16="http://schemas.microsoft.com/office/drawing/2014/main" id="{48CEEB2A-A7D0-E782-401B-85673A79F849}"/>
                  </a:ext>
                </a:extLst>
              </p:cNvPr>
              <p:cNvSpPr/>
              <p:nvPr/>
            </p:nvSpPr>
            <p:spPr>
              <a:xfrm>
                <a:off x="869581" y="4216018"/>
                <a:ext cx="12446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24459" h="483870">
                    <a:moveTo>
                      <a:pt x="0" y="483870"/>
                    </a:moveTo>
                    <a:lnTo>
                      <a:pt x="124205" y="483870"/>
                    </a:lnTo>
                    <a:lnTo>
                      <a:pt x="124205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1" name="object 158">
                <a:extLst>
                  <a:ext uri="{FF2B5EF4-FFF2-40B4-BE49-F238E27FC236}">
                    <a16:creationId xmlns:a16="http://schemas.microsoft.com/office/drawing/2014/main" id="{333241E3-CA9D-5394-9556-9FB028F729BC}"/>
                  </a:ext>
                </a:extLst>
              </p:cNvPr>
              <p:cNvSpPr/>
              <p:nvPr/>
            </p:nvSpPr>
            <p:spPr>
              <a:xfrm>
                <a:off x="870343" y="4216018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7" y="484632"/>
                    </a:lnTo>
                    <a:lnTo>
                      <a:pt x="155447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2" name="object 159">
                <a:extLst>
                  <a:ext uri="{FF2B5EF4-FFF2-40B4-BE49-F238E27FC236}">
                    <a16:creationId xmlns:a16="http://schemas.microsoft.com/office/drawing/2014/main" id="{F6CCB22E-D74A-FE8E-1498-36A56391E593}"/>
                  </a:ext>
                </a:extLst>
              </p:cNvPr>
              <p:cNvSpPr/>
              <p:nvPr/>
            </p:nvSpPr>
            <p:spPr>
              <a:xfrm>
                <a:off x="1068463" y="4216018"/>
                <a:ext cx="8382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83819" h="483870">
                    <a:moveTo>
                      <a:pt x="0" y="483870"/>
                    </a:moveTo>
                    <a:lnTo>
                      <a:pt x="83819" y="483870"/>
                    </a:lnTo>
                    <a:lnTo>
                      <a:pt x="83819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3" name="object 160">
                <a:extLst>
                  <a:ext uri="{FF2B5EF4-FFF2-40B4-BE49-F238E27FC236}">
                    <a16:creationId xmlns:a16="http://schemas.microsoft.com/office/drawing/2014/main" id="{A49C3833-B65B-5B46-A10E-938A9EDBB8C5}"/>
                  </a:ext>
                </a:extLst>
              </p:cNvPr>
              <p:cNvSpPr/>
              <p:nvPr/>
            </p:nvSpPr>
            <p:spPr>
              <a:xfrm>
                <a:off x="1025791" y="4216018"/>
                <a:ext cx="15748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7480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6972" y="484632"/>
                    </a:lnTo>
                    <a:lnTo>
                      <a:pt x="15697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4" name="object 161">
                <a:extLst>
                  <a:ext uri="{FF2B5EF4-FFF2-40B4-BE49-F238E27FC236}">
                    <a16:creationId xmlns:a16="http://schemas.microsoft.com/office/drawing/2014/main" id="{856DF1D6-05D4-BAA2-BBB6-702B3EF00EC2}"/>
                  </a:ext>
                </a:extLst>
              </p:cNvPr>
              <p:cNvSpPr/>
              <p:nvPr/>
            </p:nvSpPr>
            <p:spPr>
              <a:xfrm>
                <a:off x="1226959" y="4216031"/>
                <a:ext cx="7175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71755" h="483870">
                    <a:moveTo>
                      <a:pt x="71628" y="0"/>
                    </a:moveTo>
                    <a:lnTo>
                      <a:pt x="0" y="0"/>
                    </a:lnTo>
                    <a:lnTo>
                      <a:pt x="0" y="335280"/>
                    </a:lnTo>
                    <a:lnTo>
                      <a:pt x="0" y="483870"/>
                    </a:lnTo>
                    <a:lnTo>
                      <a:pt x="71628" y="483870"/>
                    </a:lnTo>
                    <a:lnTo>
                      <a:pt x="71628" y="335280"/>
                    </a:lnTo>
                    <a:lnTo>
                      <a:pt x="71628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5" name="object 162">
                <a:extLst>
                  <a:ext uri="{FF2B5EF4-FFF2-40B4-BE49-F238E27FC236}">
                    <a16:creationId xmlns:a16="http://schemas.microsoft.com/office/drawing/2014/main" id="{4D913CB7-20E6-C31D-8584-100A92DE8060}"/>
                  </a:ext>
                </a:extLst>
              </p:cNvPr>
              <p:cNvSpPr/>
              <p:nvPr/>
            </p:nvSpPr>
            <p:spPr>
              <a:xfrm>
                <a:off x="1182763" y="4216018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6" name="object 163">
                <a:extLst>
                  <a:ext uri="{FF2B5EF4-FFF2-40B4-BE49-F238E27FC236}">
                    <a16:creationId xmlns:a16="http://schemas.microsoft.com/office/drawing/2014/main" id="{952E1525-C089-84C6-6DF6-B41A9BB97C47}"/>
                  </a:ext>
                </a:extLst>
              </p:cNvPr>
              <p:cNvSpPr/>
              <p:nvPr/>
            </p:nvSpPr>
            <p:spPr>
              <a:xfrm>
                <a:off x="1373263" y="4216031"/>
                <a:ext cx="12065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20650" h="483870">
                    <a:moveTo>
                      <a:pt x="120396" y="0"/>
                    </a:moveTo>
                    <a:lnTo>
                      <a:pt x="0" y="0"/>
                    </a:lnTo>
                    <a:lnTo>
                      <a:pt x="0" y="7620"/>
                    </a:lnTo>
                    <a:lnTo>
                      <a:pt x="0" y="483870"/>
                    </a:lnTo>
                    <a:lnTo>
                      <a:pt x="120396" y="483870"/>
                    </a:lnTo>
                    <a:lnTo>
                      <a:pt x="120396" y="7620"/>
                    </a:lnTo>
                    <a:lnTo>
                      <a:pt x="120396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7" name="object 164">
                <a:extLst>
                  <a:ext uri="{FF2B5EF4-FFF2-40B4-BE49-F238E27FC236}">
                    <a16:creationId xmlns:a16="http://schemas.microsoft.com/office/drawing/2014/main" id="{91E84460-CBE5-D79F-6A9A-B52A1C55B430}"/>
                  </a:ext>
                </a:extLst>
              </p:cNvPr>
              <p:cNvSpPr/>
              <p:nvPr/>
            </p:nvSpPr>
            <p:spPr>
              <a:xfrm>
                <a:off x="1338211" y="4216018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8" name="object 165">
                <a:extLst>
                  <a:ext uri="{FF2B5EF4-FFF2-40B4-BE49-F238E27FC236}">
                    <a16:creationId xmlns:a16="http://schemas.microsoft.com/office/drawing/2014/main" id="{EE6A499D-6788-22EA-9A23-113E2A68E75C}"/>
                  </a:ext>
                </a:extLst>
              </p:cNvPr>
              <p:cNvSpPr/>
              <p:nvPr/>
            </p:nvSpPr>
            <p:spPr>
              <a:xfrm>
                <a:off x="1493659" y="4216031"/>
                <a:ext cx="11938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19380" h="483870">
                    <a:moveTo>
                      <a:pt x="118872" y="0"/>
                    </a:moveTo>
                    <a:lnTo>
                      <a:pt x="0" y="0"/>
                    </a:lnTo>
                    <a:lnTo>
                      <a:pt x="0" y="7620"/>
                    </a:lnTo>
                    <a:lnTo>
                      <a:pt x="0" y="483870"/>
                    </a:lnTo>
                    <a:lnTo>
                      <a:pt x="118872" y="483870"/>
                    </a:lnTo>
                    <a:lnTo>
                      <a:pt x="118872" y="7620"/>
                    </a:lnTo>
                    <a:lnTo>
                      <a:pt x="118872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9" name="object 166">
                <a:extLst>
                  <a:ext uri="{FF2B5EF4-FFF2-40B4-BE49-F238E27FC236}">
                    <a16:creationId xmlns:a16="http://schemas.microsoft.com/office/drawing/2014/main" id="{1F277ABC-447E-8776-A134-67ACF53E7161}"/>
                  </a:ext>
                </a:extLst>
              </p:cNvPr>
              <p:cNvSpPr/>
              <p:nvPr/>
            </p:nvSpPr>
            <p:spPr>
              <a:xfrm>
                <a:off x="1493659" y="4216018"/>
                <a:ext cx="15621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6210" y="484632"/>
                    </a:lnTo>
                    <a:lnTo>
                      <a:pt x="15621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0" name="object 167">
                <a:extLst>
                  <a:ext uri="{FF2B5EF4-FFF2-40B4-BE49-F238E27FC236}">
                    <a16:creationId xmlns:a16="http://schemas.microsoft.com/office/drawing/2014/main" id="{9800BC15-98DA-3B02-4F72-D8BF8E8D7F1D}"/>
                  </a:ext>
                </a:extLst>
              </p:cNvPr>
              <p:cNvSpPr/>
              <p:nvPr/>
            </p:nvSpPr>
            <p:spPr>
              <a:xfrm>
                <a:off x="1688731" y="4216018"/>
                <a:ext cx="8128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81280" h="483870">
                    <a:moveTo>
                      <a:pt x="0" y="483870"/>
                    </a:moveTo>
                    <a:lnTo>
                      <a:pt x="80771" y="483870"/>
                    </a:lnTo>
                    <a:lnTo>
                      <a:pt x="80771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1" name="object 168">
                <a:extLst>
                  <a:ext uri="{FF2B5EF4-FFF2-40B4-BE49-F238E27FC236}">
                    <a16:creationId xmlns:a16="http://schemas.microsoft.com/office/drawing/2014/main" id="{5A042798-3EEF-6D74-55C3-4294627513F6}"/>
                  </a:ext>
                </a:extLst>
              </p:cNvPr>
              <p:cNvSpPr/>
              <p:nvPr/>
            </p:nvSpPr>
            <p:spPr>
              <a:xfrm>
                <a:off x="1649869" y="4216018"/>
                <a:ext cx="15748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7480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6972" y="484632"/>
                    </a:lnTo>
                    <a:lnTo>
                      <a:pt x="15697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2" name="object 169">
                <a:extLst>
                  <a:ext uri="{FF2B5EF4-FFF2-40B4-BE49-F238E27FC236}">
                    <a16:creationId xmlns:a16="http://schemas.microsoft.com/office/drawing/2014/main" id="{A6EAFEE0-592B-97B1-91E9-E9A77F92A8B5}"/>
                  </a:ext>
                </a:extLst>
              </p:cNvPr>
              <p:cNvSpPr/>
              <p:nvPr/>
            </p:nvSpPr>
            <p:spPr>
              <a:xfrm>
                <a:off x="1844179" y="4216018"/>
                <a:ext cx="7620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483870">
                    <a:moveTo>
                      <a:pt x="0" y="483870"/>
                    </a:moveTo>
                    <a:lnTo>
                      <a:pt x="76200" y="483870"/>
                    </a:lnTo>
                    <a:lnTo>
                      <a:pt x="76200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3" name="object 170">
                <a:extLst>
                  <a:ext uri="{FF2B5EF4-FFF2-40B4-BE49-F238E27FC236}">
                    <a16:creationId xmlns:a16="http://schemas.microsoft.com/office/drawing/2014/main" id="{C1E583FD-1C7F-848F-7C9A-C4960E896B6B}"/>
                  </a:ext>
                </a:extLst>
              </p:cNvPr>
              <p:cNvSpPr/>
              <p:nvPr/>
            </p:nvSpPr>
            <p:spPr>
              <a:xfrm>
                <a:off x="1806841" y="4216018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4" name="object 171">
                <a:extLst>
                  <a:ext uri="{FF2B5EF4-FFF2-40B4-BE49-F238E27FC236}">
                    <a16:creationId xmlns:a16="http://schemas.microsoft.com/office/drawing/2014/main" id="{96357205-31BF-CE47-BBF4-266E5EE5E4D1}"/>
                  </a:ext>
                </a:extLst>
              </p:cNvPr>
              <p:cNvSpPr/>
              <p:nvPr/>
            </p:nvSpPr>
            <p:spPr>
              <a:xfrm>
                <a:off x="1995055" y="4216018"/>
                <a:ext cx="8636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86360" h="483870">
                    <a:moveTo>
                      <a:pt x="0" y="483870"/>
                    </a:moveTo>
                    <a:lnTo>
                      <a:pt x="86106" y="483870"/>
                    </a:lnTo>
                    <a:lnTo>
                      <a:pt x="86106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5" name="object 172">
                <a:extLst>
                  <a:ext uri="{FF2B5EF4-FFF2-40B4-BE49-F238E27FC236}">
                    <a16:creationId xmlns:a16="http://schemas.microsoft.com/office/drawing/2014/main" id="{3DCB8283-098A-D895-E797-016EE92A2B85}"/>
                  </a:ext>
                </a:extLst>
              </p:cNvPr>
              <p:cNvSpPr/>
              <p:nvPr/>
            </p:nvSpPr>
            <p:spPr>
              <a:xfrm>
                <a:off x="1962289" y="4216018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6" name="object 173">
                <a:extLst>
                  <a:ext uri="{FF2B5EF4-FFF2-40B4-BE49-F238E27FC236}">
                    <a16:creationId xmlns:a16="http://schemas.microsoft.com/office/drawing/2014/main" id="{96575FCE-7FE5-75B2-CC99-3B89E99780EE}"/>
                  </a:ext>
                </a:extLst>
              </p:cNvPr>
              <p:cNvSpPr/>
              <p:nvPr/>
            </p:nvSpPr>
            <p:spPr>
              <a:xfrm>
                <a:off x="2157361" y="4216031"/>
                <a:ext cx="10604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06044" h="483870">
                    <a:moveTo>
                      <a:pt x="105918" y="0"/>
                    </a:moveTo>
                    <a:lnTo>
                      <a:pt x="0" y="0"/>
                    </a:lnTo>
                    <a:lnTo>
                      <a:pt x="0" y="335280"/>
                    </a:lnTo>
                    <a:lnTo>
                      <a:pt x="0" y="483870"/>
                    </a:lnTo>
                    <a:lnTo>
                      <a:pt x="105918" y="483870"/>
                    </a:lnTo>
                    <a:lnTo>
                      <a:pt x="105918" y="335280"/>
                    </a:lnTo>
                    <a:lnTo>
                      <a:pt x="105918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7" name="object 174">
                <a:extLst>
                  <a:ext uri="{FF2B5EF4-FFF2-40B4-BE49-F238E27FC236}">
                    <a16:creationId xmlns:a16="http://schemas.microsoft.com/office/drawing/2014/main" id="{3C0E9962-213D-A90A-1889-9C0D3344A5F3}"/>
                  </a:ext>
                </a:extLst>
              </p:cNvPr>
              <p:cNvSpPr/>
              <p:nvPr/>
            </p:nvSpPr>
            <p:spPr>
              <a:xfrm>
                <a:off x="2117737" y="4216018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8" name="object 175">
                <a:extLst>
                  <a:ext uri="{FF2B5EF4-FFF2-40B4-BE49-F238E27FC236}">
                    <a16:creationId xmlns:a16="http://schemas.microsoft.com/office/drawing/2014/main" id="{12F4A038-A110-5624-5C2D-C16594D08FBD}"/>
                  </a:ext>
                </a:extLst>
              </p:cNvPr>
              <p:cNvSpPr/>
              <p:nvPr/>
            </p:nvSpPr>
            <p:spPr>
              <a:xfrm>
                <a:off x="2343289" y="4216018"/>
                <a:ext cx="8572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483870">
                    <a:moveTo>
                      <a:pt x="0" y="483870"/>
                    </a:moveTo>
                    <a:lnTo>
                      <a:pt x="85343" y="483870"/>
                    </a:lnTo>
                    <a:lnTo>
                      <a:pt x="85343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9" name="object 176">
                <a:extLst>
                  <a:ext uri="{FF2B5EF4-FFF2-40B4-BE49-F238E27FC236}">
                    <a16:creationId xmlns:a16="http://schemas.microsoft.com/office/drawing/2014/main" id="{28A12729-9C31-9786-E668-0458AEC3163C}"/>
                  </a:ext>
                </a:extLst>
              </p:cNvPr>
              <p:cNvSpPr/>
              <p:nvPr/>
            </p:nvSpPr>
            <p:spPr>
              <a:xfrm>
                <a:off x="2273185" y="4216018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0" name="object 177">
                <a:extLst>
                  <a:ext uri="{FF2B5EF4-FFF2-40B4-BE49-F238E27FC236}">
                    <a16:creationId xmlns:a16="http://schemas.microsoft.com/office/drawing/2014/main" id="{628D4D57-A1A0-B96D-5A34-D60BE216C907}"/>
                  </a:ext>
                </a:extLst>
              </p:cNvPr>
              <p:cNvSpPr/>
              <p:nvPr/>
            </p:nvSpPr>
            <p:spPr>
              <a:xfrm>
                <a:off x="2428633" y="4216018"/>
                <a:ext cx="15557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870">
                    <a:moveTo>
                      <a:pt x="155448" y="483870"/>
                    </a:moveTo>
                    <a:lnTo>
                      <a:pt x="155448" y="0"/>
                    </a:lnTo>
                    <a:lnTo>
                      <a:pt x="0" y="0"/>
                    </a:lnTo>
                    <a:lnTo>
                      <a:pt x="0" y="483870"/>
                    </a:lnTo>
                    <a:lnTo>
                      <a:pt x="155448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1" name="object 178">
                <a:extLst>
                  <a:ext uri="{FF2B5EF4-FFF2-40B4-BE49-F238E27FC236}">
                    <a16:creationId xmlns:a16="http://schemas.microsoft.com/office/drawing/2014/main" id="{3959E777-52B5-FC30-1AB1-0E5E2EBEAB2F}"/>
                  </a:ext>
                </a:extLst>
              </p:cNvPr>
              <p:cNvSpPr/>
              <p:nvPr/>
            </p:nvSpPr>
            <p:spPr>
              <a:xfrm>
                <a:off x="2428633" y="4216018"/>
                <a:ext cx="15621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6210" y="484632"/>
                    </a:lnTo>
                    <a:lnTo>
                      <a:pt x="15621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2" name="object 179">
                <a:extLst>
                  <a:ext uri="{FF2B5EF4-FFF2-40B4-BE49-F238E27FC236}">
                    <a16:creationId xmlns:a16="http://schemas.microsoft.com/office/drawing/2014/main" id="{15B01F11-4383-FCC7-38A8-D3FBF6A6040E}"/>
                  </a:ext>
                </a:extLst>
              </p:cNvPr>
              <p:cNvSpPr/>
              <p:nvPr/>
            </p:nvSpPr>
            <p:spPr>
              <a:xfrm>
                <a:off x="2584081" y="4216018"/>
                <a:ext cx="15748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57480" h="483870">
                    <a:moveTo>
                      <a:pt x="156972" y="483870"/>
                    </a:moveTo>
                    <a:lnTo>
                      <a:pt x="156972" y="0"/>
                    </a:lnTo>
                    <a:lnTo>
                      <a:pt x="0" y="0"/>
                    </a:lnTo>
                    <a:lnTo>
                      <a:pt x="0" y="483870"/>
                    </a:lnTo>
                    <a:lnTo>
                      <a:pt x="156972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3" name="object 180">
                <a:extLst>
                  <a:ext uri="{FF2B5EF4-FFF2-40B4-BE49-F238E27FC236}">
                    <a16:creationId xmlns:a16="http://schemas.microsoft.com/office/drawing/2014/main" id="{6524BC2B-8B61-EC8D-8686-7CBA6F3D6AE5}"/>
                  </a:ext>
                </a:extLst>
              </p:cNvPr>
              <p:cNvSpPr/>
              <p:nvPr/>
            </p:nvSpPr>
            <p:spPr>
              <a:xfrm>
                <a:off x="2584843" y="4216018"/>
                <a:ext cx="15748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7480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6972" y="484632"/>
                    </a:lnTo>
                    <a:lnTo>
                      <a:pt x="15697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4" name="object 181">
                <a:extLst>
                  <a:ext uri="{FF2B5EF4-FFF2-40B4-BE49-F238E27FC236}">
                    <a16:creationId xmlns:a16="http://schemas.microsoft.com/office/drawing/2014/main" id="{4890BB6F-3969-CF94-412C-C76EAD41A999}"/>
                  </a:ext>
                </a:extLst>
              </p:cNvPr>
              <p:cNvSpPr/>
              <p:nvPr/>
            </p:nvSpPr>
            <p:spPr>
              <a:xfrm>
                <a:off x="2741053" y="4216018"/>
                <a:ext cx="15621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483870">
                    <a:moveTo>
                      <a:pt x="156209" y="483870"/>
                    </a:moveTo>
                    <a:lnTo>
                      <a:pt x="156209" y="0"/>
                    </a:lnTo>
                    <a:lnTo>
                      <a:pt x="0" y="0"/>
                    </a:lnTo>
                    <a:lnTo>
                      <a:pt x="0" y="483870"/>
                    </a:lnTo>
                    <a:lnTo>
                      <a:pt x="156209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5" name="object 182">
                <a:extLst>
                  <a:ext uri="{FF2B5EF4-FFF2-40B4-BE49-F238E27FC236}">
                    <a16:creationId xmlns:a16="http://schemas.microsoft.com/office/drawing/2014/main" id="{0187F6AB-9E9A-3907-C5C1-FF4281177D02}"/>
                  </a:ext>
                </a:extLst>
              </p:cNvPr>
              <p:cNvSpPr/>
              <p:nvPr/>
            </p:nvSpPr>
            <p:spPr>
              <a:xfrm>
                <a:off x="2741815" y="4216018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7" y="484632"/>
                    </a:lnTo>
                    <a:lnTo>
                      <a:pt x="155447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6" name="object 183">
                <a:extLst>
                  <a:ext uri="{FF2B5EF4-FFF2-40B4-BE49-F238E27FC236}">
                    <a16:creationId xmlns:a16="http://schemas.microsoft.com/office/drawing/2014/main" id="{1F83FAF8-8F2E-9EBB-72C4-8E26D91BCC90}"/>
                  </a:ext>
                </a:extLst>
              </p:cNvPr>
              <p:cNvSpPr/>
              <p:nvPr/>
            </p:nvSpPr>
            <p:spPr>
              <a:xfrm>
                <a:off x="2897263" y="4216018"/>
                <a:ext cx="11430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14300" h="483870">
                    <a:moveTo>
                      <a:pt x="0" y="483870"/>
                    </a:moveTo>
                    <a:lnTo>
                      <a:pt x="114300" y="483870"/>
                    </a:lnTo>
                    <a:lnTo>
                      <a:pt x="114300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7" name="object 184">
                <a:extLst>
                  <a:ext uri="{FF2B5EF4-FFF2-40B4-BE49-F238E27FC236}">
                    <a16:creationId xmlns:a16="http://schemas.microsoft.com/office/drawing/2014/main" id="{919B6F4D-37F3-36F5-6DEC-EF8ED77F3867}"/>
                  </a:ext>
                </a:extLst>
              </p:cNvPr>
              <p:cNvSpPr/>
              <p:nvPr/>
            </p:nvSpPr>
            <p:spPr>
              <a:xfrm>
                <a:off x="2897263" y="4216018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8" name="object 185">
                <a:extLst>
                  <a:ext uri="{FF2B5EF4-FFF2-40B4-BE49-F238E27FC236}">
                    <a16:creationId xmlns:a16="http://schemas.microsoft.com/office/drawing/2014/main" id="{F160E480-C119-FF33-4E8F-4D63C3B18670}"/>
                  </a:ext>
                </a:extLst>
              </p:cNvPr>
              <p:cNvSpPr/>
              <p:nvPr/>
            </p:nvSpPr>
            <p:spPr>
              <a:xfrm>
                <a:off x="3092335" y="4216018"/>
                <a:ext cx="7620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483870">
                    <a:moveTo>
                      <a:pt x="0" y="483870"/>
                    </a:moveTo>
                    <a:lnTo>
                      <a:pt x="76199" y="483870"/>
                    </a:lnTo>
                    <a:lnTo>
                      <a:pt x="76199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9" name="object 186">
                <a:extLst>
                  <a:ext uri="{FF2B5EF4-FFF2-40B4-BE49-F238E27FC236}">
                    <a16:creationId xmlns:a16="http://schemas.microsoft.com/office/drawing/2014/main" id="{61A7125F-2BEC-0014-873A-5FB3544174A6}"/>
                  </a:ext>
                </a:extLst>
              </p:cNvPr>
              <p:cNvSpPr/>
              <p:nvPr/>
            </p:nvSpPr>
            <p:spPr>
              <a:xfrm>
                <a:off x="3052711" y="4216018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0" name="object 187">
                <a:extLst>
                  <a:ext uri="{FF2B5EF4-FFF2-40B4-BE49-F238E27FC236}">
                    <a16:creationId xmlns:a16="http://schemas.microsoft.com/office/drawing/2014/main" id="{EE0EB05D-8C8D-7E6D-46A8-8FBFCF0FDD72}"/>
                  </a:ext>
                </a:extLst>
              </p:cNvPr>
              <p:cNvSpPr/>
              <p:nvPr/>
            </p:nvSpPr>
            <p:spPr>
              <a:xfrm>
                <a:off x="3247783" y="4216018"/>
                <a:ext cx="8128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81279" h="483870">
                    <a:moveTo>
                      <a:pt x="0" y="483870"/>
                    </a:moveTo>
                    <a:lnTo>
                      <a:pt x="80771" y="483870"/>
                    </a:lnTo>
                    <a:lnTo>
                      <a:pt x="80771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1" name="object 188">
                <a:extLst>
                  <a:ext uri="{FF2B5EF4-FFF2-40B4-BE49-F238E27FC236}">
                    <a16:creationId xmlns:a16="http://schemas.microsoft.com/office/drawing/2014/main" id="{C56713F8-EAB3-D494-DE35-B481C9E94F12}"/>
                  </a:ext>
                </a:extLst>
              </p:cNvPr>
              <p:cNvSpPr/>
              <p:nvPr/>
            </p:nvSpPr>
            <p:spPr>
              <a:xfrm>
                <a:off x="3208159" y="4216018"/>
                <a:ext cx="15621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6210" y="484632"/>
                    </a:lnTo>
                    <a:lnTo>
                      <a:pt x="15621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2" name="object 189">
                <a:extLst>
                  <a:ext uri="{FF2B5EF4-FFF2-40B4-BE49-F238E27FC236}">
                    <a16:creationId xmlns:a16="http://schemas.microsoft.com/office/drawing/2014/main" id="{BD6C46D3-6019-F025-24F3-756BCE8440E7}"/>
                  </a:ext>
                </a:extLst>
              </p:cNvPr>
              <p:cNvSpPr/>
              <p:nvPr/>
            </p:nvSpPr>
            <p:spPr>
              <a:xfrm>
                <a:off x="3404755" y="4216018"/>
                <a:ext cx="7620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483870">
                    <a:moveTo>
                      <a:pt x="0" y="483870"/>
                    </a:moveTo>
                    <a:lnTo>
                      <a:pt x="76199" y="483870"/>
                    </a:lnTo>
                    <a:lnTo>
                      <a:pt x="76199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3" name="object 190">
                <a:extLst>
                  <a:ext uri="{FF2B5EF4-FFF2-40B4-BE49-F238E27FC236}">
                    <a16:creationId xmlns:a16="http://schemas.microsoft.com/office/drawing/2014/main" id="{38163156-6934-3EDC-4BEB-C8105411714B}"/>
                  </a:ext>
                </a:extLst>
              </p:cNvPr>
              <p:cNvSpPr/>
              <p:nvPr/>
            </p:nvSpPr>
            <p:spPr>
              <a:xfrm>
                <a:off x="3364369" y="4216018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4" name="object 191">
                <a:extLst>
                  <a:ext uri="{FF2B5EF4-FFF2-40B4-BE49-F238E27FC236}">
                    <a16:creationId xmlns:a16="http://schemas.microsoft.com/office/drawing/2014/main" id="{DFFEC1BC-FCAE-AF03-FB8D-7A8E7E3B5EF8}"/>
                  </a:ext>
                </a:extLst>
              </p:cNvPr>
              <p:cNvSpPr/>
              <p:nvPr/>
            </p:nvSpPr>
            <p:spPr>
              <a:xfrm>
                <a:off x="3557155" y="4216018"/>
                <a:ext cx="11747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17475" h="483870">
                    <a:moveTo>
                      <a:pt x="0" y="483870"/>
                    </a:moveTo>
                    <a:lnTo>
                      <a:pt x="117347" y="483870"/>
                    </a:lnTo>
                    <a:lnTo>
                      <a:pt x="117347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5" name="object 192">
                <a:extLst>
                  <a:ext uri="{FF2B5EF4-FFF2-40B4-BE49-F238E27FC236}">
                    <a16:creationId xmlns:a16="http://schemas.microsoft.com/office/drawing/2014/main" id="{2719B6D7-F101-787C-2245-F9D590ABF2C5}"/>
                  </a:ext>
                </a:extLst>
              </p:cNvPr>
              <p:cNvSpPr/>
              <p:nvPr/>
            </p:nvSpPr>
            <p:spPr>
              <a:xfrm>
                <a:off x="3519817" y="4216018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6" name="object 193">
                <a:extLst>
                  <a:ext uri="{FF2B5EF4-FFF2-40B4-BE49-F238E27FC236}">
                    <a16:creationId xmlns:a16="http://schemas.microsoft.com/office/drawing/2014/main" id="{A0720A31-4E93-C133-309F-AC029DB3150F}"/>
                  </a:ext>
                </a:extLst>
              </p:cNvPr>
              <p:cNvSpPr/>
              <p:nvPr/>
            </p:nvSpPr>
            <p:spPr>
              <a:xfrm>
                <a:off x="3674503" y="4216018"/>
                <a:ext cx="11811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18110" h="483870">
                    <a:moveTo>
                      <a:pt x="0" y="483870"/>
                    </a:moveTo>
                    <a:lnTo>
                      <a:pt x="118109" y="483870"/>
                    </a:lnTo>
                    <a:lnTo>
                      <a:pt x="118109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7" name="object 194">
                <a:extLst>
                  <a:ext uri="{FF2B5EF4-FFF2-40B4-BE49-F238E27FC236}">
                    <a16:creationId xmlns:a16="http://schemas.microsoft.com/office/drawing/2014/main" id="{E158FDFF-7516-7973-4D80-F1A8E5E23D5B}"/>
                  </a:ext>
                </a:extLst>
              </p:cNvPr>
              <p:cNvSpPr/>
              <p:nvPr/>
            </p:nvSpPr>
            <p:spPr>
              <a:xfrm>
                <a:off x="3675265" y="4216018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8" name="object 195">
                <a:extLst>
                  <a:ext uri="{FF2B5EF4-FFF2-40B4-BE49-F238E27FC236}">
                    <a16:creationId xmlns:a16="http://schemas.microsoft.com/office/drawing/2014/main" id="{C6140DE0-FBDA-6649-54B5-FBA87272B155}"/>
                  </a:ext>
                </a:extLst>
              </p:cNvPr>
              <p:cNvSpPr/>
              <p:nvPr/>
            </p:nvSpPr>
            <p:spPr>
              <a:xfrm>
                <a:off x="3867289" y="4216018"/>
                <a:ext cx="8128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81279" h="483870">
                    <a:moveTo>
                      <a:pt x="0" y="483870"/>
                    </a:moveTo>
                    <a:lnTo>
                      <a:pt x="80771" y="483870"/>
                    </a:lnTo>
                    <a:lnTo>
                      <a:pt x="80771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9" name="object 196">
                <a:extLst>
                  <a:ext uri="{FF2B5EF4-FFF2-40B4-BE49-F238E27FC236}">
                    <a16:creationId xmlns:a16="http://schemas.microsoft.com/office/drawing/2014/main" id="{EB49B0F3-3354-4FBB-CB01-680638A19CC9}"/>
                  </a:ext>
                </a:extLst>
              </p:cNvPr>
              <p:cNvSpPr/>
              <p:nvPr/>
            </p:nvSpPr>
            <p:spPr>
              <a:xfrm>
                <a:off x="3830713" y="4216018"/>
                <a:ext cx="15748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7479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6972" y="484632"/>
                    </a:lnTo>
                    <a:lnTo>
                      <a:pt x="15697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0" name="object 197">
                <a:extLst>
                  <a:ext uri="{FF2B5EF4-FFF2-40B4-BE49-F238E27FC236}">
                    <a16:creationId xmlns:a16="http://schemas.microsoft.com/office/drawing/2014/main" id="{8DB38A8D-FCF0-1688-7B36-6B72D8FCFDFC}"/>
                  </a:ext>
                </a:extLst>
              </p:cNvPr>
              <p:cNvSpPr/>
              <p:nvPr/>
            </p:nvSpPr>
            <p:spPr>
              <a:xfrm>
                <a:off x="4022737" y="4216018"/>
                <a:ext cx="7810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78104" h="483870">
                    <a:moveTo>
                      <a:pt x="0" y="483870"/>
                    </a:moveTo>
                    <a:lnTo>
                      <a:pt x="77723" y="483870"/>
                    </a:lnTo>
                    <a:lnTo>
                      <a:pt x="77723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1" name="object 198">
                <a:extLst>
                  <a:ext uri="{FF2B5EF4-FFF2-40B4-BE49-F238E27FC236}">
                    <a16:creationId xmlns:a16="http://schemas.microsoft.com/office/drawing/2014/main" id="{A4F6EFB3-8822-6369-CA60-997AD3008C12}"/>
                  </a:ext>
                </a:extLst>
              </p:cNvPr>
              <p:cNvSpPr/>
              <p:nvPr/>
            </p:nvSpPr>
            <p:spPr>
              <a:xfrm>
                <a:off x="3987685" y="4216018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2" name="object 199">
                <a:extLst>
                  <a:ext uri="{FF2B5EF4-FFF2-40B4-BE49-F238E27FC236}">
                    <a16:creationId xmlns:a16="http://schemas.microsoft.com/office/drawing/2014/main" id="{4BE6BCA0-F23C-1F72-A5C6-EB95DF9EA3D2}"/>
                  </a:ext>
                </a:extLst>
              </p:cNvPr>
              <p:cNvSpPr/>
              <p:nvPr/>
            </p:nvSpPr>
            <p:spPr>
              <a:xfrm>
                <a:off x="4176661" y="4216018"/>
                <a:ext cx="8255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82550" h="483870">
                    <a:moveTo>
                      <a:pt x="0" y="483870"/>
                    </a:moveTo>
                    <a:lnTo>
                      <a:pt x="82295" y="483870"/>
                    </a:lnTo>
                    <a:lnTo>
                      <a:pt x="82295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3" name="object 200">
                <a:extLst>
                  <a:ext uri="{FF2B5EF4-FFF2-40B4-BE49-F238E27FC236}">
                    <a16:creationId xmlns:a16="http://schemas.microsoft.com/office/drawing/2014/main" id="{40060D3F-46AB-66D2-8C6E-D31718B653CB}"/>
                  </a:ext>
                </a:extLst>
              </p:cNvPr>
              <p:cNvSpPr/>
              <p:nvPr/>
            </p:nvSpPr>
            <p:spPr>
              <a:xfrm>
                <a:off x="4143133" y="4216018"/>
                <a:ext cx="15621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6210" y="484632"/>
                    </a:lnTo>
                    <a:lnTo>
                      <a:pt x="15621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4" name="object 201">
                <a:extLst>
                  <a:ext uri="{FF2B5EF4-FFF2-40B4-BE49-F238E27FC236}">
                    <a16:creationId xmlns:a16="http://schemas.microsoft.com/office/drawing/2014/main" id="{4BB4FE1C-5941-FB98-0750-B265A7D8A8C3}"/>
                  </a:ext>
                </a:extLst>
              </p:cNvPr>
              <p:cNvSpPr/>
              <p:nvPr/>
            </p:nvSpPr>
            <p:spPr>
              <a:xfrm>
                <a:off x="4333633" y="4216018"/>
                <a:ext cx="7937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79375" h="483870">
                    <a:moveTo>
                      <a:pt x="0" y="483870"/>
                    </a:moveTo>
                    <a:lnTo>
                      <a:pt x="79247" y="483870"/>
                    </a:lnTo>
                    <a:lnTo>
                      <a:pt x="79247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5" name="object 202">
                <a:extLst>
                  <a:ext uri="{FF2B5EF4-FFF2-40B4-BE49-F238E27FC236}">
                    <a16:creationId xmlns:a16="http://schemas.microsoft.com/office/drawing/2014/main" id="{F210EBC0-2838-A3CC-73F2-FD5340E44EDE}"/>
                  </a:ext>
                </a:extLst>
              </p:cNvPr>
              <p:cNvSpPr/>
              <p:nvPr/>
            </p:nvSpPr>
            <p:spPr>
              <a:xfrm>
                <a:off x="4299343" y="4216018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6" name="object 203">
                <a:extLst>
                  <a:ext uri="{FF2B5EF4-FFF2-40B4-BE49-F238E27FC236}">
                    <a16:creationId xmlns:a16="http://schemas.microsoft.com/office/drawing/2014/main" id="{1015F5C5-8A1B-5643-26B1-9FC04004284F}"/>
                  </a:ext>
                </a:extLst>
              </p:cNvPr>
              <p:cNvSpPr/>
              <p:nvPr/>
            </p:nvSpPr>
            <p:spPr>
              <a:xfrm>
                <a:off x="4493653" y="4216018"/>
                <a:ext cx="7874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78739" h="483870">
                    <a:moveTo>
                      <a:pt x="0" y="483870"/>
                    </a:moveTo>
                    <a:lnTo>
                      <a:pt x="78485" y="483870"/>
                    </a:lnTo>
                    <a:lnTo>
                      <a:pt x="78485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7" name="object 204">
                <a:extLst>
                  <a:ext uri="{FF2B5EF4-FFF2-40B4-BE49-F238E27FC236}">
                    <a16:creationId xmlns:a16="http://schemas.microsoft.com/office/drawing/2014/main" id="{DE9C6482-0322-9C7B-51A5-B3A52756A1A4}"/>
                  </a:ext>
                </a:extLst>
              </p:cNvPr>
              <p:cNvSpPr/>
              <p:nvPr/>
            </p:nvSpPr>
            <p:spPr>
              <a:xfrm>
                <a:off x="4454791" y="4216018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8" name="object 205">
                <a:extLst>
                  <a:ext uri="{FF2B5EF4-FFF2-40B4-BE49-F238E27FC236}">
                    <a16:creationId xmlns:a16="http://schemas.microsoft.com/office/drawing/2014/main" id="{84264BEF-7B44-447F-7F87-FEF10789C28F}"/>
                  </a:ext>
                </a:extLst>
              </p:cNvPr>
              <p:cNvSpPr/>
              <p:nvPr/>
            </p:nvSpPr>
            <p:spPr>
              <a:xfrm>
                <a:off x="4646053" y="4216018"/>
                <a:ext cx="8318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83185" h="483870">
                    <a:moveTo>
                      <a:pt x="0" y="483870"/>
                    </a:moveTo>
                    <a:lnTo>
                      <a:pt x="83057" y="483870"/>
                    </a:lnTo>
                    <a:lnTo>
                      <a:pt x="83057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9" name="object 206">
                <a:extLst>
                  <a:ext uri="{FF2B5EF4-FFF2-40B4-BE49-F238E27FC236}">
                    <a16:creationId xmlns:a16="http://schemas.microsoft.com/office/drawing/2014/main" id="{FAD8719F-C1E0-514F-04C2-47DEFD039655}"/>
                  </a:ext>
                </a:extLst>
              </p:cNvPr>
              <p:cNvSpPr/>
              <p:nvPr/>
            </p:nvSpPr>
            <p:spPr>
              <a:xfrm>
                <a:off x="4610239" y="4216018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0" name="object 207">
                <a:extLst>
                  <a:ext uri="{FF2B5EF4-FFF2-40B4-BE49-F238E27FC236}">
                    <a16:creationId xmlns:a16="http://schemas.microsoft.com/office/drawing/2014/main" id="{65C776AC-CC02-D0F6-F875-237A93E8464D}"/>
                  </a:ext>
                </a:extLst>
              </p:cNvPr>
              <p:cNvSpPr/>
              <p:nvPr/>
            </p:nvSpPr>
            <p:spPr>
              <a:xfrm>
                <a:off x="4808359" y="4216018"/>
                <a:ext cx="7620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483870">
                    <a:moveTo>
                      <a:pt x="0" y="483870"/>
                    </a:moveTo>
                    <a:lnTo>
                      <a:pt x="76199" y="483870"/>
                    </a:lnTo>
                    <a:lnTo>
                      <a:pt x="76199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1" name="object 208">
                <a:extLst>
                  <a:ext uri="{FF2B5EF4-FFF2-40B4-BE49-F238E27FC236}">
                    <a16:creationId xmlns:a16="http://schemas.microsoft.com/office/drawing/2014/main" id="{29C2349B-2908-54DF-A9C0-264A05C6A0E1}"/>
                  </a:ext>
                </a:extLst>
              </p:cNvPr>
              <p:cNvSpPr/>
              <p:nvPr/>
            </p:nvSpPr>
            <p:spPr>
              <a:xfrm>
                <a:off x="4765687" y="4216018"/>
                <a:ext cx="15748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7479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6972" y="484632"/>
                    </a:lnTo>
                    <a:lnTo>
                      <a:pt x="15697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2" name="object 209">
                <a:extLst>
                  <a:ext uri="{FF2B5EF4-FFF2-40B4-BE49-F238E27FC236}">
                    <a16:creationId xmlns:a16="http://schemas.microsoft.com/office/drawing/2014/main" id="{C9B8365A-08EB-B67C-1369-385FCBEF1391}"/>
                  </a:ext>
                </a:extLst>
              </p:cNvPr>
              <p:cNvSpPr/>
              <p:nvPr/>
            </p:nvSpPr>
            <p:spPr>
              <a:xfrm>
                <a:off x="4959235" y="4216031"/>
                <a:ext cx="7937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79375" h="483870">
                    <a:moveTo>
                      <a:pt x="79248" y="0"/>
                    </a:moveTo>
                    <a:lnTo>
                      <a:pt x="0" y="0"/>
                    </a:lnTo>
                    <a:lnTo>
                      <a:pt x="0" y="184404"/>
                    </a:lnTo>
                    <a:lnTo>
                      <a:pt x="0" y="483870"/>
                    </a:lnTo>
                    <a:lnTo>
                      <a:pt x="79248" y="483870"/>
                    </a:lnTo>
                    <a:lnTo>
                      <a:pt x="79248" y="184404"/>
                    </a:lnTo>
                    <a:lnTo>
                      <a:pt x="79248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3" name="object 210">
                <a:extLst>
                  <a:ext uri="{FF2B5EF4-FFF2-40B4-BE49-F238E27FC236}">
                    <a16:creationId xmlns:a16="http://schemas.microsoft.com/office/drawing/2014/main" id="{0F4C7D0E-1B65-04DC-428D-A98CCD9961D5}"/>
                  </a:ext>
                </a:extLst>
              </p:cNvPr>
              <p:cNvSpPr/>
              <p:nvPr/>
            </p:nvSpPr>
            <p:spPr>
              <a:xfrm>
                <a:off x="4922659" y="4216018"/>
                <a:ext cx="15621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6210" y="484632"/>
                    </a:lnTo>
                    <a:lnTo>
                      <a:pt x="15621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4" name="object 211">
                <a:extLst>
                  <a:ext uri="{FF2B5EF4-FFF2-40B4-BE49-F238E27FC236}">
                    <a16:creationId xmlns:a16="http://schemas.microsoft.com/office/drawing/2014/main" id="{FC4C9018-15BD-8A24-0CE9-EF687DB6E689}"/>
                  </a:ext>
                </a:extLst>
              </p:cNvPr>
              <p:cNvSpPr/>
              <p:nvPr/>
            </p:nvSpPr>
            <p:spPr>
              <a:xfrm>
                <a:off x="5113159" y="4216018"/>
                <a:ext cx="8255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82550" h="483870">
                    <a:moveTo>
                      <a:pt x="0" y="483870"/>
                    </a:moveTo>
                    <a:lnTo>
                      <a:pt x="82295" y="483870"/>
                    </a:lnTo>
                    <a:lnTo>
                      <a:pt x="82295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5" name="object 212">
                <a:extLst>
                  <a:ext uri="{FF2B5EF4-FFF2-40B4-BE49-F238E27FC236}">
                    <a16:creationId xmlns:a16="http://schemas.microsoft.com/office/drawing/2014/main" id="{B7DE7D51-E2F4-B425-30A9-99649629F77E}"/>
                  </a:ext>
                </a:extLst>
              </p:cNvPr>
              <p:cNvSpPr/>
              <p:nvPr/>
            </p:nvSpPr>
            <p:spPr>
              <a:xfrm>
                <a:off x="5078869" y="4216018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6" name="object 213">
                <a:extLst>
                  <a:ext uri="{FF2B5EF4-FFF2-40B4-BE49-F238E27FC236}">
                    <a16:creationId xmlns:a16="http://schemas.microsoft.com/office/drawing/2014/main" id="{9B2EB0D7-C030-88A5-47F3-640983D5FC22}"/>
                  </a:ext>
                </a:extLst>
              </p:cNvPr>
              <p:cNvSpPr/>
              <p:nvPr/>
            </p:nvSpPr>
            <p:spPr>
              <a:xfrm>
                <a:off x="5270131" y="4216018"/>
                <a:ext cx="7937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79375" h="483870">
                    <a:moveTo>
                      <a:pt x="0" y="483870"/>
                    </a:moveTo>
                    <a:lnTo>
                      <a:pt x="79247" y="483870"/>
                    </a:lnTo>
                    <a:lnTo>
                      <a:pt x="79247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7" name="object 214">
                <a:extLst>
                  <a:ext uri="{FF2B5EF4-FFF2-40B4-BE49-F238E27FC236}">
                    <a16:creationId xmlns:a16="http://schemas.microsoft.com/office/drawing/2014/main" id="{18E21865-506D-072B-FA85-D07D476D646A}"/>
                  </a:ext>
                </a:extLst>
              </p:cNvPr>
              <p:cNvSpPr/>
              <p:nvPr/>
            </p:nvSpPr>
            <p:spPr>
              <a:xfrm>
                <a:off x="5234317" y="4216018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8" name="object 215">
                <a:extLst>
                  <a:ext uri="{FF2B5EF4-FFF2-40B4-BE49-F238E27FC236}">
                    <a16:creationId xmlns:a16="http://schemas.microsoft.com/office/drawing/2014/main" id="{EB5E5CEC-3113-902C-864A-6D8F3534BFF3}"/>
                  </a:ext>
                </a:extLst>
              </p:cNvPr>
              <p:cNvSpPr/>
              <p:nvPr/>
            </p:nvSpPr>
            <p:spPr>
              <a:xfrm>
                <a:off x="5425579" y="4216018"/>
                <a:ext cx="7620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483870">
                    <a:moveTo>
                      <a:pt x="0" y="483870"/>
                    </a:moveTo>
                    <a:lnTo>
                      <a:pt x="76199" y="483870"/>
                    </a:lnTo>
                    <a:lnTo>
                      <a:pt x="76199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9" name="object 216">
                <a:extLst>
                  <a:ext uri="{FF2B5EF4-FFF2-40B4-BE49-F238E27FC236}">
                    <a16:creationId xmlns:a16="http://schemas.microsoft.com/office/drawing/2014/main" id="{892F3E65-9930-7E18-1216-EE2F50C0B835}"/>
                  </a:ext>
                </a:extLst>
              </p:cNvPr>
              <p:cNvSpPr/>
              <p:nvPr/>
            </p:nvSpPr>
            <p:spPr>
              <a:xfrm>
                <a:off x="5389765" y="4216018"/>
                <a:ext cx="15748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7479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6972" y="484632"/>
                    </a:lnTo>
                    <a:lnTo>
                      <a:pt x="15697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0" name="object 217">
                <a:extLst>
                  <a:ext uri="{FF2B5EF4-FFF2-40B4-BE49-F238E27FC236}">
                    <a16:creationId xmlns:a16="http://schemas.microsoft.com/office/drawing/2014/main" id="{6DC5142B-83D3-8045-B304-59E45D7B79D2}"/>
                  </a:ext>
                </a:extLst>
              </p:cNvPr>
              <p:cNvSpPr/>
              <p:nvPr/>
            </p:nvSpPr>
            <p:spPr>
              <a:xfrm>
                <a:off x="5587885" y="4216018"/>
                <a:ext cx="11430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14300" h="483870">
                    <a:moveTo>
                      <a:pt x="0" y="483870"/>
                    </a:moveTo>
                    <a:lnTo>
                      <a:pt x="114299" y="483870"/>
                    </a:lnTo>
                    <a:lnTo>
                      <a:pt x="114299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1" name="object 218">
                <a:extLst>
                  <a:ext uri="{FF2B5EF4-FFF2-40B4-BE49-F238E27FC236}">
                    <a16:creationId xmlns:a16="http://schemas.microsoft.com/office/drawing/2014/main" id="{36545BF0-67FF-54DD-2B4A-84718AB23CCB}"/>
                  </a:ext>
                </a:extLst>
              </p:cNvPr>
              <p:cNvSpPr/>
              <p:nvPr/>
            </p:nvSpPr>
            <p:spPr>
              <a:xfrm>
                <a:off x="5546737" y="4216018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2" name="object 219">
                <a:extLst>
                  <a:ext uri="{FF2B5EF4-FFF2-40B4-BE49-F238E27FC236}">
                    <a16:creationId xmlns:a16="http://schemas.microsoft.com/office/drawing/2014/main" id="{B90E521C-B04F-AD83-11D1-8CCD14BFF1E5}"/>
                  </a:ext>
                </a:extLst>
              </p:cNvPr>
              <p:cNvSpPr/>
              <p:nvPr/>
            </p:nvSpPr>
            <p:spPr>
              <a:xfrm>
                <a:off x="5702185" y="4216018"/>
                <a:ext cx="15557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870">
                    <a:moveTo>
                      <a:pt x="155448" y="483870"/>
                    </a:moveTo>
                    <a:lnTo>
                      <a:pt x="155448" y="0"/>
                    </a:lnTo>
                    <a:lnTo>
                      <a:pt x="0" y="0"/>
                    </a:lnTo>
                    <a:lnTo>
                      <a:pt x="0" y="483870"/>
                    </a:lnTo>
                    <a:lnTo>
                      <a:pt x="155448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3" name="object 220">
                <a:extLst>
                  <a:ext uri="{FF2B5EF4-FFF2-40B4-BE49-F238E27FC236}">
                    <a16:creationId xmlns:a16="http://schemas.microsoft.com/office/drawing/2014/main" id="{C24013DE-6403-70BB-12B0-32764A559835}"/>
                  </a:ext>
                </a:extLst>
              </p:cNvPr>
              <p:cNvSpPr/>
              <p:nvPr/>
            </p:nvSpPr>
            <p:spPr>
              <a:xfrm>
                <a:off x="5702185" y="4216018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4" name="object 221">
                <a:extLst>
                  <a:ext uri="{FF2B5EF4-FFF2-40B4-BE49-F238E27FC236}">
                    <a16:creationId xmlns:a16="http://schemas.microsoft.com/office/drawing/2014/main" id="{749F46F4-7B5B-A8FB-9C4C-5187D3D1BD0F}"/>
                  </a:ext>
                </a:extLst>
              </p:cNvPr>
              <p:cNvSpPr/>
              <p:nvPr/>
            </p:nvSpPr>
            <p:spPr>
              <a:xfrm>
                <a:off x="868057" y="4690744"/>
                <a:ext cx="12573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25730" h="483870">
                    <a:moveTo>
                      <a:pt x="0" y="483870"/>
                    </a:moveTo>
                    <a:lnTo>
                      <a:pt x="125729" y="483870"/>
                    </a:lnTo>
                    <a:lnTo>
                      <a:pt x="125729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5" name="object 222">
                <a:extLst>
                  <a:ext uri="{FF2B5EF4-FFF2-40B4-BE49-F238E27FC236}">
                    <a16:creationId xmlns:a16="http://schemas.microsoft.com/office/drawing/2014/main" id="{631941B2-E07C-7815-99ED-BE7EA6774DD2}"/>
                  </a:ext>
                </a:extLst>
              </p:cNvPr>
              <p:cNvSpPr/>
              <p:nvPr/>
            </p:nvSpPr>
            <p:spPr>
              <a:xfrm>
                <a:off x="868819" y="4690744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7" y="484632"/>
                    </a:lnTo>
                    <a:lnTo>
                      <a:pt x="155447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6" name="object 223">
                <a:extLst>
                  <a:ext uri="{FF2B5EF4-FFF2-40B4-BE49-F238E27FC236}">
                    <a16:creationId xmlns:a16="http://schemas.microsoft.com/office/drawing/2014/main" id="{B2561C1E-F51F-7D30-7018-9908A1518CB1}"/>
                  </a:ext>
                </a:extLst>
              </p:cNvPr>
              <p:cNvSpPr/>
              <p:nvPr/>
            </p:nvSpPr>
            <p:spPr>
              <a:xfrm>
                <a:off x="1068463" y="4690757"/>
                <a:ext cx="8382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83819" h="483870">
                    <a:moveTo>
                      <a:pt x="83820" y="0"/>
                    </a:moveTo>
                    <a:lnTo>
                      <a:pt x="0" y="0"/>
                    </a:lnTo>
                    <a:lnTo>
                      <a:pt x="0" y="174498"/>
                    </a:lnTo>
                    <a:lnTo>
                      <a:pt x="0" y="483870"/>
                    </a:lnTo>
                    <a:lnTo>
                      <a:pt x="83820" y="483870"/>
                    </a:lnTo>
                    <a:lnTo>
                      <a:pt x="83820" y="174498"/>
                    </a:lnTo>
                    <a:lnTo>
                      <a:pt x="83820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7" name="object 224">
                <a:extLst>
                  <a:ext uri="{FF2B5EF4-FFF2-40B4-BE49-F238E27FC236}">
                    <a16:creationId xmlns:a16="http://schemas.microsoft.com/office/drawing/2014/main" id="{F711A7A5-264F-5F25-7346-A22C4B0702A4}"/>
                  </a:ext>
                </a:extLst>
              </p:cNvPr>
              <p:cNvSpPr/>
              <p:nvPr/>
            </p:nvSpPr>
            <p:spPr>
              <a:xfrm>
                <a:off x="1024267" y="4690744"/>
                <a:ext cx="15748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7480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6972" y="484632"/>
                    </a:lnTo>
                    <a:lnTo>
                      <a:pt x="15697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8" name="object 225">
                <a:extLst>
                  <a:ext uri="{FF2B5EF4-FFF2-40B4-BE49-F238E27FC236}">
                    <a16:creationId xmlns:a16="http://schemas.microsoft.com/office/drawing/2014/main" id="{F0A14994-AFC5-52F6-FC6B-B8F84321728C}"/>
                  </a:ext>
                </a:extLst>
              </p:cNvPr>
              <p:cNvSpPr/>
              <p:nvPr/>
            </p:nvSpPr>
            <p:spPr>
              <a:xfrm>
                <a:off x="1226959" y="4690744"/>
                <a:ext cx="7048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70484" h="483870">
                    <a:moveTo>
                      <a:pt x="0" y="483870"/>
                    </a:moveTo>
                    <a:lnTo>
                      <a:pt x="70104" y="483870"/>
                    </a:lnTo>
                    <a:lnTo>
                      <a:pt x="70104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9" name="object 226">
                <a:extLst>
                  <a:ext uri="{FF2B5EF4-FFF2-40B4-BE49-F238E27FC236}">
                    <a16:creationId xmlns:a16="http://schemas.microsoft.com/office/drawing/2014/main" id="{12C15DD3-4AEE-038B-D2D9-6EB08233C430}"/>
                  </a:ext>
                </a:extLst>
              </p:cNvPr>
              <p:cNvSpPr/>
              <p:nvPr/>
            </p:nvSpPr>
            <p:spPr>
              <a:xfrm>
                <a:off x="1181239" y="4690744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0" name="object 227">
                <a:extLst>
                  <a:ext uri="{FF2B5EF4-FFF2-40B4-BE49-F238E27FC236}">
                    <a16:creationId xmlns:a16="http://schemas.microsoft.com/office/drawing/2014/main" id="{0592CA3B-BD52-4F29-5CDA-2707E9DC1DEF}"/>
                  </a:ext>
                </a:extLst>
              </p:cNvPr>
              <p:cNvSpPr/>
              <p:nvPr/>
            </p:nvSpPr>
            <p:spPr>
              <a:xfrm>
                <a:off x="1373263" y="4690744"/>
                <a:ext cx="8128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81280" h="483870">
                    <a:moveTo>
                      <a:pt x="0" y="483870"/>
                    </a:moveTo>
                    <a:lnTo>
                      <a:pt x="80772" y="483870"/>
                    </a:lnTo>
                    <a:lnTo>
                      <a:pt x="80772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1" name="object 228">
                <a:extLst>
                  <a:ext uri="{FF2B5EF4-FFF2-40B4-BE49-F238E27FC236}">
                    <a16:creationId xmlns:a16="http://schemas.microsoft.com/office/drawing/2014/main" id="{5701E649-54BF-8CA0-51EC-689B12467F98}"/>
                  </a:ext>
                </a:extLst>
              </p:cNvPr>
              <p:cNvSpPr/>
              <p:nvPr/>
            </p:nvSpPr>
            <p:spPr>
              <a:xfrm>
                <a:off x="1336687" y="4690744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2" name="object 229">
                <a:extLst>
                  <a:ext uri="{FF2B5EF4-FFF2-40B4-BE49-F238E27FC236}">
                    <a16:creationId xmlns:a16="http://schemas.microsoft.com/office/drawing/2014/main" id="{39D1F9BE-C37A-F891-C942-2B2180F63725}"/>
                  </a:ext>
                </a:extLst>
              </p:cNvPr>
              <p:cNvSpPr/>
              <p:nvPr/>
            </p:nvSpPr>
            <p:spPr>
              <a:xfrm>
                <a:off x="1528711" y="4690744"/>
                <a:ext cx="8382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83819" h="483870">
                    <a:moveTo>
                      <a:pt x="0" y="483870"/>
                    </a:moveTo>
                    <a:lnTo>
                      <a:pt x="83819" y="483870"/>
                    </a:lnTo>
                    <a:lnTo>
                      <a:pt x="83819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3" name="object 230">
                <a:extLst>
                  <a:ext uri="{FF2B5EF4-FFF2-40B4-BE49-F238E27FC236}">
                    <a16:creationId xmlns:a16="http://schemas.microsoft.com/office/drawing/2014/main" id="{8C39BCFC-C309-1880-C0C9-454D902F5E26}"/>
                  </a:ext>
                </a:extLst>
              </p:cNvPr>
              <p:cNvSpPr/>
              <p:nvPr/>
            </p:nvSpPr>
            <p:spPr>
              <a:xfrm>
                <a:off x="1492135" y="4690744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4" name="object 231">
                <a:extLst>
                  <a:ext uri="{FF2B5EF4-FFF2-40B4-BE49-F238E27FC236}">
                    <a16:creationId xmlns:a16="http://schemas.microsoft.com/office/drawing/2014/main" id="{69E0415E-BCBC-B852-8C26-09D72F5446B8}"/>
                  </a:ext>
                </a:extLst>
              </p:cNvPr>
              <p:cNvSpPr/>
              <p:nvPr/>
            </p:nvSpPr>
            <p:spPr>
              <a:xfrm>
                <a:off x="1688731" y="4690744"/>
                <a:ext cx="8128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81280" h="483870">
                    <a:moveTo>
                      <a:pt x="0" y="483870"/>
                    </a:moveTo>
                    <a:lnTo>
                      <a:pt x="80771" y="483870"/>
                    </a:lnTo>
                    <a:lnTo>
                      <a:pt x="80771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5" name="object 232">
                <a:extLst>
                  <a:ext uri="{FF2B5EF4-FFF2-40B4-BE49-F238E27FC236}">
                    <a16:creationId xmlns:a16="http://schemas.microsoft.com/office/drawing/2014/main" id="{3909CFB3-2D11-4650-BB1E-CD651796466B}"/>
                  </a:ext>
                </a:extLst>
              </p:cNvPr>
              <p:cNvSpPr/>
              <p:nvPr/>
            </p:nvSpPr>
            <p:spPr>
              <a:xfrm>
                <a:off x="1647583" y="4690744"/>
                <a:ext cx="15811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8114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7733" y="484632"/>
                    </a:lnTo>
                    <a:lnTo>
                      <a:pt x="157733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6" name="object 233">
                <a:extLst>
                  <a:ext uri="{FF2B5EF4-FFF2-40B4-BE49-F238E27FC236}">
                    <a16:creationId xmlns:a16="http://schemas.microsoft.com/office/drawing/2014/main" id="{D7C0867E-9918-E5B2-63D6-B0235B4475B8}"/>
                  </a:ext>
                </a:extLst>
              </p:cNvPr>
              <p:cNvSpPr/>
              <p:nvPr/>
            </p:nvSpPr>
            <p:spPr>
              <a:xfrm>
                <a:off x="1844179" y="4690744"/>
                <a:ext cx="7620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483870">
                    <a:moveTo>
                      <a:pt x="0" y="483870"/>
                    </a:moveTo>
                    <a:lnTo>
                      <a:pt x="76200" y="483870"/>
                    </a:lnTo>
                    <a:lnTo>
                      <a:pt x="76200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7" name="object 234">
                <a:extLst>
                  <a:ext uri="{FF2B5EF4-FFF2-40B4-BE49-F238E27FC236}">
                    <a16:creationId xmlns:a16="http://schemas.microsoft.com/office/drawing/2014/main" id="{798E9AD4-FDF7-3888-07E8-A75559C005DD}"/>
                  </a:ext>
                </a:extLst>
              </p:cNvPr>
              <p:cNvSpPr/>
              <p:nvPr/>
            </p:nvSpPr>
            <p:spPr>
              <a:xfrm>
                <a:off x="1805317" y="4690744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8" name="object 235">
                <a:extLst>
                  <a:ext uri="{FF2B5EF4-FFF2-40B4-BE49-F238E27FC236}">
                    <a16:creationId xmlns:a16="http://schemas.microsoft.com/office/drawing/2014/main" id="{9D4E01D8-2217-A676-C7F9-68BE29120162}"/>
                  </a:ext>
                </a:extLst>
              </p:cNvPr>
              <p:cNvSpPr/>
              <p:nvPr/>
            </p:nvSpPr>
            <p:spPr>
              <a:xfrm>
                <a:off x="1995055" y="4690744"/>
                <a:ext cx="8636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86360" h="483870">
                    <a:moveTo>
                      <a:pt x="0" y="483870"/>
                    </a:moveTo>
                    <a:lnTo>
                      <a:pt x="86106" y="483870"/>
                    </a:lnTo>
                    <a:lnTo>
                      <a:pt x="86106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9" name="object 236">
                <a:extLst>
                  <a:ext uri="{FF2B5EF4-FFF2-40B4-BE49-F238E27FC236}">
                    <a16:creationId xmlns:a16="http://schemas.microsoft.com/office/drawing/2014/main" id="{2825F94C-ACC7-ACB9-1915-C6211FFAD17E}"/>
                  </a:ext>
                </a:extLst>
              </p:cNvPr>
              <p:cNvSpPr/>
              <p:nvPr/>
            </p:nvSpPr>
            <p:spPr>
              <a:xfrm>
                <a:off x="1960765" y="4690744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0" name="object 237">
                <a:extLst>
                  <a:ext uri="{FF2B5EF4-FFF2-40B4-BE49-F238E27FC236}">
                    <a16:creationId xmlns:a16="http://schemas.microsoft.com/office/drawing/2014/main" id="{ABDCA881-9734-C9F7-21D3-4F8418A5724C}"/>
                  </a:ext>
                </a:extLst>
              </p:cNvPr>
              <p:cNvSpPr/>
              <p:nvPr/>
            </p:nvSpPr>
            <p:spPr>
              <a:xfrm>
                <a:off x="2158885" y="4690744"/>
                <a:ext cx="104775" cy="394335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394335">
                    <a:moveTo>
                      <a:pt x="0" y="393954"/>
                    </a:moveTo>
                    <a:lnTo>
                      <a:pt x="104393" y="393954"/>
                    </a:lnTo>
                    <a:lnTo>
                      <a:pt x="104393" y="0"/>
                    </a:lnTo>
                    <a:lnTo>
                      <a:pt x="0" y="0"/>
                    </a:lnTo>
                    <a:lnTo>
                      <a:pt x="0" y="393954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1" name="object 238">
                <a:extLst>
                  <a:ext uri="{FF2B5EF4-FFF2-40B4-BE49-F238E27FC236}">
                    <a16:creationId xmlns:a16="http://schemas.microsoft.com/office/drawing/2014/main" id="{04434003-484F-E05F-1ACF-23FDB2FFF3D6}"/>
                  </a:ext>
                </a:extLst>
              </p:cNvPr>
              <p:cNvSpPr/>
              <p:nvPr/>
            </p:nvSpPr>
            <p:spPr>
              <a:xfrm>
                <a:off x="2116213" y="4690744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2" name="object 239">
                <a:extLst>
                  <a:ext uri="{FF2B5EF4-FFF2-40B4-BE49-F238E27FC236}">
                    <a16:creationId xmlns:a16="http://schemas.microsoft.com/office/drawing/2014/main" id="{D23C85E8-2C5C-5CDB-5F37-9DE2E51181FD}"/>
                  </a:ext>
                </a:extLst>
              </p:cNvPr>
              <p:cNvSpPr/>
              <p:nvPr/>
            </p:nvSpPr>
            <p:spPr>
              <a:xfrm>
                <a:off x="2343289" y="4690757"/>
                <a:ext cx="83820" cy="394335"/>
              </a:xfrm>
              <a:custGeom>
                <a:avLst/>
                <a:gdLst/>
                <a:ahLst/>
                <a:cxnLst/>
                <a:rect l="l" t="t" r="r" b="b"/>
                <a:pathLst>
                  <a:path w="83819" h="394335">
                    <a:moveTo>
                      <a:pt x="83820" y="0"/>
                    </a:moveTo>
                    <a:lnTo>
                      <a:pt x="0" y="0"/>
                    </a:lnTo>
                    <a:lnTo>
                      <a:pt x="0" y="60198"/>
                    </a:lnTo>
                    <a:lnTo>
                      <a:pt x="0" y="393954"/>
                    </a:lnTo>
                    <a:lnTo>
                      <a:pt x="83820" y="393954"/>
                    </a:lnTo>
                    <a:lnTo>
                      <a:pt x="83820" y="60198"/>
                    </a:lnTo>
                    <a:lnTo>
                      <a:pt x="83820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3" name="object 240">
                <a:extLst>
                  <a:ext uri="{FF2B5EF4-FFF2-40B4-BE49-F238E27FC236}">
                    <a16:creationId xmlns:a16="http://schemas.microsoft.com/office/drawing/2014/main" id="{6D9F8D87-9778-7102-29E0-6D03AFF443C2}"/>
                  </a:ext>
                </a:extLst>
              </p:cNvPr>
              <p:cNvSpPr/>
              <p:nvPr/>
            </p:nvSpPr>
            <p:spPr>
              <a:xfrm>
                <a:off x="2271661" y="4690744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4" name="object 241">
                <a:extLst>
                  <a:ext uri="{FF2B5EF4-FFF2-40B4-BE49-F238E27FC236}">
                    <a16:creationId xmlns:a16="http://schemas.microsoft.com/office/drawing/2014/main" id="{C265F4D0-5A33-CFF7-C149-D8D128D2B064}"/>
                  </a:ext>
                </a:extLst>
              </p:cNvPr>
              <p:cNvSpPr/>
              <p:nvPr/>
            </p:nvSpPr>
            <p:spPr>
              <a:xfrm>
                <a:off x="2427109" y="4690744"/>
                <a:ext cx="155575" cy="394335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394335">
                    <a:moveTo>
                      <a:pt x="0" y="393954"/>
                    </a:moveTo>
                    <a:lnTo>
                      <a:pt x="155448" y="393954"/>
                    </a:lnTo>
                    <a:lnTo>
                      <a:pt x="155448" y="0"/>
                    </a:lnTo>
                    <a:lnTo>
                      <a:pt x="0" y="0"/>
                    </a:lnTo>
                    <a:lnTo>
                      <a:pt x="0" y="393954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5" name="object 242">
                <a:extLst>
                  <a:ext uri="{FF2B5EF4-FFF2-40B4-BE49-F238E27FC236}">
                    <a16:creationId xmlns:a16="http://schemas.microsoft.com/office/drawing/2014/main" id="{E05BECBE-5C13-7DE5-FAB1-F3CDA0F63A55}"/>
                  </a:ext>
                </a:extLst>
              </p:cNvPr>
              <p:cNvSpPr/>
              <p:nvPr/>
            </p:nvSpPr>
            <p:spPr>
              <a:xfrm>
                <a:off x="2427109" y="4690744"/>
                <a:ext cx="15621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6210" y="484632"/>
                    </a:lnTo>
                    <a:lnTo>
                      <a:pt x="15621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6" name="object 243">
                <a:extLst>
                  <a:ext uri="{FF2B5EF4-FFF2-40B4-BE49-F238E27FC236}">
                    <a16:creationId xmlns:a16="http://schemas.microsoft.com/office/drawing/2014/main" id="{5A4C5527-9396-6243-DE5B-AC0AC5435113}"/>
                  </a:ext>
                </a:extLst>
              </p:cNvPr>
              <p:cNvSpPr/>
              <p:nvPr/>
            </p:nvSpPr>
            <p:spPr>
              <a:xfrm>
                <a:off x="2582557" y="4690744"/>
                <a:ext cx="157480" cy="394335"/>
              </a:xfrm>
              <a:custGeom>
                <a:avLst/>
                <a:gdLst/>
                <a:ahLst/>
                <a:cxnLst/>
                <a:rect l="l" t="t" r="r" b="b"/>
                <a:pathLst>
                  <a:path w="157480" h="394335">
                    <a:moveTo>
                      <a:pt x="0" y="393954"/>
                    </a:moveTo>
                    <a:lnTo>
                      <a:pt x="156972" y="393954"/>
                    </a:lnTo>
                    <a:lnTo>
                      <a:pt x="156972" y="0"/>
                    </a:lnTo>
                    <a:lnTo>
                      <a:pt x="0" y="0"/>
                    </a:lnTo>
                    <a:lnTo>
                      <a:pt x="0" y="393954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7" name="object 244">
                <a:extLst>
                  <a:ext uri="{FF2B5EF4-FFF2-40B4-BE49-F238E27FC236}">
                    <a16:creationId xmlns:a16="http://schemas.microsoft.com/office/drawing/2014/main" id="{DD82C636-BC3C-2C70-CAC2-1772B563E7A3}"/>
                  </a:ext>
                </a:extLst>
              </p:cNvPr>
              <p:cNvSpPr/>
              <p:nvPr/>
            </p:nvSpPr>
            <p:spPr>
              <a:xfrm>
                <a:off x="2583319" y="4690744"/>
                <a:ext cx="15748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7480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6972" y="484632"/>
                    </a:lnTo>
                    <a:lnTo>
                      <a:pt x="15697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8" name="object 245">
                <a:extLst>
                  <a:ext uri="{FF2B5EF4-FFF2-40B4-BE49-F238E27FC236}">
                    <a16:creationId xmlns:a16="http://schemas.microsoft.com/office/drawing/2014/main" id="{8F0160F4-1227-78B3-C2AD-00F9134F5D73}"/>
                  </a:ext>
                </a:extLst>
              </p:cNvPr>
              <p:cNvSpPr/>
              <p:nvPr/>
            </p:nvSpPr>
            <p:spPr>
              <a:xfrm>
                <a:off x="2739529" y="4690744"/>
                <a:ext cx="156210" cy="394335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394335">
                    <a:moveTo>
                      <a:pt x="0" y="393954"/>
                    </a:moveTo>
                    <a:lnTo>
                      <a:pt x="156209" y="393954"/>
                    </a:lnTo>
                    <a:lnTo>
                      <a:pt x="156209" y="0"/>
                    </a:lnTo>
                    <a:lnTo>
                      <a:pt x="0" y="0"/>
                    </a:lnTo>
                    <a:lnTo>
                      <a:pt x="0" y="393954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49" name="object 246">
                <a:extLst>
                  <a:ext uri="{FF2B5EF4-FFF2-40B4-BE49-F238E27FC236}">
                    <a16:creationId xmlns:a16="http://schemas.microsoft.com/office/drawing/2014/main" id="{8FB8CD7E-012E-BAAD-C590-CBB7595A52A3}"/>
                  </a:ext>
                </a:extLst>
              </p:cNvPr>
              <p:cNvSpPr/>
              <p:nvPr/>
            </p:nvSpPr>
            <p:spPr>
              <a:xfrm>
                <a:off x="2740291" y="4690744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7" y="484632"/>
                    </a:lnTo>
                    <a:lnTo>
                      <a:pt x="155447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0" name="object 247">
                <a:extLst>
                  <a:ext uri="{FF2B5EF4-FFF2-40B4-BE49-F238E27FC236}">
                    <a16:creationId xmlns:a16="http://schemas.microsoft.com/office/drawing/2014/main" id="{087499C2-5DE2-0D41-5741-096A42B531EC}"/>
                  </a:ext>
                </a:extLst>
              </p:cNvPr>
              <p:cNvSpPr/>
              <p:nvPr/>
            </p:nvSpPr>
            <p:spPr>
              <a:xfrm>
                <a:off x="2895727" y="4690757"/>
                <a:ext cx="11620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16205" h="483870">
                    <a:moveTo>
                      <a:pt x="115824" y="0"/>
                    </a:moveTo>
                    <a:lnTo>
                      <a:pt x="0" y="0"/>
                    </a:lnTo>
                    <a:lnTo>
                      <a:pt x="0" y="393954"/>
                    </a:lnTo>
                    <a:lnTo>
                      <a:pt x="0" y="483870"/>
                    </a:lnTo>
                    <a:lnTo>
                      <a:pt x="115824" y="483870"/>
                    </a:lnTo>
                    <a:lnTo>
                      <a:pt x="115824" y="393954"/>
                    </a:lnTo>
                    <a:lnTo>
                      <a:pt x="115824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1" name="object 248">
                <a:extLst>
                  <a:ext uri="{FF2B5EF4-FFF2-40B4-BE49-F238E27FC236}">
                    <a16:creationId xmlns:a16="http://schemas.microsoft.com/office/drawing/2014/main" id="{82834761-BBC2-BB83-F321-FBA212ECE458}"/>
                  </a:ext>
                </a:extLst>
              </p:cNvPr>
              <p:cNvSpPr/>
              <p:nvPr/>
            </p:nvSpPr>
            <p:spPr>
              <a:xfrm>
                <a:off x="2895727" y="4690744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2" name="object 249">
                <a:extLst>
                  <a:ext uri="{FF2B5EF4-FFF2-40B4-BE49-F238E27FC236}">
                    <a16:creationId xmlns:a16="http://schemas.microsoft.com/office/drawing/2014/main" id="{1FD43CE9-E616-19C0-6878-EC4B24F6AA45}"/>
                  </a:ext>
                </a:extLst>
              </p:cNvPr>
              <p:cNvSpPr/>
              <p:nvPr/>
            </p:nvSpPr>
            <p:spPr>
              <a:xfrm>
                <a:off x="3092335" y="4690744"/>
                <a:ext cx="7620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483870">
                    <a:moveTo>
                      <a:pt x="0" y="483870"/>
                    </a:moveTo>
                    <a:lnTo>
                      <a:pt x="76199" y="483870"/>
                    </a:lnTo>
                    <a:lnTo>
                      <a:pt x="76199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3" name="object 250">
                <a:extLst>
                  <a:ext uri="{FF2B5EF4-FFF2-40B4-BE49-F238E27FC236}">
                    <a16:creationId xmlns:a16="http://schemas.microsoft.com/office/drawing/2014/main" id="{50DB2C29-A101-CD5D-8A72-330AB2203232}"/>
                  </a:ext>
                </a:extLst>
              </p:cNvPr>
              <p:cNvSpPr/>
              <p:nvPr/>
            </p:nvSpPr>
            <p:spPr>
              <a:xfrm>
                <a:off x="3051187" y="4690744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4" name="object 251">
                <a:extLst>
                  <a:ext uri="{FF2B5EF4-FFF2-40B4-BE49-F238E27FC236}">
                    <a16:creationId xmlns:a16="http://schemas.microsoft.com/office/drawing/2014/main" id="{CF7AE72A-8620-731B-AD0A-4B4EAE79BBF3}"/>
                  </a:ext>
                </a:extLst>
              </p:cNvPr>
              <p:cNvSpPr/>
              <p:nvPr/>
            </p:nvSpPr>
            <p:spPr>
              <a:xfrm>
                <a:off x="3247783" y="4690757"/>
                <a:ext cx="8128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81279" h="483870">
                    <a:moveTo>
                      <a:pt x="80772" y="0"/>
                    </a:moveTo>
                    <a:lnTo>
                      <a:pt x="0" y="0"/>
                    </a:lnTo>
                    <a:lnTo>
                      <a:pt x="0" y="23622"/>
                    </a:lnTo>
                    <a:lnTo>
                      <a:pt x="0" y="483870"/>
                    </a:lnTo>
                    <a:lnTo>
                      <a:pt x="80772" y="483870"/>
                    </a:lnTo>
                    <a:lnTo>
                      <a:pt x="80772" y="23622"/>
                    </a:lnTo>
                    <a:lnTo>
                      <a:pt x="80772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5" name="object 252">
                <a:extLst>
                  <a:ext uri="{FF2B5EF4-FFF2-40B4-BE49-F238E27FC236}">
                    <a16:creationId xmlns:a16="http://schemas.microsoft.com/office/drawing/2014/main" id="{27789E48-1956-C574-8552-C7F08BCEE4B6}"/>
                  </a:ext>
                </a:extLst>
              </p:cNvPr>
              <p:cNvSpPr/>
              <p:nvPr/>
            </p:nvSpPr>
            <p:spPr>
              <a:xfrm>
                <a:off x="3206635" y="4690744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6" name="object 253">
                <a:extLst>
                  <a:ext uri="{FF2B5EF4-FFF2-40B4-BE49-F238E27FC236}">
                    <a16:creationId xmlns:a16="http://schemas.microsoft.com/office/drawing/2014/main" id="{661A3A3C-A52B-DEDA-A71A-B9E4162268B6}"/>
                  </a:ext>
                </a:extLst>
              </p:cNvPr>
              <p:cNvSpPr/>
              <p:nvPr/>
            </p:nvSpPr>
            <p:spPr>
              <a:xfrm>
                <a:off x="3404755" y="4690744"/>
                <a:ext cx="7620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483870">
                    <a:moveTo>
                      <a:pt x="0" y="483870"/>
                    </a:moveTo>
                    <a:lnTo>
                      <a:pt x="76199" y="483870"/>
                    </a:lnTo>
                    <a:lnTo>
                      <a:pt x="76199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7" name="object 254">
                <a:extLst>
                  <a:ext uri="{FF2B5EF4-FFF2-40B4-BE49-F238E27FC236}">
                    <a16:creationId xmlns:a16="http://schemas.microsoft.com/office/drawing/2014/main" id="{F50D210C-3E83-9057-393A-7C9BE4ED34D8}"/>
                  </a:ext>
                </a:extLst>
              </p:cNvPr>
              <p:cNvSpPr/>
              <p:nvPr/>
            </p:nvSpPr>
            <p:spPr>
              <a:xfrm>
                <a:off x="3362083" y="4690744"/>
                <a:ext cx="15621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6210" y="484632"/>
                    </a:lnTo>
                    <a:lnTo>
                      <a:pt x="15621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8" name="object 255">
                <a:extLst>
                  <a:ext uri="{FF2B5EF4-FFF2-40B4-BE49-F238E27FC236}">
                    <a16:creationId xmlns:a16="http://schemas.microsoft.com/office/drawing/2014/main" id="{F1F859A1-4761-8702-C4A2-9D68BD5B2C25}"/>
                  </a:ext>
                </a:extLst>
              </p:cNvPr>
              <p:cNvSpPr/>
              <p:nvPr/>
            </p:nvSpPr>
            <p:spPr>
              <a:xfrm>
                <a:off x="3557155" y="4690744"/>
                <a:ext cx="11620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483870">
                    <a:moveTo>
                      <a:pt x="0" y="483870"/>
                    </a:moveTo>
                    <a:lnTo>
                      <a:pt x="115823" y="483870"/>
                    </a:lnTo>
                    <a:lnTo>
                      <a:pt x="115823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59" name="object 256">
                <a:extLst>
                  <a:ext uri="{FF2B5EF4-FFF2-40B4-BE49-F238E27FC236}">
                    <a16:creationId xmlns:a16="http://schemas.microsoft.com/office/drawing/2014/main" id="{61E7950D-8AFC-FB27-0E22-EA92EECD427E}"/>
                  </a:ext>
                </a:extLst>
              </p:cNvPr>
              <p:cNvSpPr/>
              <p:nvPr/>
            </p:nvSpPr>
            <p:spPr>
              <a:xfrm>
                <a:off x="3518293" y="4690744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0" name="object 257">
                <a:extLst>
                  <a:ext uri="{FF2B5EF4-FFF2-40B4-BE49-F238E27FC236}">
                    <a16:creationId xmlns:a16="http://schemas.microsoft.com/office/drawing/2014/main" id="{F94587BB-929C-49FF-2F61-B4C1A8E10CFD}"/>
                  </a:ext>
                </a:extLst>
              </p:cNvPr>
              <p:cNvSpPr/>
              <p:nvPr/>
            </p:nvSpPr>
            <p:spPr>
              <a:xfrm>
                <a:off x="3672979" y="4690744"/>
                <a:ext cx="120014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20014" h="483870">
                    <a:moveTo>
                      <a:pt x="0" y="483870"/>
                    </a:moveTo>
                    <a:lnTo>
                      <a:pt x="119633" y="483870"/>
                    </a:lnTo>
                    <a:lnTo>
                      <a:pt x="119633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1" name="object 258">
                <a:extLst>
                  <a:ext uri="{FF2B5EF4-FFF2-40B4-BE49-F238E27FC236}">
                    <a16:creationId xmlns:a16="http://schemas.microsoft.com/office/drawing/2014/main" id="{DF16CA9C-EDC0-A68C-EFFF-FA9CCB06B3CF}"/>
                  </a:ext>
                </a:extLst>
              </p:cNvPr>
              <p:cNvSpPr/>
              <p:nvPr/>
            </p:nvSpPr>
            <p:spPr>
              <a:xfrm>
                <a:off x="3673741" y="4690744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2" name="object 259">
                <a:extLst>
                  <a:ext uri="{FF2B5EF4-FFF2-40B4-BE49-F238E27FC236}">
                    <a16:creationId xmlns:a16="http://schemas.microsoft.com/office/drawing/2014/main" id="{4B597C56-AD18-B61F-3F46-EF8425111FC6}"/>
                  </a:ext>
                </a:extLst>
              </p:cNvPr>
              <p:cNvSpPr/>
              <p:nvPr/>
            </p:nvSpPr>
            <p:spPr>
              <a:xfrm>
                <a:off x="3867290" y="4690757"/>
                <a:ext cx="8128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81279" h="483870">
                    <a:moveTo>
                      <a:pt x="80772" y="0"/>
                    </a:moveTo>
                    <a:lnTo>
                      <a:pt x="0" y="0"/>
                    </a:lnTo>
                    <a:lnTo>
                      <a:pt x="0" y="265176"/>
                    </a:lnTo>
                    <a:lnTo>
                      <a:pt x="0" y="483870"/>
                    </a:lnTo>
                    <a:lnTo>
                      <a:pt x="80772" y="483870"/>
                    </a:lnTo>
                    <a:lnTo>
                      <a:pt x="80772" y="265176"/>
                    </a:lnTo>
                    <a:lnTo>
                      <a:pt x="80772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3" name="object 260">
                <a:extLst>
                  <a:ext uri="{FF2B5EF4-FFF2-40B4-BE49-F238E27FC236}">
                    <a16:creationId xmlns:a16="http://schemas.microsoft.com/office/drawing/2014/main" id="{8E262328-B1CC-A4B4-50A9-A8FEE447BF1A}"/>
                  </a:ext>
                </a:extLst>
              </p:cNvPr>
              <p:cNvSpPr/>
              <p:nvPr/>
            </p:nvSpPr>
            <p:spPr>
              <a:xfrm>
                <a:off x="3829189" y="4690744"/>
                <a:ext cx="15748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7479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6972" y="484632"/>
                    </a:lnTo>
                    <a:lnTo>
                      <a:pt x="15697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4" name="object 261">
                <a:extLst>
                  <a:ext uri="{FF2B5EF4-FFF2-40B4-BE49-F238E27FC236}">
                    <a16:creationId xmlns:a16="http://schemas.microsoft.com/office/drawing/2014/main" id="{FB80D08D-429D-8E66-9CD2-48228B69DE75}"/>
                  </a:ext>
                </a:extLst>
              </p:cNvPr>
              <p:cNvSpPr/>
              <p:nvPr/>
            </p:nvSpPr>
            <p:spPr>
              <a:xfrm>
                <a:off x="4022737" y="4690744"/>
                <a:ext cx="7810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78104" h="483870">
                    <a:moveTo>
                      <a:pt x="0" y="483870"/>
                    </a:moveTo>
                    <a:lnTo>
                      <a:pt x="77723" y="483870"/>
                    </a:lnTo>
                    <a:lnTo>
                      <a:pt x="77723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5" name="object 262">
                <a:extLst>
                  <a:ext uri="{FF2B5EF4-FFF2-40B4-BE49-F238E27FC236}">
                    <a16:creationId xmlns:a16="http://schemas.microsoft.com/office/drawing/2014/main" id="{B54BBD41-8870-C848-D538-D70CF23CA269}"/>
                  </a:ext>
                </a:extLst>
              </p:cNvPr>
              <p:cNvSpPr/>
              <p:nvPr/>
            </p:nvSpPr>
            <p:spPr>
              <a:xfrm>
                <a:off x="3986161" y="4690744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6" name="object 263">
                <a:extLst>
                  <a:ext uri="{FF2B5EF4-FFF2-40B4-BE49-F238E27FC236}">
                    <a16:creationId xmlns:a16="http://schemas.microsoft.com/office/drawing/2014/main" id="{BDDDE0A5-FE33-A40A-1585-A68A84317E5C}"/>
                  </a:ext>
                </a:extLst>
              </p:cNvPr>
              <p:cNvSpPr/>
              <p:nvPr/>
            </p:nvSpPr>
            <p:spPr>
              <a:xfrm>
                <a:off x="4176662" y="4690757"/>
                <a:ext cx="8255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82550" h="483870">
                    <a:moveTo>
                      <a:pt x="82296" y="0"/>
                    </a:moveTo>
                    <a:lnTo>
                      <a:pt x="0" y="0"/>
                    </a:lnTo>
                    <a:lnTo>
                      <a:pt x="0" y="447294"/>
                    </a:lnTo>
                    <a:lnTo>
                      <a:pt x="0" y="483870"/>
                    </a:lnTo>
                    <a:lnTo>
                      <a:pt x="82296" y="483870"/>
                    </a:lnTo>
                    <a:lnTo>
                      <a:pt x="82296" y="447294"/>
                    </a:lnTo>
                    <a:lnTo>
                      <a:pt x="82296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7" name="object 264">
                <a:extLst>
                  <a:ext uri="{FF2B5EF4-FFF2-40B4-BE49-F238E27FC236}">
                    <a16:creationId xmlns:a16="http://schemas.microsoft.com/office/drawing/2014/main" id="{8743589F-5441-ECDE-F22A-605144C1DD13}"/>
                  </a:ext>
                </a:extLst>
              </p:cNvPr>
              <p:cNvSpPr/>
              <p:nvPr/>
            </p:nvSpPr>
            <p:spPr>
              <a:xfrm>
                <a:off x="4141609" y="4690744"/>
                <a:ext cx="15621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6210" y="484632"/>
                    </a:lnTo>
                    <a:lnTo>
                      <a:pt x="15621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8" name="object 265">
                <a:extLst>
                  <a:ext uri="{FF2B5EF4-FFF2-40B4-BE49-F238E27FC236}">
                    <a16:creationId xmlns:a16="http://schemas.microsoft.com/office/drawing/2014/main" id="{CF4A474C-3CB5-597E-A2FF-30FFD6E5CCE8}"/>
                  </a:ext>
                </a:extLst>
              </p:cNvPr>
              <p:cNvSpPr/>
              <p:nvPr/>
            </p:nvSpPr>
            <p:spPr>
              <a:xfrm>
                <a:off x="4333633" y="4690744"/>
                <a:ext cx="79375" cy="447675"/>
              </a:xfrm>
              <a:custGeom>
                <a:avLst/>
                <a:gdLst/>
                <a:ahLst/>
                <a:cxnLst/>
                <a:rect l="l" t="t" r="r" b="b"/>
                <a:pathLst>
                  <a:path w="79375" h="447675">
                    <a:moveTo>
                      <a:pt x="0" y="447294"/>
                    </a:moveTo>
                    <a:lnTo>
                      <a:pt x="79247" y="447294"/>
                    </a:lnTo>
                    <a:lnTo>
                      <a:pt x="79247" y="0"/>
                    </a:lnTo>
                    <a:lnTo>
                      <a:pt x="0" y="0"/>
                    </a:lnTo>
                    <a:lnTo>
                      <a:pt x="0" y="447294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69" name="object 266">
                <a:extLst>
                  <a:ext uri="{FF2B5EF4-FFF2-40B4-BE49-F238E27FC236}">
                    <a16:creationId xmlns:a16="http://schemas.microsoft.com/office/drawing/2014/main" id="{3D06C840-AD4B-04A5-052C-EF157E16CC7A}"/>
                  </a:ext>
                </a:extLst>
              </p:cNvPr>
              <p:cNvSpPr/>
              <p:nvPr/>
            </p:nvSpPr>
            <p:spPr>
              <a:xfrm>
                <a:off x="4297819" y="4690744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0" name="object 267">
                <a:extLst>
                  <a:ext uri="{FF2B5EF4-FFF2-40B4-BE49-F238E27FC236}">
                    <a16:creationId xmlns:a16="http://schemas.microsoft.com/office/drawing/2014/main" id="{3DD987C8-0C7F-A976-4959-89893C8017F3}"/>
                  </a:ext>
                </a:extLst>
              </p:cNvPr>
              <p:cNvSpPr/>
              <p:nvPr/>
            </p:nvSpPr>
            <p:spPr>
              <a:xfrm>
                <a:off x="4493653" y="4690744"/>
                <a:ext cx="78740" cy="447675"/>
              </a:xfrm>
              <a:custGeom>
                <a:avLst/>
                <a:gdLst/>
                <a:ahLst/>
                <a:cxnLst/>
                <a:rect l="l" t="t" r="r" b="b"/>
                <a:pathLst>
                  <a:path w="78739" h="447675">
                    <a:moveTo>
                      <a:pt x="0" y="447294"/>
                    </a:moveTo>
                    <a:lnTo>
                      <a:pt x="78485" y="447294"/>
                    </a:lnTo>
                    <a:lnTo>
                      <a:pt x="78485" y="0"/>
                    </a:lnTo>
                    <a:lnTo>
                      <a:pt x="0" y="0"/>
                    </a:lnTo>
                    <a:lnTo>
                      <a:pt x="0" y="447294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1" name="object 268">
                <a:extLst>
                  <a:ext uri="{FF2B5EF4-FFF2-40B4-BE49-F238E27FC236}">
                    <a16:creationId xmlns:a16="http://schemas.microsoft.com/office/drawing/2014/main" id="{617134A8-D6B2-378A-8F53-AA3641AA0769}"/>
                  </a:ext>
                </a:extLst>
              </p:cNvPr>
              <p:cNvSpPr/>
              <p:nvPr/>
            </p:nvSpPr>
            <p:spPr>
              <a:xfrm>
                <a:off x="4453267" y="4690744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2" name="object 269">
                <a:extLst>
                  <a:ext uri="{FF2B5EF4-FFF2-40B4-BE49-F238E27FC236}">
                    <a16:creationId xmlns:a16="http://schemas.microsoft.com/office/drawing/2014/main" id="{3C2989E2-36DF-DE2C-BF14-D2E48A4B9656}"/>
                  </a:ext>
                </a:extLst>
              </p:cNvPr>
              <p:cNvSpPr/>
              <p:nvPr/>
            </p:nvSpPr>
            <p:spPr>
              <a:xfrm>
                <a:off x="4646053" y="4690757"/>
                <a:ext cx="83185" cy="447675"/>
              </a:xfrm>
              <a:custGeom>
                <a:avLst/>
                <a:gdLst/>
                <a:ahLst/>
                <a:cxnLst/>
                <a:rect l="l" t="t" r="r" b="b"/>
                <a:pathLst>
                  <a:path w="83185" h="447675">
                    <a:moveTo>
                      <a:pt x="83058" y="0"/>
                    </a:moveTo>
                    <a:lnTo>
                      <a:pt x="0" y="0"/>
                    </a:lnTo>
                    <a:lnTo>
                      <a:pt x="0" y="51054"/>
                    </a:lnTo>
                    <a:lnTo>
                      <a:pt x="0" y="447294"/>
                    </a:lnTo>
                    <a:lnTo>
                      <a:pt x="83058" y="447294"/>
                    </a:lnTo>
                    <a:lnTo>
                      <a:pt x="83058" y="51054"/>
                    </a:lnTo>
                    <a:lnTo>
                      <a:pt x="83058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3" name="object 270">
                <a:extLst>
                  <a:ext uri="{FF2B5EF4-FFF2-40B4-BE49-F238E27FC236}">
                    <a16:creationId xmlns:a16="http://schemas.microsoft.com/office/drawing/2014/main" id="{5419F9BD-CFF4-A66A-8F15-81FC61E5BE53}"/>
                  </a:ext>
                </a:extLst>
              </p:cNvPr>
              <p:cNvSpPr/>
              <p:nvPr/>
            </p:nvSpPr>
            <p:spPr>
              <a:xfrm>
                <a:off x="4608715" y="4690744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4" name="object 271">
                <a:extLst>
                  <a:ext uri="{FF2B5EF4-FFF2-40B4-BE49-F238E27FC236}">
                    <a16:creationId xmlns:a16="http://schemas.microsoft.com/office/drawing/2014/main" id="{A24151E5-615C-CCFF-6C4F-F10B6BCA0411}"/>
                  </a:ext>
                </a:extLst>
              </p:cNvPr>
              <p:cNvSpPr/>
              <p:nvPr/>
            </p:nvSpPr>
            <p:spPr>
              <a:xfrm>
                <a:off x="4808359" y="4690744"/>
                <a:ext cx="76200" cy="447675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447675">
                    <a:moveTo>
                      <a:pt x="0" y="447294"/>
                    </a:moveTo>
                    <a:lnTo>
                      <a:pt x="76199" y="447294"/>
                    </a:lnTo>
                    <a:lnTo>
                      <a:pt x="76199" y="0"/>
                    </a:lnTo>
                    <a:lnTo>
                      <a:pt x="0" y="0"/>
                    </a:lnTo>
                    <a:lnTo>
                      <a:pt x="0" y="447294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5" name="object 272">
                <a:extLst>
                  <a:ext uri="{FF2B5EF4-FFF2-40B4-BE49-F238E27FC236}">
                    <a16:creationId xmlns:a16="http://schemas.microsoft.com/office/drawing/2014/main" id="{142148B0-61DE-0229-1505-47C1475BE655}"/>
                  </a:ext>
                </a:extLst>
              </p:cNvPr>
              <p:cNvSpPr/>
              <p:nvPr/>
            </p:nvSpPr>
            <p:spPr>
              <a:xfrm>
                <a:off x="4764163" y="4690744"/>
                <a:ext cx="15748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7479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6972" y="484632"/>
                    </a:lnTo>
                    <a:lnTo>
                      <a:pt x="15697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6" name="object 273">
                <a:extLst>
                  <a:ext uri="{FF2B5EF4-FFF2-40B4-BE49-F238E27FC236}">
                    <a16:creationId xmlns:a16="http://schemas.microsoft.com/office/drawing/2014/main" id="{C8534005-DF4D-57B6-3555-B1AC074B00EA}"/>
                  </a:ext>
                </a:extLst>
              </p:cNvPr>
              <p:cNvSpPr/>
              <p:nvPr/>
            </p:nvSpPr>
            <p:spPr>
              <a:xfrm>
                <a:off x="4960759" y="4690757"/>
                <a:ext cx="7810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78104" h="483870">
                    <a:moveTo>
                      <a:pt x="77724" y="0"/>
                    </a:moveTo>
                    <a:lnTo>
                      <a:pt x="0" y="0"/>
                    </a:lnTo>
                    <a:lnTo>
                      <a:pt x="0" y="447294"/>
                    </a:lnTo>
                    <a:lnTo>
                      <a:pt x="0" y="483870"/>
                    </a:lnTo>
                    <a:lnTo>
                      <a:pt x="77724" y="483870"/>
                    </a:lnTo>
                    <a:lnTo>
                      <a:pt x="77724" y="447294"/>
                    </a:lnTo>
                    <a:lnTo>
                      <a:pt x="77724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7" name="object 274">
                <a:extLst>
                  <a:ext uri="{FF2B5EF4-FFF2-40B4-BE49-F238E27FC236}">
                    <a16:creationId xmlns:a16="http://schemas.microsoft.com/office/drawing/2014/main" id="{C14E28AD-30C5-5EA3-3B41-4B919D3C4F70}"/>
                  </a:ext>
                </a:extLst>
              </p:cNvPr>
              <p:cNvSpPr/>
              <p:nvPr/>
            </p:nvSpPr>
            <p:spPr>
              <a:xfrm>
                <a:off x="4921135" y="4690744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8" name="object 275">
                <a:extLst>
                  <a:ext uri="{FF2B5EF4-FFF2-40B4-BE49-F238E27FC236}">
                    <a16:creationId xmlns:a16="http://schemas.microsoft.com/office/drawing/2014/main" id="{9C5C0188-EEE6-E6ED-E3FC-B969240385A8}"/>
                  </a:ext>
                </a:extLst>
              </p:cNvPr>
              <p:cNvSpPr/>
              <p:nvPr/>
            </p:nvSpPr>
            <p:spPr>
              <a:xfrm>
                <a:off x="5113159" y="4690744"/>
                <a:ext cx="8255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82550" h="483870">
                    <a:moveTo>
                      <a:pt x="0" y="483870"/>
                    </a:moveTo>
                    <a:lnTo>
                      <a:pt x="82295" y="483870"/>
                    </a:lnTo>
                    <a:lnTo>
                      <a:pt x="82295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79" name="object 276">
                <a:extLst>
                  <a:ext uri="{FF2B5EF4-FFF2-40B4-BE49-F238E27FC236}">
                    <a16:creationId xmlns:a16="http://schemas.microsoft.com/office/drawing/2014/main" id="{D299CDD9-52AB-B0E4-9780-EA6DA831D8A1}"/>
                  </a:ext>
                </a:extLst>
              </p:cNvPr>
              <p:cNvSpPr/>
              <p:nvPr/>
            </p:nvSpPr>
            <p:spPr>
              <a:xfrm>
                <a:off x="5076583" y="4690744"/>
                <a:ext cx="15621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6210" y="484632"/>
                    </a:lnTo>
                    <a:lnTo>
                      <a:pt x="15621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0" name="object 277">
                <a:extLst>
                  <a:ext uri="{FF2B5EF4-FFF2-40B4-BE49-F238E27FC236}">
                    <a16:creationId xmlns:a16="http://schemas.microsoft.com/office/drawing/2014/main" id="{A3177E27-35DD-2BA2-EF94-7DE63BC7E7CE}"/>
                  </a:ext>
                </a:extLst>
              </p:cNvPr>
              <p:cNvSpPr/>
              <p:nvPr/>
            </p:nvSpPr>
            <p:spPr>
              <a:xfrm>
                <a:off x="5270131" y="4690744"/>
                <a:ext cx="7937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79375" h="483870">
                    <a:moveTo>
                      <a:pt x="0" y="483870"/>
                    </a:moveTo>
                    <a:lnTo>
                      <a:pt x="79247" y="483870"/>
                    </a:lnTo>
                    <a:lnTo>
                      <a:pt x="79247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1" name="object 278">
                <a:extLst>
                  <a:ext uri="{FF2B5EF4-FFF2-40B4-BE49-F238E27FC236}">
                    <a16:creationId xmlns:a16="http://schemas.microsoft.com/office/drawing/2014/main" id="{BB865B08-62E7-89F8-E62D-E0416B764C2C}"/>
                  </a:ext>
                </a:extLst>
              </p:cNvPr>
              <p:cNvSpPr/>
              <p:nvPr/>
            </p:nvSpPr>
            <p:spPr>
              <a:xfrm>
                <a:off x="5232793" y="4690744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2" name="object 279">
                <a:extLst>
                  <a:ext uri="{FF2B5EF4-FFF2-40B4-BE49-F238E27FC236}">
                    <a16:creationId xmlns:a16="http://schemas.microsoft.com/office/drawing/2014/main" id="{7ADAAAF3-ABEF-9260-5D20-A35BA7A89BA1}"/>
                  </a:ext>
                </a:extLst>
              </p:cNvPr>
              <p:cNvSpPr/>
              <p:nvPr/>
            </p:nvSpPr>
            <p:spPr>
              <a:xfrm>
                <a:off x="5425579" y="4690744"/>
                <a:ext cx="7620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483870">
                    <a:moveTo>
                      <a:pt x="0" y="483870"/>
                    </a:moveTo>
                    <a:lnTo>
                      <a:pt x="76199" y="483870"/>
                    </a:lnTo>
                    <a:lnTo>
                      <a:pt x="76199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3" name="object 280">
                <a:extLst>
                  <a:ext uri="{FF2B5EF4-FFF2-40B4-BE49-F238E27FC236}">
                    <a16:creationId xmlns:a16="http://schemas.microsoft.com/office/drawing/2014/main" id="{499020A6-E762-461F-AB86-3975EA279A55}"/>
                  </a:ext>
                </a:extLst>
              </p:cNvPr>
              <p:cNvSpPr/>
              <p:nvPr/>
            </p:nvSpPr>
            <p:spPr>
              <a:xfrm>
                <a:off x="5388241" y="4690744"/>
                <a:ext cx="15748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7479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6972" y="484632"/>
                    </a:lnTo>
                    <a:lnTo>
                      <a:pt x="15697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4" name="object 281">
                <a:extLst>
                  <a:ext uri="{FF2B5EF4-FFF2-40B4-BE49-F238E27FC236}">
                    <a16:creationId xmlns:a16="http://schemas.microsoft.com/office/drawing/2014/main" id="{8F984D32-CC47-49FE-BDAF-9A8C2EBECC35}"/>
                  </a:ext>
                </a:extLst>
              </p:cNvPr>
              <p:cNvSpPr/>
              <p:nvPr/>
            </p:nvSpPr>
            <p:spPr>
              <a:xfrm>
                <a:off x="5587885" y="4690744"/>
                <a:ext cx="113030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13029" h="483870">
                    <a:moveTo>
                      <a:pt x="0" y="483870"/>
                    </a:moveTo>
                    <a:lnTo>
                      <a:pt x="112775" y="483870"/>
                    </a:lnTo>
                    <a:lnTo>
                      <a:pt x="112775" y="0"/>
                    </a:lnTo>
                    <a:lnTo>
                      <a:pt x="0" y="0"/>
                    </a:lnTo>
                    <a:lnTo>
                      <a:pt x="0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5" name="object 282">
                <a:extLst>
                  <a:ext uri="{FF2B5EF4-FFF2-40B4-BE49-F238E27FC236}">
                    <a16:creationId xmlns:a16="http://schemas.microsoft.com/office/drawing/2014/main" id="{99C5BA88-BFC3-64F8-2ABE-BEBEE91A520D}"/>
                  </a:ext>
                </a:extLst>
              </p:cNvPr>
              <p:cNvSpPr/>
              <p:nvPr/>
            </p:nvSpPr>
            <p:spPr>
              <a:xfrm>
                <a:off x="5545213" y="4690744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6" name="object 283">
                <a:extLst>
                  <a:ext uri="{FF2B5EF4-FFF2-40B4-BE49-F238E27FC236}">
                    <a16:creationId xmlns:a16="http://schemas.microsoft.com/office/drawing/2014/main" id="{0A1880B3-D826-E80E-AE85-2E7F310CA1B5}"/>
                  </a:ext>
                </a:extLst>
              </p:cNvPr>
              <p:cNvSpPr/>
              <p:nvPr/>
            </p:nvSpPr>
            <p:spPr>
              <a:xfrm>
                <a:off x="5700661" y="4690744"/>
                <a:ext cx="155575" cy="48387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870">
                    <a:moveTo>
                      <a:pt x="155448" y="483870"/>
                    </a:moveTo>
                    <a:lnTo>
                      <a:pt x="155448" y="0"/>
                    </a:lnTo>
                    <a:lnTo>
                      <a:pt x="0" y="0"/>
                    </a:lnTo>
                    <a:lnTo>
                      <a:pt x="0" y="483870"/>
                    </a:lnTo>
                    <a:lnTo>
                      <a:pt x="155448" y="48387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7" name="object 284">
                <a:extLst>
                  <a:ext uri="{FF2B5EF4-FFF2-40B4-BE49-F238E27FC236}">
                    <a16:creationId xmlns:a16="http://schemas.microsoft.com/office/drawing/2014/main" id="{D23CE205-9319-8E9A-A231-C671F7EA0364}"/>
                  </a:ext>
                </a:extLst>
              </p:cNvPr>
              <p:cNvSpPr/>
              <p:nvPr/>
            </p:nvSpPr>
            <p:spPr>
              <a:xfrm>
                <a:off x="5700661" y="4690744"/>
                <a:ext cx="155575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5139">
                    <a:moveTo>
                      <a:pt x="0" y="0"/>
                    </a:moveTo>
                    <a:lnTo>
                      <a:pt x="0" y="484632"/>
                    </a:lnTo>
                    <a:lnTo>
                      <a:pt x="155448" y="484632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8" name="object 285">
                <a:extLst>
                  <a:ext uri="{FF2B5EF4-FFF2-40B4-BE49-F238E27FC236}">
                    <a16:creationId xmlns:a16="http://schemas.microsoft.com/office/drawing/2014/main" id="{4E15568B-8D15-C093-BD21-F8F1CE7805DD}"/>
                  </a:ext>
                </a:extLst>
              </p:cNvPr>
              <p:cNvSpPr/>
              <p:nvPr/>
            </p:nvSpPr>
            <p:spPr>
              <a:xfrm>
                <a:off x="868057" y="5174614"/>
                <a:ext cx="125730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125730" h="483235">
                    <a:moveTo>
                      <a:pt x="0" y="483108"/>
                    </a:moveTo>
                    <a:lnTo>
                      <a:pt x="125729" y="483108"/>
                    </a:lnTo>
                    <a:lnTo>
                      <a:pt x="125729" y="0"/>
                    </a:lnTo>
                    <a:lnTo>
                      <a:pt x="0" y="0"/>
                    </a:lnTo>
                    <a:lnTo>
                      <a:pt x="0" y="483108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9" name="object 286">
                <a:extLst>
                  <a:ext uri="{FF2B5EF4-FFF2-40B4-BE49-F238E27FC236}">
                    <a16:creationId xmlns:a16="http://schemas.microsoft.com/office/drawing/2014/main" id="{1283A8D5-FAAA-4A36-B026-7B24284E0BAA}"/>
                  </a:ext>
                </a:extLst>
              </p:cNvPr>
              <p:cNvSpPr/>
              <p:nvPr/>
            </p:nvSpPr>
            <p:spPr>
              <a:xfrm>
                <a:off x="868819" y="5175376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0" y="0"/>
                    </a:moveTo>
                    <a:lnTo>
                      <a:pt x="0" y="482346"/>
                    </a:lnTo>
                    <a:lnTo>
                      <a:pt x="155447" y="482346"/>
                    </a:lnTo>
                    <a:lnTo>
                      <a:pt x="155447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0" name="object 287">
                <a:extLst>
                  <a:ext uri="{FF2B5EF4-FFF2-40B4-BE49-F238E27FC236}">
                    <a16:creationId xmlns:a16="http://schemas.microsoft.com/office/drawing/2014/main" id="{8CE67FC7-BB24-4C43-518D-DD7B955486CE}"/>
                  </a:ext>
                </a:extLst>
              </p:cNvPr>
              <p:cNvSpPr/>
              <p:nvPr/>
            </p:nvSpPr>
            <p:spPr>
              <a:xfrm>
                <a:off x="1068463" y="5174614"/>
                <a:ext cx="82550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82550" h="483235">
                    <a:moveTo>
                      <a:pt x="0" y="483108"/>
                    </a:moveTo>
                    <a:lnTo>
                      <a:pt x="82296" y="483108"/>
                    </a:lnTo>
                    <a:lnTo>
                      <a:pt x="82296" y="0"/>
                    </a:lnTo>
                    <a:lnTo>
                      <a:pt x="0" y="0"/>
                    </a:lnTo>
                    <a:lnTo>
                      <a:pt x="0" y="483108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1" name="object 288">
                <a:extLst>
                  <a:ext uri="{FF2B5EF4-FFF2-40B4-BE49-F238E27FC236}">
                    <a16:creationId xmlns:a16="http://schemas.microsoft.com/office/drawing/2014/main" id="{89BA437A-C671-AE9E-BDA9-67118CDDEC5D}"/>
                  </a:ext>
                </a:extLst>
              </p:cNvPr>
              <p:cNvSpPr/>
              <p:nvPr/>
            </p:nvSpPr>
            <p:spPr>
              <a:xfrm>
                <a:off x="1024267" y="5175376"/>
                <a:ext cx="157480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7480" h="482600">
                    <a:moveTo>
                      <a:pt x="0" y="0"/>
                    </a:moveTo>
                    <a:lnTo>
                      <a:pt x="0" y="482346"/>
                    </a:lnTo>
                    <a:lnTo>
                      <a:pt x="156972" y="482346"/>
                    </a:lnTo>
                    <a:lnTo>
                      <a:pt x="15697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2" name="object 289">
                <a:extLst>
                  <a:ext uri="{FF2B5EF4-FFF2-40B4-BE49-F238E27FC236}">
                    <a16:creationId xmlns:a16="http://schemas.microsoft.com/office/drawing/2014/main" id="{D9070A6F-004C-DFC7-3350-5C61BA9D6B78}"/>
                  </a:ext>
                </a:extLst>
              </p:cNvPr>
              <p:cNvSpPr/>
              <p:nvPr/>
            </p:nvSpPr>
            <p:spPr>
              <a:xfrm>
                <a:off x="1226959" y="5174614"/>
                <a:ext cx="70485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70484" h="483235">
                    <a:moveTo>
                      <a:pt x="0" y="483108"/>
                    </a:moveTo>
                    <a:lnTo>
                      <a:pt x="70104" y="483108"/>
                    </a:lnTo>
                    <a:lnTo>
                      <a:pt x="70104" y="0"/>
                    </a:lnTo>
                    <a:lnTo>
                      <a:pt x="0" y="0"/>
                    </a:lnTo>
                    <a:lnTo>
                      <a:pt x="0" y="483108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3" name="object 290">
                <a:extLst>
                  <a:ext uri="{FF2B5EF4-FFF2-40B4-BE49-F238E27FC236}">
                    <a16:creationId xmlns:a16="http://schemas.microsoft.com/office/drawing/2014/main" id="{B0D55957-BB7C-DF90-CD85-9DA52B51C198}"/>
                  </a:ext>
                </a:extLst>
              </p:cNvPr>
              <p:cNvSpPr/>
              <p:nvPr/>
            </p:nvSpPr>
            <p:spPr>
              <a:xfrm>
                <a:off x="1181239" y="5175376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0" y="0"/>
                    </a:moveTo>
                    <a:lnTo>
                      <a:pt x="0" y="482346"/>
                    </a:lnTo>
                    <a:lnTo>
                      <a:pt x="155448" y="482346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4" name="object 291">
                <a:extLst>
                  <a:ext uri="{FF2B5EF4-FFF2-40B4-BE49-F238E27FC236}">
                    <a16:creationId xmlns:a16="http://schemas.microsoft.com/office/drawing/2014/main" id="{E1B61B24-887C-2568-131D-3256BC25AB48}"/>
                  </a:ext>
                </a:extLst>
              </p:cNvPr>
              <p:cNvSpPr/>
              <p:nvPr/>
            </p:nvSpPr>
            <p:spPr>
              <a:xfrm>
                <a:off x="1373263" y="5174614"/>
                <a:ext cx="81280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81280" h="483235">
                    <a:moveTo>
                      <a:pt x="0" y="483108"/>
                    </a:moveTo>
                    <a:lnTo>
                      <a:pt x="80772" y="483108"/>
                    </a:lnTo>
                    <a:lnTo>
                      <a:pt x="80772" y="0"/>
                    </a:lnTo>
                    <a:lnTo>
                      <a:pt x="0" y="0"/>
                    </a:lnTo>
                    <a:lnTo>
                      <a:pt x="0" y="483108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5" name="object 292">
                <a:extLst>
                  <a:ext uri="{FF2B5EF4-FFF2-40B4-BE49-F238E27FC236}">
                    <a16:creationId xmlns:a16="http://schemas.microsoft.com/office/drawing/2014/main" id="{DD6DB3DE-5972-04B8-72D8-254C72C5B00F}"/>
                  </a:ext>
                </a:extLst>
              </p:cNvPr>
              <p:cNvSpPr/>
              <p:nvPr/>
            </p:nvSpPr>
            <p:spPr>
              <a:xfrm>
                <a:off x="1336687" y="5175376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0" y="0"/>
                    </a:moveTo>
                    <a:lnTo>
                      <a:pt x="0" y="482346"/>
                    </a:lnTo>
                    <a:lnTo>
                      <a:pt x="155448" y="482346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6" name="object 293">
                <a:extLst>
                  <a:ext uri="{FF2B5EF4-FFF2-40B4-BE49-F238E27FC236}">
                    <a16:creationId xmlns:a16="http://schemas.microsoft.com/office/drawing/2014/main" id="{C3D40E83-BAAD-FA2E-9ED9-7A32A60803C5}"/>
                  </a:ext>
                </a:extLst>
              </p:cNvPr>
              <p:cNvSpPr/>
              <p:nvPr/>
            </p:nvSpPr>
            <p:spPr>
              <a:xfrm>
                <a:off x="1528711" y="5174614"/>
                <a:ext cx="83820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83819" h="483235">
                    <a:moveTo>
                      <a:pt x="0" y="483108"/>
                    </a:moveTo>
                    <a:lnTo>
                      <a:pt x="83819" y="483108"/>
                    </a:lnTo>
                    <a:lnTo>
                      <a:pt x="83819" y="0"/>
                    </a:lnTo>
                    <a:lnTo>
                      <a:pt x="0" y="0"/>
                    </a:lnTo>
                    <a:lnTo>
                      <a:pt x="0" y="483108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7" name="object 294">
                <a:extLst>
                  <a:ext uri="{FF2B5EF4-FFF2-40B4-BE49-F238E27FC236}">
                    <a16:creationId xmlns:a16="http://schemas.microsoft.com/office/drawing/2014/main" id="{E44BCDBD-B7E3-BC9E-61E5-CE52CB01083A}"/>
                  </a:ext>
                </a:extLst>
              </p:cNvPr>
              <p:cNvSpPr/>
              <p:nvPr/>
            </p:nvSpPr>
            <p:spPr>
              <a:xfrm>
                <a:off x="1492135" y="5175376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0" y="0"/>
                    </a:moveTo>
                    <a:lnTo>
                      <a:pt x="0" y="482346"/>
                    </a:lnTo>
                    <a:lnTo>
                      <a:pt x="155448" y="482346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8" name="object 295">
                <a:extLst>
                  <a:ext uri="{FF2B5EF4-FFF2-40B4-BE49-F238E27FC236}">
                    <a16:creationId xmlns:a16="http://schemas.microsoft.com/office/drawing/2014/main" id="{745725A8-9FDD-C943-0423-34B07A9B521F}"/>
                  </a:ext>
                </a:extLst>
              </p:cNvPr>
              <p:cNvSpPr/>
              <p:nvPr/>
            </p:nvSpPr>
            <p:spPr>
              <a:xfrm>
                <a:off x="1688731" y="5174614"/>
                <a:ext cx="81280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81280" h="483235">
                    <a:moveTo>
                      <a:pt x="0" y="483108"/>
                    </a:moveTo>
                    <a:lnTo>
                      <a:pt x="80771" y="483108"/>
                    </a:lnTo>
                    <a:lnTo>
                      <a:pt x="80771" y="0"/>
                    </a:lnTo>
                    <a:lnTo>
                      <a:pt x="0" y="0"/>
                    </a:lnTo>
                    <a:lnTo>
                      <a:pt x="0" y="483108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9" name="object 296">
                <a:extLst>
                  <a:ext uri="{FF2B5EF4-FFF2-40B4-BE49-F238E27FC236}">
                    <a16:creationId xmlns:a16="http://schemas.microsoft.com/office/drawing/2014/main" id="{6C496AE7-7168-0771-9D95-2F339A19AB98}"/>
                  </a:ext>
                </a:extLst>
              </p:cNvPr>
              <p:cNvSpPr/>
              <p:nvPr/>
            </p:nvSpPr>
            <p:spPr>
              <a:xfrm>
                <a:off x="1647583" y="5175376"/>
                <a:ext cx="15811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8114" h="482600">
                    <a:moveTo>
                      <a:pt x="0" y="0"/>
                    </a:moveTo>
                    <a:lnTo>
                      <a:pt x="0" y="482346"/>
                    </a:lnTo>
                    <a:lnTo>
                      <a:pt x="157733" y="482346"/>
                    </a:lnTo>
                    <a:lnTo>
                      <a:pt x="157733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0" name="object 297">
                <a:extLst>
                  <a:ext uri="{FF2B5EF4-FFF2-40B4-BE49-F238E27FC236}">
                    <a16:creationId xmlns:a16="http://schemas.microsoft.com/office/drawing/2014/main" id="{92CF09BD-40CA-6643-3F71-7D6D5A584D1E}"/>
                  </a:ext>
                </a:extLst>
              </p:cNvPr>
              <p:cNvSpPr/>
              <p:nvPr/>
            </p:nvSpPr>
            <p:spPr>
              <a:xfrm>
                <a:off x="1844179" y="5174614"/>
                <a:ext cx="76200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483235">
                    <a:moveTo>
                      <a:pt x="0" y="483108"/>
                    </a:moveTo>
                    <a:lnTo>
                      <a:pt x="76200" y="483108"/>
                    </a:lnTo>
                    <a:lnTo>
                      <a:pt x="76200" y="0"/>
                    </a:lnTo>
                    <a:lnTo>
                      <a:pt x="0" y="0"/>
                    </a:lnTo>
                    <a:lnTo>
                      <a:pt x="0" y="483108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1" name="object 298">
                <a:extLst>
                  <a:ext uri="{FF2B5EF4-FFF2-40B4-BE49-F238E27FC236}">
                    <a16:creationId xmlns:a16="http://schemas.microsoft.com/office/drawing/2014/main" id="{F2AB4231-39BE-5813-4AC9-85A3585F741B}"/>
                  </a:ext>
                </a:extLst>
              </p:cNvPr>
              <p:cNvSpPr/>
              <p:nvPr/>
            </p:nvSpPr>
            <p:spPr>
              <a:xfrm>
                <a:off x="1805317" y="5175376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0" y="0"/>
                    </a:moveTo>
                    <a:lnTo>
                      <a:pt x="0" y="482346"/>
                    </a:lnTo>
                    <a:lnTo>
                      <a:pt x="155448" y="482346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2" name="object 299">
                <a:extLst>
                  <a:ext uri="{FF2B5EF4-FFF2-40B4-BE49-F238E27FC236}">
                    <a16:creationId xmlns:a16="http://schemas.microsoft.com/office/drawing/2014/main" id="{832E9575-FBF1-368D-EC39-106EA9353DD8}"/>
                  </a:ext>
                </a:extLst>
              </p:cNvPr>
              <p:cNvSpPr/>
              <p:nvPr/>
            </p:nvSpPr>
            <p:spPr>
              <a:xfrm>
                <a:off x="1995055" y="5174614"/>
                <a:ext cx="86360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86360" h="483235">
                    <a:moveTo>
                      <a:pt x="0" y="483108"/>
                    </a:moveTo>
                    <a:lnTo>
                      <a:pt x="86106" y="483108"/>
                    </a:lnTo>
                    <a:lnTo>
                      <a:pt x="86106" y="0"/>
                    </a:lnTo>
                    <a:lnTo>
                      <a:pt x="0" y="0"/>
                    </a:lnTo>
                    <a:lnTo>
                      <a:pt x="0" y="483108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3" name="object 300">
                <a:extLst>
                  <a:ext uri="{FF2B5EF4-FFF2-40B4-BE49-F238E27FC236}">
                    <a16:creationId xmlns:a16="http://schemas.microsoft.com/office/drawing/2014/main" id="{D1BECFAA-1DAA-542C-5370-0F9BA7B3675E}"/>
                  </a:ext>
                </a:extLst>
              </p:cNvPr>
              <p:cNvSpPr/>
              <p:nvPr/>
            </p:nvSpPr>
            <p:spPr>
              <a:xfrm>
                <a:off x="1960765" y="5175376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0" y="0"/>
                    </a:moveTo>
                    <a:lnTo>
                      <a:pt x="0" y="482346"/>
                    </a:lnTo>
                    <a:lnTo>
                      <a:pt x="155448" y="482346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4" name="object 301">
                <a:extLst>
                  <a:ext uri="{FF2B5EF4-FFF2-40B4-BE49-F238E27FC236}">
                    <a16:creationId xmlns:a16="http://schemas.microsoft.com/office/drawing/2014/main" id="{92FA2989-FB9B-81C7-0FB9-612BA2DCB3DD}"/>
                  </a:ext>
                </a:extLst>
              </p:cNvPr>
              <p:cNvSpPr/>
              <p:nvPr/>
            </p:nvSpPr>
            <p:spPr>
              <a:xfrm>
                <a:off x="2158885" y="5371972"/>
                <a:ext cx="104775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04775" h="285750">
                    <a:moveTo>
                      <a:pt x="0" y="285750"/>
                    </a:moveTo>
                    <a:lnTo>
                      <a:pt x="104393" y="285750"/>
                    </a:lnTo>
                    <a:lnTo>
                      <a:pt x="104393" y="0"/>
                    </a:lnTo>
                    <a:lnTo>
                      <a:pt x="0" y="0"/>
                    </a:lnTo>
                    <a:lnTo>
                      <a:pt x="0" y="28575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5" name="object 302">
                <a:extLst>
                  <a:ext uri="{FF2B5EF4-FFF2-40B4-BE49-F238E27FC236}">
                    <a16:creationId xmlns:a16="http://schemas.microsoft.com/office/drawing/2014/main" id="{DE41F0B5-EA8F-24CC-7274-A027401D7300}"/>
                  </a:ext>
                </a:extLst>
              </p:cNvPr>
              <p:cNvSpPr/>
              <p:nvPr/>
            </p:nvSpPr>
            <p:spPr>
              <a:xfrm>
                <a:off x="2116213" y="5175376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0" y="0"/>
                    </a:moveTo>
                    <a:lnTo>
                      <a:pt x="0" y="482346"/>
                    </a:lnTo>
                    <a:lnTo>
                      <a:pt x="155448" y="482346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6" name="object 303">
                <a:extLst>
                  <a:ext uri="{FF2B5EF4-FFF2-40B4-BE49-F238E27FC236}">
                    <a16:creationId xmlns:a16="http://schemas.microsoft.com/office/drawing/2014/main" id="{2E886F66-BE06-E652-DC25-B42022346D8E}"/>
                  </a:ext>
                </a:extLst>
              </p:cNvPr>
              <p:cNvSpPr/>
              <p:nvPr/>
            </p:nvSpPr>
            <p:spPr>
              <a:xfrm>
                <a:off x="2344813" y="5371972"/>
                <a:ext cx="825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82550" h="285750">
                    <a:moveTo>
                      <a:pt x="0" y="285750"/>
                    </a:moveTo>
                    <a:lnTo>
                      <a:pt x="82296" y="285750"/>
                    </a:lnTo>
                    <a:lnTo>
                      <a:pt x="82296" y="0"/>
                    </a:lnTo>
                    <a:lnTo>
                      <a:pt x="0" y="0"/>
                    </a:lnTo>
                    <a:lnTo>
                      <a:pt x="0" y="28575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7" name="object 304">
                <a:extLst>
                  <a:ext uri="{FF2B5EF4-FFF2-40B4-BE49-F238E27FC236}">
                    <a16:creationId xmlns:a16="http://schemas.microsoft.com/office/drawing/2014/main" id="{1FE88FB2-19CC-8D99-D64E-0BB16BD8F79D}"/>
                  </a:ext>
                </a:extLst>
              </p:cNvPr>
              <p:cNvSpPr/>
              <p:nvPr/>
            </p:nvSpPr>
            <p:spPr>
              <a:xfrm>
                <a:off x="2271661" y="5175376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0" y="0"/>
                    </a:moveTo>
                    <a:lnTo>
                      <a:pt x="0" y="482346"/>
                    </a:lnTo>
                    <a:lnTo>
                      <a:pt x="155448" y="482346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8" name="object 305">
                <a:extLst>
                  <a:ext uri="{FF2B5EF4-FFF2-40B4-BE49-F238E27FC236}">
                    <a16:creationId xmlns:a16="http://schemas.microsoft.com/office/drawing/2014/main" id="{0D24821D-969F-0A64-0D84-1DD157C44591}"/>
                  </a:ext>
                </a:extLst>
              </p:cNvPr>
              <p:cNvSpPr/>
              <p:nvPr/>
            </p:nvSpPr>
            <p:spPr>
              <a:xfrm>
                <a:off x="2427109" y="5371972"/>
                <a:ext cx="155575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285750">
                    <a:moveTo>
                      <a:pt x="0" y="285750"/>
                    </a:moveTo>
                    <a:lnTo>
                      <a:pt x="155448" y="285750"/>
                    </a:lnTo>
                    <a:lnTo>
                      <a:pt x="155448" y="0"/>
                    </a:lnTo>
                    <a:lnTo>
                      <a:pt x="0" y="0"/>
                    </a:lnTo>
                    <a:lnTo>
                      <a:pt x="0" y="28575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09" name="object 306">
                <a:extLst>
                  <a:ext uri="{FF2B5EF4-FFF2-40B4-BE49-F238E27FC236}">
                    <a16:creationId xmlns:a16="http://schemas.microsoft.com/office/drawing/2014/main" id="{C28B7001-37DB-17CE-9AAC-40305963F48D}"/>
                  </a:ext>
                </a:extLst>
              </p:cNvPr>
              <p:cNvSpPr/>
              <p:nvPr/>
            </p:nvSpPr>
            <p:spPr>
              <a:xfrm>
                <a:off x="2427109" y="5175376"/>
                <a:ext cx="156210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482600">
                    <a:moveTo>
                      <a:pt x="0" y="0"/>
                    </a:moveTo>
                    <a:lnTo>
                      <a:pt x="0" y="482346"/>
                    </a:lnTo>
                    <a:lnTo>
                      <a:pt x="156210" y="482346"/>
                    </a:lnTo>
                    <a:lnTo>
                      <a:pt x="15621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0" name="object 307">
                <a:extLst>
                  <a:ext uri="{FF2B5EF4-FFF2-40B4-BE49-F238E27FC236}">
                    <a16:creationId xmlns:a16="http://schemas.microsoft.com/office/drawing/2014/main" id="{D0336EE1-4ED6-7E56-1FE2-2247564271C8}"/>
                  </a:ext>
                </a:extLst>
              </p:cNvPr>
              <p:cNvSpPr/>
              <p:nvPr/>
            </p:nvSpPr>
            <p:spPr>
              <a:xfrm>
                <a:off x="2582557" y="5371972"/>
                <a:ext cx="15748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7480" h="285750">
                    <a:moveTo>
                      <a:pt x="0" y="285750"/>
                    </a:moveTo>
                    <a:lnTo>
                      <a:pt x="156972" y="285750"/>
                    </a:lnTo>
                    <a:lnTo>
                      <a:pt x="156972" y="0"/>
                    </a:lnTo>
                    <a:lnTo>
                      <a:pt x="0" y="0"/>
                    </a:lnTo>
                    <a:lnTo>
                      <a:pt x="0" y="28575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1" name="object 308">
                <a:extLst>
                  <a:ext uri="{FF2B5EF4-FFF2-40B4-BE49-F238E27FC236}">
                    <a16:creationId xmlns:a16="http://schemas.microsoft.com/office/drawing/2014/main" id="{3A50FE6E-4A07-287E-DDCF-D0FC67BAB3D1}"/>
                  </a:ext>
                </a:extLst>
              </p:cNvPr>
              <p:cNvSpPr/>
              <p:nvPr/>
            </p:nvSpPr>
            <p:spPr>
              <a:xfrm>
                <a:off x="2583319" y="5175376"/>
                <a:ext cx="157480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7480" h="482600">
                    <a:moveTo>
                      <a:pt x="0" y="0"/>
                    </a:moveTo>
                    <a:lnTo>
                      <a:pt x="0" y="482346"/>
                    </a:lnTo>
                    <a:lnTo>
                      <a:pt x="156972" y="482346"/>
                    </a:lnTo>
                    <a:lnTo>
                      <a:pt x="15697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2" name="object 309">
                <a:extLst>
                  <a:ext uri="{FF2B5EF4-FFF2-40B4-BE49-F238E27FC236}">
                    <a16:creationId xmlns:a16="http://schemas.microsoft.com/office/drawing/2014/main" id="{2C1922E7-E66F-0DE0-7022-B77A374B0E55}"/>
                  </a:ext>
                </a:extLst>
              </p:cNvPr>
              <p:cNvSpPr/>
              <p:nvPr/>
            </p:nvSpPr>
            <p:spPr>
              <a:xfrm>
                <a:off x="2739529" y="5371972"/>
                <a:ext cx="15621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285750">
                    <a:moveTo>
                      <a:pt x="0" y="285750"/>
                    </a:moveTo>
                    <a:lnTo>
                      <a:pt x="156210" y="285750"/>
                    </a:lnTo>
                    <a:lnTo>
                      <a:pt x="156210" y="0"/>
                    </a:lnTo>
                    <a:lnTo>
                      <a:pt x="0" y="0"/>
                    </a:lnTo>
                    <a:lnTo>
                      <a:pt x="0" y="28575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3" name="object 310">
                <a:extLst>
                  <a:ext uri="{FF2B5EF4-FFF2-40B4-BE49-F238E27FC236}">
                    <a16:creationId xmlns:a16="http://schemas.microsoft.com/office/drawing/2014/main" id="{C4D9EFD5-1B4A-8232-599B-68283ACDDB8C}"/>
                  </a:ext>
                </a:extLst>
              </p:cNvPr>
              <p:cNvSpPr/>
              <p:nvPr/>
            </p:nvSpPr>
            <p:spPr>
              <a:xfrm>
                <a:off x="2740291" y="5175376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0" y="0"/>
                    </a:moveTo>
                    <a:lnTo>
                      <a:pt x="0" y="482346"/>
                    </a:lnTo>
                    <a:lnTo>
                      <a:pt x="155448" y="482346"/>
                    </a:lnTo>
                    <a:lnTo>
                      <a:pt x="155447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4" name="object 311">
                <a:extLst>
                  <a:ext uri="{FF2B5EF4-FFF2-40B4-BE49-F238E27FC236}">
                    <a16:creationId xmlns:a16="http://schemas.microsoft.com/office/drawing/2014/main" id="{C9EC4799-3F09-7298-BF39-916D735183BC}"/>
                  </a:ext>
                </a:extLst>
              </p:cNvPr>
              <p:cNvSpPr/>
              <p:nvPr/>
            </p:nvSpPr>
            <p:spPr>
              <a:xfrm>
                <a:off x="2895727" y="5174627"/>
                <a:ext cx="116205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116205" h="483235">
                    <a:moveTo>
                      <a:pt x="115824" y="0"/>
                    </a:moveTo>
                    <a:lnTo>
                      <a:pt x="0" y="0"/>
                    </a:lnTo>
                    <a:lnTo>
                      <a:pt x="0" y="197358"/>
                    </a:lnTo>
                    <a:lnTo>
                      <a:pt x="0" y="483108"/>
                    </a:lnTo>
                    <a:lnTo>
                      <a:pt x="115824" y="483108"/>
                    </a:lnTo>
                    <a:lnTo>
                      <a:pt x="115824" y="197358"/>
                    </a:lnTo>
                    <a:lnTo>
                      <a:pt x="115824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5" name="object 312">
                <a:extLst>
                  <a:ext uri="{FF2B5EF4-FFF2-40B4-BE49-F238E27FC236}">
                    <a16:creationId xmlns:a16="http://schemas.microsoft.com/office/drawing/2014/main" id="{38E8894B-C75F-B676-E4F8-45539CE38FEF}"/>
                  </a:ext>
                </a:extLst>
              </p:cNvPr>
              <p:cNvSpPr/>
              <p:nvPr/>
            </p:nvSpPr>
            <p:spPr>
              <a:xfrm>
                <a:off x="2895727" y="5175376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0" y="0"/>
                    </a:moveTo>
                    <a:lnTo>
                      <a:pt x="0" y="482346"/>
                    </a:lnTo>
                    <a:lnTo>
                      <a:pt x="155448" y="482346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6" name="object 313">
                <a:extLst>
                  <a:ext uri="{FF2B5EF4-FFF2-40B4-BE49-F238E27FC236}">
                    <a16:creationId xmlns:a16="http://schemas.microsoft.com/office/drawing/2014/main" id="{623E7BDC-CDB2-BC32-00E7-227A3E76F5CC}"/>
                  </a:ext>
                </a:extLst>
              </p:cNvPr>
              <p:cNvSpPr/>
              <p:nvPr/>
            </p:nvSpPr>
            <p:spPr>
              <a:xfrm>
                <a:off x="3092335" y="5174614"/>
                <a:ext cx="76200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483235">
                    <a:moveTo>
                      <a:pt x="0" y="483108"/>
                    </a:moveTo>
                    <a:lnTo>
                      <a:pt x="76199" y="483108"/>
                    </a:lnTo>
                    <a:lnTo>
                      <a:pt x="76199" y="0"/>
                    </a:lnTo>
                    <a:lnTo>
                      <a:pt x="0" y="0"/>
                    </a:lnTo>
                    <a:lnTo>
                      <a:pt x="0" y="483108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7" name="object 314">
                <a:extLst>
                  <a:ext uri="{FF2B5EF4-FFF2-40B4-BE49-F238E27FC236}">
                    <a16:creationId xmlns:a16="http://schemas.microsoft.com/office/drawing/2014/main" id="{97E4ED3B-35D6-83C1-B23A-ADD118D1A6F1}"/>
                  </a:ext>
                </a:extLst>
              </p:cNvPr>
              <p:cNvSpPr/>
              <p:nvPr/>
            </p:nvSpPr>
            <p:spPr>
              <a:xfrm>
                <a:off x="3051187" y="5175376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0" y="0"/>
                    </a:moveTo>
                    <a:lnTo>
                      <a:pt x="0" y="482346"/>
                    </a:lnTo>
                    <a:lnTo>
                      <a:pt x="155448" y="482346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8" name="object 315">
                <a:extLst>
                  <a:ext uri="{FF2B5EF4-FFF2-40B4-BE49-F238E27FC236}">
                    <a16:creationId xmlns:a16="http://schemas.microsoft.com/office/drawing/2014/main" id="{25D4962D-4EB8-BCBD-46A6-C4CD83D268AF}"/>
                  </a:ext>
                </a:extLst>
              </p:cNvPr>
              <p:cNvSpPr/>
              <p:nvPr/>
            </p:nvSpPr>
            <p:spPr>
              <a:xfrm>
                <a:off x="3249307" y="5174614"/>
                <a:ext cx="79375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79375" h="483235">
                    <a:moveTo>
                      <a:pt x="0" y="483108"/>
                    </a:moveTo>
                    <a:lnTo>
                      <a:pt x="79247" y="483108"/>
                    </a:lnTo>
                    <a:lnTo>
                      <a:pt x="79247" y="0"/>
                    </a:lnTo>
                    <a:lnTo>
                      <a:pt x="0" y="0"/>
                    </a:lnTo>
                    <a:lnTo>
                      <a:pt x="0" y="483108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19" name="object 316">
                <a:extLst>
                  <a:ext uri="{FF2B5EF4-FFF2-40B4-BE49-F238E27FC236}">
                    <a16:creationId xmlns:a16="http://schemas.microsoft.com/office/drawing/2014/main" id="{183ED3E9-23DC-9773-0AA1-D979761AFF08}"/>
                  </a:ext>
                </a:extLst>
              </p:cNvPr>
              <p:cNvSpPr/>
              <p:nvPr/>
            </p:nvSpPr>
            <p:spPr>
              <a:xfrm>
                <a:off x="3206635" y="5175376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0" y="0"/>
                    </a:moveTo>
                    <a:lnTo>
                      <a:pt x="0" y="482346"/>
                    </a:lnTo>
                    <a:lnTo>
                      <a:pt x="155448" y="482346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0" name="object 317">
                <a:extLst>
                  <a:ext uri="{FF2B5EF4-FFF2-40B4-BE49-F238E27FC236}">
                    <a16:creationId xmlns:a16="http://schemas.microsoft.com/office/drawing/2014/main" id="{CF53732E-E1E8-8C77-00B4-245B96D704F8}"/>
                  </a:ext>
                </a:extLst>
              </p:cNvPr>
              <p:cNvSpPr/>
              <p:nvPr/>
            </p:nvSpPr>
            <p:spPr>
              <a:xfrm>
                <a:off x="3404755" y="5174614"/>
                <a:ext cx="76200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483235">
                    <a:moveTo>
                      <a:pt x="0" y="483108"/>
                    </a:moveTo>
                    <a:lnTo>
                      <a:pt x="76199" y="483108"/>
                    </a:lnTo>
                    <a:lnTo>
                      <a:pt x="76199" y="0"/>
                    </a:lnTo>
                    <a:lnTo>
                      <a:pt x="0" y="0"/>
                    </a:lnTo>
                    <a:lnTo>
                      <a:pt x="0" y="483108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1" name="object 318">
                <a:extLst>
                  <a:ext uri="{FF2B5EF4-FFF2-40B4-BE49-F238E27FC236}">
                    <a16:creationId xmlns:a16="http://schemas.microsoft.com/office/drawing/2014/main" id="{C526975C-5E2C-3B88-0EDF-B3C7906E3DCC}"/>
                  </a:ext>
                </a:extLst>
              </p:cNvPr>
              <p:cNvSpPr/>
              <p:nvPr/>
            </p:nvSpPr>
            <p:spPr>
              <a:xfrm>
                <a:off x="3362083" y="5175376"/>
                <a:ext cx="156210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482600">
                    <a:moveTo>
                      <a:pt x="0" y="0"/>
                    </a:moveTo>
                    <a:lnTo>
                      <a:pt x="0" y="482346"/>
                    </a:lnTo>
                    <a:lnTo>
                      <a:pt x="156210" y="482346"/>
                    </a:lnTo>
                    <a:lnTo>
                      <a:pt x="15621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2" name="object 319">
                <a:extLst>
                  <a:ext uri="{FF2B5EF4-FFF2-40B4-BE49-F238E27FC236}">
                    <a16:creationId xmlns:a16="http://schemas.microsoft.com/office/drawing/2014/main" id="{EF351005-C04A-CF65-3720-89DA04B31E81}"/>
                  </a:ext>
                </a:extLst>
              </p:cNvPr>
              <p:cNvSpPr/>
              <p:nvPr/>
            </p:nvSpPr>
            <p:spPr>
              <a:xfrm>
                <a:off x="3557155" y="5174614"/>
                <a:ext cx="116205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116204" h="483235">
                    <a:moveTo>
                      <a:pt x="0" y="483108"/>
                    </a:moveTo>
                    <a:lnTo>
                      <a:pt x="115824" y="483108"/>
                    </a:lnTo>
                    <a:lnTo>
                      <a:pt x="115824" y="0"/>
                    </a:lnTo>
                    <a:lnTo>
                      <a:pt x="0" y="0"/>
                    </a:lnTo>
                    <a:lnTo>
                      <a:pt x="0" y="483108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3" name="object 320">
                <a:extLst>
                  <a:ext uri="{FF2B5EF4-FFF2-40B4-BE49-F238E27FC236}">
                    <a16:creationId xmlns:a16="http://schemas.microsoft.com/office/drawing/2014/main" id="{F0A0B80F-9739-59A4-544D-0DDCC5A196A3}"/>
                  </a:ext>
                </a:extLst>
              </p:cNvPr>
              <p:cNvSpPr/>
              <p:nvPr/>
            </p:nvSpPr>
            <p:spPr>
              <a:xfrm>
                <a:off x="3518293" y="5175376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0" y="0"/>
                    </a:moveTo>
                    <a:lnTo>
                      <a:pt x="0" y="482346"/>
                    </a:lnTo>
                    <a:lnTo>
                      <a:pt x="155448" y="482346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4" name="object 321">
                <a:extLst>
                  <a:ext uri="{FF2B5EF4-FFF2-40B4-BE49-F238E27FC236}">
                    <a16:creationId xmlns:a16="http://schemas.microsoft.com/office/drawing/2014/main" id="{C7823147-AB91-3595-2A94-0EED3293271F}"/>
                  </a:ext>
                </a:extLst>
              </p:cNvPr>
              <p:cNvSpPr/>
              <p:nvPr/>
            </p:nvSpPr>
            <p:spPr>
              <a:xfrm>
                <a:off x="3672979" y="5174614"/>
                <a:ext cx="120014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120014" h="483235">
                    <a:moveTo>
                      <a:pt x="0" y="483108"/>
                    </a:moveTo>
                    <a:lnTo>
                      <a:pt x="119633" y="483108"/>
                    </a:lnTo>
                    <a:lnTo>
                      <a:pt x="119633" y="0"/>
                    </a:lnTo>
                    <a:lnTo>
                      <a:pt x="0" y="0"/>
                    </a:lnTo>
                    <a:lnTo>
                      <a:pt x="0" y="483108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5" name="object 322">
                <a:extLst>
                  <a:ext uri="{FF2B5EF4-FFF2-40B4-BE49-F238E27FC236}">
                    <a16:creationId xmlns:a16="http://schemas.microsoft.com/office/drawing/2014/main" id="{1BB0A9D0-F837-3A10-CE70-7C93788DD12A}"/>
                  </a:ext>
                </a:extLst>
              </p:cNvPr>
              <p:cNvSpPr/>
              <p:nvPr/>
            </p:nvSpPr>
            <p:spPr>
              <a:xfrm>
                <a:off x="3673741" y="5175376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0" y="0"/>
                    </a:moveTo>
                    <a:lnTo>
                      <a:pt x="0" y="482346"/>
                    </a:lnTo>
                    <a:lnTo>
                      <a:pt x="155448" y="482346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6" name="object 323">
                <a:extLst>
                  <a:ext uri="{FF2B5EF4-FFF2-40B4-BE49-F238E27FC236}">
                    <a16:creationId xmlns:a16="http://schemas.microsoft.com/office/drawing/2014/main" id="{28BDBE7E-E961-9125-A1DF-EC4B730EEBF9}"/>
                  </a:ext>
                </a:extLst>
              </p:cNvPr>
              <p:cNvSpPr/>
              <p:nvPr/>
            </p:nvSpPr>
            <p:spPr>
              <a:xfrm>
                <a:off x="3867289" y="5174614"/>
                <a:ext cx="79375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79375" h="483235">
                    <a:moveTo>
                      <a:pt x="0" y="483108"/>
                    </a:moveTo>
                    <a:lnTo>
                      <a:pt x="79247" y="483108"/>
                    </a:lnTo>
                    <a:lnTo>
                      <a:pt x="79247" y="0"/>
                    </a:lnTo>
                    <a:lnTo>
                      <a:pt x="0" y="0"/>
                    </a:lnTo>
                    <a:lnTo>
                      <a:pt x="0" y="483108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7" name="object 324">
                <a:extLst>
                  <a:ext uri="{FF2B5EF4-FFF2-40B4-BE49-F238E27FC236}">
                    <a16:creationId xmlns:a16="http://schemas.microsoft.com/office/drawing/2014/main" id="{818390EB-FF63-D4CB-7079-E737D6AC3127}"/>
                  </a:ext>
                </a:extLst>
              </p:cNvPr>
              <p:cNvSpPr/>
              <p:nvPr/>
            </p:nvSpPr>
            <p:spPr>
              <a:xfrm>
                <a:off x="3829189" y="5175376"/>
                <a:ext cx="157480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7479" h="482600">
                    <a:moveTo>
                      <a:pt x="0" y="0"/>
                    </a:moveTo>
                    <a:lnTo>
                      <a:pt x="0" y="482346"/>
                    </a:lnTo>
                    <a:lnTo>
                      <a:pt x="156972" y="482346"/>
                    </a:lnTo>
                    <a:lnTo>
                      <a:pt x="15697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8" name="object 325">
                <a:extLst>
                  <a:ext uri="{FF2B5EF4-FFF2-40B4-BE49-F238E27FC236}">
                    <a16:creationId xmlns:a16="http://schemas.microsoft.com/office/drawing/2014/main" id="{F9207892-EB05-6971-DA3C-86AE90D982F0}"/>
                  </a:ext>
                </a:extLst>
              </p:cNvPr>
              <p:cNvSpPr/>
              <p:nvPr/>
            </p:nvSpPr>
            <p:spPr>
              <a:xfrm>
                <a:off x="4022737" y="5174614"/>
                <a:ext cx="78105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78104" h="483235">
                    <a:moveTo>
                      <a:pt x="0" y="483108"/>
                    </a:moveTo>
                    <a:lnTo>
                      <a:pt x="77723" y="483108"/>
                    </a:lnTo>
                    <a:lnTo>
                      <a:pt x="77723" y="0"/>
                    </a:lnTo>
                    <a:lnTo>
                      <a:pt x="0" y="0"/>
                    </a:lnTo>
                    <a:lnTo>
                      <a:pt x="0" y="483108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29" name="object 326">
                <a:extLst>
                  <a:ext uri="{FF2B5EF4-FFF2-40B4-BE49-F238E27FC236}">
                    <a16:creationId xmlns:a16="http://schemas.microsoft.com/office/drawing/2014/main" id="{548F0EFB-E6BC-5D22-F277-A8C4AA4DFE7B}"/>
                  </a:ext>
                </a:extLst>
              </p:cNvPr>
              <p:cNvSpPr/>
              <p:nvPr/>
            </p:nvSpPr>
            <p:spPr>
              <a:xfrm>
                <a:off x="3986161" y="5175376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0" y="0"/>
                    </a:moveTo>
                    <a:lnTo>
                      <a:pt x="0" y="482346"/>
                    </a:lnTo>
                    <a:lnTo>
                      <a:pt x="155448" y="482346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0" name="object 327">
                <a:extLst>
                  <a:ext uri="{FF2B5EF4-FFF2-40B4-BE49-F238E27FC236}">
                    <a16:creationId xmlns:a16="http://schemas.microsoft.com/office/drawing/2014/main" id="{1347E3AD-BE4A-C8A8-B691-0C7EE8B72AF1}"/>
                  </a:ext>
                </a:extLst>
              </p:cNvPr>
              <p:cNvSpPr/>
              <p:nvPr/>
            </p:nvSpPr>
            <p:spPr>
              <a:xfrm>
                <a:off x="4176662" y="5174627"/>
                <a:ext cx="82550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82550" h="483235">
                    <a:moveTo>
                      <a:pt x="82296" y="0"/>
                    </a:moveTo>
                    <a:lnTo>
                      <a:pt x="0" y="0"/>
                    </a:lnTo>
                    <a:lnTo>
                      <a:pt x="0" y="252984"/>
                    </a:lnTo>
                    <a:lnTo>
                      <a:pt x="0" y="483108"/>
                    </a:lnTo>
                    <a:lnTo>
                      <a:pt x="82296" y="483108"/>
                    </a:lnTo>
                    <a:lnTo>
                      <a:pt x="82296" y="252984"/>
                    </a:lnTo>
                    <a:lnTo>
                      <a:pt x="82296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1" name="object 328">
                <a:extLst>
                  <a:ext uri="{FF2B5EF4-FFF2-40B4-BE49-F238E27FC236}">
                    <a16:creationId xmlns:a16="http://schemas.microsoft.com/office/drawing/2014/main" id="{83519816-2E31-E950-D0A5-3F407B6C8F15}"/>
                  </a:ext>
                </a:extLst>
              </p:cNvPr>
              <p:cNvSpPr/>
              <p:nvPr/>
            </p:nvSpPr>
            <p:spPr>
              <a:xfrm>
                <a:off x="4141609" y="5175376"/>
                <a:ext cx="156210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482600">
                    <a:moveTo>
                      <a:pt x="0" y="0"/>
                    </a:moveTo>
                    <a:lnTo>
                      <a:pt x="0" y="482346"/>
                    </a:lnTo>
                    <a:lnTo>
                      <a:pt x="156210" y="482346"/>
                    </a:lnTo>
                    <a:lnTo>
                      <a:pt x="15621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2" name="object 329">
                <a:extLst>
                  <a:ext uri="{FF2B5EF4-FFF2-40B4-BE49-F238E27FC236}">
                    <a16:creationId xmlns:a16="http://schemas.microsoft.com/office/drawing/2014/main" id="{FD4A30CF-57F2-BD11-D7D2-292B337BE13D}"/>
                  </a:ext>
                </a:extLst>
              </p:cNvPr>
              <p:cNvSpPr/>
              <p:nvPr/>
            </p:nvSpPr>
            <p:spPr>
              <a:xfrm>
                <a:off x="4333633" y="5427598"/>
                <a:ext cx="79375" cy="230504"/>
              </a:xfrm>
              <a:custGeom>
                <a:avLst/>
                <a:gdLst/>
                <a:ahLst/>
                <a:cxnLst/>
                <a:rect l="l" t="t" r="r" b="b"/>
                <a:pathLst>
                  <a:path w="79375" h="230504">
                    <a:moveTo>
                      <a:pt x="0" y="230124"/>
                    </a:moveTo>
                    <a:lnTo>
                      <a:pt x="79247" y="230124"/>
                    </a:lnTo>
                    <a:lnTo>
                      <a:pt x="79247" y="0"/>
                    </a:lnTo>
                    <a:lnTo>
                      <a:pt x="0" y="0"/>
                    </a:lnTo>
                    <a:lnTo>
                      <a:pt x="0" y="230124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3" name="object 330">
                <a:extLst>
                  <a:ext uri="{FF2B5EF4-FFF2-40B4-BE49-F238E27FC236}">
                    <a16:creationId xmlns:a16="http://schemas.microsoft.com/office/drawing/2014/main" id="{C3B5A924-BFF9-C10D-3A69-7EDC6B2E9A3A}"/>
                  </a:ext>
                </a:extLst>
              </p:cNvPr>
              <p:cNvSpPr/>
              <p:nvPr/>
            </p:nvSpPr>
            <p:spPr>
              <a:xfrm>
                <a:off x="4297819" y="5175376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0" y="0"/>
                    </a:moveTo>
                    <a:lnTo>
                      <a:pt x="0" y="482346"/>
                    </a:lnTo>
                    <a:lnTo>
                      <a:pt x="155448" y="482346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4" name="object 331">
                <a:extLst>
                  <a:ext uri="{FF2B5EF4-FFF2-40B4-BE49-F238E27FC236}">
                    <a16:creationId xmlns:a16="http://schemas.microsoft.com/office/drawing/2014/main" id="{76283186-2E81-C512-34BC-DB8AA8D96CFD}"/>
                  </a:ext>
                </a:extLst>
              </p:cNvPr>
              <p:cNvSpPr/>
              <p:nvPr/>
            </p:nvSpPr>
            <p:spPr>
              <a:xfrm>
                <a:off x="4493653" y="5427598"/>
                <a:ext cx="78740" cy="230504"/>
              </a:xfrm>
              <a:custGeom>
                <a:avLst/>
                <a:gdLst/>
                <a:ahLst/>
                <a:cxnLst/>
                <a:rect l="l" t="t" r="r" b="b"/>
                <a:pathLst>
                  <a:path w="78739" h="230504">
                    <a:moveTo>
                      <a:pt x="0" y="230124"/>
                    </a:moveTo>
                    <a:lnTo>
                      <a:pt x="78485" y="230124"/>
                    </a:lnTo>
                    <a:lnTo>
                      <a:pt x="78485" y="0"/>
                    </a:lnTo>
                    <a:lnTo>
                      <a:pt x="0" y="0"/>
                    </a:lnTo>
                    <a:lnTo>
                      <a:pt x="0" y="230124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5" name="object 332">
                <a:extLst>
                  <a:ext uri="{FF2B5EF4-FFF2-40B4-BE49-F238E27FC236}">
                    <a16:creationId xmlns:a16="http://schemas.microsoft.com/office/drawing/2014/main" id="{97EC4DD6-34EB-D4E6-C7BA-6F6425A20D3A}"/>
                  </a:ext>
                </a:extLst>
              </p:cNvPr>
              <p:cNvSpPr/>
              <p:nvPr/>
            </p:nvSpPr>
            <p:spPr>
              <a:xfrm>
                <a:off x="4453267" y="5175376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0" y="0"/>
                    </a:moveTo>
                    <a:lnTo>
                      <a:pt x="0" y="482346"/>
                    </a:lnTo>
                    <a:lnTo>
                      <a:pt x="155448" y="482346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6" name="object 333">
                <a:extLst>
                  <a:ext uri="{FF2B5EF4-FFF2-40B4-BE49-F238E27FC236}">
                    <a16:creationId xmlns:a16="http://schemas.microsoft.com/office/drawing/2014/main" id="{91740D4C-238D-F84F-7C0D-C90D99E70D59}"/>
                  </a:ext>
                </a:extLst>
              </p:cNvPr>
              <p:cNvSpPr/>
              <p:nvPr/>
            </p:nvSpPr>
            <p:spPr>
              <a:xfrm>
                <a:off x="4648339" y="5427598"/>
                <a:ext cx="81280" cy="230504"/>
              </a:xfrm>
              <a:custGeom>
                <a:avLst/>
                <a:gdLst/>
                <a:ahLst/>
                <a:cxnLst/>
                <a:rect l="l" t="t" r="r" b="b"/>
                <a:pathLst>
                  <a:path w="81279" h="230504">
                    <a:moveTo>
                      <a:pt x="0" y="230124"/>
                    </a:moveTo>
                    <a:lnTo>
                      <a:pt x="80771" y="230124"/>
                    </a:lnTo>
                    <a:lnTo>
                      <a:pt x="80771" y="0"/>
                    </a:lnTo>
                    <a:lnTo>
                      <a:pt x="0" y="0"/>
                    </a:lnTo>
                    <a:lnTo>
                      <a:pt x="0" y="230124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7" name="object 334">
                <a:extLst>
                  <a:ext uri="{FF2B5EF4-FFF2-40B4-BE49-F238E27FC236}">
                    <a16:creationId xmlns:a16="http://schemas.microsoft.com/office/drawing/2014/main" id="{5CB492BD-EDA2-8C3C-0D24-7CBD5018CF48}"/>
                  </a:ext>
                </a:extLst>
              </p:cNvPr>
              <p:cNvSpPr/>
              <p:nvPr/>
            </p:nvSpPr>
            <p:spPr>
              <a:xfrm>
                <a:off x="4608715" y="5175376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0" y="0"/>
                    </a:moveTo>
                    <a:lnTo>
                      <a:pt x="0" y="482346"/>
                    </a:lnTo>
                    <a:lnTo>
                      <a:pt x="155448" y="482346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8" name="object 335">
                <a:extLst>
                  <a:ext uri="{FF2B5EF4-FFF2-40B4-BE49-F238E27FC236}">
                    <a16:creationId xmlns:a16="http://schemas.microsoft.com/office/drawing/2014/main" id="{B178B899-1BE2-4BAA-92FD-74DCD204D76C}"/>
                  </a:ext>
                </a:extLst>
              </p:cNvPr>
              <p:cNvSpPr/>
              <p:nvPr/>
            </p:nvSpPr>
            <p:spPr>
              <a:xfrm>
                <a:off x="4808359" y="5427598"/>
                <a:ext cx="76200" cy="230504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230504">
                    <a:moveTo>
                      <a:pt x="0" y="230124"/>
                    </a:moveTo>
                    <a:lnTo>
                      <a:pt x="76199" y="230124"/>
                    </a:lnTo>
                    <a:lnTo>
                      <a:pt x="76199" y="0"/>
                    </a:lnTo>
                    <a:lnTo>
                      <a:pt x="0" y="0"/>
                    </a:lnTo>
                    <a:lnTo>
                      <a:pt x="0" y="230124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39" name="object 336">
                <a:extLst>
                  <a:ext uri="{FF2B5EF4-FFF2-40B4-BE49-F238E27FC236}">
                    <a16:creationId xmlns:a16="http://schemas.microsoft.com/office/drawing/2014/main" id="{D0AB46C5-2012-EF0C-A543-0F3A42CAD38C}"/>
                  </a:ext>
                </a:extLst>
              </p:cNvPr>
              <p:cNvSpPr/>
              <p:nvPr/>
            </p:nvSpPr>
            <p:spPr>
              <a:xfrm>
                <a:off x="4764163" y="5175376"/>
                <a:ext cx="157480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7479" h="482600">
                    <a:moveTo>
                      <a:pt x="0" y="0"/>
                    </a:moveTo>
                    <a:lnTo>
                      <a:pt x="0" y="482346"/>
                    </a:lnTo>
                    <a:lnTo>
                      <a:pt x="156972" y="482346"/>
                    </a:lnTo>
                    <a:lnTo>
                      <a:pt x="15697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0" name="object 337">
                <a:extLst>
                  <a:ext uri="{FF2B5EF4-FFF2-40B4-BE49-F238E27FC236}">
                    <a16:creationId xmlns:a16="http://schemas.microsoft.com/office/drawing/2014/main" id="{8BB3109A-2219-38D4-5F39-8704AA98CF19}"/>
                  </a:ext>
                </a:extLst>
              </p:cNvPr>
              <p:cNvSpPr/>
              <p:nvPr/>
            </p:nvSpPr>
            <p:spPr>
              <a:xfrm>
                <a:off x="4960759" y="5174627"/>
                <a:ext cx="78105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78104" h="483235">
                    <a:moveTo>
                      <a:pt x="77724" y="0"/>
                    </a:moveTo>
                    <a:lnTo>
                      <a:pt x="0" y="0"/>
                    </a:lnTo>
                    <a:lnTo>
                      <a:pt x="0" y="252984"/>
                    </a:lnTo>
                    <a:lnTo>
                      <a:pt x="0" y="483108"/>
                    </a:lnTo>
                    <a:lnTo>
                      <a:pt x="77724" y="483108"/>
                    </a:lnTo>
                    <a:lnTo>
                      <a:pt x="77724" y="252984"/>
                    </a:lnTo>
                    <a:lnTo>
                      <a:pt x="77724" y="0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1" name="object 338">
                <a:extLst>
                  <a:ext uri="{FF2B5EF4-FFF2-40B4-BE49-F238E27FC236}">
                    <a16:creationId xmlns:a16="http://schemas.microsoft.com/office/drawing/2014/main" id="{32138FF0-34C4-9DFF-C949-67296652C570}"/>
                  </a:ext>
                </a:extLst>
              </p:cNvPr>
              <p:cNvSpPr/>
              <p:nvPr/>
            </p:nvSpPr>
            <p:spPr>
              <a:xfrm>
                <a:off x="4921135" y="5175376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0" y="0"/>
                    </a:moveTo>
                    <a:lnTo>
                      <a:pt x="0" y="482346"/>
                    </a:lnTo>
                    <a:lnTo>
                      <a:pt x="155448" y="482346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2" name="object 339">
                <a:extLst>
                  <a:ext uri="{FF2B5EF4-FFF2-40B4-BE49-F238E27FC236}">
                    <a16:creationId xmlns:a16="http://schemas.microsoft.com/office/drawing/2014/main" id="{68454AAC-6F6C-E5EB-9B79-6C40D0F5D716}"/>
                  </a:ext>
                </a:extLst>
              </p:cNvPr>
              <p:cNvSpPr/>
              <p:nvPr/>
            </p:nvSpPr>
            <p:spPr>
              <a:xfrm>
                <a:off x="5113159" y="5174614"/>
                <a:ext cx="82550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82550" h="483235">
                    <a:moveTo>
                      <a:pt x="0" y="483108"/>
                    </a:moveTo>
                    <a:lnTo>
                      <a:pt x="82295" y="483108"/>
                    </a:lnTo>
                    <a:lnTo>
                      <a:pt x="82295" y="0"/>
                    </a:lnTo>
                    <a:lnTo>
                      <a:pt x="0" y="0"/>
                    </a:lnTo>
                    <a:lnTo>
                      <a:pt x="0" y="483108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3" name="object 340">
                <a:extLst>
                  <a:ext uri="{FF2B5EF4-FFF2-40B4-BE49-F238E27FC236}">
                    <a16:creationId xmlns:a16="http://schemas.microsoft.com/office/drawing/2014/main" id="{470825B7-BED8-09AC-2F6D-767C53EFD8C2}"/>
                  </a:ext>
                </a:extLst>
              </p:cNvPr>
              <p:cNvSpPr/>
              <p:nvPr/>
            </p:nvSpPr>
            <p:spPr>
              <a:xfrm>
                <a:off x="5076583" y="5175376"/>
                <a:ext cx="156210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6210" h="482600">
                    <a:moveTo>
                      <a:pt x="0" y="0"/>
                    </a:moveTo>
                    <a:lnTo>
                      <a:pt x="0" y="482346"/>
                    </a:lnTo>
                    <a:lnTo>
                      <a:pt x="156210" y="482346"/>
                    </a:lnTo>
                    <a:lnTo>
                      <a:pt x="15621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4" name="object 341">
                <a:extLst>
                  <a:ext uri="{FF2B5EF4-FFF2-40B4-BE49-F238E27FC236}">
                    <a16:creationId xmlns:a16="http://schemas.microsoft.com/office/drawing/2014/main" id="{FD5B841F-AC23-9FE5-D816-11DB9E581851}"/>
                  </a:ext>
                </a:extLst>
              </p:cNvPr>
              <p:cNvSpPr/>
              <p:nvPr/>
            </p:nvSpPr>
            <p:spPr>
              <a:xfrm>
                <a:off x="5270131" y="5174614"/>
                <a:ext cx="79375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79375" h="483235">
                    <a:moveTo>
                      <a:pt x="0" y="483108"/>
                    </a:moveTo>
                    <a:lnTo>
                      <a:pt x="79247" y="483108"/>
                    </a:lnTo>
                    <a:lnTo>
                      <a:pt x="79247" y="0"/>
                    </a:lnTo>
                    <a:lnTo>
                      <a:pt x="0" y="0"/>
                    </a:lnTo>
                    <a:lnTo>
                      <a:pt x="0" y="483108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5" name="object 342">
                <a:extLst>
                  <a:ext uri="{FF2B5EF4-FFF2-40B4-BE49-F238E27FC236}">
                    <a16:creationId xmlns:a16="http://schemas.microsoft.com/office/drawing/2014/main" id="{4BE7D772-0378-C81E-92AE-03597E5C0075}"/>
                  </a:ext>
                </a:extLst>
              </p:cNvPr>
              <p:cNvSpPr/>
              <p:nvPr/>
            </p:nvSpPr>
            <p:spPr>
              <a:xfrm>
                <a:off x="5232793" y="5175376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0" y="0"/>
                    </a:moveTo>
                    <a:lnTo>
                      <a:pt x="0" y="482346"/>
                    </a:lnTo>
                    <a:lnTo>
                      <a:pt x="155448" y="482346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6" name="object 343">
                <a:extLst>
                  <a:ext uri="{FF2B5EF4-FFF2-40B4-BE49-F238E27FC236}">
                    <a16:creationId xmlns:a16="http://schemas.microsoft.com/office/drawing/2014/main" id="{17C53E8B-230C-8BC5-13B1-78C0E301AD2F}"/>
                  </a:ext>
                </a:extLst>
              </p:cNvPr>
              <p:cNvSpPr/>
              <p:nvPr/>
            </p:nvSpPr>
            <p:spPr>
              <a:xfrm>
                <a:off x="5425579" y="5174614"/>
                <a:ext cx="76200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483235">
                    <a:moveTo>
                      <a:pt x="0" y="483108"/>
                    </a:moveTo>
                    <a:lnTo>
                      <a:pt x="76199" y="483108"/>
                    </a:lnTo>
                    <a:lnTo>
                      <a:pt x="76199" y="0"/>
                    </a:lnTo>
                    <a:lnTo>
                      <a:pt x="0" y="0"/>
                    </a:lnTo>
                    <a:lnTo>
                      <a:pt x="0" y="483108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7" name="object 344">
                <a:extLst>
                  <a:ext uri="{FF2B5EF4-FFF2-40B4-BE49-F238E27FC236}">
                    <a16:creationId xmlns:a16="http://schemas.microsoft.com/office/drawing/2014/main" id="{8B1617C6-D5A0-305F-E32F-B229082F040E}"/>
                  </a:ext>
                </a:extLst>
              </p:cNvPr>
              <p:cNvSpPr/>
              <p:nvPr/>
            </p:nvSpPr>
            <p:spPr>
              <a:xfrm>
                <a:off x="5388241" y="5175376"/>
                <a:ext cx="157480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7479" h="482600">
                    <a:moveTo>
                      <a:pt x="0" y="0"/>
                    </a:moveTo>
                    <a:lnTo>
                      <a:pt x="0" y="482346"/>
                    </a:lnTo>
                    <a:lnTo>
                      <a:pt x="156972" y="482346"/>
                    </a:lnTo>
                    <a:lnTo>
                      <a:pt x="15697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8" name="object 345">
                <a:extLst>
                  <a:ext uri="{FF2B5EF4-FFF2-40B4-BE49-F238E27FC236}">
                    <a16:creationId xmlns:a16="http://schemas.microsoft.com/office/drawing/2014/main" id="{1782E533-2ED2-D6BF-B1F4-C69CAA53968E}"/>
                  </a:ext>
                </a:extLst>
              </p:cNvPr>
              <p:cNvSpPr/>
              <p:nvPr/>
            </p:nvSpPr>
            <p:spPr>
              <a:xfrm>
                <a:off x="5587885" y="5174614"/>
                <a:ext cx="113030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113029" h="483235">
                    <a:moveTo>
                      <a:pt x="0" y="483108"/>
                    </a:moveTo>
                    <a:lnTo>
                      <a:pt x="112775" y="483108"/>
                    </a:lnTo>
                    <a:lnTo>
                      <a:pt x="112775" y="0"/>
                    </a:lnTo>
                    <a:lnTo>
                      <a:pt x="0" y="0"/>
                    </a:lnTo>
                    <a:lnTo>
                      <a:pt x="0" y="483108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49" name="object 346">
                <a:extLst>
                  <a:ext uri="{FF2B5EF4-FFF2-40B4-BE49-F238E27FC236}">
                    <a16:creationId xmlns:a16="http://schemas.microsoft.com/office/drawing/2014/main" id="{503B8091-99C5-9504-F663-094F59992C0B}"/>
                  </a:ext>
                </a:extLst>
              </p:cNvPr>
              <p:cNvSpPr/>
              <p:nvPr/>
            </p:nvSpPr>
            <p:spPr>
              <a:xfrm>
                <a:off x="5545213" y="5175376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0" y="0"/>
                    </a:moveTo>
                    <a:lnTo>
                      <a:pt x="0" y="482346"/>
                    </a:lnTo>
                    <a:lnTo>
                      <a:pt x="155448" y="482346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0" name="object 347">
                <a:extLst>
                  <a:ext uri="{FF2B5EF4-FFF2-40B4-BE49-F238E27FC236}">
                    <a16:creationId xmlns:a16="http://schemas.microsoft.com/office/drawing/2014/main" id="{E40ABA0E-E5BD-BDB0-C0B4-3B0D4C9C0E67}"/>
                  </a:ext>
                </a:extLst>
              </p:cNvPr>
              <p:cNvSpPr/>
              <p:nvPr/>
            </p:nvSpPr>
            <p:spPr>
              <a:xfrm>
                <a:off x="5700661" y="5174614"/>
                <a:ext cx="155575" cy="483234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3235">
                    <a:moveTo>
                      <a:pt x="155448" y="483108"/>
                    </a:moveTo>
                    <a:lnTo>
                      <a:pt x="155448" y="0"/>
                    </a:lnTo>
                    <a:lnTo>
                      <a:pt x="0" y="0"/>
                    </a:lnTo>
                    <a:lnTo>
                      <a:pt x="0" y="483108"/>
                    </a:lnTo>
                    <a:lnTo>
                      <a:pt x="155448" y="483108"/>
                    </a:lnTo>
                    <a:close/>
                  </a:path>
                </a:pathLst>
              </a:custGeom>
              <a:solidFill>
                <a:srgbClr val="FFFF9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1" name="object 348">
                <a:extLst>
                  <a:ext uri="{FF2B5EF4-FFF2-40B4-BE49-F238E27FC236}">
                    <a16:creationId xmlns:a16="http://schemas.microsoft.com/office/drawing/2014/main" id="{40B7ACC8-501C-B793-C66D-9DD736E40177}"/>
                  </a:ext>
                </a:extLst>
              </p:cNvPr>
              <p:cNvSpPr/>
              <p:nvPr/>
            </p:nvSpPr>
            <p:spPr>
              <a:xfrm>
                <a:off x="5700661" y="5175376"/>
                <a:ext cx="155575" cy="482600"/>
              </a:xfrm>
              <a:custGeom>
                <a:avLst/>
                <a:gdLst/>
                <a:ahLst/>
                <a:cxnLst/>
                <a:rect l="l" t="t" r="r" b="b"/>
                <a:pathLst>
                  <a:path w="155575" h="482600">
                    <a:moveTo>
                      <a:pt x="0" y="0"/>
                    </a:moveTo>
                    <a:lnTo>
                      <a:pt x="0" y="482346"/>
                    </a:lnTo>
                    <a:lnTo>
                      <a:pt x="155448" y="482346"/>
                    </a:lnTo>
                    <a:lnTo>
                      <a:pt x="1554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317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2" name="object 349">
                <a:extLst>
                  <a:ext uri="{FF2B5EF4-FFF2-40B4-BE49-F238E27FC236}">
                    <a16:creationId xmlns:a16="http://schemas.microsoft.com/office/drawing/2014/main" id="{77C4B68E-4AEC-A9B6-DCDF-7CA2C11FC78B}"/>
                  </a:ext>
                </a:extLst>
              </p:cNvPr>
              <p:cNvSpPr/>
              <p:nvPr/>
            </p:nvSpPr>
            <p:spPr>
              <a:xfrm>
                <a:off x="993787" y="3903598"/>
                <a:ext cx="74930" cy="1454150"/>
              </a:xfrm>
              <a:custGeom>
                <a:avLst/>
                <a:gdLst/>
                <a:ahLst/>
                <a:cxnLst/>
                <a:rect l="l" t="t" r="r" b="b"/>
                <a:pathLst>
                  <a:path w="74930" h="1454150">
                    <a:moveTo>
                      <a:pt x="0" y="1453895"/>
                    </a:moveTo>
                    <a:lnTo>
                      <a:pt x="74676" y="1453895"/>
                    </a:lnTo>
                    <a:lnTo>
                      <a:pt x="74676" y="0"/>
                    </a:lnTo>
                    <a:lnTo>
                      <a:pt x="0" y="0"/>
                    </a:lnTo>
                    <a:lnTo>
                      <a:pt x="0" y="1453895"/>
                    </a:lnTo>
                    <a:close/>
                  </a:path>
                </a:pathLst>
              </a:custGeom>
              <a:solidFill>
                <a:srgbClr val="01FF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3" name="object 350">
                <a:extLst>
                  <a:ext uri="{FF2B5EF4-FFF2-40B4-BE49-F238E27FC236}">
                    <a16:creationId xmlns:a16="http://schemas.microsoft.com/office/drawing/2014/main" id="{26AA2F68-7BB5-4996-0BDE-34E7AB2FFF9F}"/>
                  </a:ext>
                </a:extLst>
              </p:cNvPr>
              <p:cNvSpPr/>
              <p:nvPr/>
            </p:nvSpPr>
            <p:spPr>
              <a:xfrm>
                <a:off x="993787" y="3903598"/>
                <a:ext cx="74930" cy="1755775"/>
              </a:xfrm>
              <a:custGeom>
                <a:avLst/>
                <a:gdLst/>
                <a:ahLst/>
                <a:cxnLst/>
                <a:rect l="l" t="t" r="r" b="b"/>
                <a:pathLst>
                  <a:path w="74930" h="1755775">
                    <a:moveTo>
                      <a:pt x="0" y="0"/>
                    </a:moveTo>
                    <a:lnTo>
                      <a:pt x="0" y="1755648"/>
                    </a:lnTo>
                    <a:lnTo>
                      <a:pt x="74676" y="1755648"/>
                    </a:lnTo>
                    <a:lnTo>
                      <a:pt x="74675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4" name="object 351">
                <a:extLst>
                  <a:ext uri="{FF2B5EF4-FFF2-40B4-BE49-F238E27FC236}">
                    <a16:creationId xmlns:a16="http://schemas.microsoft.com/office/drawing/2014/main" id="{BC991823-AC6E-B66D-5E95-A57C35B58422}"/>
                  </a:ext>
                </a:extLst>
              </p:cNvPr>
              <p:cNvSpPr/>
              <p:nvPr/>
            </p:nvSpPr>
            <p:spPr>
              <a:xfrm>
                <a:off x="993787" y="5357494"/>
                <a:ext cx="74930" cy="302260"/>
              </a:xfrm>
              <a:custGeom>
                <a:avLst/>
                <a:gdLst/>
                <a:ahLst/>
                <a:cxnLst/>
                <a:rect l="l" t="t" r="r" b="b"/>
                <a:pathLst>
                  <a:path w="74930" h="302260">
                    <a:moveTo>
                      <a:pt x="74675" y="301751"/>
                    </a:moveTo>
                    <a:lnTo>
                      <a:pt x="74675" y="0"/>
                    </a:lnTo>
                    <a:lnTo>
                      <a:pt x="0" y="0"/>
                    </a:lnTo>
                    <a:lnTo>
                      <a:pt x="0" y="301751"/>
                    </a:lnTo>
                    <a:lnTo>
                      <a:pt x="74675" y="301751"/>
                    </a:lnTo>
                    <a:close/>
                  </a:path>
                </a:pathLst>
              </a:custGeom>
              <a:solidFill>
                <a:srgbClr val="0180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5" name="object 352">
                <a:extLst>
                  <a:ext uri="{FF2B5EF4-FFF2-40B4-BE49-F238E27FC236}">
                    <a16:creationId xmlns:a16="http://schemas.microsoft.com/office/drawing/2014/main" id="{C118EC82-36A5-1CA0-0DF9-318F8313D6B1}"/>
                  </a:ext>
                </a:extLst>
              </p:cNvPr>
              <p:cNvSpPr/>
              <p:nvPr/>
            </p:nvSpPr>
            <p:spPr>
              <a:xfrm>
                <a:off x="993787" y="5357494"/>
                <a:ext cx="74930" cy="302260"/>
              </a:xfrm>
              <a:custGeom>
                <a:avLst/>
                <a:gdLst/>
                <a:ahLst/>
                <a:cxnLst/>
                <a:rect l="l" t="t" r="r" b="b"/>
                <a:pathLst>
                  <a:path w="74930" h="302260">
                    <a:moveTo>
                      <a:pt x="0" y="0"/>
                    </a:moveTo>
                    <a:lnTo>
                      <a:pt x="0" y="301751"/>
                    </a:lnTo>
                    <a:lnTo>
                      <a:pt x="74675" y="301751"/>
                    </a:lnTo>
                    <a:lnTo>
                      <a:pt x="74675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6" name="object 353">
                <a:extLst>
                  <a:ext uri="{FF2B5EF4-FFF2-40B4-BE49-F238E27FC236}">
                    <a16:creationId xmlns:a16="http://schemas.microsoft.com/office/drawing/2014/main" id="{D1E69D60-52EA-4F9E-8912-2019A22BD2BF}"/>
                  </a:ext>
                </a:extLst>
              </p:cNvPr>
              <p:cNvSpPr/>
              <p:nvPr/>
            </p:nvSpPr>
            <p:spPr>
              <a:xfrm>
                <a:off x="1152283" y="3969892"/>
                <a:ext cx="74930" cy="1689735"/>
              </a:xfrm>
              <a:custGeom>
                <a:avLst/>
                <a:gdLst/>
                <a:ahLst/>
                <a:cxnLst/>
                <a:rect l="l" t="t" r="r" b="b"/>
                <a:pathLst>
                  <a:path w="74930" h="1689735">
                    <a:moveTo>
                      <a:pt x="74676" y="1689354"/>
                    </a:moveTo>
                    <a:lnTo>
                      <a:pt x="74675" y="0"/>
                    </a:lnTo>
                    <a:lnTo>
                      <a:pt x="0" y="0"/>
                    </a:lnTo>
                    <a:lnTo>
                      <a:pt x="0" y="1689354"/>
                    </a:lnTo>
                    <a:lnTo>
                      <a:pt x="74676" y="1689354"/>
                    </a:lnTo>
                    <a:close/>
                  </a:path>
                </a:pathLst>
              </a:custGeom>
              <a:solidFill>
                <a:srgbClr val="01FF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7" name="object 354">
                <a:extLst>
                  <a:ext uri="{FF2B5EF4-FFF2-40B4-BE49-F238E27FC236}">
                    <a16:creationId xmlns:a16="http://schemas.microsoft.com/office/drawing/2014/main" id="{4405CC55-2308-9D6C-0CBD-8594C4EEDA00}"/>
                  </a:ext>
                </a:extLst>
              </p:cNvPr>
              <p:cNvSpPr/>
              <p:nvPr/>
            </p:nvSpPr>
            <p:spPr>
              <a:xfrm>
                <a:off x="1152283" y="3969892"/>
                <a:ext cx="74930" cy="1689735"/>
              </a:xfrm>
              <a:custGeom>
                <a:avLst/>
                <a:gdLst/>
                <a:ahLst/>
                <a:cxnLst/>
                <a:rect l="l" t="t" r="r" b="b"/>
                <a:pathLst>
                  <a:path w="74930" h="1689735">
                    <a:moveTo>
                      <a:pt x="0" y="0"/>
                    </a:moveTo>
                    <a:lnTo>
                      <a:pt x="0" y="1689354"/>
                    </a:lnTo>
                    <a:lnTo>
                      <a:pt x="74676" y="1689354"/>
                    </a:lnTo>
                    <a:lnTo>
                      <a:pt x="74675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8" name="object 355">
                <a:extLst>
                  <a:ext uri="{FF2B5EF4-FFF2-40B4-BE49-F238E27FC236}">
                    <a16:creationId xmlns:a16="http://schemas.microsoft.com/office/drawing/2014/main" id="{A538685C-11D0-6C71-CE23-BCF4C3C3D424}"/>
                  </a:ext>
                </a:extLst>
              </p:cNvPr>
              <p:cNvSpPr/>
              <p:nvPr/>
            </p:nvSpPr>
            <p:spPr>
              <a:xfrm>
                <a:off x="1150759" y="4865242"/>
                <a:ext cx="74930" cy="794385"/>
              </a:xfrm>
              <a:custGeom>
                <a:avLst/>
                <a:gdLst/>
                <a:ahLst/>
                <a:cxnLst/>
                <a:rect l="l" t="t" r="r" b="b"/>
                <a:pathLst>
                  <a:path w="74930" h="794385">
                    <a:moveTo>
                      <a:pt x="74675" y="794003"/>
                    </a:moveTo>
                    <a:lnTo>
                      <a:pt x="74675" y="0"/>
                    </a:lnTo>
                    <a:lnTo>
                      <a:pt x="0" y="0"/>
                    </a:lnTo>
                    <a:lnTo>
                      <a:pt x="0" y="794003"/>
                    </a:lnTo>
                    <a:lnTo>
                      <a:pt x="74675" y="794003"/>
                    </a:lnTo>
                    <a:close/>
                  </a:path>
                </a:pathLst>
              </a:custGeom>
              <a:solidFill>
                <a:srgbClr val="0180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9" name="object 356">
                <a:extLst>
                  <a:ext uri="{FF2B5EF4-FFF2-40B4-BE49-F238E27FC236}">
                    <a16:creationId xmlns:a16="http://schemas.microsoft.com/office/drawing/2014/main" id="{35A5315D-CEAF-29FA-820C-3FFDC365091E}"/>
                  </a:ext>
                </a:extLst>
              </p:cNvPr>
              <p:cNvSpPr/>
              <p:nvPr/>
            </p:nvSpPr>
            <p:spPr>
              <a:xfrm>
                <a:off x="1150759" y="4865242"/>
                <a:ext cx="74930" cy="794385"/>
              </a:xfrm>
              <a:custGeom>
                <a:avLst/>
                <a:gdLst/>
                <a:ahLst/>
                <a:cxnLst/>
                <a:rect l="l" t="t" r="r" b="b"/>
                <a:pathLst>
                  <a:path w="74930" h="794385">
                    <a:moveTo>
                      <a:pt x="0" y="0"/>
                    </a:moveTo>
                    <a:lnTo>
                      <a:pt x="0" y="794003"/>
                    </a:lnTo>
                    <a:lnTo>
                      <a:pt x="74675" y="794003"/>
                    </a:lnTo>
                    <a:lnTo>
                      <a:pt x="74675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0" name="object 357">
                <a:extLst>
                  <a:ext uri="{FF2B5EF4-FFF2-40B4-BE49-F238E27FC236}">
                    <a16:creationId xmlns:a16="http://schemas.microsoft.com/office/drawing/2014/main" id="{A7C7C2ED-22A8-21D2-7F33-1E8AFDDD6502}"/>
                  </a:ext>
                </a:extLst>
              </p:cNvPr>
              <p:cNvSpPr/>
              <p:nvPr/>
            </p:nvSpPr>
            <p:spPr>
              <a:xfrm>
                <a:off x="1298587" y="3741292"/>
                <a:ext cx="74930" cy="1918335"/>
              </a:xfrm>
              <a:custGeom>
                <a:avLst/>
                <a:gdLst/>
                <a:ahLst/>
                <a:cxnLst/>
                <a:rect l="l" t="t" r="r" b="b"/>
                <a:pathLst>
                  <a:path w="74930" h="1918335">
                    <a:moveTo>
                      <a:pt x="74675" y="1917954"/>
                    </a:moveTo>
                    <a:lnTo>
                      <a:pt x="74675" y="0"/>
                    </a:lnTo>
                    <a:lnTo>
                      <a:pt x="0" y="0"/>
                    </a:lnTo>
                    <a:lnTo>
                      <a:pt x="0" y="1917954"/>
                    </a:lnTo>
                    <a:lnTo>
                      <a:pt x="74675" y="1917954"/>
                    </a:lnTo>
                    <a:close/>
                  </a:path>
                </a:pathLst>
              </a:custGeom>
              <a:solidFill>
                <a:srgbClr val="01FF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1" name="object 358">
                <a:extLst>
                  <a:ext uri="{FF2B5EF4-FFF2-40B4-BE49-F238E27FC236}">
                    <a16:creationId xmlns:a16="http://schemas.microsoft.com/office/drawing/2014/main" id="{E9A1C4D2-78F5-7417-5E47-85DD38847433}"/>
                  </a:ext>
                </a:extLst>
              </p:cNvPr>
              <p:cNvSpPr/>
              <p:nvPr/>
            </p:nvSpPr>
            <p:spPr>
              <a:xfrm>
                <a:off x="1298587" y="3741292"/>
                <a:ext cx="74930" cy="1918335"/>
              </a:xfrm>
              <a:custGeom>
                <a:avLst/>
                <a:gdLst/>
                <a:ahLst/>
                <a:cxnLst/>
                <a:rect l="l" t="t" r="r" b="b"/>
                <a:pathLst>
                  <a:path w="74930" h="1918335">
                    <a:moveTo>
                      <a:pt x="0" y="0"/>
                    </a:moveTo>
                    <a:lnTo>
                      <a:pt x="0" y="1917954"/>
                    </a:lnTo>
                    <a:lnTo>
                      <a:pt x="74675" y="1917954"/>
                    </a:lnTo>
                    <a:lnTo>
                      <a:pt x="74675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2" name="object 359">
                <a:extLst>
                  <a:ext uri="{FF2B5EF4-FFF2-40B4-BE49-F238E27FC236}">
                    <a16:creationId xmlns:a16="http://schemas.microsoft.com/office/drawing/2014/main" id="{65F4F7FD-4D09-893B-745E-21892C5CCBE1}"/>
                  </a:ext>
                </a:extLst>
              </p:cNvPr>
              <p:cNvSpPr/>
              <p:nvPr/>
            </p:nvSpPr>
            <p:spPr>
              <a:xfrm>
                <a:off x="1297063" y="4551298"/>
                <a:ext cx="74930" cy="1108075"/>
              </a:xfrm>
              <a:custGeom>
                <a:avLst/>
                <a:gdLst/>
                <a:ahLst/>
                <a:cxnLst/>
                <a:rect l="l" t="t" r="r" b="b"/>
                <a:pathLst>
                  <a:path w="74930" h="1108075">
                    <a:moveTo>
                      <a:pt x="74675" y="1107948"/>
                    </a:moveTo>
                    <a:lnTo>
                      <a:pt x="74675" y="0"/>
                    </a:lnTo>
                    <a:lnTo>
                      <a:pt x="0" y="0"/>
                    </a:lnTo>
                    <a:lnTo>
                      <a:pt x="0" y="1107948"/>
                    </a:lnTo>
                    <a:lnTo>
                      <a:pt x="74675" y="1107948"/>
                    </a:lnTo>
                    <a:close/>
                  </a:path>
                </a:pathLst>
              </a:custGeom>
              <a:solidFill>
                <a:srgbClr val="0180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3" name="object 360">
                <a:extLst>
                  <a:ext uri="{FF2B5EF4-FFF2-40B4-BE49-F238E27FC236}">
                    <a16:creationId xmlns:a16="http://schemas.microsoft.com/office/drawing/2014/main" id="{688029D4-FBDC-16A2-F837-DC391488FACF}"/>
                  </a:ext>
                </a:extLst>
              </p:cNvPr>
              <p:cNvSpPr/>
              <p:nvPr/>
            </p:nvSpPr>
            <p:spPr>
              <a:xfrm>
                <a:off x="1297063" y="4551298"/>
                <a:ext cx="74930" cy="1108075"/>
              </a:xfrm>
              <a:custGeom>
                <a:avLst/>
                <a:gdLst/>
                <a:ahLst/>
                <a:cxnLst/>
                <a:rect l="l" t="t" r="r" b="b"/>
                <a:pathLst>
                  <a:path w="74930" h="1108075">
                    <a:moveTo>
                      <a:pt x="0" y="0"/>
                    </a:moveTo>
                    <a:lnTo>
                      <a:pt x="0" y="1107948"/>
                    </a:lnTo>
                    <a:lnTo>
                      <a:pt x="74675" y="1107948"/>
                    </a:lnTo>
                    <a:lnTo>
                      <a:pt x="74675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4" name="object 361">
                <a:extLst>
                  <a:ext uri="{FF2B5EF4-FFF2-40B4-BE49-F238E27FC236}">
                    <a16:creationId xmlns:a16="http://schemas.microsoft.com/office/drawing/2014/main" id="{1C0CC6EE-159C-C34E-8C5D-948CEB530DAA}"/>
                  </a:ext>
                </a:extLst>
              </p:cNvPr>
              <p:cNvSpPr/>
              <p:nvPr/>
            </p:nvSpPr>
            <p:spPr>
              <a:xfrm>
                <a:off x="1454035" y="4223638"/>
                <a:ext cx="74930" cy="641985"/>
              </a:xfrm>
              <a:custGeom>
                <a:avLst/>
                <a:gdLst/>
                <a:ahLst/>
                <a:cxnLst/>
                <a:rect l="l" t="t" r="r" b="b"/>
                <a:pathLst>
                  <a:path w="74930" h="641985">
                    <a:moveTo>
                      <a:pt x="0" y="641603"/>
                    </a:moveTo>
                    <a:lnTo>
                      <a:pt x="74675" y="641603"/>
                    </a:lnTo>
                    <a:lnTo>
                      <a:pt x="74675" y="0"/>
                    </a:lnTo>
                    <a:lnTo>
                      <a:pt x="0" y="0"/>
                    </a:lnTo>
                    <a:lnTo>
                      <a:pt x="0" y="641603"/>
                    </a:lnTo>
                    <a:close/>
                  </a:path>
                </a:pathLst>
              </a:custGeom>
              <a:solidFill>
                <a:srgbClr val="01FF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5" name="object 362">
                <a:extLst>
                  <a:ext uri="{FF2B5EF4-FFF2-40B4-BE49-F238E27FC236}">
                    <a16:creationId xmlns:a16="http://schemas.microsoft.com/office/drawing/2014/main" id="{9D13F336-F1FB-4887-0EAD-6024EF3A35B2}"/>
                  </a:ext>
                </a:extLst>
              </p:cNvPr>
              <p:cNvSpPr/>
              <p:nvPr/>
            </p:nvSpPr>
            <p:spPr>
              <a:xfrm>
                <a:off x="1454035" y="4224400"/>
                <a:ext cx="74930" cy="1435100"/>
              </a:xfrm>
              <a:custGeom>
                <a:avLst/>
                <a:gdLst/>
                <a:ahLst/>
                <a:cxnLst/>
                <a:rect l="l" t="t" r="r" b="b"/>
                <a:pathLst>
                  <a:path w="74930" h="1435100">
                    <a:moveTo>
                      <a:pt x="0" y="0"/>
                    </a:moveTo>
                    <a:lnTo>
                      <a:pt x="0" y="1434846"/>
                    </a:lnTo>
                    <a:lnTo>
                      <a:pt x="74675" y="1434846"/>
                    </a:lnTo>
                    <a:lnTo>
                      <a:pt x="74675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6" name="object 363">
                <a:extLst>
                  <a:ext uri="{FF2B5EF4-FFF2-40B4-BE49-F238E27FC236}">
                    <a16:creationId xmlns:a16="http://schemas.microsoft.com/office/drawing/2014/main" id="{0CAF36E6-E9E6-5C91-9F8F-28A745581958}"/>
                  </a:ext>
                </a:extLst>
              </p:cNvPr>
              <p:cNvSpPr/>
              <p:nvPr/>
            </p:nvSpPr>
            <p:spPr>
              <a:xfrm>
                <a:off x="1454035" y="4865242"/>
                <a:ext cx="74930" cy="794385"/>
              </a:xfrm>
              <a:custGeom>
                <a:avLst/>
                <a:gdLst/>
                <a:ahLst/>
                <a:cxnLst/>
                <a:rect l="l" t="t" r="r" b="b"/>
                <a:pathLst>
                  <a:path w="74930" h="794385">
                    <a:moveTo>
                      <a:pt x="74675" y="794003"/>
                    </a:moveTo>
                    <a:lnTo>
                      <a:pt x="74675" y="0"/>
                    </a:lnTo>
                    <a:lnTo>
                      <a:pt x="0" y="0"/>
                    </a:lnTo>
                    <a:lnTo>
                      <a:pt x="0" y="794003"/>
                    </a:lnTo>
                    <a:lnTo>
                      <a:pt x="74675" y="794003"/>
                    </a:lnTo>
                    <a:close/>
                  </a:path>
                </a:pathLst>
              </a:custGeom>
              <a:solidFill>
                <a:srgbClr val="0180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7" name="object 364">
                <a:extLst>
                  <a:ext uri="{FF2B5EF4-FFF2-40B4-BE49-F238E27FC236}">
                    <a16:creationId xmlns:a16="http://schemas.microsoft.com/office/drawing/2014/main" id="{C3792099-BEA6-736D-ED13-876AB7ED134E}"/>
                  </a:ext>
                </a:extLst>
              </p:cNvPr>
              <p:cNvSpPr/>
              <p:nvPr/>
            </p:nvSpPr>
            <p:spPr>
              <a:xfrm>
                <a:off x="1454035" y="4865242"/>
                <a:ext cx="74930" cy="794385"/>
              </a:xfrm>
              <a:custGeom>
                <a:avLst/>
                <a:gdLst/>
                <a:ahLst/>
                <a:cxnLst/>
                <a:rect l="l" t="t" r="r" b="b"/>
                <a:pathLst>
                  <a:path w="74930" h="794385">
                    <a:moveTo>
                      <a:pt x="0" y="0"/>
                    </a:moveTo>
                    <a:lnTo>
                      <a:pt x="0" y="794003"/>
                    </a:lnTo>
                    <a:lnTo>
                      <a:pt x="74675" y="794003"/>
                    </a:lnTo>
                    <a:lnTo>
                      <a:pt x="74675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8" name="object 365">
                <a:extLst>
                  <a:ext uri="{FF2B5EF4-FFF2-40B4-BE49-F238E27FC236}">
                    <a16:creationId xmlns:a16="http://schemas.microsoft.com/office/drawing/2014/main" id="{C9C9C92B-1A11-F58C-6957-466F5AA77F7D}"/>
                  </a:ext>
                </a:extLst>
              </p:cNvPr>
              <p:cNvSpPr/>
              <p:nvPr/>
            </p:nvSpPr>
            <p:spPr>
              <a:xfrm>
                <a:off x="1612531" y="3644518"/>
                <a:ext cx="76200" cy="70485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704850">
                    <a:moveTo>
                      <a:pt x="0" y="704850"/>
                    </a:moveTo>
                    <a:lnTo>
                      <a:pt x="76200" y="704850"/>
                    </a:lnTo>
                    <a:lnTo>
                      <a:pt x="76200" y="0"/>
                    </a:lnTo>
                    <a:lnTo>
                      <a:pt x="0" y="0"/>
                    </a:lnTo>
                    <a:lnTo>
                      <a:pt x="0" y="704850"/>
                    </a:lnTo>
                    <a:close/>
                  </a:path>
                </a:pathLst>
              </a:custGeom>
              <a:solidFill>
                <a:srgbClr val="01FF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9" name="object 366">
                <a:extLst>
                  <a:ext uri="{FF2B5EF4-FFF2-40B4-BE49-F238E27FC236}">
                    <a16:creationId xmlns:a16="http://schemas.microsoft.com/office/drawing/2014/main" id="{B799BACB-F94F-C728-C1B1-41A57010F073}"/>
                  </a:ext>
                </a:extLst>
              </p:cNvPr>
              <p:cNvSpPr/>
              <p:nvPr/>
            </p:nvSpPr>
            <p:spPr>
              <a:xfrm>
                <a:off x="1613293" y="3644518"/>
                <a:ext cx="76200" cy="2014855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2014854">
                    <a:moveTo>
                      <a:pt x="0" y="0"/>
                    </a:moveTo>
                    <a:lnTo>
                      <a:pt x="0" y="2014727"/>
                    </a:lnTo>
                    <a:lnTo>
                      <a:pt x="76200" y="2014727"/>
                    </a:lnTo>
                    <a:lnTo>
                      <a:pt x="7620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0" name="object 367">
                <a:extLst>
                  <a:ext uri="{FF2B5EF4-FFF2-40B4-BE49-F238E27FC236}">
                    <a16:creationId xmlns:a16="http://schemas.microsoft.com/office/drawing/2014/main" id="{A497B963-B3E8-1BD2-A344-4E0586CD6465}"/>
                  </a:ext>
                </a:extLst>
              </p:cNvPr>
              <p:cNvSpPr/>
              <p:nvPr/>
            </p:nvSpPr>
            <p:spPr>
              <a:xfrm>
                <a:off x="1612531" y="4349368"/>
                <a:ext cx="76200" cy="1310005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1310004">
                    <a:moveTo>
                      <a:pt x="76200" y="1309877"/>
                    </a:moveTo>
                    <a:lnTo>
                      <a:pt x="76200" y="0"/>
                    </a:lnTo>
                    <a:lnTo>
                      <a:pt x="0" y="0"/>
                    </a:lnTo>
                    <a:lnTo>
                      <a:pt x="0" y="1309877"/>
                    </a:lnTo>
                    <a:lnTo>
                      <a:pt x="76200" y="1309877"/>
                    </a:lnTo>
                    <a:close/>
                  </a:path>
                </a:pathLst>
              </a:custGeom>
              <a:solidFill>
                <a:srgbClr val="0180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1" name="object 368">
                <a:extLst>
                  <a:ext uri="{FF2B5EF4-FFF2-40B4-BE49-F238E27FC236}">
                    <a16:creationId xmlns:a16="http://schemas.microsoft.com/office/drawing/2014/main" id="{A0F8E9F2-078C-FED7-FE97-373E98F92D5E}"/>
                  </a:ext>
                </a:extLst>
              </p:cNvPr>
              <p:cNvSpPr/>
              <p:nvPr/>
            </p:nvSpPr>
            <p:spPr>
              <a:xfrm>
                <a:off x="1613293" y="4349368"/>
                <a:ext cx="76200" cy="1310005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1310004">
                    <a:moveTo>
                      <a:pt x="0" y="0"/>
                    </a:moveTo>
                    <a:lnTo>
                      <a:pt x="0" y="1309877"/>
                    </a:lnTo>
                    <a:lnTo>
                      <a:pt x="76200" y="1309877"/>
                    </a:lnTo>
                    <a:lnTo>
                      <a:pt x="7620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2" name="object 369">
                <a:extLst>
                  <a:ext uri="{FF2B5EF4-FFF2-40B4-BE49-F238E27FC236}">
                    <a16:creationId xmlns:a16="http://schemas.microsoft.com/office/drawing/2014/main" id="{B15D1F50-254A-CD21-7F30-B2C3D85E8921}"/>
                  </a:ext>
                </a:extLst>
              </p:cNvPr>
              <p:cNvSpPr/>
              <p:nvPr/>
            </p:nvSpPr>
            <p:spPr>
              <a:xfrm>
                <a:off x="1769503" y="3893692"/>
                <a:ext cx="74930" cy="958850"/>
              </a:xfrm>
              <a:custGeom>
                <a:avLst/>
                <a:gdLst/>
                <a:ahLst/>
                <a:cxnLst/>
                <a:rect l="l" t="t" r="r" b="b"/>
                <a:pathLst>
                  <a:path w="74930" h="958850">
                    <a:moveTo>
                      <a:pt x="0" y="958596"/>
                    </a:moveTo>
                    <a:lnTo>
                      <a:pt x="74675" y="958596"/>
                    </a:lnTo>
                    <a:lnTo>
                      <a:pt x="74675" y="0"/>
                    </a:lnTo>
                    <a:lnTo>
                      <a:pt x="0" y="0"/>
                    </a:lnTo>
                    <a:lnTo>
                      <a:pt x="0" y="958596"/>
                    </a:lnTo>
                    <a:close/>
                  </a:path>
                </a:pathLst>
              </a:custGeom>
              <a:solidFill>
                <a:srgbClr val="01FF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3" name="object 370">
                <a:extLst>
                  <a:ext uri="{FF2B5EF4-FFF2-40B4-BE49-F238E27FC236}">
                    <a16:creationId xmlns:a16="http://schemas.microsoft.com/office/drawing/2014/main" id="{51972E8F-AE6A-9EC3-985A-4F3D6D8B28EC}"/>
                  </a:ext>
                </a:extLst>
              </p:cNvPr>
              <p:cNvSpPr/>
              <p:nvPr/>
            </p:nvSpPr>
            <p:spPr>
              <a:xfrm>
                <a:off x="1770265" y="3893692"/>
                <a:ext cx="74930" cy="1765935"/>
              </a:xfrm>
              <a:custGeom>
                <a:avLst/>
                <a:gdLst/>
                <a:ahLst/>
                <a:cxnLst/>
                <a:rect l="l" t="t" r="r" b="b"/>
                <a:pathLst>
                  <a:path w="74930" h="1765935">
                    <a:moveTo>
                      <a:pt x="0" y="0"/>
                    </a:moveTo>
                    <a:lnTo>
                      <a:pt x="0" y="1765554"/>
                    </a:lnTo>
                    <a:lnTo>
                      <a:pt x="74675" y="1765554"/>
                    </a:lnTo>
                    <a:lnTo>
                      <a:pt x="74675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4" name="object 371">
                <a:extLst>
                  <a:ext uri="{FF2B5EF4-FFF2-40B4-BE49-F238E27FC236}">
                    <a16:creationId xmlns:a16="http://schemas.microsoft.com/office/drawing/2014/main" id="{9521A0A6-A42C-6544-8F46-7C5CE6962CE1}"/>
                  </a:ext>
                </a:extLst>
              </p:cNvPr>
              <p:cNvSpPr/>
              <p:nvPr/>
            </p:nvSpPr>
            <p:spPr>
              <a:xfrm>
                <a:off x="1769503" y="4852288"/>
                <a:ext cx="74930" cy="807085"/>
              </a:xfrm>
              <a:custGeom>
                <a:avLst/>
                <a:gdLst/>
                <a:ahLst/>
                <a:cxnLst/>
                <a:rect l="l" t="t" r="r" b="b"/>
                <a:pathLst>
                  <a:path w="74930" h="807085">
                    <a:moveTo>
                      <a:pt x="74675" y="806958"/>
                    </a:moveTo>
                    <a:lnTo>
                      <a:pt x="74675" y="0"/>
                    </a:lnTo>
                    <a:lnTo>
                      <a:pt x="0" y="0"/>
                    </a:lnTo>
                    <a:lnTo>
                      <a:pt x="0" y="806958"/>
                    </a:lnTo>
                    <a:lnTo>
                      <a:pt x="74675" y="806958"/>
                    </a:lnTo>
                    <a:close/>
                  </a:path>
                </a:pathLst>
              </a:custGeom>
              <a:solidFill>
                <a:srgbClr val="0180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5" name="object 372">
                <a:extLst>
                  <a:ext uri="{FF2B5EF4-FFF2-40B4-BE49-F238E27FC236}">
                    <a16:creationId xmlns:a16="http://schemas.microsoft.com/office/drawing/2014/main" id="{75F891EF-542E-CFE5-8787-998644201EE9}"/>
                  </a:ext>
                </a:extLst>
              </p:cNvPr>
              <p:cNvSpPr/>
              <p:nvPr/>
            </p:nvSpPr>
            <p:spPr>
              <a:xfrm>
                <a:off x="1770265" y="4853050"/>
                <a:ext cx="74930" cy="806450"/>
              </a:xfrm>
              <a:custGeom>
                <a:avLst/>
                <a:gdLst/>
                <a:ahLst/>
                <a:cxnLst/>
                <a:rect l="l" t="t" r="r" b="b"/>
                <a:pathLst>
                  <a:path w="74930" h="806450">
                    <a:moveTo>
                      <a:pt x="0" y="0"/>
                    </a:moveTo>
                    <a:lnTo>
                      <a:pt x="0" y="806196"/>
                    </a:lnTo>
                    <a:lnTo>
                      <a:pt x="74675" y="806196"/>
                    </a:lnTo>
                    <a:lnTo>
                      <a:pt x="74675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6" name="object 373">
                <a:extLst>
                  <a:ext uri="{FF2B5EF4-FFF2-40B4-BE49-F238E27FC236}">
                    <a16:creationId xmlns:a16="http://schemas.microsoft.com/office/drawing/2014/main" id="{A0F9E26B-FE3F-D215-B46D-2A489B7AB0FE}"/>
                  </a:ext>
                </a:extLst>
              </p:cNvPr>
              <p:cNvSpPr/>
              <p:nvPr/>
            </p:nvSpPr>
            <p:spPr>
              <a:xfrm>
                <a:off x="1920379" y="3552316"/>
                <a:ext cx="74930" cy="671830"/>
              </a:xfrm>
              <a:custGeom>
                <a:avLst/>
                <a:gdLst/>
                <a:ahLst/>
                <a:cxnLst/>
                <a:rect l="l" t="t" r="r" b="b"/>
                <a:pathLst>
                  <a:path w="74930" h="671829">
                    <a:moveTo>
                      <a:pt x="0" y="671322"/>
                    </a:moveTo>
                    <a:lnTo>
                      <a:pt x="74675" y="671322"/>
                    </a:lnTo>
                    <a:lnTo>
                      <a:pt x="74675" y="0"/>
                    </a:lnTo>
                    <a:lnTo>
                      <a:pt x="0" y="0"/>
                    </a:lnTo>
                    <a:lnTo>
                      <a:pt x="0" y="671322"/>
                    </a:lnTo>
                    <a:close/>
                  </a:path>
                </a:pathLst>
              </a:custGeom>
              <a:solidFill>
                <a:srgbClr val="01FF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7" name="object 374">
                <a:extLst>
                  <a:ext uri="{FF2B5EF4-FFF2-40B4-BE49-F238E27FC236}">
                    <a16:creationId xmlns:a16="http://schemas.microsoft.com/office/drawing/2014/main" id="{4269483E-18A6-3CDE-99C1-EA8030777E8C}"/>
                  </a:ext>
                </a:extLst>
              </p:cNvPr>
              <p:cNvSpPr/>
              <p:nvPr/>
            </p:nvSpPr>
            <p:spPr>
              <a:xfrm>
                <a:off x="1921141" y="3553078"/>
                <a:ext cx="74930" cy="2106295"/>
              </a:xfrm>
              <a:custGeom>
                <a:avLst/>
                <a:gdLst/>
                <a:ahLst/>
                <a:cxnLst/>
                <a:rect l="l" t="t" r="r" b="b"/>
                <a:pathLst>
                  <a:path w="74930" h="2106295">
                    <a:moveTo>
                      <a:pt x="0" y="0"/>
                    </a:moveTo>
                    <a:lnTo>
                      <a:pt x="0" y="2106168"/>
                    </a:lnTo>
                    <a:lnTo>
                      <a:pt x="74675" y="2106168"/>
                    </a:lnTo>
                    <a:lnTo>
                      <a:pt x="74675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8" name="object 375">
                <a:extLst>
                  <a:ext uri="{FF2B5EF4-FFF2-40B4-BE49-F238E27FC236}">
                    <a16:creationId xmlns:a16="http://schemas.microsoft.com/office/drawing/2014/main" id="{AC169824-7731-8B58-F08E-589ABB1A899F}"/>
                  </a:ext>
                </a:extLst>
              </p:cNvPr>
              <p:cNvSpPr/>
              <p:nvPr/>
            </p:nvSpPr>
            <p:spPr>
              <a:xfrm>
                <a:off x="1920379" y="4223638"/>
                <a:ext cx="74930" cy="1435735"/>
              </a:xfrm>
              <a:custGeom>
                <a:avLst/>
                <a:gdLst/>
                <a:ahLst/>
                <a:cxnLst/>
                <a:rect l="l" t="t" r="r" b="b"/>
                <a:pathLst>
                  <a:path w="74930" h="1435735">
                    <a:moveTo>
                      <a:pt x="74675" y="1435608"/>
                    </a:moveTo>
                    <a:lnTo>
                      <a:pt x="74675" y="0"/>
                    </a:lnTo>
                    <a:lnTo>
                      <a:pt x="0" y="0"/>
                    </a:lnTo>
                    <a:lnTo>
                      <a:pt x="0" y="1435608"/>
                    </a:lnTo>
                    <a:lnTo>
                      <a:pt x="74675" y="1435608"/>
                    </a:lnTo>
                    <a:close/>
                  </a:path>
                </a:pathLst>
              </a:custGeom>
              <a:solidFill>
                <a:srgbClr val="0180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9" name="object 376">
                <a:extLst>
                  <a:ext uri="{FF2B5EF4-FFF2-40B4-BE49-F238E27FC236}">
                    <a16:creationId xmlns:a16="http://schemas.microsoft.com/office/drawing/2014/main" id="{957D84E4-AA62-7BD3-0503-276D39529DFB}"/>
                  </a:ext>
                </a:extLst>
              </p:cNvPr>
              <p:cNvSpPr/>
              <p:nvPr/>
            </p:nvSpPr>
            <p:spPr>
              <a:xfrm>
                <a:off x="1921141" y="4224400"/>
                <a:ext cx="74930" cy="1435100"/>
              </a:xfrm>
              <a:custGeom>
                <a:avLst/>
                <a:gdLst/>
                <a:ahLst/>
                <a:cxnLst/>
                <a:rect l="l" t="t" r="r" b="b"/>
                <a:pathLst>
                  <a:path w="74930" h="1435100">
                    <a:moveTo>
                      <a:pt x="0" y="0"/>
                    </a:moveTo>
                    <a:lnTo>
                      <a:pt x="0" y="1434846"/>
                    </a:lnTo>
                    <a:lnTo>
                      <a:pt x="74675" y="1434846"/>
                    </a:lnTo>
                    <a:lnTo>
                      <a:pt x="74675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0" name="object 377">
                <a:extLst>
                  <a:ext uri="{FF2B5EF4-FFF2-40B4-BE49-F238E27FC236}">
                    <a16:creationId xmlns:a16="http://schemas.microsoft.com/office/drawing/2014/main" id="{32F3288B-6C0F-E1A2-1C6E-5271CD930923}"/>
                  </a:ext>
                </a:extLst>
              </p:cNvPr>
              <p:cNvSpPr/>
              <p:nvPr/>
            </p:nvSpPr>
            <p:spPr>
              <a:xfrm>
                <a:off x="2081161" y="3827398"/>
                <a:ext cx="76200" cy="1831975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1831975">
                    <a:moveTo>
                      <a:pt x="76200" y="1831848"/>
                    </a:moveTo>
                    <a:lnTo>
                      <a:pt x="76200" y="0"/>
                    </a:lnTo>
                    <a:lnTo>
                      <a:pt x="0" y="0"/>
                    </a:lnTo>
                    <a:lnTo>
                      <a:pt x="0" y="1831848"/>
                    </a:lnTo>
                    <a:lnTo>
                      <a:pt x="76200" y="1831848"/>
                    </a:lnTo>
                    <a:close/>
                  </a:path>
                </a:pathLst>
              </a:custGeom>
              <a:solidFill>
                <a:srgbClr val="01FF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1" name="object 378">
                <a:extLst>
                  <a:ext uri="{FF2B5EF4-FFF2-40B4-BE49-F238E27FC236}">
                    <a16:creationId xmlns:a16="http://schemas.microsoft.com/office/drawing/2014/main" id="{7BF99136-10CF-9573-D8C4-85FD4E4F41AA}"/>
                  </a:ext>
                </a:extLst>
              </p:cNvPr>
              <p:cNvSpPr/>
              <p:nvPr/>
            </p:nvSpPr>
            <p:spPr>
              <a:xfrm>
                <a:off x="2081161" y="3827398"/>
                <a:ext cx="76200" cy="1831975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1831975">
                    <a:moveTo>
                      <a:pt x="0" y="0"/>
                    </a:moveTo>
                    <a:lnTo>
                      <a:pt x="0" y="1831848"/>
                    </a:lnTo>
                    <a:lnTo>
                      <a:pt x="76200" y="1831848"/>
                    </a:lnTo>
                    <a:lnTo>
                      <a:pt x="7620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2" name="object 379">
                <a:extLst>
                  <a:ext uri="{FF2B5EF4-FFF2-40B4-BE49-F238E27FC236}">
                    <a16:creationId xmlns:a16="http://schemas.microsoft.com/office/drawing/2014/main" id="{F4D33E37-F55D-56A6-6C9A-CEA11972984E}"/>
                  </a:ext>
                </a:extLst>
              </p:cNvPr>
              <p:cNvSpPr/>
              <p:nvPr/>
            </p:nvSpPr>
            <p:spPr>
              <a:xfrm>
                <a:off x="2082685" y="4551298"/>
                <a:ext cx="76200" cy="1108075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1108075">
                    <a:moveTo>
                      <a:pt x="76200" y="1107948"/>
                    </a:moveTo>
                    <a:lnTo>
                      <a:pt x="76200" y="0"/>
                    </a:lnTo>
                    <a:lnTo>
                      <a:pt x="0" y="0"/>
                    </a:lnTo>
                    <a:lnTo>
                      <a:pt x="0" y="1107948"/>
                    </a:lnTo>
                    <a:lnTo>
                      <a:pt x="76200" y="1107948"/>
                    </a:lnTo>
                    <a:close/>
                  </a:path>
                </a:pathLst>
              </a:custGeom>
              <a:solidFill>
                <a:srgbClr val="0180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3" name="object 380">
                <a:extLst>
                  <a:ext uri="{FF2B5EF4-FFF2-40B4-BE49-F238E27FC236}">
                    <a16:creationId xmlns:a16="http://schemas.microsoft.com/office/drawing/2014/main" id="{B6730839-AE34-B0EA-CC1E-752D988E6695}"/>
                  </a:ext>
                </a:extLst>
              </p:cNvPr>
              <p:cNvSpPr/>
              <p:nvPr/>
            </p:nvSpPr>
            <p:spPr>
              <a:xfrm>
                <a:off x="2082685" y="4551298"/>
                <a:ext cx="76200" cy="1108075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1108075">
                    <a:moveTo>
                      <a:pt x="0" y="0"/>
                    </a:moveTo>
                    <a:lnTo>
                      <a:pt x="0" y="1107948"/>
                    </a:lnTo>
                    <a:lnTo>
                      <a:pt x="76200" y="1107948"/>
                    </a:lnTo>
                    <a:lnTo>
                      <a:pt x="7620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4" name="object 381">
                <a:extLst>
                  <a:ext uri="{FF2B5EF4-FFF2-40B4-BE49-F238E27FC236}">
                    <a16:creationId xmlns:a16="http://schemas.microsoft.com/office/drawing/2014/main" id="{40666195-5E49-9C41-3A61-300675D1241F}"/>
                  </a:ext>
                </a:extLst>
              </p:cNvPr>
              <p:cNvSpPr/>
              <p:nvPr/>
            </p:nvSpPr>
            <p:spPr>
              <a:xfrm>
                <a:off x="2263279" y="3846461"/>
                <a:ext cx="80010" cy="1812925"/>
              </a:xfrm>
              <a:custGeom>
                <a:avLst/>
                <a:gdLst/>
                <a:ahLst/>
                <a:cxnLst/>
                <a:rect l="l" t="t" r="r" b="b"/>
                <a:pathLst>
                  <a:path w="80010" h="1812925">
                    <a:moveTo>
                      <a:pt x="80010" y="1525524"/>
                    </a:moveTo>
                    <a:lnTo>
                      <a:pt x="0" y="1525524"/>
                    </a:lnTo>
                    <a:lnTo>
                      <a:pt x="0" y="1812798"/>
                    </a:lnTo>
                    <a:lnTo>
                      <a:pt x="80010" y="1812798"/>
                    </a:lnTo>
                    <a:lnTo>
                      <a:pt x="80010" y="1525524"/>
                    </a:lnTo>
                    <a:close/>
                  </a:path>
                  <a:path w="80010" h="1812925">
                    <a:moveTo>
                      <a:pt x="80010" y="0"/>
                    </a:moveTo>
                    <a:lnTo>
                      <a:pt x="0" y="0"/>
                    </a:lnTo>
                    <a:lnTo>
                      <a:pt x="0" y="1238250"/>
                    </a:lnTo>
                    <a:lnTo>
                      <a:pt x="80010" y="1238250"/>
                    </a:lnTo>
                    <a:lnTo>
                      <a:pt x="80010" y="0"/>
                    </a:lnTo>
                    <a:close/>
                  </a:path>
                </a:pathLst>
              </a:custGeom>
              <a:solidFill>
                <a:srgbClr val="01FF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5" name="object 382">
                <a:extLst>
                  <a:ext uri="{FF2B5EF4-FFF2-40B4-BE49-F238E27FC236}">
                    <a16:creationId xmlns:a16="http://schemas.microsoft.com/office/drawing/2014/main" id="{BB4DF351-D6F4-F021-C48E-40A06F0A8152}"/>
                  </a:ext>
                </a:extLst>
              </p:cNvPr>
              <p:cNvSpPr/>
              <p:nvPr/>
            </p:nvSpPr>
            <p:spPr>
              <a:xfrm>
                <a:off x="2264041" y="3846448"/>
                <a:ext cx="79375" cy="1812925"/>
              </a:xfrm>
              <a:custGeom>
                <a:avLst/>
                <a:gdLst/>
                <a:ahLst/>
                <a:cxnLst/>
                <a:rect l="l" t="t" r="r" b="b"/>
                <a:pathLst>
                  <a:path w="79375" h="1812925">
                    <a:moveTo>
                      <a:pt x="0" y="0"/>
                    </a:moveTo>
                    <a:lnTo>
                      <a:pt x="0" y="1812798"/>
                    </a:lnTo>
                    <a:lnTo>
                      <a:pt x="79248" y="1812798"/>
                    </a:lnTo>
                    <a:lnTo>
                      <a:pt x="792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6" name="object 383">
                <a:extLst>
                  <a:ext uri="{FF2B5EF4-FFF2-40B4-BE49-F238E27FC236}">
                    <a16:creationId xmlns:a16="http://schemas.microsoft.com/office/drawing/2014/main" id="{D16F56B4-B8CE-7CBA-2550-F2855D4738D5}"/>
                  </a:ext>
                </a:extLst>
              </p:cNvPr>
              <p:cNvSpPr/>
              <p:nvPr/>
            </p:nvSpPr>
            <p:spPr>
              <a:xfrm>
                <a:off x="2264803" y="4750955"/>
                <a:ext cx="80010" cy="908685"/>
              </a:xfrm>
              <a:custGeom>
                <a:avLst/>
                <a:gdLst/>
                <a:ahLst/>
                <a:cxnLst/>
                <a:rect l="l" t="t" r="r" b="b"/>
                <a:pathLst>
                  <a:path w="80010" h="908685">
                    <a:moveTo>
                      <a:pt x="80010" y="621030"/>
                    </a:moveTo>
                    <a:lnTo>
                      <a:pt x="0" y="621030"/>
                    </a:lnTo>
                    <a:lnTo>
                      <a:pt x="0" y="908304"/>
                    </a:lnTo>
                    <a:lnTo>
                      <a:pt x="80010" y="908304"/>
                    </a:lnTo>
                    <a:lnTo>
                      <a:pt x="80010" y="621030"/>
                    </a:lnTo>
                    <a:close/>
                  </a:path>
                  <a:path w="80010" h="908685">
                    <a:moveTo>
                      <a:pt x="80010" y="0"/>
                    </a:moveTo>
                    <a:lnTo>
                      <a:pt x="0" y="0"/>
                    </a:lnTo>
                    <a:lnTo>
                      <a:pt x="0" y="333756"/>
                    </a:lnTo>
                    <a:lnTo>
                      <a:pt x="80010" y="333756"/>
                    </a:lnTo>
                    <a:lnTo>
                      <a:pt x="80010" y="0"/>
                    </a:lnTo>
                    <a:close/>
                  </a:path>
                </a:pathLst>
              </a:custGeom>
              <a:solidFill>
                <a:srgbClr val="0180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7" name="object 384">
                <a:extLst>
                  <a:ext uri="{FF2B5EF4-FFF2-40B4-BE49-F238E27FC236}">
                    <a16:creationId xmlns:a16="http://schemas.microsoft.com/office/drawing/2014/main" id="{52A7AE76-7581-865D-06A9-6940748113FA}"/>
                  </a:ext>
                </a:extLst>
              </p:cNvPr>
              <p:cNvSpPr/>
              <p:nvPr/>
            </p:nvSpPr>
            <p:spPr>
              <a:xfrm>
                <a:off x="2265565" y="4750942"/>
                <a:ext cx="79375" cy="908685"/>
              </a:xfrm>
              <a:custGeom>
                <a:avLst/>
                <a:gdLst/>
                <a:ahLst/>
                <a:cxnLst/>
                <a:rect l="l" t="t" r="r" b="b"/>
                <a:pathLst>
                  <a:path w="79375" h="908685">
                    <a:moveTo>
                      <a:pt x="0" y="0"/>
                    </a:moveTo>
                    <a:lnTo>
                      <a:pt x="0" y="908303"/>
                    </a:lnTo>
                    <a:lnTo>
                      <a:pt x="79248" y="908303"/>
                    </a:lnTo>
                    <a:lnTo>
                      <a:pt x="792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8" name="object 385">
                <a:extLst>
                  <a:ext uri="{FF2B5EF4-FFF2-40B4-BE49-F238E27FC236}">
                    <a16:creationId xmlns:a16="http://schemas.microsoft.com/office/drawing/2014/main" id="{32080454-0F99-9572-BF18-395780F85873}"/>
                  </a:ext>
                </a:extLst>
              </p:cNvPr>
              <p:cNvSpPr/>
              <p:nvPr/>
            </p:nvSpPr>
            <p:spPr>
              <a:xfrm>
                <a:off x="3011563" y="3874642"/>
                <a:ext cx="81280" cy="1519555"/>
              </a:xfrm>
              <a:custGeom>
                <a:avLst/>
                <a:gdLst/>
                <a:ahLst/>
                <a:cxnLst/>
                <a:rect l="l" t="t" r="r" b="b"/>
                <a:pathLst>
                  <a:path w="81280" h="1519554">
                    <a:moveTo>
                      <a:pt x="0" y="1519427"/>
                    </a:moveTo>
                    <a:lnTo>
                      <a:pt x="80772" y="1519427"/>
                    </a:lnTo>
                    <a:lnTo>
                      <a:pt x="80772" y="0"/>
                    </a:lnTo>
                    <a:lnTo>
                      <a:pt x="0" y="0"/>
                    </a:lnTo>
                    <a:lnTo>
                      <a:pt x="0" y="1519427"/>
                    </a:lnTo>
                    <a:close/>
                  </a:path>
                </a:pathLst>
              </a:custGeom>
              <a:solidFill>
                <a:srgbClr val="01FF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9" name="object 386">
                <a:extLst>
                  <a:ext uri="{FF2B5EF4-FFF2-40B4-BE49-F238E27FC236}">
                    <a16:creationId xmlns:a16="http://schemas.microsoft.com/office/drawing/2014/main" id="{AB8667FA-5A07-5475-5CE4-C3EB3D5A045A}"/>
                  </a:ext>
                </a:extLst>
              </p:cNvPr>
              <p:cNvSpPr/>
              <p:nvPr/>
            </p:nvSpPr>
            <p:spPr>
              <a:xfrm>
                <a:off x="3011563" y="3874642"/>
                <a:ext cx="81280" cy="1784985"/>
              </a:xfrm>
              <a:custGeom>
                <a:avLst/>
                <a:gdLst/>
                <a:ahLst/>
                <a:cxnLst/>
                <a:rect l="l" t="t" r="r" b="b"/>
                <a:pathLst>
                  <a:path w="81280" h="1784985">
                    <a:moveTo>
                      <a:pt x="0" y="0"/>
                    </a:moveTo>
                    <a:lnTo>
                      <a:pt x="0" y="1784604"/>
                    </a:lnTo>
                    <a:lnTo>
                      <a:pt x="80772" y="1784604"/>
                    </a:lnTo>
                    <a:lnTo>
                      <a:pt x="8077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0" name="object 387">
                <a:extLst>
                  <a:ext uri="{FF2B5EF4-FFF2-40B4-BE49-F238E27FC236}">
                    <a16:creationId xmlns:a16="http://schemas.microsoft.com/office/drawing/2014/main" id="{A4B3979A-DA90-74E4-3F4E-9332843B5A0B}"/>
                  </a:ext>
                </a:extLst>
              </p:cNvPr>
              <p:cNvSpPr/>
              <p:nvPr/>
            </p:nvSpPr>
            <p:spPr>
              <a:xfrm>
                <a:off x="3011563" y="5394070"/>
                <a:ext cx="81280" cy="265430"/>
              </a:xfrm>
              <a:custGeom>
                <a:avLst/>
                <a:gdLst/>
                <a:ahLst/>
                <a:cxnLst/>
                <a:rect l="l" t="t" r="r" b="b"/>
                <a:pathLst>
                  <a:path w="81280" h="265429">
                    <a:moveTo>
                      <a:pt x="80772" y="265175"/>
                    </a:moveTo>
                    <a:lnTo>
                      <a:pt x="80772" y="0"/>
                    </a:lnTo>
                    <a:lnTo>
                      <a:pt x="0" y="0"/>
                    </a:lnTo>
                    <a:lnTo>
                      <a:pt x="0" y="265175"/>
                    </a:lnTo>
                    <a:lnTo>
                      <a:pt x="80772" y="265175"/>
                    </a:lnTo>
                    <a:close/>
                  </a:path>
                </a:pathLst>
              </a:custGeom>
              <a:solidFill>
                <a:srgbClr val="0180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1" name="object 388">
                <a:extLst>
                  <a:ext uri="{FF2B5EF4-FFF2-40B4-BE49-F238E27FC236}">
                    <a16:creationId xmlns:a16="http://schemas.microsoft.com/office/drawing/2014/main" id="{BC136340-8C67-17AB-A706-39502C609E3A}"/>
                  </a:ext>
                </a:extLst>
              </p:cNvPr>
              <p:cNvSpPr/>
              <p:nvPr/>
            </p:nvSpPr>
            <p:spPr>
              <a:xfrm>
                <a:off x="3011563" y="5394070"/>
                <a:ext cx="81280" cy="265430"/>
              </a:xfrm>
              <a:custGeom>
                <a:avLst/>
                <a:gdLst/>
                <a:ahLst/>
                <a:cxnLst/>
                <a:rect l="l" t="t" r="r" b="b"/>
                <a:pathLst>
                  <a:path w="81280" h="265429">
                    <a:moveTo>
                      <a:pt x="0" y="0"/>
                    </a:moveTo>
                    <a:lnTo>
                      <a:pt x="0" y="265175"/>
                    </a:lnTo>
                    <a:lnTo>
                      <a:pt x="80772" y="265175"/>
                    </a:lnTo>
                    <a:lnTo>
                      <a:pt x="8077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2" name="object 389">
                <a:extLst>
                  <a:ext uri="{FF2B5EF4-FFF2-40B4-BE49-F238E27FC236}">
                    <a16:creationId xmlns:a16="http://schemas.microsoft.com/office/drawing/2014/main" id="{120AACDC-3C32-F68E-62C5-152721CBAF28}"/>
                  </a:ext>
                </a:extLst>
              </p:cNvPr>
              <p:cNvSpPr/>
              <p:nvPr/>
            </p:nvSpPr>
            <p:spPr>
              <a:xfrm>
                <a:off x="3168535" y="3411346"/>
                <a:ext cx="79375" cy="2247900"/>
              </a:xfrm>
              <a:custGeom>
                <a:avLst/>
                <a:gdLst/>
                <a:ahLst/>
                <a:cxnLst/>
                <a:rect l="l" t="t" r="r" b="b"/>
                <a:pathLst>
                  <a:path w="79375" h="2247900">
                    <a:moveTo>
                      <a:pt x="79248" y="2247900"/>
                    </a:moveTo>
                    <a:lnTo>
                      <a:pt x="79248" y="0"/>
                    </a:lnTo>
                    <a:lnTo>
                      <a:pt x="0" y="0"/>
                    </a:lnTo>
                    <a:lnTo>
                      <a:pt x="0" y="2247900"/>
                    </a:lnTo>
                    <a:lnTo>
                      <a:pt x="79248" y="2247900"/>
                    </a:lnTo>
                    <a:close/>
                  </a:path>
                </a:pathLst>
              </a:custGeom>
              <a:solidFill>
                <a:srgbClr val="01FF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3" name="object 390">
                <a:extLst>
                  <a:ext uri="{FF2B5EF4-FFF2-40B4-BE49-F238E27FC236}">
                    <a16:creationId xmlns:a16="http://schemas.microsoft.com/office/drawing/2014/main" id="{F589E180-536E-D176-3105-0A6812D7E181}"/>
                  </a:ext>
                </a:extLst>
              </p:cNvPr>
              <p:cNvSpPr/>
              <p:nvPr/>
            </p:nvSpPr>
            <p:spPr>
              <a:xfrm>
                <a:off x="3168535" y="3411346"/>
                <a:ext cx="79375" cy="2247900"/>
              </a:xfrm>
              <a:custGeom>
                <a:avLst/>
                <a:gdLst/>
                <a:ahLst/>
                <a:cxnLst/>
                <a:rect l="l" t="t" r="r" b="b"/>
                <a:pathLst>
                  <a:path w="79375" h="2247900">
                    <a:moveTo>
                      <a:pt x="0" y="0"/>
                    </a:moveTo>
                    <a:lnTo>
                      <a:pt x="0" y="2247900"/>
                    </a:lnTo>
                    <a:lnTo>
                      <a:pt x="79248" y="2247900"/>
                    </a:lnTo>
                    <a:lnTo>
                      <a:pt x="792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4" name="object 391">
                <a:extLst>
                  <a:ext uri="{FF2B5EF4-FFF2-40B4-BE49-F238E27FC236}">
                    <a16:creationId xmlns:a16="http://schemas.microsoft.com/office/drawing/2014/main" id="{0D8CCE1F-3FB3-520B-5FD3-1577F0B9719A}"/>
                  </a:ext>
                </a:extLst>
              </p:cNvPr>
              <p:cNvSpPr/>
              <p:nvPr/>
            </p:nvSpPr>
            <p:spPr>
              <a:xfrm>
                <a:off x="3170059" y="4714366"/>
                <a:ext cx="79375" cy="944880"/>
              </a:xfrm>
              <a:custGeom>
                <a:avLst/>
                <a:gdLst/>
                <a:ahLst/>
                <a:cxnLst/>
                <a:rect l="l" t="t" r="r" b="b"/>
                <a:pathLst>
                  <a:path w="79375" h="944879">
                    <a:moveTo>
                      <a:pt x="79248" y="944880"/>
                    </a:moveTo>
                    <a:lnTo>
                      <a:pt x="79248" y="0"/>
                    </a:lnTo>
                    <a:lnTo>
                      <a:pt x="0" y="0"/>
                    </a:lnTo>
                    <a:lnTo>
                      <a:pt x="0" y="944880"/>
                    </a:lnTo>
                    <a:lnTo>
                      <a:pt x="79248" y="944880"/>
                    </a:lnTo>
                    <a:close/>
                  </a:path>
                </a:pathLst>
              </a:custGeom>
              <a:solidFill>
                <a:srgbClr val="0180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5" name="object 392">
                <a:extLst>
                  <a:ext uri="{FF2B5EF4-FFF2-40B4-BE49-F238E27FC236}">
                    <a16:creationId xmlns:a16="http://schemas.microsoft.com/office/drawing/2014/main" id="{31085AF8-0627-F064-CC4F-230396032898}"/>
                  </a:ext>
                </a:extLst>
              </p:cNvPr>
              <p:cNvSpPr/>
              <p:nvPr/>
            </p:nvSpPr>
            <p:spPr>
              <a:xfrm>
                <a:off x="3170059" y="4715128"/>
                <a:ext cx="80010" cy="944244"/>
              </a:xfrm>
              <a:custGeom>
                <a:avLst/>
                <a:gdLst/>
                <a:ahLst/>
                <a:cxnLst/>
                <a:rect l="l" t="t" r="r" b="b"/>
                <a:pathLst>
                  <a:path w="80010" h="944245">
                    <a:moveTo>
                      <a:pt x="0" y="0"/>
                    </a:moveTo>
                    <a:lnTo>
                      <a:pt x="0" y="944118"/>
                    </a:lnTo>
                    <a:lnTo>
                      <a:pt x="80010" y="944118"/>
                    </a:lnTo>
                    <a:lnTo>
                      <a:pt x="8001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6" name="object 393">
                <a:extLst>
                  <a:ext uri="{FF2B5EF4-FFF2-40B4-BE49-F238E27FC236}">
                    <a16:creationId xmlns:a16="http://schemas.microsoft.com/office/drawing/2014/main" id="{F3157272-828F-D3D0-671D-1DF21DBEA165}"/>
                  </a:ext>
                </a:extLst>
              </p:cNvPr>
              <p:cNvSpPr/>
              <p:nvPr/>
            </p:nvSpPr>
            <p:spPr>
              <a:xfrm>
                <a:off x="3328555" y="3371722"/>
                <a:ext cx="74930" cy="2287905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2287904">
                    <a:moveTo>
                      <a:pt x="74676" y="2287524"/>
                    </a:moveTo>
                    <a:lnTo>
                      <a:pt x="74675" y="0"/>
                    </a:lnTo>
                    <a:lnTo>
                      <a:pt x="0" y="0"/>
                    </a:lnTo>
                    <a:lnTo>
                      <a:pt x="0" y="2287524"/>
                    </a:lnTo>
                    <a:lnTo>
                      <a:pt x="74676" y="2287524"/>
                    </a:lnTo>
                    <a:close/>
                  </a:path>
                </a:pathLst>
              </a:custGeom>
              <a:solidFill>
                <a:srgbClr val="01FF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7" name="object 394">
                <a:extLst>
                  <a:ext uri="{FF2B5EF4-FFF2-40B4-BE49-F238E27FC236}">
                    <a16:creationId xmlns:a16="http://schemas.microsoft.com/office/drawing/2014/main" id="{33C2616C-6B3C-635E-88F2-961ADB5F58FE}"/>
                  </a:ext>
                </a:extLst>
              </p:cNvPr>
              <p:cNvSpPr/>
              <p:nvPr/>
            </p:nvSpPr>
            <p:spPr>
              <a:xfrm>
                <a:off x="3329317" y="3371722"/>
                <a:ext cx="74930" cy="2287905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2287904">
                    <a:moveTo>
                      <a:pt x="0" y="0"/>
                    </a:moveTo>
                    <a:lnTo>
                      <a:pt x="0" y="2287524"/>
                    </a:lnTo>
                    <a:lnTo>
                      <a:pt x="74676" y="2287524"/>
                    </a:lnTo>
                    <a:lnTo>
                      <a:pt x="74675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8" name="object 395">
                <a:extLst>
                  <a:ext uri="{FF2B5EF4-FFF2-40B4-BE49-F238E27FC236}">
                    <a16:creationId xmlns:a16="http://schemas.microsoft.com/office/drawing/2014/main" id="{95B1C250-E04F-E4E3-6D72-3D0F90FF50B1}"/>
                  </a:ext>
                </a:extLst>
              </p:cNvPr>
              <p:cNvSpPr/>
              <p:nvPr/>
            </p:nvSpPr>
            <p:spPr>
              <a:xfrm>
                <a:off x="3330079" y="3870070"/>
                <a:ext cx="74930" cy="1789430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1789429">
                    <a:moveTo>
                      <a:pt x="74676" y="1789176"/>
                    </a:moveTo>
                    <a:lnTo>
                      <a:pt x="74675" y="0"/>
                    </a:lnTo>
                    <a:lnTo>
                      <a:pt x="0" y="0"/>
                    </a:lnTo>
                    <a:lnTo>
                      <a:pt x="0" y="1789176"/>
                    </a:lnTo>
                    <a:lnTo>
                      <a:pt x="74676" y="1789176"/>
                    </a:lnTo>
                    <a:close/>
                  </a:path>
                </a:pathLst>
              </a:custGeom>
              <a:solidFill>
                <a:srgbClr val="0180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9" name="object 396">
                <a:extLst>
                  <a:ext uri="{FF2B5EF4-FFF2-40B4-BE49-F238E27FC236}">
                    <a16:creationId xmlns:a16="http://schemas.microsoft.com/office/drawing/2014/main" id="{C35CAAFA-5C30-D078-4028-EF68C8F36553}"/>
                  </a:ext>
                </a:extLst>
              </p:cNvPr>
              <p:cNvSpPr/>
              <p:nvPr/>
            </p:nvSpPr>
            <p:spPr>
              <a:xfrm>
                <a:off x="3330841" y="3870070"/>
                <a:ext cx="74930" cy="1789430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1789429">
                    <a:moveTo>
                      <a:pt x="0" y="0"/>
                    </a:moveTo>
                    <a:lnTo>
                      <a:pt x="0" y="1789176"/>
                    </a:lnTo>
                    <a:lnTo>
                      <a:pt x="74676" y="1789176"/>
                    </a:lnTo>
                    <a:lnTo>
                      <a:pt x="74675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0" name="object 397">
                <a:extLst>
                  <a:ext uri="{FF2B5EF4-FFF2-40B4-BE49-F238E27FC236}">
                    <a16:creationId xmlns:a16="http://schemas.microsoft.com/office/drawing/2014/main" id="{97A46FE4-A016-1B39-BFFD-EA2DDB9C6935}"/>
                  </a:ext>
                </a:extLst>
              </p:cNvPr>
              <p:cNvSpPr/>
              <p:nvPr/>
            </p:nvSpPr>
            <p:spPr>
              <a:xfrm>
                <a:off x="3480955" y="3460114"/>
                <a:ext cx="74930" cy="2199640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2199640">
                    <a:moveTo>
                      <a:pt x="74676" y="2199132"/>
                    </a:moveTo>
                    <a:lnTo>
                      <a:pt x="74675" y="0"/>
                    </a:lnTo>
                    <a:lnTo>
                      <a:pt x="0" y="0"/>
                    </a:lnTo>
                    <a:lnTo>
                      <a:pt x="0" y="2199132"/>
                    </a:lnTo>
                    <a:lnTo>
                      <a:pt x="74676" y="2199132"/>
                    </a:lnTo>
                    <a:close/>
                  </a:path>
                </a:pathLst>
              </a:custGeom>
              <a:solidFill>
                <a:srgbClr val="01FF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1" name="object 398">
                <a:extLst>
                  <a:ext uri="{FF2B5EF4-FFF2-40B4-BE49-F238E27FC236}">
                    <a16:creationId xmlns:a16="http://schemas.microsoft.com/office/drawing/2014/main" id="{073AE5E3-09C6-EEB2-8266-86F22126E884}"/>
                  </a:ext>
                </a:extLst>
              </p:cNvPr>
              <p:cNvSpPr/>
              <p:nvPr/>
            </p:nvSpPr>
            <p:spPr>
              <a:xfrm>
                <a:off x="3481717" y="3460876"/>
                <a:ext cx="74930" cy="2198370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2198370">
                    <a:moveTo>
                      <a:pt x="0" y="0"/>
                    </a:moveTo>
                    <a:lnTo>
                      <a:pt x="0" y="2198370"/>
                    </a:lnTo>
                    <a:lnTo>
                      <a:pt x="74676" y="2198370"/>
                    </a:lnTo>
                    <a:lnTo>
                      <a:pt x="74675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2" name="object 399">
                <a:extLst>
                  <a:ext uri="{FF2B5EF4-FFF2-40B4-BE49-F238E27FC236}">
                    <a16:creationId xmlns:a16="http://schemas.microsoft.com/office/drawing/2014/main" id="{9CFF46BD-7BEB-2C35-4180-09DF4ED5579C}"/>
                  </a:ext>
                </a:extLst>
              </p:cNvPr>
              <p:cNvSpPr/>
              <p:nvPr/>
            </p:nvSpPr>
            <p:spPr>
              <a:xfrm>
                <a:off x="3482479" y="4184014"/>
                <a:ext cx="74930" cy="1475740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1475739">
                    <a:moveTo>
                      <a:pt x="74676" y="1475232"/>
                    </a:moveTo>
                    <a:lnTo>
                      <a:pt x="74675" y="0"/>
                    </a:lnTo>
                    <a:lnTo>
                      <a:pt x="0" y="0"/>
                    </a:lnTo>
                    <a:lnTo>
                      <a:pt x="0" y="1475232"/>
                    </a:lnTo>
                    <a:lnTo>
                      <a:pt x="74676" y="1475232"/>
                    </a:lnTo>
                    <a:close/>
                  </a:path>
                </a:pathLst>
              </a:custGeom>
              <a:solidFill>
                <a:srgbClr val="0180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3" name="object 400">
                <a:extLst>
                  <a:ext uri="{FF2B5EF4-FFF2-40B4-BE49-F238E27FC236}">
                    <a16:creationId xmlns:a16="http://schemas.microsoft.com/office/drawing/2014/main" id="{9CFB0AFB-5BD4-E9B5-A431-6C68AE903E0B}"/>
                  </a:ext>
                </a:extLst>
              </p:cNvPr>
              <p:cNvSpPr/>
              <p:nvPr/>
            </p:nvSpPr>
            <p:spPr>
              <a:xfrm>
                <a:off x="3483241" y="4184776"/>
                <a:ext cx="74930" cy="1474470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1474470">
                    <a:moveTo>
                      <a:pt x="0" y="0"/>
                    </a:moveTo>
                    <a:lnTo>
                      <a:pt x="0" y="1474470"/>
                    </a:lnTo>
                    <a:lnTo>
                      <a:pt x="74676" y="1474470"/>
                    </a:lnTo>
                    <a:lnTo>
                      <a:pt x="74675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4" name="object 401">
                <a:extLst>
                  <a:ext uri="{FF2B5EF4-FFF2-40B4-BE49-F238E27FC236}">
                    <a16:creationId xmlns:a16="http://schemas.microsoft.com/office/drawing/2014/main" id="{65488343-0EDA-064C-3380-42291D00B9ED}"/>
                  </a:ext>
                </a:extLst>
              </p:cNvPr>
              <p:cNvSpPr/>
              <p:nvPr/>
            </p:nvSpPr>
            <p:spPr>
              <a:xfrm>
                <a:off x="3792613" y="3741292"/>
                <a:ext cx="74930" cy="1779270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1779270">
                    <a:moveTo>
                      <a:pt x="0" y="1779270"/>
                    </a:moveTo>
                    <a:lnTo>
                      <a:pt x="74676" y="1779270"/>
                    </a:lnTo>
                    <a:lnTo>
                      <a:pt x="74676" y="0"/>
                    </a:lnTo>
                    <a:lnTo>
                      <a:pt x="0" y="0"/>
                    </a:lnTo>
                    <a:lnTo>
                      <a:pt x="0" y="1779270"/>
                    </a:lnTo>
                    <a:close/>
                  </a:path>
                </a:pathLst>
              </a:custGeom>
              <a:solidFill>
                <a:srgbClr val="01FF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5" name="object 402">
                <a:extLst>
                  <a:ext uri="{FF2B5EF4-FFF2-40B4-BE49-F238E27FC236}">
                    <a16:creationId xmlns:a16="http://schemas.microsoft.com/office/drawing/2014/main" id="{BE0D7C73-5E80-1552-F606-FA9A6186B767}"/>
                  </a:ext>
                </a:extLst>
              </p:cNvPr>
              <p:cNvSpPr/>
              <p:nvPr/>
            </p:nvSpPr>
            <p:spPr>
              <a:xfrm>
                <a:off x="3792613" y="3741292"/>
                <a:ext cx="74930" cy="1918335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1918335">
                    <a:moveTo>
                      <a:pt x="0" y="0"/>
                    </a:moveTo>
                    <a:lnTo>
                      <a:pt x="0" y="1917954"/>
                    </a:lnTo>
                    <a:lnTo>
                      <a:pt x="74676" y="1917954"/>
                    </a:lnTo>
                    <a:lnTo>
                      <a:pt x="74675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6" name="object 403">
                <a:extLst>
                  <a:ext uri="{FF2B5EF4-FFF2-40B4-BE49-F238E27FC236}">
                    <a16:creationId xmlns:a16="http://schemas.microsoft.com/office/drawing/2014/main" id="{33754B1F-97B4-2137-9AEC-5E86B4C1CB99}"/>
                  </a:ext>
                </a:extLst>
              </p:cNvPr>
              <p:cNvSpPr/>
              <p:nvPr/>
            </p:nvSpPr>
            <p:spPr>
              <a:xfrm>
                <a:off x="3792613" y="5520563"/>
                <a:ext cx="74930" cy="139065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139064">
                    <a:moveTo>
                      <a:pt x="74676" y="138684"/>
                    </a:moveTo>
                    <a:lnTo>
                      <a:pt x="74675" y="0"/>
                    </a:lnTo>
                    <a:lnTo>
                      <a:pt x="0" y="0"/>
                    </a:lnTo>
                    <a:lnTo>
                      <a:pt x="0" y="138684"/>
                    </a:lnTo>
                    <a:lnTo>
                      <a:pt x="74676" y="138684"/>
                    </a:lnTo>
                    <a:close/>
                  </a:path>
                </a:pathLst>
              </a:custGeom>
              <a:solidFill>
                <a:srgbClr val="0180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7" name="object 404">
                <a:extLst>
                  <a:ext uri="{FF2B5EF4-FFF2-40B4-BE49-F238E27FC236}">
                    <a16:creationId xmlns:a16="http://schemas.microsoft.com/office/drawing/2014/main" id="{64FA2DF7-7599-977B-BB28-E496154CFEDA}"/>
                  </a:ext>
                </a:extLst>
              </p:cNvPr>
              <p:cNvSpPr/>
              <p:nvPr/>
            </p:nvSpPr>
            <p:spPr>
              <a:xfrm>
                <a:off x="3792613" y="5521325"/>
                <a:ext cx="74930" cy="138430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138429">
                    <a:moveTo>
                      <a:pt x="0" y="0"/>
                    </a:moveTo>
                    <a:lnTo>
                      <a:pt x="0" y="137922"/>
                    </a:lnTo>
                    <a:lnTo>
                      <a:pt x="74676" y="137922"/>
                    </a:lnTo>
                    <a:lnTo>
                      <a:pt x="74675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8" name="object 405">
                <a:extLst>
                  <a:ext uri="{FF2B5EF4-FFF2-40B4-BE49-F238E27FC236}">
                    <a16:creationId xmlns:a16="http://schemas.microsoft.com/office/drawing/2014/main" id="{C89CE432-2352-4F5D-FF9C-ED5C0FF95CF0}"/>
                  </a:ext>
                </a:extLst>
              </p:cNvPr>
              <p:cNvSpPr/>
              <p:nvPr/>
            </p:nvSpPr>
            <p:spPr>
              <a:xfrm>
                <a:off x="3948061" y="3468496"/>
                <a:ext cx="74930" cy="2190750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2190750">
                    <a:moveTo>
                      <a:pt x="74676" y="2190750"/>
                    </a:moveTo>
                    <a:lnTo>
                      <a:pt x="74675" y="0"/>
                    </a:lnTo>
                    <a:lnTo>
                      <a:pt x="0" y="0"/>
                    </a:lnTo>
                    <a:lnTo>
                      <a:pt x="0" y="2190750"/>
                    </a:lnTo>
                    <a:lnTo>
                      <a:pt x="74676" y="2190750"/>
                    </a:lnTo>
                    <a:close/>
                  </a:path>
                </a:pathLst>
              </a:custGeom>
              <a:solidFill>
                <a:srgbClr val="01FF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09" name="object 406">
                <a:extLst>
                  <a:ext uri="{FF2B5EF4-FFF2-40B4-BE49-F238E27FC236}">
                    <a16:creationId xmlns:a16="http://schemas.microsoft.com/office/drawing/2014/main" id="{98459615-B5D6-985D-C5C8-BCD4AAD0B7EE}"/>
                  </a:ext>
                </a:extLst>
              </p:cNvPr>
              <p:cNvSpPr/>
              <p:nvPr/>
            </p:nvSpPr>
            <p:spPr>
              <a:xfrm>
                <a:off x="3948061" y="3468496"/>
                <a:ext cx="74930" cy="2190750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2190750">
                    <a:moveTo>
                      <a:pt x="0" y="0"/>
                    </a:moveTo>
                    <a:lnTo>
                      <a:pt x="0" y="2190750"/>
                    </a:lnTo>
                    <a:lnTo>
                      <a:pt x="74676" y="2190750"/>
                    </a:lnTo>
                    <a:lnTo>
                      <a:pt x="74675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0" name="object 407">
                <a:extLst>
                  <a:ext uri="{FF2B5EF4-FFF2-40B4-BE49-F238E27FC236}">
                    <a16:creationId xmlns:a16="http://schemas.microsoft.com/office/drawing/2014/main" id="{BABDD674-D2D9-EEF0-3B4F-82BEE303CE91}"/>
                  </a:ext>
                </a:extLst>
              </p:cNvPr>
              <p:cNvSpPr/>
              <p:nvPr/>
            </p:nvSpPr>
            <p:spPr>
              <a:xfrm>
                <a:off x="3946537" y="4955920"/>
                <a:ext cx="74930" cy="703580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703579">
                    <a:moveTo>
                      <a:pt x="74676" y="703326"/>
                    </a:moveTo>
                    <a:lnTo>
                      <a:pt x="74675" y="0"/>
                    </a:lnTo>
                    <a:lnTo>
                      <a:pt x="0" y="0"/>
                    </a:lnTo>
                    <a:lnTo>
                      <a:pt x="0" y="703326"/>
                    </a:lnTo>
                    <a:lnTo>
                      <a:pt x="74676" y="703326"/>
                    </a:lnTo>
                    <a:close/>
                  </a:path>
                </a:pathLst>
              </a:custGeom>
              <a:solidFill>
                <a:srgbClr val="0180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1" name="object 408">
                <a:extLst>
                  <a:ext uri="{FF2B5EF4-FFF2-40B4-BE49-F238E27FC236}">
                    <a16:creationId xmlns:a16="http://schemas.microsoft.com/office/drawing/2014/main" id="{68EF45E5-7351-2F82-1951-712B49B5D541}"/>
                  </a:ext>
                </a:extLst>
              </p:cNvPr>
              <p:cNvSpPr/>
              <p:nvPr/>
            </p:nvSpPr>
            <p:spPr>
              <a:xfrm>
                <a:off x="3946537" y="4955920"/>
                <a:ext cx="74930" cy="703580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703579">
                    <a:moveTo>
                      <a:pt x="0" y="0"/>
                    </a:moveTo>
                    <a:lnTo>
                      <a:pt x="0" y="703326"/>
                    </a:lnTo>
                    <a:lnTo>
                      <a:pt x="74676" y="703326"/>
                    </a:lnTo>
                    <a:lnTo>
                      <a:pt x="74675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2" name="object 409">
                <a:extLst>
                  <a:ext uri="{FF2B5EF4-FFF2-40B4-BE49-F238E27FC236}">
                    <a16:creationId xmlns:a16="http://schemas.microsoft.com/office/drawing/2014/main" id="{E668D47C-26DE-3A0B-0988-9F72BC094071}"/>
                  </a:ext>
                </a:extLst>
              </p:cNvPr>
              <p:cNvSpPr/>
              <p:nvPr/>
            </p:nvSpPr>
            <p:spPr>
              <a:xfrm>
                <a:off x="4100461" y="3474592"/>
                <a:ext cx="76200" cy="5969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596900">
                    <a:moveTo>
                      <a:pt x="0" y="596646"/>
                    </a:moveTo>
                    <a:lnTo>
                      <a:pt x="76200" y="596646"/>
                    </a:lnTo>
                    <a:lnTo>
                      <a:pt x="76200" y="0"/>
                    </a:lnTo>
                    <a:lnTo>
                      <a:pt x="0" y="0"/>
                    </a:lnTo>
                    <a:lnTo>
                      <a:pt x="0" y="596646"/>
                    </a:lnTo>
                    <a:close/>
                  </a:path>
                </a:pathLst>
              </a:custGeom>
              <a:solidFill>
                <a:srgbClr val="01FF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3" name="object 410">
                <a:extLst>
                  <a:ext uri="{FF2B5EF4-FFF2-40B4-BE49-F238E27FC236}">
                    <a16:creationId xmlns:a16="http://schemas.microsoft.com/office/drawing/2014/main" id="{058F7019-1343-1E74-0E00-EAF29D37C090}"/>
                  </a:ext>
                </a:extLst>
              </p:cNvPr>
              <p:cNvSpPr/>
              <p:nvPr/>
            </p:nvSpPr>
            <p:spPr>
              <a:xfrm>
                <a:off x="4100461" y="3474592"/>
                <a:ext cx="76200" cy="2185035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2185035">
                    <a:moveTo>
                      <a:pt x="0" y="0"/>
                    </a:moveTo>
                    <a:lnTo>
                      <a:pt x="0" y="2184654"/>
                    </a:lnTo>
                    <a:lnTo>
                      <a:pt x="76200" y="2184654"/>
                    </a:lnTo>
                    <a:lnTo>
                      <a:pt x="7620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4" name="object 411">
                <a:extLst>
                  <a:ext uri="{FF2B5EF4-FFF2-40B4-BE49-F238E27FC236}">
                    <a16:creationId xmlns:a16="http://schemas.microsoft.com/office/drawing/2014/main" id="{8CF63F28-AB69-91EE-F6BF-263F74A3DA65}"/>
                  </a:ext>
                </a:extLst>
              </p:cNvPr>
              <p:cNvSpPr/>
              <p:nvPr/>
            </p:nvSpPr>
            <p:spPr>
              <a:xfrm>
                <a:off x="4100461" y="4071238"/>
                <a:ext cx="76200" cy="1588135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1588135">
                    <a:moveTo>
                      <a:pt x="76200" y="1588008"/>
                    </a:moveTo>
                    <a:lnTo>
                      <a:pt x="76200" y="0"/>
                    </a:lnTo>
                    <a:lnTo>
                      <a:pt x="0" y="0"/>
                    </a:lnTo>
                    <a:lnTo>
                      <a:pt x="0" y="1588008"/>
                    </a:lnTo>
                    <a:lnTo>
                      <a:pt x="76200" y="1588008"/>
                    </a:lnTo>
                    <a:close/>
                  </a:path>
                </a:pathLst>
              </a:custGeom>
              <a:solidFill>
                <a:srgbClr val="0180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5" name="object 412">
                <a:extLst>
                  <a:ext uri="{FF2B5EF4-FFF2-40B4-BE49-F238E27FC236}">
                    <a16:creationId xmlns:a16="http://schemas.microsoft.com/office/drawing/2014/main" id="{45350128-50A2-E89C-150C-6805AEF3095E}"/>
                  </a:ext>
                </a:extLst>
              </p:cNvPr>
              <p:cNvSpPr/>
              <p:nvPr/>
            </p:nvSpPr>
            <p:spPr>
              <a:xfrm>
                <a:off x="4100461" y="4072000"/>
                <a:ext cx="76200" cy="15875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1587500">
                    <a:moveTo>
                      <a:pt x="0" y="0"/>
                    </a:moveTo>
                    <a:lnTo>
                      <a:pt x="0" y="1587246"/>
                    </a:lnTo>
                    <a:lnTo>
                      <a:pt x="76200" y="1587246"/>
                    </a:lnTo>
                    <a:lnTo>
                      <a:pt x="76200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6" name="object 413">
                <a:extLst>
                  <a:ext uri="{FF2B5EF4-FFF2-40B4-BE49-F238E27FC236}">
                    <a16:creationId xmlns:a16="http://schemas.microsoft.com/office/drawing/2014/main" id="{41FB750A-A685-B82F-2518-B12885A68826}"/>
                  </a:ext>
                </a:extLst>
              </p:cNvPr>
              <p:cNvSpPr/>
              <p:nvPr/>
            </p:nvSpPr>
            <p:spPr>
              <a:xfrm>
                <a:off x="4258957" y="3524122"/>
                <a:ext cx="74930" cy="1115695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1115695">
                    <a:moveTo>
                      <a:pt x="0" y="1115567"/>
                    </a:moveTo>
                    <a:lnTo>
                      <a:pt x="74676" y="1115567"/>
                    </a:lnTo>
                    <a:lnTo>
                      <a:pt x="74676" y="0"/>
                    </a:lnTo>
                    <a:lnTo>
                      <a:pt x="0" y="0"/>
                    </a:lnTo>
                    <a:lnTo>
                      <a:pt x="0" y="1115567"/>
                    </a:lnTo>
                    <a:close/>
                  </a:path>
                </a:pathLst>
              </a:custGeom>
              <a:solidFill>
                <a:srgbClr val="01FF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7" name="object 414">
                <a:extLst>
                  <a:ext uri="{FF2B5EF4-FFF2-40B4-BE49-F238E27FC236}">
                    <a16:creationId xmlns:a16="http://schemas.microsoft.com/office/drawing/2014/main" id="{0951E955-11EA-B21E-134A-4AC29AD8773A}"/>
                  </a:ext>
                </a:extLst>
              </p:cNvPr>
              <p:cNvSpPr/>
              <p:nvPr/>
            </p:nvSpPr>
            <p:spPr>
              <a:xfrm>
                <a:off x="4259719" y="3524122"/>
                <a:ext cx="74295" cy="2135505"/>
              </a:xfrm>
              <a:custGeom>
                <a:avLst/>
                <a:gdLst/>
                <a:ahLst/>
                <a:cxnLst/>
                <a:rect l="l" t="t" r="r" b="b"/>
                <a:pathLst>
                  <a:path w="74295" h="2135504">
                    <a:moveTo>
                      <a:pt x="0" y="0"/>
                    </a:moveTo>
                    <a:lnTo>
                      <a:pt x="0" y="2135124"/>
                    </a:lnTo>
                    <a:lnTo>
                      <a:pt x="73914" y="2135124"/>
                    </a:lnTo>
                    <a:lnTo>
                      <a:pt x="73913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8" name="object 415">
                <a:extLst>
                  <a:ext uri="{FF2B5EF4-FFF2-40B4-BE49-F238E27FC236}">
                    <a16:creationId xmlns:a16="http://schemas.microsoft.com/office/drawing/2014/main" id="{16BB8733-C704-4366-9526-09A268ED1706}"/>
                  </a:ext>
                </a:extLst>
              </p:cNvPr>
              <p:cNvSpPr/>
              <p:nvPr/>
            </p:nvSpPr>
            <p:spPr>
              <a:xfrm>
                <a:off x="4258957" y="4639703"/>
                <a:ext cx="74930" cy="1019810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1019810">
                    <a:moveTo>
                      <a:pt x="74676" y="787908"/>
                    </a:moveTo>
                    <a:lnTo>
                      <a:pt x="0" y="787908"/>
                    </a:lnTo>
                    <a:lnTo>
                      <a:pt x="0" y="1019556"/>
                    </a:lnTo>
                    <a:lnTo>
                      <a:pt x="74676" y="1019556"/>
                    </a:lnTo>
                    <a:lnTo>
                      <a:pt x="74676" y="787908"/>
                    </a:lnTo>
                    <a:close/>
                  </a:path>
                  <a:path w="74929" h="1019810">
                    <a:moveTo>
                      <a:pt x="74676" y="0"/>
                    </a:moveTo>
                    <a:lnTo>
                      <a:pt x="0" y="0"/>
                    </a:lnTo>
                    <a:lnTo>
                      <a:pt x="0" y="498348"/>
                    </a:lnTo>
                    <a:lnTo>
                      <a:pt x="74676" y="498348"/>
                    </a:lnTo>
                    <a:lnTo>
                      <a:pt x="74676" y="0"/>
                    </a:lnTo>
                    <a:close/>
                  </a:path>
                </a:pathLst>
              </a:custGeom>
              <a:solidFill>
                <a:srgbClr val="0180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19" name="object 416">
                <a:extLst>
                  <a:ext uri="{FF2B5EF4-FFF2-40B4-BE49-F238E27FC236}">
                    <a16:creationId xmlns:a16="http://schemas.microsoft.com/office/drawing/2014/main" id="{6C309B50-A33A-7491-08E2-3BB9C3A765A7}"/>
                  </a:ext>
                </a:extLst>
              </p:cNvPr>
              <p:cNvSpPr/>
              <p:nvPr/>
            </p:nvSpPr>
            <p:spPr>
              <a:xfrm>
                <a:off x="4259719" y="4640452"/>
                <a:ext cx="74295" cy="1019175"/>
              </a:xfrm>
              <a:custGeom>
                <a:avLst/>
                <a:gdLst/>
                <a:ahLst/>
                <a:cxnLst/>
                <a:rect l="l" t="t" r="r" b="b"/>
                <a:pathLst>
                  <a:path w="74295" h="1019175">
                    <a:moveTo>
                      <a:pt x="0" y="0"/>
                    </a:moveTo>
                    <a:lnTo>
                      <a:pt x="0" y="1018794"/>
                    </a:lnTo>
                    <a:lnTo>
                      <a:pt x="73914" y="1018794"/>
                    </a:lnTo>
                    <a:lnTo>
                      <a:pt x="73913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0" name="object 417">
                <a:extLst>
                  <a:ext uri="{FF2B5EF4-FFF2-40B4-BE49-F238E27FC236}">
                    <a16:creationId xmlns:a16="http://schemas.microsoft.com/office/drawing/2014/main" id="{AFAAC04C-2130-1718-A914-6765A4CC3594}"/>
                  </a:ext>
                </a:extLst>
              </p:cNvPr>
              <p:cNvSpPr/>
              <p:nvPr/>
            </p:nvSpPr>
            <p:spPr>
              <a:xfrm>
                <a:off x="4412881" y="3412870"/>
                <a:ext cx="81280" cy="786130"/>
              </a:xfrm>
              <a:custGeom>
                <a:avLst/>
                <a:gdLst/>
                <a:ahLst/>
                <a:cxnLst/>
                <a:rect l="l" t="t" r="r" b="b"/>
                <a:pathLst>
                  <a:path w="81279" h="786129">
                    <a:moveTo>
                      <a:pt x="0" y="785622"/>
                    </a:moveTo>
                    <a:lnTo>
                      <a:pt x="80772" y="785622"/>
                    </a:lnTo>
                    <a:lnTo>
                      <a:pt x="80772" y="0"/>
                    </a:lnTo>
                    <a:lnTo>
                      <a:pt x="0" y="0"/>
                    </a:lnTo>
                    <a:lnTo>
                      <a:pt x="0" y="785622"/>
                    </a:lnTo>
                    <a:close/>
                  </a:path>
                </a:pathLst>
              </a:custGeom>
              <a:solidFill>
                <a:srgbClr val="01FF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1" name="object 418">
                <a:extLst>
                  <a:ext uri="{FF2B5EF4-FFF2-40B4-BE49-F238E27FC236}">
                    <a16:creationId xmlns:a16="http://schemas.microsoft.com/office/drawing/2014/main" id="{58658501-4C29-78B4-7C58-3920E8767017}"/>
                  </a:ext>
                </a:extLst>
              </p:cNvPr>
              <p:cNvSpPr/>
              <p:nvPr/>
            </p:nvSpPr>
            <p:spPr>
              <a:xfrm>
                <a:off x="4413643" y="3412870"/>
                <a:ext cx="81280" cy="2246630"/>
              </a:xfrm>
              <a:custGeom>
                <a:avLst/>
                <a:gdLst/>
                <a:ahLst/>
                <a:cxnLst/>
                <a:rect l="l" t="t" r="r" b="b"/>
                <a:pathLst>
                  <a:path w="81279" h="2246629">
                    <a:moveTo>
                      <a:pt x="0" y="0"/>
                    </a:moveTo>
                    <a:lnTo>
                      <a:pt x="0" y="2246376"/>
                    </a:lnTo>
                    <a:lnTo>
                      <a:pt x="80772" y="2246376"/>
                    </a:lnTo>
                    <a:lnTo>
                      <a:pt x="8077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2" name="object 419">
                <a:extLst>
                  <a:ext uri="{FF2B5EF4-FFF2-40B4-BE49-F238E27FC236}">
                    <a16:creationId xmlns:a16="http://schemas.microsoft.com/office/drawing/2014/main" id="{3E51788A-4991-DD19-5ACC-10E952DD1EEF}"/>
                  </a:ext>
                </a:extLst>
              </p:cNvPr>
              <p:cNvSpPr/>
              <p:nvPr/>
            </p:nvSpPr>
            <p:spPr>
              <a:xfrm>
                <a:off x="4412882" y="4198505"/>
                <a:ext cx="81280" cy="1461135"/>
              </a:xfrm>
              <a:custGeom>
                <a:avLst/>
                <a:gdLst/>
                <a:ahLst/>
                <a:cxnLst/>
                <a:rect l="l" t="t" r="r" b="b"/>
                <a:pathLst>
                  <a:path w="81279" h="1461135">
                    <a:moveTo>
                      <a:pt x="80772" y="1229106"/>
                    </a:moveTo>
                    <a:lnTo>
                      <a:pt x="0" y="1229106"/>
                    </a:lnTo>
                    <a:lnTo>
                      <a:pt x="0" y="1460754"/>
                    </a:lnTo>
                    <a:lnTo>
                      <a:pt x="80772" y="1460754"/>
                    </a:lnTo>
                    <a:lnTo>
                      <a:pt x="80772" y="1229106"/>
                    </a:lnTo>
                    <a:close/>
                  </a:path>
                  <a:path w="81279" h="1461135">
                    <a:moveTo>
                      <a:pt x="80772" y="0"/>
                    </a:moveTo>
                    <a:lnTo>
                      <a:pt x="0" y="0"/>
                    </a:lnTo>
                    <a:lnTo>
                      <a:pt x="0" y="939546"/>
                    </a:lnTo>
                    <a:lnTo>
                      <a:pt x="80772" y="939546"/>
                    </a:lnTo>
                    <a:lnTo>
                      <a:pt x="80772" y="0"/>
                    </a:lnTo>
                    <a:close/>
                  </a:path>
                </a:pathLst>
              </a:custGeom>
              <a:solidFill>
                <a:srgbClr val="0180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3" name="object 420">
                <a:extLst>
                  <a:ext uri="{FF2B5EF4-FFF2-40B4-BE49-F238E27FC236}">
                    <a16:creationId xmlns:a16="http://schemas.microsoft.com/office/drawing/2014/main" id="{E96DC3DB-2736-27D1-2522-993944839A17}"/>
                  </a:ext>
                </a:extLst>
              </p:cNvPr>
              <p:cNvSpPr/>
              <p:nvPr/>
            </p:nvSpPr>
            <p:spPr>
              <a:xfrm>
                <a:off x="4413643" y="4198492"/>
                <a:ext cx="81280" cy="1461135"/>
              </a:xfrm>
              <a:custGeom>
                <a:avLst/>
                <a:gdLst/>
                <a:ahLst/>
                <a:cxnLst/>
                <a:rect l="l" t="t" r="r" b="b"/>
                <a:pathLst>
                  <a:path w="81279" h="1461135">
                    <a:moveTo>
                      <a:pt x="0" y="0"/>
                    </a:moveTo>
                    <a:lnTo>
                      <a:pt x="0" y="1460753"/>
                    </a:lnTo>
                    <a:lnTo>
                      <a:pt x="80772" y="1460753"/>
                    </a:lnTo>
                    <a:lnTo>
                      <a:pt x="80772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4" name="object 421">
                <a:extLst>
                  <a:ext uri="{FF2B5EF4-FFF2-40B4-BE49-F238E27FC236}">
                    <a16:creationId xmlns:a16="http://schemas.microsoft.com/office/drawing/2014/main" id="{E267B2B0-EEDC-3E43-9C02-FC9055B48E96}"/>
                  </a:ext>
                </a:extLst>
              </p:cNvPr>
              <p:cNvSpPr/>
              <p:nvPr/>
            </p:nvSpPr>
            <p:spPr>
              <a:xfrm>
                <a:off x="4572139" y="3700157"/>
                <a:ext cx="74295" cy="1959610"/>
              </a:xfrm>
              <a:custGeom>
                <a:avLst/>
                <a:gdLst/>
                <a:ahLst/>
                <a:cxnLst/>
                <a:rect l="l" t="t" r="r" b="b"/>
                <a:pathLst>
                  <a:path w="74295" h="1959610">
                    <a:moveTo>
                      <a:pt x="73914" y="1727454"/>
                    </a:moveTo>
                    <a:lnTo>
                      <a:pt x="0" y="1727454"/>
                    </a:lnTo>
                    <a:lnTo>
                      <a:pt x="0" y="1959102"/>
                    </a:lnTo>
                    <a:lnTo>
                      <a:pt x="73914" y="1959102"/>
                    </a:lnTo>
                    <a:lnTo>
                      <a:pt x="73914" y="1727454"/>
                    </a:lnTo>
                    <a:close/>
                  </a:path>
                  <a:path w="74295" h="1959610">
                    <a:moveTo>
                      <a:pt x="73914" y="0"/>
                    </a:moveTo>
                    <a:lnTo>
                      <a:pt x="0" y="0"/>
                    </a:lnTo>
                    <a:lnTo>
                      <a:pt x="0" y="1437894"/>
                    </a:lnTo>
                    <a:lnTo>
                      <a:pt x="73914" y="1437894"/>
                    </a:lnTo>
                    <a:lnTo>
                      <a:pt x="73914" y="0"/>
                    </a:lnTo>
                    <a:close/>
                  </a:path>
                </a:pathLst>
              </a:custGeom>
              <a:solidFill>
                <a:srgbClr val="01FF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5" name="object 422">
                <a:extLst>
                  <a:ext uri="{FF2B5EF4-FFF2-40B4-BE49-F238E27FC236}">
                    <a16:creationId xmlns:a16="http://schemas.microsoft.com/office/drawing/2014/main" id="{3A2FC7AC-B56A-415A-2B04-F89D5E511763}"/>
                  </a:ext>
                </a:extLst>
              </p:cNvPr>
              <p:cNvSpPr/>
              <p:nvPr/>
            </p:nvSpPr>
            <p:spPr>
              <a:xfrm>
                <a:off x="4572139" y="3700144"/>
                <a:ext cx="74930" cy="1959610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1959610">
                    <a:moveTo>
                      <a:pt x="0" y="0"/>
                    </a:moveTo>
                    <a:lnTo>
                      <a:pt x="0" y="1959102"/>
                    </a:lnTo>
                    <a:lnTo>
                      <a:pt x="74676" y="1959102"/>
                    </a:lnTo>
                    <a:lnTo>
                      <a:pt x="74675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6" name="object 423">
                <a:extLst>
                  <a:ext uri="{FF2B5EF4-FFF2-40B4-BE49-F238E27FC236}">
                    <a16:creationId xmlns:a16="http://schemas.microsoft.com/office/drawing/2014/main" id="{83543DEC-4941-1702-474D-FD0CD45325DD}"/>
                  </a:ext>
                </a:extLst>
              </p:cNvPr>
              <p:cNvSpPr/>
              <p:nvPr/>
            </p:nvSpPr>
            <p:spPr>
              <a:xfrm>
                <a:off x="4573664" y="4741811"/>
                <a:ext cx="74930" cy="917575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917575">
                    <a:moveTo>
                      <a:pt x="74676" y="685800"/>
                    </a:moveTo>
                    <a:lnTo>
                      <a:pt x="0" y="685800"/>
                    </a:lnTo>
                    <a:lnTo>
                      <a:pt x="0" y="917448"/>
                    </a:lnTo>
                    <a:lnTo>
                      <a:pt x="74676" y="917448"/>
                    </a:lnTo>
                    <a:lnTo>
                      <a:pt x="74676" y="685800"/>
                    </a:lnTo>
                    <a:close/>
                  </a:path>
                  <a:path w="74929" h="917575">
                    <a:moveTo>
                      <a:pt x="74676" y="0"/>
                    </a:moveTo>
                    <a:lnTo>
                      <a:pt x="0" y="0"/>
                    </a:lnTo>
                    <a:lnTo>
                      <a:pt x="0" y="396240"/>
                    </a:lnTo>
                    <a:lnTo>
                      <a:pt x="74676" y="396240"/>
                    </a:lnTo>
                    <a:lnTo>
                      <a:pt x="74676" y="0"/>
                    </a:lnTo>
                    <a:close/>
                  </a:path>
                </a:pathLst>
              </a:custGeom>
              <a:solidFill>
                <a:srgbClr val="0180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7" name="object 424">
                <a:extLst>
                  <a:ext uri="{FF2B5EF4-FFF2-40B4-BE49-F238E27FC236}">
                    <a16:creationId xmlns:a16="http://schemas.microsoft.com/office/drawing/2014/main" id="{F5BDF928-8928-97B2-3422-01951F1BD78F}"/>
                  </a:ext>
                </a:extLst>
              </p:cNvPr>
              <p:cNvSpPr/>
              <p:nvPr/>
            </p:nvSpPr>
            <p:spPr>
              <a:xfrm>
                <a:off x="4573663" y="4741798"/>
                <a:ext cx="74930" cy="917575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917575">
                    <a:moveTo>
                      <a:pt x="0" y="0"/>
                    </a:moveTo>
                    <a:lnTo>
                      <a:pt x="0" y="917448"/>
                    </a:lnTo>
                    <a:lnTo>
                      <a:pt x="74676" y="917448"/>
                    </a:lnTo>
                    <a:lnTo>
                      <a:pt x="74675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8" name="object 425">
                <a:extLst>
                  <a:ext uri="{FF2B5EF4-FFF2-40B4-BE49-F238E27FC236}">
                    <a16:creationId xmlns:a16="http://schemas.microsoft.com/office/drawing/2014/main" id="{13E0093F-4A92-2388-8F35-858A9F399BD4}"/>
                  </a:ext>
                </a:extLst>
              </p:cNvPr>
              <p:cNvSpPr/>
              <p:nvPr/>
            </p:nvSpPr>
            <p:spPr>
              <a:xfrm>
                <a:off x="4729111" y="3503548"/>
                <a:ext cx="79375" cy="643890"/>
              </a:xfrm>
              <a:custGeom>
                <a:avLst/>
                <a:gdLst/>
                <a:ahLst/>
                <a:cxnLst/>
                <a:rect l="l" t="t" r="r" b="b"/>
                <a:pathLst>
                  <a:path w="79375" h="643889">
                    <a:moveTo>
                      <a:pt x="0" y="643889"/>
                    </a:moveTo>
                    <a:lnTo>
                      <a:pt x="79248" y="643889"/>
                    </a:lnTo>
                    <a:lnTo>
                      <a:pt x="79248" y="0"/>
                    </a:lnTo>
                    <a:lnTo>
                      <a:pt x="0" y="0"/>
                    </a:lnTo>
                    <a:lnTo>
                      <a:pt x="0" y="643889"/>
                    </a:lnTo>
                    <a:close/>
                  </a:path>
                </a:pathLst>
              </a:custGeom>
              <a:solidFill>
                <a:srgbClr val="01FF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29" name="object 426">
                <a:extLst>
                  <a:ext uri="{FF2B5EF4-FFF2-40B4-BE49-F238E27FC236}">
                    <a16:creationId xmlns:a16="http://schemas.microsoft.com/office/drawing/2014/main" id="{37D0A837-6FC1-D36A-BBA7-7736C6B63947}"/>
                  </a:ext>
                </a:extLst>
              </p:cNvPr>
              <p:cNvSpPr/>
              <p:nvPr/>
            </p:nvSpPr>
            <p:spPr>
              <a:xfrm>
                <a:off x="4729111" y="3503548"/>
                <a:ext cx="79375" cy="2155825"/>
              </a:xfrm>
              <a:custGeom>
                <a:avLst/>
                <a:gdLst/>
                <a:ahLst/>
                <a:cxnLst/>
                <a:rect l="l" t="t" r="r" b="b"/>
                <a:pathLst>
                  <a:path w="79375" h="2155825">
                    <a:moveTo>
                      <a:pt x="0" y="0"/>
                    </a:moveTo>
                    <a:lnTo>
                      <a:pt x="0" y="2155698"/>
                    </a:lnTo>
                    <a:lnTo>
                      <a:pt x="79248" y="2155698"/>
                    </a:lnTo>
                    <a:lnTo>
                      <a:pt x="792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0" name="object 427">
                <a:extLst>
                  <a:ext uri="{FF2B5EF4-FFF2-40B4-BE49-F238E27FC236}">
                    <a16:creationId xmlns:a16="http://schemas.microsoft.com/office/drawing/2014/main" id="{A8E167D3-F9F2-A9AB-2F0E-6B78C9048EBA}"/>
                  </a:ext>
                </a:extLst>
              </p:cNvPr>
              <p:cNvSpPr/>
              <p:nvPr/>
            </p:nvSpPr>
            <p:spPr>
              <a:xfrm>
                <a:off x="4729112" y="4147451"/>
                <a:ext cx="79375" cy="1511935"/>
              </a:xfrm>
              <a:custGeom>
                <a:avLst/>
                <a:gdLst/>
                <a:ahLst/>
                <a:cxnLst/>
                <a:rect l="l" t="t" r="r" b="b"/>
                <a:pathLst>
                  <a:path w="79375" h="1511935">
                    <a:moveTo>
                      <a:pt x="79248" y="1280160"/>
                    </a:moveTo>
                    <a:lnTo>
                      <a:pt x="0" y="1280160"/>
                    </a:lnTo>
                    <a:lnTo>
                      <a:pt x="0" y="1511808"/>
                    </a:lnTo>
                    <a:lnTo>
                      <a:pt x="79248" y="1511808"/>
                    </a:lnTo>
                    <a:lnTo>
                      <a:pt x="79248" y="1280160"/>
                    </a:lnTo>
                    <a:close/>
                  </a:path>
                  <a:path w="79375" h="1511935">
                    <a:moveTo>
                      <a:pt x="79248" y="0"/>
                    </a:moveTo>
                    <a:lnTo>
                      <a:pt x="0" y="0"/>
                    </a:lnTo>
                    <a:lnTo>
                      <a:pt x="0" y="990600"/>
                    </a:lnTo>
                    <a:lnTo>
                      <a:pt x="79248" y="990600"/>
                    </a:lnTo>
                    <a:lnTo>
                      <a:pt x="79248" y="0"/>
                    </a:lnTo>
                    <a:close/>
                  </a:path>
                </a:pathLst>
              </a:custGeom>
              <a:solidFill>
                <a:srgbClr val="0180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1" name="object 428">
                <a:extLst>
                  <a:ext uri="{FF2B5EF4-FFF2-40B4-BE49-F238E27FC236}">
                    <a16:creationId xmlns:a16="http://schemas.microsoft.com/office/drawing/2014/main" id="{3DC8B6BA-0D36-2BE6-EC34-A2B3B8C68483}"/>
                  </a:ext>
                </a:extLst>
              </p:cNvPr>
              <p:cNvSpPr/>
              <p:nvPr/>
            </p:nvSpPr>
            <p:spPr>
              <a:xfrm>
                <a:off x="4729111" y="4148200"/>
                <a:ext cx="79375" cy="1511300"/>
              </a:xfrm>
              <a:custGeom>
                <a:avLst/>
                <a:gdLst/>
                <a:ahLst/>
                <a:cxnLst/>
                <a:rect l="l" t="t" r="r" b="b"/>
                <a:pathLst>
                  <a:path w="79375" h="1511300">
                    <a:moveTo>
                      <a:pt x="0" y="0"/>
                    </a:moveTo>
                    <a:lnTo>
                      <a:pt x="0" y="1511046"/>
                    </a:lnTo>
                    <a:lnTo>
                      <a:pt x="79248" y="1511046"/>
                    </a:lnTo>
                    <a:lnTo>
                      <a:pt x="79248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2" name="object 429">
                <a:extLst>
                  <a:ext uri="{FF2B5EF4-FFF2-40B4-BE49-F238E27FC236}">
                    <a16:creationId xmlns:a16="http://schemas.microsoft.com/office/drawing/2014/main" id="{20F0FB30-702B-FCC5-4383-B214234F1510}"/>
                  </a:ext>
                </a:extLst>
              </p:cNvPr>
              <p:cNvSpPr/>
              <p:nvPr/>
            </p:nvSpPr>
            <p:spPr>
              <a:xfrm>
                <a:off x="4884559" y="3496703"/>
                <a:ext cx="74930" cy="2162810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2162810">
                    <a:moveTo>
                      <a:pt x="74676" y="1930908"/>
                    </a:moveTo>
                    <a:lnTo>
                      <a:pt x="0" y="1930908"/>
                    </a:lnTo>
                    <a:lnTo>
                      <a:pt x="0" y="2162556"/>
                    </a:lnTo>
                    <a:lnTo>
                      <a:pt x="74676" y="2162556"/>
                    </a:lnTo>
                    <a:lnTo>
                      <a:pt x="74676" y="1930908"/>
                    </a:lnTo>
                    <a:close/>
                  </a:path>
                  <a:path w="74929" h="2162810">
                    <a:moveTo>
                      <a:pt x="74676" y="0"/>
                    </a:moveTo>
                    <a:lnTo>
                      <a:pt x="0" y="0"/>
                    </a:lnTo>
                    <a:lnTo>
                      <a:pt x="0" y="1641348"/>
                    </a:lnTo>
                    <a:lnTo>
                      <a:pt x="74676" y="1641348"/>
                    </a:lnTo>
                    <a:lnTo>
                      <a:pt x="74676" y="0"/>
                    </a:lnTo>
                    <a:close/>
                  </a:path>
                </a:pathLst>
              </a:custGeom>
              <a:solidFill>
                <a:srgbClr val="01FF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3" name="object 430">
                <a:extLst>
                  <a:ext uri="{FF2B5EF4-FFF2-40B4-BE49-F238E27FC236}">
                    <a16:creationId xmlns:a16="http://schemas.microsoft.com/office/drawing/2014/main" id="{4CC61946-88FF-0998-2279-5EB3917B73B6}"/>
                  </a:ext>
                </a:extLst>
              </p:cNvPr>
              <p:cNvSpPr/>
              <p:nvPr/>
            </p:nvSpPr>
            <p:spPr>
              <a:xfrm>
                <a:off x="4884559" y="3497452"/>
                <a:ext cx="74930" cy="2162175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2162175">
                    <a:moveTo>
                      <a:pt x="0" y="0"/>
                    </a:moveTo>
                    <a:lnTo>
                      <a:pt x="0" y="2161794"/>
                    </a:lnTo>
                    <a:lnTo>
                      <a:pt x="74676" y="2161794"/>
                    </a:lnTo>
                    <a:lnTo>
                      <a:pt x="74675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4" name="object 431">
                <a:extLst>
                  <a:ext uri="{FF2B5EF4-FFF2-40B4-BE49-F238E27FC236}">
                    <a16:creationId xmlns:a16="http://schemas.microsoft.com/office/drawing/2014/main" id="{A7F5979D-8663-5198-8B48-DB241AF31B22}"/>
                  </a:ext>
                </a:extLst>
              </p:cNvPr>
              <p:cNvSpPr/>
              <p:nvPr/>
            </p:nvSpPr>
            <p:spPr>
              <a:xfrm>
                <a:off x="4886083" y="4400435"/>
                <a:ext cx="74930" cy="1259205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1259204">
                    <a:moveTo>
                      <a:pt x="74676" y="1027176"/>
                    </a:moveTo>
                    <a:lnTo>
                      <a:pt x="0" y="1027176"/>
                    </a:lnTo>
                    <a:lnTo>
                      <a:pt x="0" y="1258824"/>
                    </a:lnTo>
                    <a:lnTo>
                      <a:pt x="74676" y="1258824"/>
                    </a:lnTo>
                    <a:lnTo>
                      <a:pt x="74676" y="1027176"/>
                    </a:lnTo>
                    <a:close/>
                  </a:path>
                  <a:path w="74929" h="1259204">
                    <a:moveTo>
                      <a:pt x="74676" y="0"/>
                    </a:moveTo>
                    <a:lnTo>
                      <a:pt x="0" y="0"/>
                    </a:lnTo>
                    <a:lnTo>
                      <a:pt x="0" y="737616"/>
                    </a:lnTo>
                    <a:lnTo>
                      <a:pt x="74676" y="737616"/>
                    </a:lnTo>
                    <a:lnTo>
                      <a:pt x="74676" y="0"/>
                    </a:lnTo>
                    <a:close/>
                  </a:path>
                </a:pathLst>
              </a:custGeom>
              <a:solidFill>
                <a:srgbClr val="0180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5" name="object 432">
                <a:extLst>
                  <a:ext uri="{FF2B5EF4-FFF2-40B4-BE49-F238E27FC236}">
                    <a16:creationId xmlns:a16="http://schemas.microsoft.com/office/drawing/2014/main" id="{FE3EF75E-A83B-DF9F-A530-E58AD148EAF1}"/>
                  </a:ext>
                </a:extLst>
              </p:cNvPr>
              <p:cNvSpPr/>
              <p:nvPr/>
            </p:nvSpPr>
            <p:spPr>
              <a:xfrm>
                <a:off x="4886083" y="4400422"/>
                <a:ext cx="74930" cy="1259205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1259204">
                    <a:moveTo>
                      <a:pt x="0" y="0"/>
                    </a:moveTo>
                    <a:lnTo>
                      <a:pt x="0" y="1258824"/>
                    </a:lnTo>
                    <a:lnTo>
                      <a:pt x="74676" y="1258824"/>
                    </a:lnTo>
                    <a:lnTo>
                      <a:pt x="74675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6" name="object 433">
                <a:extLst>
                  <a:ext uri="{FF2B5EF4-FFF2-40B4-BE49-F238E27FC236}">
                    <a16:creationId xmlns:a16="http://schemas.microsoft.com/office/drawing/2014/main" id="{1C5B2684-C23B-B87A-90E8-C20F3601EC65}"/>
                  </a:ext>
                </a:extLst>
              </p:cNvPr>
              <p:cNvSpPr/>
              <p:nvPr/>
            </p:nvSpPr>
            <p:spPr>
              <a:xfrm>
                <a:off x="5038483" y="3406012"/>
                <a:ext cx="74930" cy="718185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718185">
                    <a:moveTo>
                      <a:pt x="0" y="717803"/>
                    </a:moveTo>
                    <a:lnTo>
                      <a:pt x="74676" y="717803"/>
                    </a:lnTo>
                    <a:lnTo>
                      <a:pt x="74676" y="0"/>
                    </a:lnTo>
                    <a:lnTo>
                      <a:pt x="0" y="0"/>
                    </a:lnTo>
                    <a:lnTo>
                      <a:pt x="0" y="717803"/>
                    </a:lnTo>
                    <a:close/>
                  </a:path>
                </a:pathLst>
              </a:custGeom>
              <a:solidFill>
                <a:srgbClr val="01FF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7" name="object 434">
                <a:extLst>
                  <a:ext uri="{FF2B5EF4-FFF2-40B4-BE49-F238E27FC236}">
                    <a16:creationId xmlns:a16="http://schemas.microsoft.com/office/drawing/2014/main" id="{B3F587AB-C067-FC40-1130-9FED525992D2}"/>
                  </a:ext>
                </a:extLst>
              </p:cNvPr>
              <p:cNvSpPr/>
              <p:nvPr/>
            </p:nvSpPr>
            <p:spPr>
              <a:xfrm>
                <a:off x="5038483" y="3406774"/>
                <a:ext cx="74930" cy="2252980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2252979">
                    <a:moveTo>
                      <a:pt x="0" y="0"/>
                    </a:moveTo>
                    <a:lnTo>
                      <a:pt x="0" y="2252472"/>
                    </a:lnTo>
                    <a:lnTo>
                      <a:pt x="74676" y="2252472"/>
                    </a:lnTo>
                    <a:lnTo>
                      <a:pt x="74675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8" name="object 435">
                <a:extLst>
                  <a:ext uri="{FF2B5EF4-FFF2-40B4-BE49-F238E27FC236}">
                    <a16:creationId xmlns:a16="http://schemas.microsoft.com/office/drawing/2014/main" id="{CFF06A3C-05C1-492B-0A14-42FA55A4C701}"/>
                  </a:ext>
                </a:extLst>
              </p:cNvPr>
              <p:cNvSpPr/>
              <p:nvPr/>
            </p:nvSpPr>
            <p:spPr>
              <a:xfrm>
                <a:off x="5038483" y="4123816"/>
                <a:ext cx="74930" cy="1535430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1535429">
                    <a:moveTo>
                      <a:pt x="74676" y="1535430"/>
                    </a:moveTo>
                    <a:lnTo>
                      <a:pt x="74675" y="0"/>
                    </a:lnTo>
                    <a:lnTo>
                      <a:pt x="0" y="0"/>
                    </a:lnTo>
                    <a:lnTo>
                      <a:pt x="0" y="1535430"/>
                    </a:lnTo>
                    <a:lnTo>
                      <a:pt x="74676" y="1535430"/>
                    </a:lnTo>
                    <a:close/>
                  </a:path>
                </a:pathLst>
              </a:custGeom>
              <a:solidFill>
                <a:srgbClr val="0180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9" name="object 436">
                <a:extLst>
                  <a:ext uri="{FF2B5EF4-FFF2-40B4-BE49-F238E27FC236}">
                    <a16:creationId xmlns:a16="http://schemas.microsoft.com/office/drawing/2014/main" id="{9D5F4BD9-3840-DB62-D3D7-E076D1993535}"/>
                  </a:ext>
                </a:extLst>
              </p:cNvPr>
              <p:cNvSpPr/>
              <p:nvPr/>
            </p:nvSpPr>
            <p:spPr>
              <a:xfrm>
                <a:off x="5038483" y="4124578"/>
                <a:ext cx="74930" cy="1534795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1534795">
                    <a:moveTo>
                      <a:pt x="0" y="0"/>
                    </a:moveTo>
                    <a:lnTo>
                      <a:pt x="0" y="1534668"/>
                    </a:lnTo>
                    <a:lnTo>
                      <a:pt x="74676" y="1534668"/>
                    </a:lnTo>
                    <a:lnTo>
                      <a:pt x="74675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4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0" name="object 437">
                <a:extLst>
                  <a:ext uri="{FF2B5EF4-FFF2-40B4-BE49-F238E27FC236}">
                    <a16:creationId xmlns:a16="http://schemas.microsoft.com/office/drawing/2014/main" id="{3562CFCF-B17D-176A-3163-E82296DBFF57}"/>
                  </a:ext>
                </a:extLst>
              </p:cNvPr>
              <p:cNvSpPr/>
              <p:nvPr/>
            </p:nvSpPr>
            <p:spPr>
              <a:xfrm>
                <a:off x="5195455" y="3798442"/>
                <a:ext cx="74930" cy="765175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765175">
                    <a:moveTo>
                      <a:pt x="0" y="765048"/>
                    </a:moveTo>
                    <a:lnTo>
                      <a:pt x="74676" y="765048"/>
                    </a:lnTo>
                    <a:lnTo>
                      <a:pt x="74676" y="0"/>
                    </a:lnTo>
                    <a:lnTo>
                      <a:pt x="0" y="0"/>
                    </a:lnTo>
                    <a:lnTo>
                      <a:pt x="0" y="765048"/>
                    </a:lnTo>
                    <a:close/>
                  </a:path>
                </a:pathLst>
              </a:custGeom>
              <a:solidFill>
                <a:srgbClr val="01FF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1" name="object 438">
                <a:extLst>
                  <a:ext uri="{FF2B5EF4-FFF2-40B4-BE49-F238E27FC236}">
                    <a16:creationId xmlns:a16="http://schemas.microsoft.com/office/drawing/2014/main" id="{3E025E0E-2859-386F-3467-09C216252B6C}"/>
                  </a:ext>
                </a:extLst>
              </p:cNvPr>
              <p:cNvSpPr/>
              <p:nvPr/>
            </p:nvSpPr>
            <p:spPr>
              <a:xfrm>
                <a:off x="5196217" y="3798442"/>
                <a:ext cx="74930" cy="1861185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1861185">
                    <a:moveTo>
                      <a:pt x="0" y="0"/>
                    </a:moveTo>
                    <a:lnTo>
                      <a:pt x="0" y="1860804"/>
                    </a:lnTo>
                    <a:lnTo>
                      <a:pt x="74676" y="1860804"/>
                    </a:lnTo>
                    <a:lnTo>
                      <a:pt x="74675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2" name="object 439">
                <a:extLst>
                  <a:ext uri="{FF2B5EF4-FFF2-40B4-BE49-F238E27FC236}">
                    <a16:creationId xmlns:a16="http://schemas.microsoft.com/office/drawing/2014/main" id="{92960B46-09F9-EB67-AAA7-40F511BD8799}"/>
                  </a:ext>
                </a:extLst>
              </p:cNvPr>
              <p:cNvSpPr/>
              <p:nvPr/>
            </p:nvSpPr>
            <p:spPr>
              <a:xfrm>
                <a:off x="5195455" y="4563490"/>
                <a:ext cx="74930" cy="1096010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1096010">
                    <a:moveTo>
                      <a:pt x="74676" y="1095756"/>
                    </a:moveTo>
                    <a:lnTo>
                      <a:pt x="74675" y="0"/>
                    </a:lnTo>
                    <a:lnTo>
                      <a:pt x="0" y="0"/>
                    </a:lnTo>
                    <a:lnTo>
                      <a:pt x="0" y="1095756"/>
                    </a:lnTo>
                    <a:lnTo>
                      <a:pt x="74676" y="1095756"/>
                    </a:lnTo>
                    <a:close/>
                  </a:path>
                </a:pathLst>
              </a:custGeom>
              <a:solidFill>
                <a:srgbClr val="0180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3" name="object 440">
                <a:extLst>
                  <a:ext uri="{FF2B5EF4-FFF2-40B4-BE49-F238E27FC236}">
                    <a16:creationId xmlns:a16="http://schemas.microsoft.com/office/drawing/2014/main" id="{B7404D02-FB29-1380-7AF8-34CC71B78D4E}"/>
                  </a:ext>
                </a:extLst>
              </p:cNvPr>
              <p:cNvSpPr/>
              <p:nvPr/>
            </p:nvSpPr>
            <p:spPr>
              <a:xfrm>
                <a:off x="5196217" y="4564252"/>
                <a:ext cx="74930" cy="1095375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1095375">
                    <a:moveTo>
                      <a:pt x="0" y="0"/>
                    </a:moveTo>
                    <a:lnTo>
                      <a:pt x="0" y="1094994"/>
                    </a:lnTo>
                    <a:lnTo>
                      <a:pt x="74676" y="1094994"/>
                    </a:lnTo>
                    <a:lnTo>
                      <a:pt x="74675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4" name="object 441">
                <a:extLst>
                  <a:ext uri="{FF2B5EF4-FFF2-40B4-BE49-F238E27FC236}">
                    <a16:creationId xmlns:a16="http://schemas.microsoft.com/office/drawing/2014/main" id="{344E796D-7799-EFD9-2422-4F8E5027E261}"/>
                  </a:ext>
                </a:extLst>
              </p:cNvPr>
              <p:cNvSpPr/>
              <p:nvPr/>
            </p:nvSpPr>
            <p:spPr>
              <a:xfrm>
                <a:off x="5350903" y="3489070"/>
                <a:ext cx="74930" cy="2170430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2170429">
                    <a:moveTo>
                      <a:pt x="74676" y="2170176"/>
                    </a:moveTo>
                    <a:lnTo>
                      <a:pt x="74675" y="0"/>
                    </a:lnTo>
                    <a:lnTo>
                      <a:pt x="0" y="0"/>
                    </a:lnTo>
                    <a:lnTo>
                      <a:pt x="0" y="2170176"/>
                    </a:lnTo>
                    <a:lnTo>
                      <a:pt x="74676" y="2170176"/>
                    </a:lnTo>
                    <a:close/>
                  </a:path>
                </a:pathLst>
              </a:custGeom>
              <a:solidFill>
                <a:srgbClr val="01FF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5" name="object 442">
                <a:extLst>
                  <a:ext uri="{FF2B5EF4-FFF2-40B4-BE49-F238E27FC236}">
                    <a16:creationId xmlns:a16="http://schemas.microsoft.com/office/drawing/2014/main" id="{E9AEC26C-D8D9-2F01-613D-860314C35B5E}"/>
                  </a:ext>
                </a:extLst>
              </p:cNvPr>
              <p:cNvSpPr/>
              <p:nvPr/>
            </p:nvSpPr>
            <p:spPr>
              <a:xfrm>
                <a:off x="5351665" y="3489070"/>
                <a:ext cx="74930" cy="2170430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2170429">
                    <a:moveTo>
                      <a:pt x="0" y="0"/>
                    </a:moveTo>
                    <a:lnTo>
                      <a:pt x="0" y="2170176"/>
                    </a:lnTo>
                    <a:lnTo>
                      <a:pt x="74676" y="2170176"/>
                    </a:lnTo>
                    <a:lnTo>
                      <a:pt x="74675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6" name="object 443">
                <a:extLst>
                  <a:ext uri="{FF2B5EF4-FFF2-40B4-BE49-F238E27FC236}">
                    <a16:creationId xmlns:a16="http://schemas.microsoft.com/office/drawing/2014/main" id="{BAE06A02-32F2-BBEE-6B93-E3AEC1EB0584}"/>
                  </a:ext>
                </a:extLst>
              </p:cNvPr>
              <p:cNvSpPr/>
              <p:nvPr/>
            </p:nvSpPr>
            <p:spPr>
              <a:xfrm>
                <a:off x="5349379" y="3882262"/>
                <a:ext cx="74930" cy="1777364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1777364">
                    <a:moveTo>
                      <a:pt x="74676" y="1776984"/>
                    </a:moveTo>
                    <a:lnTo>
                      <a:pt x="74675" y="0"/>
                    </a:lnTo>
                    <a:lnTo>
                      <a:pt x="0" y="0"/>
                    </a:lnTo>
                    <a:lnTo>
                      <a:pt x="0" y="1776984"/>
                    </a:lnTo>
                    <a:lnTo>
                      <a:pt x="74676" y="1776984"/>
                    </a:lnTo>
                    <a:close/>
                  </a:path>
                </a:pathLst>
              </a:custGeom>
              <a:solidFill>
                <a:srgbClr val="0180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7" name="object 444">
                <a:extLst>
                  <a:ext uri="{FF2B5EF4-FFF2-40B4-BE49-F238E27FC236}">
                    <a16:creationId xmlns:a16="http://schemas.microsoft.com/office/drawing/2014/main" id="{695287D9-590B-00AC-5C58-97ECD871CEB5}"/>
                  </a:ext>
                </a:extLst>
              </p:cNvPr>
              <p:cNvSpPr/>
              <p:nvPr/>
            </p:nvSpPr>
            <p:spPr>
              <a:xfrm>
                <a:off x="5350141" y="3883024"/>
                <a:ext cx="74930" cy="1776730"/>
              </a:xfrm>
              <a:custGeom>
                <a:avLst/>
                <a:gdLst/>
                <a:ahLst/>
                <a:cxnLst/>
                <a:rect l="l" t="t" r="r" b="b"/>
                <a:pathLst>
                  <a:path w="74929" h="1776729">
                    <a:moveTo>
                      <a:pt x="0" y="0"/>
                    </a:moveTo>
                    <a:lnTo>
                      <a:pt x="0" y="1776222"/>
                    </a:lnTo>
                    <a:lnTo>
                      <a:pt x="74676" y="1776222"/>
                    </a:lnTo>
                    <a:lnTo>
                      <a:pt x="74675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8" name="object 445">
                <a:extLst>
                  <a:ext uri="{FF2B5EF4-FFF2-40B4-BE49-F238E27FC236}">
                    <a16:creationId xmlns:a16="http://schemas.microsoft.com/office/drawing/2014/main" id="{3CF4D245-E5F0-5CA5-324D-A0B780CCD9F5}"/>
                  </a:ext>
                </a:extLst>
              </p:cNvPr>
              <p:cNvSpPr/>
              <p:nvPr/>
            </p:nvSpPr>
            <p:spPr>
              <a:xfrm>
                <a:off x="5501779" y="3581272"/>
                <a:ext cx="86360" cy="227329"/>
              </a:xfrm>
              <a:custGeom>
                <a:avLst/>
                <a:gdLst/>
                <a:ahLst/>
                <a:cxnLst/>
                <a:rect l="l" t="t" r="r" b="b"/>
                <a:pathLst>
                  <a:path w="86360" h="227329">
                    <a:moveTo>
                      <a:pt x="0" y="227075"/>
                    </a:moveTo>
                    <a:lnTo>
                      <a:pt x="86106" y="227075"/>
                    </a:lnTo>
                    <a:lnTo>
                      <a:pt x="86106" y="0"/>
                    </a:lnTo>
                    <a:lnTo>
                      <a:pt x="0" y="0"/>
                    </a:lnTo>
                    <a:lnTo>
                      <a:pt x="0" y="227075"/>
                    </a:lnTo>
                    <a:close/>
                  </a:path>
                </a:pathLst>
              </a:custGeom>
              <a:solidFill>
                <a:srgbClr val="01FF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9" name="object 446">
                <a:extLst>
                  <a:ext uri="{FF2B5EF4-FFF2-40B4-BE49-F238E27FC236}">
                    <a16:creationId xmlns:a16="http://schemas.microsoft.com/office/drawing/2014/main" id="{AD59B9B5-1193-7ED0-2460-17F53D35321C}"/>
                  </a:ext>
                </a:extLst>
              </p:cNvPr>
              <p:cNvSpPr/>
              <p:nvPr/>
            </p:nvSpPr>
            <p:spPr>
              <a:xfrm>
                <a:off x="5502541" y="3581272"/>
                <a:ext cx="85725" cy="2078355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2078354">
                    <a:moveTo>
                      <a:pt x="0" y="0"/>
                    </a:moveTo>
                    <a:lnTo>
                      <a:pt x="0" y="2077974"/>
                    </a:lnTo>
                    <a:lnTo>
                      <a:pt x="85344" y="2077974"/>
                    </a:lnTo>
                    <a:lnTo>
                      <a:pt x="85344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0" name="object 447">
                <a:extLst>
                  <a:ext uri="{FF2B5EF4-FFF2-40B4-BE49-F238E27FC236}">
                    <a16:creationId xmlns:a16="http://schemas.microsoft.com/office/drawing/2014/main" id="{AA525CBF-3F44-0355-20BE-32C1638121C8}"/>
                  </a:ext>
                </a:extLst>
              </p:cNvPr>
              <p:cNvSpPr/>
              <p:nvPr/>
            </p:nvSpPr>
            <p:spPr>
              <a:xfrm>
                <a:off x="5501779" y="3808348"/>
                <a:ext cx="86360" cy="1851025"/>
              </a:xfrm>
              <a:custGeom>
                <a:avLst/>
                <a:gdLst/>
                <a:ahLst/>
                <a:cxnLst/>
                <a:rect l="l" t="t" r="r" b="b"/>
                <a:pathLst>
                  <a:path w="86360" h="1851025">
                    <a:moveTo>
                      <a:pt x="86106" y="1850898"/>
                    </a:moveTo>
                    <a:lnTo>
                      <a:pt x="86105" y="0"/>
                    </a:lnTo>
                    <a:lnTo>
                      <a:pt x="0" y="0"/>
                    </a:lnTo>
                    <a:lnTo>
                      <a:pt x="0" y="1850898"/>
                    </a:lnTo>
                    <a:lnTo>
                      <a:pt x="86106" y="1850898"/>
                    </a:lnTo>
                    <a:close/>
                  </a:path>
                </a:pathLst>
              </a:custGeom>
              <a:solidFill>
                <a:srgbClr val="0180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1" name="object 448">
                <a:extLst>
                  <a:ext uri="{FF2B5EF4-FFF2-40B4-BE49-F238E27FC236}">
                    <a16:creationId xmlns:a16="http://schemas.microsoft.com/office/drawing/2014/main" id="{8CCD1D9A-16EE-4652-37E3-D789EC606A5C}"/>
                  </a:ext>
                </a:extLst>
              </p:cNvPr>
              <p:cNvSpPr/>
              <p:nvPr/>
            </p:nvSpPr>
            <p:spPr>
              <a:xfrm>
                <a:off x="5502541" y="3808348"/>
                <a:ext cx="85725" cy="1851025"/>
              </a:xfrm>
              <a:custGeom>
                <a:avLst/>
                <a:gdLst/>
                <a:ahLst/>
                <a:cxnLst/>
                <a:rect l="l" t="t" r="r" b="b"/>
                <a:pathLst>
                  <a:path w="85725" h="1851025">
                    <a:moveTo>
                      <a:pt x="0" y="0"/>
                    </a:moveTo>
                    <a:lnTo>
                      <a:pt x="0" y="1850898"/>
                    </a:lnTo>
                    <a:lnTo>
                      <a:pt x="85344" y="1850898"/>
                    </a:lnTo>
                    <a:lnTo>
                      <a:pt x="85344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9525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2" name="object 449">
                <a:extLst>
                  <a:ext uri="{FF2B5EF4-FFF2-40B4-BE49-F238E27FC236}">
                    <a16:creationId xmlns:a16="http://schemas.microsoft.com/office/drawing/2014/main" id="{2363B8C7-D523-6B22-ED5B-A5D855F717BE}"/>
                  </a:ext>
                </a:extLst>
              </p:cNvPr>
              <p:cNvSpPr/>
              <p:nvPr/>
            </p:nvSpPr>
            <p:spPr>
              <a:xfrm>
                <a:off x="2158885" y="5084698"/>
                <a:ext cx="814705" cy="287655"/>
              </a:xfrm>
              <a:custGeom>
                <a:avLst/>
                <a:gdLst/>
                <a:ahLst/>
                <a:cxnLst/>
                <a:rect l="l" t="t" r="r" b="b"/>
                <a:pathLst>
                  <a:path w="814705" h="287654">
                    <a:moveTo>
                      <a:pt x="814577" y="287274"/>
                    </a:moveTo>
                    <a:lnTo>
                      <a:pt x="814577" y="0"/>
                    </a:lnTo>
                    <a:lnTo>
                      <a:pt x="0" y="0"/>
                    </a:lnTo>
                    <a:lnTo>
                      <a:pt x="0" y="287274"/>
                    </a:lnTo>
                    <a:lnTo>
                      <a:pt x="814577" y="287274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3" name="object 450">
                <a:extLst>
                  <a:ext uri="{FF2B5EF4-FFF2-40B4-BE49-F238E27FC236}">
                    <a16:creationId xmlns:a16="http://schemas.microsoft.com/office/drawing/2014/main" id="{76B6F352-A8F5-177F-11DB-E293420E34DA}"/>
                  </a:ext>
                </a:extLst>
              </p:cNvPr>
              <p:cNvSpPr/>
              <p:nvPr/>
            </p:nvSpPr>
            <p:spPr>
              <a:xfrm>
                <a:off x="2158885" y="5084698"/>
                <a:ext cx="814705" cy="287655"/>
              </a:xfrm>
              <a:custGeom>
                <a:avLst/>
                <a:gdLst/>
                <a:ahLst/>
                <a:cxnLst/>
                <a:rect l="l" t="t" r="r" b="b"/>
                <a:pathLst>
                  <a:path w="814705" h="287654">
                    <a:moveTo>
                      <a:pt x="0" y="0"/>
                    </a:moveTo>
                    <a:lnTo>
                      <a:pt x="0" y="287274"/>
                    </a:lnTo>
                    <a:lnTo>
                      <a:pt x="814577" y="287274"/>
                    </a:lnTo>
                    <a:lnTo>
                      <a:pt x="814577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54" name="object 451">
              <a:extLst>
                <a:ext uri="{FF2B5EF4-FFF2-40B4-BE49-F238E27FC236}">
                  <a16:creationId xmlns:a16="http://schemas.microsoft.com/office/drawing/2014/main" id="{0984C06F-C636-0630-40F1-7BF807695F1D}"/>
                </a:ext>
              </a:extLst>
            </p:cNvPr>
            <p:cNvSpPr txBox="1"/>
            <p:nvPr/>
          </p:nvSpPr>
          <p:spPr>
            <a:xfrm>
              <a:off x="959746" y="5668645"/>
              <a:ext cx="194945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25" dirty="0">
                  <a:latin typeface="Arial"/>
                  <a:cs typeface="Arial"/>
                </a:rPr>
                <a:t>35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455" name="object 452">
              <a:extLst>
                <a:ext uri="{FF2B5EF4-FFF2-40B4-BE49-F238E27FC236}">
                  <a16:creationId xmlns:a16="http://schemas.microsoft.com/office/drawing/2014/main" id="{A4F4407A-C9E4-BC7C-FDFB-241784EE11AC}"/>
                </a:ext>
              </a:extLst>
            </p:cNvPr>
            <p:cNvSpPr txBox="1"/>
            <p:nvPr/>
          </p:nvSpPr>
          <p:spPr>
            <a:xfrm>
              <a:off x="1730890" y="5668645"/>
              <a:ext cx="194945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25" dirty="0">
                  <a:latin typeface="Arial"/>
                  <a:cs typeface="Arial"/>
                </a:rPr>
                <a:t>40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456" name="object 453">
              <a:extLst>
                <a:ext uri="{FF2B5EF4-FFF2-40B4-BE49-F238E27FC236}">
                  <a16:creationId xmlns:a16="http://schemas.microsoft.com/office/drawing/2014/main" id="{B98BE469-3DD2-1417-0854-AC0EC292B547}"/>
                </a:ext>
              </a:extLst>
            </p:cNvPr>
            <p:cNvSpPr txBox="1"/>
            <p:nvPr/>
          </p:nvSpPr>
          <p:spPr>
            <a:xfrm>
              <a:off x="2508892" y="5668645"/>
              <a:ext cx="194945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25" dirty="0">
                  <a:latin typeface="Arial"/>
                  <a:cs typeface="Arial"/>
                </a:rPr>
                <a:t>45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457" name="object 454">
              <a:extLst>
                <a:ext uri="{FF2B5EF4-FFF2-40B4-BE49-F238E27FC236}">
                  <a16:creationId xmlns:a16="http://schemas.microsoft.com/office/drawing/2014/main" id="{D555D88F-2D10-78BC-085C-E9F53453CF22}"/>
                </a:ext>
              </a:extLst>
            </p:cNvPr>
            <p:cNvSpPr txBox="1"/>
            <p:nvPr/>
          </p:nvSpPr>
          <p:spPr>
            <a:xfrm>
              <a:off x="3297562" y="5668645"/>
              <a:ext cx="194945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25" dirty="0">
                  <a:latin typeface="Arial"/>
                  <a:cs typeface="Arial"/>
                </a:rPr>
                <a:t>50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458" name="object 455">
              <a:extLst>
                <a:ext uri="{FF2B5EF4-FFF2-40B4-BE49-F238E27FC236}">
                  <a16:creationId xmlns:a16="http://schemas.microsoft.com/office/drawing/2014/main" id="{ED5790B0-4B3B-BFB4-E7F6-F9F684BFC971}"/>
                </a:ext>
              </a:extLst>
            </p:cNvPr>
            <p:cNvSpPr txBox="1"/>
            <p:nvPr/>
          </p:nvSpPr>
          <p:spPr>
            <a:xfrm>
              <a:off x="4422274" y="5668645"/>
              <a:ext cx="110489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5" dirty="0">
                  <a:latin typeface="Arial"/>
                  <a:cs typeface="Arial"/>
                </a:rPr>
                <a:t>5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459" name="object 456">
              <a:extLst>
                <a:ext uri="{FF2B5EF4-FFF2-40B4-BE49-F238E27FC236}">
                  <a16:creationId xmlns:a16="http://schemas.microsoft.com/office/drawing/2014/main" id="{6E8179E3-96CE-234E-A8D8-BEF969040749}"/>
                </a:ext>
              </a:extLst>
            </p:cNvPr>
            <p:cNvSpPr txBox="1"/>
            <p:nvPr/>
          </p:nvSpPr>
          <p:spPr>
            <a:xfrm>
              <a:off x="5147698" y="5668645"/>
              <a:ext cx="194945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25" dirty="0">
                  <a:latin typeface="Arial"/>
                  <a:cs typeface="Arial"/>
                </a:rPr>
                <a:t>10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460" name="object 457">
              <a:extLst>
                <a:ext uri="{FF2B5EF4-FFF2-40B4-BE49-F238E27FC236}">
                  <a16:creationId xmlns:a16="http://schemas.microsoft.com/office/drawing/2014/main" id="{3437AFED-1C0A-43A2-1395-FD0E86287793}"/>
                </a:ext>
              </a:extLst>
            </p:cNvPr>
            <p:cNvSpPr txBox="1"/>
            <p:nvPr/>
          </p:nvSpPr>
          <p:spPr>
            <a:xfrm>
              <a:off x="2385447" y="5117719"/>
              <a:ext cx="363220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20" dirty="0">
                  <a:latin typeface="Arial"/>
                  <a:cs typeface="Arial"/>
                </a:rPr>
                <a:t>2001</a:t>
              </a:r>
              <a:endParaRPr sz="1200">
                <a:latin typeface="Arial"/>
                <a:cs typeface="Arial"/>
              </a:endParaRPr>
            </a:p>
          </p:txBody>
        </p:sp>
        <p:grpSp>
          <p:nvGrpSpPr>
            <p:cNvPr id="461" name="object 458">
              <a:extLst>
                <a:ext uri="{FF2B5EF4-FFF2-40B4-BE49-F238E27FC236}">
                  <a16:creationId xmlns:a16="http://schemas.microsoft.com/office/drawing/2014/main" id="{0AD806E6-7859-165D-4FBD-29E16956A9E5}"/>
                </a:ext>
              </a:extLst>
            </p:cNvPr>
            <p:cNvGrpSpPr/>
            <p:nvPr/>
          </p:nvGrpSpPr>
          <p:grpSpPr>
            <a:xfrm>
              <a:off x="4193933" y="5132451"/>
              <a:ext cx="827405" cy="301625"/>
              <a:chOff x="4193933" y="5132451"/>
              <a:chExt cx="827405" cy="301625"/>
            </a:xfrm>
          </p:grpSpPr>
          <p:sp>
            <p:nvSpPr>
              <p:cNvPr id="462" name="object 459">
                <a:extLst>
                  <a:ext uri="{FF2B5EF4-FFF2-40B4-BE49-F238E27FC236}">
                    <a16:creationId xmlns:a16="http://schemas.microsoft.com/office/drawing/2014/main" id="{4BAAA0C4-4582-40A0-A5D0-7727EFC26209}"/>
                  </a:ext>
                </a:extLst>
              </p:cNvPr>
              <p:cNvSpPr/>
              <p:nvPr/>
            </p:nvSpPr>
            <p:spPr>
              <a:xfrm>
                <a:off x="4200283" y="5138039"/>
                <a:ext cx="814705" cy="289560"/>
              </a:xfrm>
              <a:custGeom>
                <a:avLst/>
                <a:gdLst/>
                <a:ahLst/>
                <a:cxnLst/>
                <a:rect l="l" t="t" r="r" b="b"/>
                <a:pathLst>
                  <a:path w="814704" h="289560">
                    <a:moveTo>
                      <a:pt x="814577" y="289560"/>
                    </a:moveTo>
                    <a:lnTo>
                      <a:pt x="814577" y="0"/>
                    </a:lnTo>
                    <a:lnTo>
                      <a:pt x="0" y="0"/>
                    </a:lnTo>
                    <a:lnTo>
                      <a:pt x="0" y="289560"/>
                    </a:lnTo>
                    <a:lnTo>
                      <a:pt x="814577" y="28956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3" name="object 460">
                <a:extLst>
                  <a:ext uri="{FF2B5EF4-FFF2-40B4-BE49-F238E27FC236}">
                    <a16:creationId xmlns:a16="http://schemas.microsoft.com/office/drawing/2014/main" id="{F7BD77DB-8E48-8CAD-6615-1D1867DC9FBE}"/>
                  </a:ext>
                </a:extLst>
              </p:cNvPr>
              <p:cNvSpPr/>
              <p:nvPr/>
            </p:nvSpPr>
            <p:spPr>
              <a:xfrm>
                <a:off x="4200283" y="5138801"/>
                <a:ext cx="814705" cy="288925"/>
              </a:xfrm>
              <a:custGeom>
                <a:avLst/>
                <a:gdLst/>
                <a:ahLst/>
                <a:cxnLst/>
                <a:rect l="l" t="t" r="r" b="b"/>
                <a:pathLst>
                  <a:path w="814704" h="288925">
                    <a:moveTo>
                      <a:pt x="0" y="0"/>
                    </a:moveTo>
                    <a:lnTo>
                      <a:pt x="0" y="288798"/>
                    </a:lnTo>
                    <a:lnTo>
                      <a:pt x="814577" y="288798"/>
                    </a:lnTo>
                    <a:lnTo>
                      <a:pt x="814577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64" name="object 461">
              <a:extLst>
                <a:ext uri="{FF2B5EF4-FFF2-40B4-BE49-F238E27FC236}">
                  <a16:creationId xmlns:a16="http://schemas.microsoft.com/office/drawing/2014/main" id="{557165B7-A215-280B-1490-C3A708A78F1F}"/>
                </a:ext>
              </a:extLst>
            </p:cNvPr>
            <p:cNvSpPr txBox="1"/>
            <p:nvPr/>
          </p:nvSpPr>
          <p:spPr>
            <a:xfrm>
              <a:off x="4426845" y="5171820"/>
              <a:ext cx="363220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spc="-20" dirty="0">
                  <a:latin typeface="Arial"/>
                  <a:cs typeface="Arial"/>
                </a:rPr>
                <a:t>2002</a:t>
              </a:r>
              <a:endParaRPr sz="1200">
                <a:latin typeface="Arial"/>
                <a:cs typeface="Arial"/>
              </a:endParaRPr>
            </a:p>
          </p:txBody>
        </p:sp>
        <p:grpSp>
          <p:nvGrpSpPr>
            <p:cNvPr id="465" name="object 462">
              <a:extLst>
                <a:ext uri="{FF2B5EF4-FFF2-40B4-BE49-F238E27FC236}">
                  <a16:creationId xmlns:a16="http://schemas.microsoft.com/office/drawing/2014/main" id="{4BA06EB9-15BF-0A51-A9BD-D546860D095D}"/>
                </a:ext>
              </a:extLst>
            </p:cNvPr>
            <p:cNvGrpSpPr/>
            <p:nvPr/>
          </p:nvGrpSpPr>
          <p:grpSpPr>
            <a:xfrm>
              <a:off x="993533" y="2877692"/>
              <a:ext cx="327660" cy="118110"/>
              <a:chOff x="993533" y="2877692"/>
              <a:chExt cx="327660" cy="118110"/>
            </a:xfrm>
          </p:grpSpPr>
          <p:sp>
            <p:nvSpPr>
              <p:cNvPr id="466" name="object 463">
                <a:extLst>
                  <a:ext uri="{FF2B5EF4-FFF2-40B4-BE49-F238E27FC236}">
                    <a16:creationId xmlns:a16="http://schemas.microsoft.com/office/drawing/2014/main" id="{547D81D4-E039-2A76-80AB-205811FAF7A8}"/>
                  </a:ext>
                </a:extLst>
              </p:cNvPr>
              <p:cNvSpPr/>
              <p:nvPr/>
            </p:nvSpPr>
            <p:spPr>
              <a:xfrm>
                <a:off x="999883" y="2884042"/>
                <a:ext cx="314960" cy="105410"/>
              </a:xfrm>
              <a:custGeom>
                <a:avLst/>
                <a:gdLst/>
                <a:ahLst/>
                <a:cxnLst/>
                <a:rect l="l" t="t" r="r" b="b"/>
                <a:pathLst>
                  <a:path w="314959" h="105410">
                    <a:moveTo>
                      <a:pt x="314706" y="105155"/>
                    </a:moveTo>
                    <a:lnTo>
                      <a:pt x="314706" y="0"/>
                    </a:lnTo>
                    <a:lnTo>
                      <a:pt x="0" y="0"/>
                    </a:lnTo>
                    <a:lnTo>
                      <a:pt x="0" y="105155"/>
                    </a:lnTo>
                    <a:lnTo>
                      <a:pt x="314706" y="105155"/>
                    </a:lnTo>
                    <a:close/>
                  </a:path>
                </a:pathLst>
              </a:custGeom>
              <a:solidFill>
                <a:srgbClr val="67FF6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67" name="object 464">
                <a:extLst>
                  <a:ext uri="{FF2B5EF4-FFF2-40B4-BE49-F238E27FC236}">
                    <a16:creationId xmlns:a16="http://schemas.microsoft.com/office/drawing/2014/main" id="{FAA16BCA-AE7E-DB33-B927-B3BA312EF71B}"/>
                  </a:ext>
                </a:extLst>
              </p:cNvPr>
              <p:cNvSpPr/>
              <p:nvPr/>
            </p:nvSpPr>
            <p:spPr>
              <a:xfrm>
                <a:off x="999883" y="2884042"/>
                <a:ext cx="314960" cy="105410"/>
              </a:xfrm>
              <a:custGeom>
                <a:avLst/>
                <a:gdLst/>
                <a:ahLst/>
                <a:cxnLst/>
                <a:rect l="l" t="t" r="r" b="b"/>
                <a:pathLst>
                  <a:path w="314959" h="105410">
                    <a:moveTo>
                      <a:pt x="0" y="0"/>
                    </a:moveTo>
                    <a:lnTo>
                      <a:pt x="0" y="105155"/>
                    </a:lnTo>
                    <a:lnTo>
                      <a:pt x="314706" y="105155"/>
                    </a:lnTo>
                    <a:lnTo>
                      <a:pt x="314706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468" name="object 465">
              <a:extLst>
                <a:ext uri="{FF2B5EF4-FFF2-40B4-BE49-F238E27FC236}">
                  <a16:creationId xmlns:a16="http://schemas.microsoft.com/office/drawing/2014/main" id="{4AB1719B-DC69-C773-CB0E-D3D46F0AFB4E}"/>
                </a:ext>
              </a:extLst>
            </p:cNvPr>
            <p:cNvGrpSpPr/>
            <p:nvPr/>
          </p:nvGrpSpPr>
          <p:grpSpPr>
            <a:xfrm>
              <a:off x="993533" y="3052952"/>
              <a:ext cx="327660" cy="117475"/>
              <a:chOff x="993533" y="3052952"/>
              <a:chExt cx="327660" cy="117475"/>
            </a:xfrm>
          </p:grpSpPr>
          <p:sp>
            <p:nvSpPr>
              <p:cNvPr id="469" name="object 466">
                <a:extLst>
                  <a:ext uri="{FF2B5EF4-FFF2-40B4-BE49-F238E27FC236}">
                    <a16:creationId xmlns:a16="http://schemas.microsoft.com/office/drawing/2014/main" id="{6F3C95EF-5980-D11E-509B-20DE9C7BD40F}"/>
                  </a:ext>
                </a:extLst>
              </p:cNvPr>
              <p:cNvSpPr/>
              <p:nvPr/>
            </p:nvSpPr>
            <p:spPr>
              <a:xfrm>
                <a:off x="999883" y="3058540"/>
                <a:ext cx="314960" cy="105410"/>
              </a:xfrm>
              <a:custGeom>
                <a:avLst/>
                <a:gdLst/>
                <a:ahLst/>
                <a:cxnLst/>
                <a:rect l="l" t="t" r="r" b="b"/>
                <a:pathLst>
                  <a:path w="314959" h="105410">
                    <a:moveTo>
                      <a:pt x="314706" y="105155"/>
                    </a:moveTo>
                    <a:lnTo>
                      <a:pt x="314706" y="0"/>
                    </a:lnTo>
                    <a:lnTo>
                      <a:pt x="0" y="0"/>
                    </a:lnTo>
                    <a:lnTo>
                      <a:pt x="0" y="105155"/>
                    </a:lnTo>
                    <a:lnTo>
                      <a:pt x="314706" y="105155"/>
                    </a:lnTo>
                    <a:close/>
                  </a:path>
                </a:pathLst>
              </a:custGeom>
              <a:solidFill>
                <a:srgbClr val="0180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70" name="object 467">
                <a:extLst>
                  <a:ext uri="{FF2B5EF4-FFF2-40B4-BE49-F238E27FC236}">
                    <a16:creationId xmlns:a16="http://schemas.microsoft.com/office/drawing/2014/main" id="{65423017-8270-0EA2-F57D-65DA8D6C98D7}"/>
                  </a:ext>
                </a:extLst>
              </p:cNvPr>
              <p:cNvSpPr/>
              <p:nvPr/>
            </p:nvSpPr>
            <p:spPr>
              <a:xfrm>
                <a:off x="999883" y="3059302"/>
                <a:ext cx="314960" cy="104775"/>
              </a:xfrm>
              <a:custGeom>
                <a:avLst/>
                <a:gdLst/>
                <a:ahLst/>
                <a:cxnLst/>
                <a:rect l="l" t="t" r="r" b="b"/>
                <a:pathLst>
                  <a:path w="314959" h="104775">
                    <a:moveTo>
                      <a:pt x="0" y="0"/>
                    </a:moveTo>
                    <a:lnTo>
                      <a:pt x="0" y="104394"/>
                    </a:lnTo>
                    <a:lnTo>
                      <a:pt x="314706" y="104394"/>
                    </a:lnTo>
                    <a:lnTo>
                      <a:pt x="314706" y="0"/>
                    </a:lnTo>
                    <a:lnTo>
                      <a:pt x="0" y="0"/>
                    </a:lnTo>
                    <a:close/>
                  </a:path>
                </a:pathLst>
              </a:custGeom>
              <a:ln w="12700">
                <a:solidFill>
                  <a:srgbClr val="010101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  <p:grpSp>
        <p:nvGrpSpPr>
          <p:cNvPr id="471" name="object 468">
            <a:extLst>
              <a:ext uri="{FF2B5EF4-FFF2-40B4-BE49-F238E27FC236}">
                <a16:creationId xmlns:a16="http://schemas.microsoft.com/office/drawing/2014/main" id="{F1E2B60B-688A-B80E-0FDB-F95E7230EE30}"/>
              </a:ext>
            </a:extLst>
          </p:cNvPr>
          <p:cNvGrpSpPr/>
          <p:nvPr/>
        </p:nvGrpSpPr>
        <p:grpSpPr>
          <a:xfrm>
            <a:off x="7980516" y="3637554"/>
            <a:ext cx="1213485" cy="1212850"/>
            <a:chOff x="6309404" y="3140741"/>
            <a:chExt cx="1213485" cy="1212850"/>
          </a:xfrm>
        </p:grpSpPr>
        <p:sp>
          <p:nvSpPr>
            <p:cNvPr id="472" name="object 469">
              <a:extLst>
                <a:ext uri="{FF2B5EF4-FFF2-40B4-BE49-F238E27FC236}">
                  <a16:creationId xmlns:a16="http://schemas.microsoft.com/office/drawing/2014/main" id="{E54FE822-0222-B4E3-820C-F889CB6F8AF5}"/>
                </a:ext>
              </a:extLst>
            </p:cNvPr>
            <p:cNvSpPr/>
            <p:nvPr/>
          </p:nvSpPr>
          <p:spPr>
            <a:xfrm>
              <a:off x="6462661" y="3143123"/>
              <a:ext cx="1057910" cy="1207770"/>
            </a:xfrm>
            <a:custGeom>
              <a:avLst/>
              <a:gdLst/>
              <a:ahLst/>
              <a:cxnLst/>
              <a:rect l="l" t="t" r="r" b="b"/>
              <a:pathLst>
                <a:path w="1057909" h="1207770">
                  <a:moveTo>
                    <a:pt x="1057655" y="604266"/>
                  </a:moveTo>
                  <a:lnTo>
                    <a:pt x="1055838" y="557039"/>
                  </a:lnTo>
                  <a:lnTo>
                    <a:pt x="1050474" y="510807"/>
                  </a:lnTo>
                  <a:lnTo>
                    <a:pt x="1041698" y="465704"/>
                  </a:lnTo>
                  <a:lnTo>
                    <a:pt x="1029645" y="421864"/>
                  </a:lnTo>
                  <a:lnTo>
                    <a:pt x="1014448" y="379422"/>
                  </a:lnTo>
                  <a:lnTo>
                    <a:pt x="996242" y="338512"/>
                  </a:lnTo>
                  <a:lnTo>
                    <a:pt x="975162" y="299268"/>
                  </a:lnTo>
                  <a:lnTo>
                    <a:pt x="951341" y="261824"/>
                  </a:lnTo>
                  <a:lnTo>
                    <a:pt x="924914" y="226316"/>
                  </a:lnTo>
                  <a:lnTo>
                    <a:pt x="896015" y="192876"/>
                  </a:lnTo>
                  <a:lnTo>
                    <a:pt x="864779" y="161640"/>
                  </a:lnTo>
                  <a:lnTo>
                    <a:pt x="831339" y="132741"/>
                  </a:lnTo>
                  <a:lnTo>
                    <a:pt x="795831" y="106314"/>
                  </a:lnTo>
                  <a:lnTo>
                    <a:pt x="758387" y="82493"/>
                  </a:lnTo>
                  <a:lnTo>
                    <a:pt x="719143" y="61413"/>
                  </a:lnTo>
                  <a:lnTo>
                    <a:pt x="678233" y="43207"/>
                  </a:lnTo>
                  <a:lnTo>
                    <a:pt x="635791" y="28010"/>
                  </a:lnTo>
                  <a:lnTo>
                    <a:pt x="591951" y="15957"/>
                  </a:lnTo>
                  <a:lnTo>
                    <a:pt x="546848" y="7181"/>
                  </a:lnTo>
                  <a:lnTo>
                    <a:pt x="500616" y="1817"/>
                  </a:lnTo>
                  <a:lnTo>
                    <a:pt x="450341" y="0"/>
                  </a:lnTo>
                  <a:lnTo>
                    <a:pt x="453389" y="604266"/>
                  </a:lnTo>
                  <a:lnTo>
                    <a:pt x="0" y="1003554"/>
                  </a:lnTo>
                  <a:lnTo>
                    <a:pt x="35964" y="1040935"/>
                  </a:lnTo>
                  <a:lnTo>
                    <a:pt x="74657" y="1074828"/>
                  </a:lnTo>
                  <a:lnTo>
                    <a:pt x="115838" y="1105127"/>
                  </a:lnTo>
                  <a:lnTo>
                    <a:pt x="159264" y="1131728"/>
                  </a:lnTo>
                  <a:lnTo>
                    <a:pt x="204692" y="1154525"/>
                  </a:lnTo>
                  <a:lnTo>
                    <a:pt x="251880" y="1173412"/>
                  </a:lnTo>
                  <a:lnTo>
                    <a:pt x="300586" y="1188286"/>
                  </a:lnTo>
                  <a:lnTo>
                    <a:pt x="350568" y="1199040"/>
                  </a:lnTo>
                  <a:lnTo>
                    <a:pt x="401583" y="1205570"/>
                  </a:lnTo>
                  <a:lnTo>
                    <a:pt x="453389" y="1207770"/>
                  </a:lnTo>
                  <a:lnTo>
                    <a:pt x="500616" y="1205957"/>
                  </a:lnTo>
                  <a:lnTo>
                    <a:pt x="546848" y="1200607"/>
                  </a:lnTo>
                  <a:lnTo>
                    <a:pt x="591951" y="1191854"/>
                  </a:lnTo>
                  <a:lnTo>
                    <a:pt x="635791" y="1179831"/>
                  </a:lnTo>
                  <a:lnTo>
                    <a:pt x="678233" y="1164671"/>
                  </a:lnTo>
                  <a:lnTo>
                    <a:pt x="719143" y="1146507"/>
                  </a:lnTo>
                  <a:lnTo>
                    <a:pt x="758387" y="1125474"/>
                  </a:lnTo>
                  <a:lnTo>
                    <a:pt x="795831" y="1101703"/>
                  </a:lnTo>
                  <a:lnTo>
                    <a:pt x="831339" y="1075328"/>
                  </a:lnTo>
                  <a:lnTo>
                    <a:pt x="864779" y="1046483"/>
                  </a:lnTo>
                  <a:lnTo>
                    <a:pt x="896015" y="1015301"/>
                  </a:lnTo>
                  <a:lnTo>
                    <a:pt x="924914" y="981915"/>
                  </a:lnTo>
                  <a:lnTo>
                    <a:pt x="951341" y="946459"/>
                  </a:lnTo>
                  <a:lnTo>
                    <a:pt x="975162" y="909066"/>
                  </a:lnTo>
                  <a:lnTo>
                    <a:pt x="996242" y="869868"/>
                  </a:lnTo>
                  <a:lnTo>
                    <a:pt x="1014448" y="829000"/>
                  </a:lnTo>
                  <a:lnTo>
                    <a:pt x="1029645" y="786595"/>
                  </a:lnTo>
                  <a:lnTo>
                    <a:pt x="1041698" y="742785"/>
                  </a:lnTo>
                  <a:lnTo>
                    <a:pt x="1050474" y="697705"/>
                  </a:lnTo>
                  <a:lnTo>
                    <a:pt x="1055838" y="651487"/>
                  </a:lnTo>
                  <a:lnTo>
                    <a:pt x="1057655" y="604266"/>
                  </a:lnTo>
                  <a:close/>
                </a:path>
              </a:pathLst>
            </a:custGeom>
            <a:solidFill>
              <a:srgbClr val="9999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3" name="object 470">
              <a:extLst>
                <a:ext uri="{FF2B5EF4-FFF2-40B4-BE49-F238E27FC236}">
                  <a16:creationId xmlns:a16="http://schemas.microsoft.com/office/drawing/2014/main" id="{DFE0E89B-84C0-ABAF-7173-2FA57C9B9586}"/>
                </a:ext>
              </a:extLst>
            </p:cNvPr>
            <p:cNvSpPr/>
            <p:nvPr/>
          </p:nvSpPr>
          <p:spPr>
            <a:xfrm>
              <a:off x="6462661" y="3143123"/>
              <a:ext cx="1057910" cy="1207770"/>
            </a:xfrm>
            <a:custGeom>
              <a:avLst/>
              <a:gdLst/>
              <a:ahLst/>
              <a:cxnLst/>
              <a:rect l="l" t="t" r="r" b="b"/>
              <a:pathLst>
                <a:path w="1057909" h="1207770">
                  <a:moveTo>
                    <a:pt x="450341" y="0"/>
                  </a:moveTo>
                  <a:lnTo>
                    <a:pt x="451103" y="0"/>
                  </a:lnTo>
                  <a:lnTo>
                    <a:pt x="452627" y="0"/>
                  </a:lnTo>
                  <a:lnTo>
                    <a:pt x="453389" y="0"/>
                  </a:lnTo>
                  <a:lnTo>
                    <a:pt x="500616" y="1817"/>
                  </a:lnTo>
                  <a:lnTo>
                    <a:pt x="546848" y="7181"/>
                  </a:lnTo>
                  <a:lnTo>
                    <a:pt x="591951" y="15957"/>
                  </a:lnTo>
                  <a:lnTo>
                    <a:pt x="635791" y="28010"/>
                  </a:lnTo>
                  <a:lnTo>
                    <a:pt x="678233" y="43207"/>
                  </a:lnTo>
                  <a:lnTo>
                    <a:pt x="719143" y="61413"/>
                  </a:lnTo>
                  <a:lnTo>
                    <a:pt x="758387" y="82493"/>
                  </a:lnTo>
                  <a:lnTo>
                    <a:pt x="795831" y="106314"/>
                  </a:lnTo>
                  <a:lnTo>
                    <a:pt x="831339" y="132741"/>
                  </a:lnTo>
                  <a:lnTo>
                    <a:pt x="864779" y="161640"/>
                  </a:lnTo>
                  <a:lnTo>
                    <a:pt x="896015" y="192876"/>
                  </a:lnTo>
                  <a:lnTo>
                    <a:pt x="924914" y="226316"/>
                  </a:lnTo>
                  <a:lnTo>
                    <a:pt x="951341" y="261824"/>
                  </a:lnTo>
                  <a:lnTo>
                    <a:pt x="975162" y="299268"/>
                  </a:lnTo>
                  <a:lnTo>
                    <a:pt x="996242" y="338512"/>
                  </a:lnTo>
                  <a:lnTo>
                    <a:pt x="1014448" y="379422"/>
                  </a:lnTo>
                  <a:lnTo>
                    <a:pt x="1029645" y="421864"/>
                  </a:lnTo>
                  <a:lnTo>
                    <a:pt x="1041698" y="465704"/>
                  </a:lnTo>
                  <a:lnTo>
                    <a:pt x="1050474" y="510807"/>
                  </a:lnTo>
                  <a:lnTo>
                    <a:pt x="1055838" y="557039"/>
                  </a:lnTo>
                  <a:lnTo>
                    <a:pt x="1057655" y="604266"/>
                  </a:lnTo>
                  <a:lnTo>
                    <a:pt x="1055838" y="651487"/>
                  </a:lnTo>
                  <a:lnTo>
                    <a:pt x="1050474" y="697705"/>
                  </a:lnTo>
                  <a:lnTo>
                    <a:pt x="1041698" y="742785"/>
                  </a:lnTo>
                  <a:lnTo>
                    <a:pt x="1029645" y="786595"/>
                  </a:lnTo>
                  <a:lnTo>
                    <a:pt x="1014448" y="829000"/>
                  </a:lnTo>
                  <a:lnTo>
                    <a:pt x="996242" y="869868"/>
                  </a:lnTo>
                  <a:lnTo>
                    <a:pt x="975162" y="909066"/>
                  </a:lnTo>
                  <a:lnTo>
                    <a:pt x="951341" y="946459"/>
                  </a:lnTo>
                  <a:lnTo>
                    <a:pt x="924914" y="981915"/>
                  </a:lnTo>
                  <a:lnTo>
                    <a:pt x="896015" y="1015301"/>
                  </a:lnTo>
                  <a:lnTo>
                    <a:pt x="864779" y="1046483"/>
                  </a:lnTo>
                  <a:lnTo>
                    <a:pt x="831339" y="1075328"/>
                  </a:lnTo>
                  <a:lnTo>
                    <a:pt x="795831" y="1101703"/>
                  </a:lnTo>
                  <a:lnTo>
                    <a:pt x="758387" y="1125474"/>
                  </a:lnTo>
                  <a:lnTo>
                    <a:pt x="719143" y="1146507"/>
                  </a:lnTo>
                  <a:lnTo>
                    <a:pt x="678233" y="1164671"/>
                  </a:lnTo>
                  <a:lnTo>
                    <a:pt x="635791" y="1179831"/>
                  </a:lnTo>
                  <a:lnTo>
                    <a:pt x="591951" y="1191854"/>
                  </a:lnTo>
                  <a:lnTo>
                    <a:pt x="546848" y="1200607"/>
                  </a:lnTo>
                  <a:lnTo>
                    <a:pt x="500616" y="1205957"/>
                  </a:lnTo>
                  <a:lnTo>
                    <a:pt x="453389" y="1207770"/>
                  </a:lnTo>
                  <a:lnTo>
                    <a:pt x="401583" y="1205570"/>
                  </a:lnTo>
                  <a:lnTo>
                    <a:pt x="350568" y="1199040"/>
                  </a:lnTo>
                  <a:lnTo>
                    <a:pt x="300586" y="1188286"/>
                  </a:lnTo>
                  <a:lnTo>
                    <a:pt x="251880" y="1173412"/>
                  </a:lnTo>
                  <a:lnTo>
                    <a:pt x="204692" y="1154525"/>
                  </a:lnTo>
                  <a:lnTo>
                    <a:pt x="159264" y="1131728"/>
                  </a:lnTo>
                  <a:lnTo>
                    <a:pt x="115838" y="1105127"/>
                  </a:lnTo>
                  <a:lnTo>
                    <a:pt x="74657" y="1074828"/>
                  </a:lnTo>
                  <a:lnTo>
                    <a:pt x="35964" y="1040935"/>
                  </a:lnTo>
                  <a:lnTo>
                    <a:pt x="0" y="1003554"/>
                  </a:lnTo>
                </a:path>
              </a:pathLst>
            </a:custGeom>
            <a:ln w="4762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4" name="object 471">
              <a:extLst>
                <a:ext uri="{FF2B5EF4-FFF2-40B4-BE49-F238E27FC236}">
                  <a16:creationId xmlns:a16="http://schemas.microsoft.com/office/drawing/2014/main" id="{DBC1EEAB-3CAA-F236-7468-A9BD90D1EB14}"/>
                </a:ext>
              </a:extLst>
            </p:cNvPr>
            <p:cNvSpPr/>
            <p:nvPr/>
          </p:nvSpPr>
          <p:spPr>
            <a:xfrm>
              <a:off x="6381876" y="3748151"/>
              <a:ext cx="535305" cy="398780"/>
            </a:xfrm>
            <a:custGeom>
              <a:avLst/>
              <a:gdLst/>
              <a:ahLst/>
              <a:cxnLst/>
              <a:rect l="l" t="t" r="r" b="b"/>
              <a:pathLst>
                <a:path w="535304" h="398779">
                  <a:moveTo>
                    <a:pt x="534924" y="0"/>
                  </a:moveTo>
                  <a:lnTo>
                    <a:pt x="0" y="278891"/>
                  </a:lnTo>
                  <a:lnTo>
                    <a:pt x="17680" y="310443"/>
                  </a:lnTo>
                  <a:lnTo>
                    <a:pt x="37433" y="340994"/>
                  </a:lnTo>
                  <a:lnTo>
                    <a:pt x="59043" y="370403"/>
                  </a:lnTo>
                  <a:lnTo>
                    <a:pt x="82296" y="398525"/>
                  </a:lnTo>
                  <a:lnTo>
                    <a:pt x="534924" y="0"/>
                  </a:lnTo>
                  <a:close/>
                </a:path>
              </a:pathLst>
            </a:custGeom>
            <a:solidFill>
              <a:srgbClr val="9934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5" name="object 472">
              <a:extLst>
                <a:ext uri="{FF2B5EF4-FFF2-40B4-BE49-F238E27FC236}">
                  <a16:creationId xmlns:a16="http://schemas.microsoft.com/office/drawing/2014/main" id="{5C044EA0-DCBD-CC5E-B6AC-18A352EEB67C}"/>
                </a:ext>
              </a:extLst>
            </p:cNvPr>
            <p:cNvSpPr/>
            <p:nvPr/>
          </p:nvSpPr>
          <p:spPr>
            <a:xfrm>
              <a:off x="6381876" y="4027043"/>
              <a:ext cx="82550" cy="120014"/>
            </a:xfrm>
            <a:custGeom>
              <a:avLst/>
              <a:gdLst/>
              <a:ahLst/>
              <a:cxnLst/>
              <a:rect l="l" t="t" r="r" b="b"/>
              <a:pathLst>
                <a:path w="82550" h="120014">
                  <a:moveTo>
                    <a:pt x="82296" y="119634"/>
                  </a:moveTo>
                  <a:lnTo>
                    <a:pt x="59043" y="91511"/>
                  </a:lnTo>
                  <a:lnTo>
                    <a:pt x="37433" y="62103"/>
                  </a:lnTo>
                  <a:lnTo>
                    <a:pt x="17680" y="31551"/>
                  </a:lnTo>
                  <a:lnTo>
                    <a:pt x="0" y="0"/>
                  </a:lnTo>
                </a:path>
              </a:pathLst>
            </a:custGeom>
            <a:ln w="4762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6" name="object 473">
              <a:extLst>
                <a:ext uri="{FF2B5EF4-FFF2-40B4-BE49-F238E27FC236}">
                  <a16:creationId xmlns:a16="http://schemas.microsoft.com/office/drawing/2014/main" id="{9466D0DD-99AC-7AF6-C728-2F85788ECAFC}"/>
                </a:ext>
              </a:extLst>
            </p:cNvPr>
            <p:cNvSpPr/>
            <p:nvPr/>
          </p:nvSpPr>
          <p:spPr>
            <a:xfrm>
              <a:off x="6311785" y="3358769"/>
              <a:ext cx="605155" cy="668655"/>
            </a:xfrm>
            <a:custGeom>
              <a:avLst/>
              <a:gdLst/>
              <a:ahLst/>
              <a:cxnLst/>
              <a:rect l="l" t="t" r="r" b="b"/>
              <a:pathLst>
                <a:path w="605154" h="668654">
                  <a:moveTo>
                    <a:pt x="605027" y="388620"/>
                  </a:moveTo>
                  <a:lnTo>
                    <a:pt x="141731" y="0"/>
                  </a:lnTo>
                  <a:lnTo>
                    <a:pt x="109388" y="42170"/>
                  </a:lnTo>
                  <a:lnTo>
                    <a:pt x="81010" y="86760"/>
                  </a:lnTo>
                  <a:lnTo>
                    <a:pt x="56703" y="133476"/>
                  </a:lnTo>
                  <a:lnTo>
                    <a:pt x="36575" y="182022"/>
                  </a:lnTo>
                  <a:lnTo>
                    <a:pt x="20734" y="232104"/>
                  </a:lnTo>
                  <a:lnTo>
                    <a:pt x="9286" y="283428"/>
                  </a:lnTo>
                  <a:lnTo>
                    <a:pt x="2339" y="335698"/>
                  </a:lnTo>
                  <a:lnTo>
                    <a:pt x="0" y="388620"/>
                  </a:lnTo>
                  <a:lnTo>
                    <a:pt x="1957" y="437222"/>
                  </a:lnTo>
                  <a:lnTo>
                    <a:pt x="7789" y="485337"/>
                  </a:lnTo>
                  <a:lnTo>
                    <a:pt x="17430" y="532733"/>
                  </a:lnTo>
                  <a:lnTo>
                    <a:pt x="30818" y="579176"/>
                  </a:lnTo>
                  <a:lnTo>
                    <a:pt x="47889" y="624434"/>
                  </a:lnTo>
                  <a:lnTo>
                    <a:pt x="68579" y="668274"/>
                  </a:lnTo>
                  <a:lnTo>
                    <a:pt x="605027" y="388620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7" name="object 474">
              <a:extLst>
                <a:ext uri="{FF2B5EF4-FFF2-40B4-BE49-F238E27FC236}">
                  <a16:creationId xmlns:a16="http://schemas.microsoft.com/office/drawing/2014/main" id="{A1EACA70-8899-857C-B553-6DD1D600717E}"/>
                </a:ext>
              </a:extLst>
            </p:cNvPr>
            <p:cNvSpPr/>
            <p:nvPr/>
          </p:nvSpPr>
          <p:spPr>
            <a:xfrm>
              <a:off x="6311785" y="3358769"/>
              <a:ext cx="142240" cy="668655"/>
            </a:xfrm>
            <a:custGeom>
              <a:avLst/>
              <a:gdLst/>
              <a:ahLst/>
              <a:cxnLst/>
              <a:rect l="l" t="t" r="r" b="b"/>
              <a:pathLst>
                <a:path w="142239" h="668654">
                  <a:moveTo>
                    <a:pt x="68579" y="668274"/>
                  </a:moveTo>
                  <a:lnTo>
                    <a:pt x="47889" y="624434"/>
                  </a:lnTo>
                  <a:lnTo>
                    <a:pt x="30818" y="579176"/>
                  </a:lnTo>
                  <a:lnTo>
                    <a:pt x="17430" y="532733"/>
                  </a:lnTo>
                  <a:lnTo>
                    <a:pt x="7789" y="485337"/>
                  </a:lnTo>
                  <a:lnTo>
                    <a:pt x="1957" y="437222"/>
                  </a:lnTo>
                  <a:lnTo>
                    <a:pt x="0" y="388620"/>
                  </a:lnTo>
                  <a:lnTo>
                    <a:pt x="2339" y="335698"/>
                  </a:lnTo>
                  <a:lnTo>
                    <a:pt x="9286" y="283428"/>
                  </a:lnTo>
                  <a:lnTo>
                    <a:pt x="20734" y="232104"/>
                  </a:lnTo>
                  <a:lnTo>
                    <a:pt x="36575" y="182022"/>
                  </a:lnTo>
                  <a:lnTo>
                    <a:pt x="56703" y="133476"/>
                  </a:lnTo>
                  <a:lnTo>
                    <a:pt x="81010" y="86760"/>
                  </a:lnTo>
                  <a:lnTo>
                    <a:pt x="109388" y="42170"/>
                  </a:lnTo>
                  <a:lnTo>
                    <a:pt x="141731" y="0"/>
                  </a:lnTo>
                </a:path>
              </a:pathLst>
            </a:custGeom>
            <a:ln w="4762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8" name="object 475">
              <a:extLst>
                <a:ext uri="{FF2B5EF4-FFF2-40B4-BE49-F238E27FC236}">
                  <a16:creationId xmlns:a16="http://schemas.microsoft.com/office/drawing/2014/main" id="{9BF18EF6-36C7-DE0C-A9C1-2CDA8B8F7F9E}"/>
                </a:ext>
              </a:extLst>
            </p:cNvPr>
            <p:cNvSpPr/>
            <p:nvPr/>
          </p:nvSpPr>
          <p:spPr>
            <a:xfrm>
              <a:off x="6455041" y="3184271"/>
              <a:ext cx="462280" cy="563880"/>
            </a:xfrm>
            <a:custGeom>
              <a:avLst/>
              <a:gdLst/>
              <a:ahLst/>
              <a:cxnLst/>
              <a:rect l="l" t="t" r="r" b="b"/>
              <a:pathLst>
                <a:path w="462279" h="563879">
                  <a:moveTo>
                    <a:pt x="461772" y="563880"/>
                  </a:moveTo>
                  <a:lnTo>
                    <a:pt x="245364" y="0"/>
                  </a:lnTo>
                  <a:lnTo>
                    <a:pt x="198666" y="20284"/>
                  </a:lnTo>
                  <a:lnTo>
                    <a:pt x="153980" y="44421"/>
                  </a:lnTo>
                  <a:lnTo>
                    <a:pt x="111537" y="72199"/>
                  </a:lnTo>
                  <a:lnTo>
                    <a:pt x="71571" y="103406"/>
                  </a:lnTo>
                  <a:lnTo>
                    <a:pt x="34314" y="137830"/>
                  </a:lnTo>
                  <a:lnTo>
                    <a:pt x="0" y="175260"/>
                  </a:lnTo>
                  <a:lnTo>
                    <a:pt x="461772" y="563880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9" name="object 476">
              <a:extLst>
                <a:ext uri="{FF2B5EF4-FFF2-40B4-BE49-F238E27FC236}">
                  <a16:creationId xmlns:a16="http://schemas.microsoft.com/office/drawing/2014/main" id="{C5C8DB90-683B-D0A0-7395-C76460138C2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52660" y="3181889"/>
              <a:ext cx="250126" cy="180022"/>
            </a:xfrm>
            <a:prstGeom prst="rect">
              <a:avLst/>
            </a:prstGeom>
          </p:spPr>
        </p:pic>
        <p:sp>
          <p:nvSpPr>
            <p:cNvPr id="480" name="object 477">
              <a:extLst>
                <a:ext uri="{FF2B5EF4-FFF2-40B4-BE49-F238E27FC236}">
                  <a16:creationId xmlns:a16="http://schemas.microsoft.com/office/drawing/2014/main" id="{9D085A4E-2A83-F4D6-3084-71CEB37E2BC5}"/>
                </a:ext>
              </a:extLst>
            </p:cNvPr>
            <p:cNvSpPr/>
            <p:nvPr/>
          </p:nvSpPr>
          <p:spPr>
            <a:xfrm>
              <a:off x="6699643" y="3143123"/>
              <a:ext cx="217170" cy="605155"/>
            </a:xfrm>
            <a:custGeom>
              <a:avLst/>
              <a:gdLst/>
              <a:ahLst/>
              <a:cxnLst/>
              <a:rect l="l" t="t" r="r" b="b"/>
              <a:pathLst>
                <a:path w="217170" h="605154">
                  <a:moveTo>
                    <a:pt x="217170" y="605028"/>
                  </a:moveTo>
                  <a:lnTo>
                    <a:pt x="214122" y="0"/>
                  </a:lnTo>
                  <a:lnTo>
                    <a:pt x="159341" y="2881"/>
                  </a:lnTo>
                  <a:lnTo>
                    <a:pt x="105060" y="10477"/>
                  </a:lnTo>
                  <a:lnTo>
                    <a:pt x="51780" y="22931"/>
                  </a:lnTo>
                  <a:lnTo>
                    <a:pt x="0" y="40386"/>
                  </a:lnTo>
                  <a:lnTo>
                    <a:pt x="217170" y="605028"/>
                  </a:lnTo>
                  <a:close/>
                </a:path>
              </a:pathLst>
            </a:custGeom>
            <a:solidFill>
              <a:srgbClr val="6701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1" name="object 478">
              <a:extLst>
                <a:ext uri="{FF2B5EF4-FFF2-40B4-BE49-F238E27FC236}">
                  <a16:creationId xmlns:a16="http://schemas.microsoft.com/office/drawing/2014/main" id="{EE29D7E1-5D4C-9A5C-0DFA-546FFC31CF38}"/>
                </a:ext>
              </a:extLst>
            </p:cNvPr>
            <p:cNvSpPr/>
            <p:nvPr/>
          </p:nvSpPr>
          <p:spPr>
            <a:xfrm>
              <a:off x="6699643" y="3143123"/>
              <a:ext cx="214629" cy="40640"/>
            </a:xfrm>
            <a:custGeom>
              <a:avLst/>
              <a:gdLst/>
              <a:ahLst/>
              <a:cxnLst/>
              <a:rect l="l" t="t" r="r" b="b"/>
              <a:pathLst>
                <a:path w="214629" h="40639">
                  <a:moveTo>
                    <a:pt x="0" y="40386"/>
                  </a:moveTo>
                  <a:lnTo>
                    <a:pt x="51780" y="22931"/>
                  </a:lnTo>
                  <a:lnTo>
                    <a:pt x="105060" y="10477"/>
                  </a:lnTo>
                  <a:lnTo>
                    <a:pt x="159341" y="2881"/>
                  </a:lnTo>
                  <a:lnTo>
                    <a:pt x="214122" y="0"/>
                  </a:lnTo>
                </a:path>
              </a:pathLst>
            </a:custGeom>
            <a:ln w="4762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2" name="object 479">
            <a:extLst>
              <a:ext uri="{FF2B5EF4-FFF2-40B4-BE49-F238E27FC236}">
                <a16:creationId xmlns:a16="http://schemas.microsoft.com/office/drawing/2014/main" id="{9AB113B6-B462-136E-F961-81864127948E}"/>
              </a:ext>
            </a:extLst>
          </p:cNvPr>
          <p:cNvSpPr txBox="1"/>
          <p:nvPr/>
        </p:nvSpPr>
        <p:spPr>
          <a:xfrm>
            <a:off x="8774101" y="4185782"/>
            <a:ext cx="549275" cy="39433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48590" marR="5080" indent="-136525">
              <a:lnSpc>
                <a:spcPct val="101699"/>
              </a:lnSpc>
              <a:spcBef>
                <a:spcPts val="75"/>
              </a:spcBef>
            </a:pPr>
            <a:r>
              <a:rPr sz="1200" b="1" spc="-10" dirty="0">
                <a:latin typeface="Arial"/>
                <a:cs typeface="Arial"/>
              </a:rPr>
              <a:t>USERS </a:t>
            </a:r>
            <a:r>
              <a:rPr sz="1200" b="1" spc="-25" dirty="0">
                <a:latin typeface="Arial"/>
                <a:cs typeface="Arial"/>
              </a:rPr>
              <a:t>63%</a:t>
            </a:r>
            <a:endParaRPr sz="1200">
              <a:latin typeface="Arial"/>
              <a:cs typeface="Arial"/>
            </a:endParaRPr>
          </a:p>
        </p:txBody>
      </p:sp>
      <p:sp>
        <p:nvSpPr>
          <p:cNvPr id="483" name="object 480">
            <a:extLst>
              <a:ext uri="{FF2B5EF4-FFF2-40B4-BE49-F238E27FC236}">
                <a16:creationId xmlns:a16="http://schemas.microsoft.com/office/drawing/2014/main" id="{E1F78C75-1517-A133-558B-DCC1588C6E3B}"/>
              </a:ext>
            </a:extLst>
          </p:cNvPr>
          <p:cNvSpPr txBox="1"/>
          <p:nvPr/>
        </p:nvSpPr>
        <p:spPr>
          <a:xfrm>
            <a:off x="7527469" y="4490582"/>
            <a:ext cx="683260" cy="362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325"/>
              </a:lnSpc>
              <a:spcBef>
                <a:spcPts val="100"/>
              </a:spcBef>
            </a:pPr>
            <a:r>
              <a:rPr sz="1200" b="1" spc="-10" dirty="0">
                <a:latin typeface="Arial"/>
                <a:cs typeface="Arial"/>
              </a:rPr>
              <a:t>STUDIES</a:t>
            </a:r>
            <a:endParaRPr sz="1200">
              <a:latin typeface="Arial"/>
              <a:cs typeface="Arial"/>
            </a:endParaRPr>
          </a:p>
          <a:p>
            <a:pPr marL="327025">
              <a:lnSpc>
                <a:spcPts val="1325"/>
              </a:lnSpc>
            </a:pPr>
            <a:r>
              <a:rPr sz="1200" b="1" spc="-25" dirty="0">
                <a:latin typeface="Arial"/>
                <a:cs typeface="Arial"/>
              </a:rPr>
              <a:t>4%</a:t>
            </a:r>
            <a:endParaRPr sz="1200">
              <a:latin typeface="Arial"/>
              <a:cs typeface="Arial"/>
            </a:endParaRPr>
          </a:p>
        </p:txBody>
      </p:sp>
      <p:sp>
        <p:nvSpPr>
          <p:cNvPr id="484" name="object 481">
            <a:extLst>
              <a:ext uri="{FF2B5EF4-FFF2-40B4-BE49-F238E27FC236}">
                <a16:creationId xmlns:a16="http://schemas.microsoft.com/office/drawing/2014/main" id="{B867336A-A648-2FEA-A42F-59C4F2D03F43}"/>
              </a:ext>
            </a:extLst>
          </p:cNvPr>
          <p:cNvSpPr txBox="1"/>
          <p:nvPr/>
        </p:nvSpPr>
        <p:spPr>
          <a:xfrm>
            <a:off x="7473367" y="3912985"/>
            <a:ext cx="6064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Arial"/>
                <a:cs typeface="Arial"/>
              </a:rPr>
              <a:t>TUNING</a:t>
            </a:r>
            <a:endParaRPr sz="1200">
              <a:latin typeface="Arial"/>
              <a:cs typeface="Arial"/>
            </a:endParaRPr>
          </a:p>
        </p:txBody>
      </p:sp>
      <p:sp>
        <p:nvSpPr>
          <p:cNvPr id="485" name="object 482">
            <a:extLst>
              <a:ext uri="{FF2B5EF4-FFF2-40B4-BE49-F238E27FC236}">
                <a16:creationId xmlns:a16="http://schemas.microsoft.com/office/drawing/2014/main" id="{07F82134-D3CD-E73F-DA40-EF17B64D22DB}"/>
              </a:ext>
            </a:extLst>
          </p:cNvPr>
          <p:cNvSpPr txBox="1"/>
          <p:nvPr/>
        </p:nvSpPr>
        <p:spPr>
          <a:xfrm>
            <a:off x="7675297" y="4108058"/>
            <a:ext cx="3289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5" dirty="0">
                <a:latin typeface="Arial"/>
                <a:cs typeface="Arial"/>
              </a:rPr>
              <a:t>19%</a:t>
            </a:r>
            <a:endParaRPr sz="1200">
              <a:latin typeface="Arial"/>
              <a:cs typeface="Arial"/>
            </a:endParaRPr>
          </a:p>
        </p:txBody>
      </p:sp>
      <p:sp>
        <p:nvSpPr>
          <p:cNvPr id="486" name="object 483">
            <a:extLst>
              <a:ext uri="{FF2B5EF4-FFF2-40B4-BE49-F238E27FC236}">
                <a16:creationId xmlns:a16="http://schemas.microsoft.com/office/drawing/2014/main" id="{EAE1A850-2149-35FE-8C4F-083782FC487C}"/>
              </a:ext>
            </a:extLst>
          </p:cNvPr>
          <p:cNvSpPr txBox="1"/>
          <p:nvPr/>
        </p:nvSpPr>
        <p:spPr>
          <a:xfrm>
            <a:off x="7746925" y="3249283"/>
            <a:ext cx="914400" cy="50736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 indent="581660">
              <a:lnSpc>
                <a:spcPts val="1330"/>
              </a:lnSpc>
              <a:spcBef>
                <a:spcPts val="235"/>
              </a:spcBef>
              <a:tabLst>
                <a:tab pos="647065" algn="l"/>
              </a:tabLst>
            </a:pPr>
            <a:r>
              <a:rPr sz="1200" b="1" spc="-25" dirty="0">
                <a:latin typeface="Arial"/>
                <a:cs typeface="Arial"/>
              </a:rPr>
              <a:t>OFF </a:t>
            </a:r>
            <a:r>
              <a:rPr sz="1800" b="1" spc="-390" baseline="4629" dirty="0">
                <a:latin typeface="Arial"/>
                <a:cs typeface="Arial"/>
              </a:rPr>
              <a:t>DOW</a:t>
            </a:r>
            <a:r>
              <a:rPr sz="1800" b="1" spc="-6022" baseline="4629" dirty="0">
                <a:latin typeface="Arial"/>
                <a:cs typeface="Arial"/>
              </a:rPr>
              <a:t>N</a:t>
            </a:r>
            <a:r>
              <a:rPr sz="1800" b="1" spc="-390" baseline="2314" dirty="0">
                <a:solidFill>
                  <a:srgbClr val="C0C0C0"/>
                </a:solidFill>
                <a:latin typeface="Arial"/>
                <a:cs typeface="Arial"/>
              </a:rPr>
              <a:t>DOWN</a:t>
            </a:r>
            <a:r>
              <a:rPr sz="1800" b="1" baseline="2314" dirty="0">
                <a:solidFill>
                  <a:srgbClr val="C0C0C0"/>
                </a:solidFill>
                <a:latin typeface="Arial"/>
                <a:cs typeface="Arial"/>
              </a:rPr>
              <a:t>	</a:t>
            </a:r>
            <a:r>
              <a:rPr sz="1200" b="1" spc="-25" dirty="0">
                <a:latin typeface="Arial"/>
                <a:cs typeface="Arial"/>
              </a:rPr>
              <a:t>6%</a:t>
            </a:r>
            <a:endParaRPr sz="1200">
              <a:latin typeface="Arial"/>
              <a:cs typeface="Arial"/>
            </a:endParaRPr>
          </a:p>
          <a:p>
            <a:pPr marL="148590">
              <a:lnSpc>
                <a:spcPts val="994"/>
              </a:lnSpc>
            </a:pPr>
            <a:r>
              <a:rPr sz="1200" b="1" spc="-25" dirty="0">
                <a:latin typeface="Arial"/>
                <a:cs typeface="Arial"/>
              </a:rPr>
              <a:t>8%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487" name="object 484">
            <a:extLst>
              <a:ext uri="{FF2B5EF4-FFF2-40B4-BE49-F238E27FC236}">
                <a16:creationId xmlns:a16="http://schemas.microsoft.com/office/drawing/2014/main" id="{E0F238D6-7DF5-C7DF-B4EC-8D7656314427}"/>
              </a:ext>
            </a:extLst>
          </p:cNvPr>
          <p:cNvGrpSpPr/>
          <p:nvPr/>
        </p:nvGrpSpPr>
        <p:grpSpPr>
          <a:xfrm>
            <a:off x="9787205" y="3647460"/>
            <a:ext cx="1192530" cy="1193800"/>
            <a:chOff x="8116093" y="3150647"/>
            <a:chExt cx="1192530" cy="1193800"/>
          </a:xfrm>
        </p:grpSpPr>
        <p:sp>
          <p:nvSpPr>
            <p:cNvPr id="488" name="object 485">
              <a:extLst>
                <a:ext uri="{FF2B5EF4-FFF2-40B4-BE49-F238E27FC236}">
                  <a16:creationId xmlns:a16="http://schemas.microsoft.com/office/drawing/2014/main" id="{3F1C2B1E-DF30-C678-1ABD-653BD2CD27A7}"/>
                </a:ext>
              </a:extLst>
            </p:cNvPr>
            <p:cNvSpPr/>
            <p:nvPr/>
          </p:nvSpPr>
          <p:spPr>
            <a:xfrm>
              <a:off x="8712072" y="3153028"/>
              <a:ext cx="1905" cy="595630"/>
            </a:xfrm>
            <a:custGeom>
              <a:avLst/>
              <a:gdLst/>
              <a:ahLst/>
              <a:cxnLst/>
              <a:rect l="l" t="t" r="r" b="b"/>
              <a:pathLst>
                <a:path w="1904" h="595629">
                  <a:moveTo>
                    <a:pt x="0" y="595122"/>
                  </a:moveTo>
                  <a:lnTo>
                    <a:pt x="1523" y="0"/>
                  </a:lnTo>
                </a:path>
              </a:pathLst>
            </a:custGeom>
            <a:ln w="4762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9" name="object 486">
              <a:extLst>
                <a:ext uri="{FF2B5EF4-FFF2-40B4-BE49-F238E27FC236}">
                  <a16:creationId xmlns:a16="http://schemas.microsoft.com/office/drawing/2014/main" id="{C8A6E2FD-86AC-6224-2F42-1113832CED02}"/>
                </a:ext>
              </a:extLst>
            </p:cNvPr>
            <p:cNvSpPr/>
            <p:nvPr/>
          </p:nvSpPr>
          <p:spPr>
            <a:xfrm>
              <a:off x="8317369" y="3153028"/>
              <a:ext cx="988694" cy="1188720"/>
            </a:xfrm>
            <a:custGeom>
              <a:avLst/>
              <a:gdLst/>
              <a:ahLst/>
              <a:cxnLst/>
              <a:rect l="l" t="t" r="r" b="b"/>
              <a:pathLst>
                <a:path w="988695" h="1188720">
                  <a:moveTo>
                    <a:pt x="988313" y="594360"/>
                  </a:moveTo>
                  <a:lnTo>
                    <a:pt x="986350" y="545590"/>
                  </a:lnTo>
                  <a:lnTo>
                    <a:pt x="980561" y="497911"/>
                  </a:lnTo>
                  <a:lnTo>
                    <a:pt x="971098" y="451474"/>
                  </a:lnTo>
                  <a:lnTo>
                    <a:pt x="958114" y="406432"/>
                  </a:lnTo>
                  <a:lnTo>
                    <a:pt x="941760" y="362938"/>
                  </a:lnTo>
                  <a:lnTo>
                    <a:pt x="922189" y="321144"/>
                  </a:lnTo>
                  <a:lnTo>
                    <a:pt x="899552" y="281202"/>
                  </a:lnTo>
                  <a:lnTo>
                    <a:pt x="874001" y="243266"/>
                  </a:lnTo>
                  <a:lnTo>
                    <a:pt x="845689" y="207489"/>
                  </a:lnTo>
                  <a:lnTo>
                    <a:pt x="814768" y="174021"/>
                  </a:lnTo>
                  <a:lnTo>
                    <a:pt x="781389" y="143017"/>
                  </a:lnTo>
                  <a:lnTo>
                    <a:pt x="745705" y="114629"/>
                  </a:lnTo>
                  <a:lnTo>
                    <a:pt x="707867" y="89009"/>
                  </a:lnTo>
                  <a:lnTo>
                    <a:pt x="668028" y="66310"/>
                  </a:lnTo>
                  <a:lnTo>
                    <a:pt x="626340" y="46684"/>
                  </a:lnTo>
                  <a:lnTo>
                    <a:pt x="582954" y="30284"/>
                  </a:lnTo>
                  <a:lnTo>
                    <a:pt x="538023" y="17264"/>
                  </a:lnTo>
                  <a:lnTo>
                    <a:pt x="491698" y="7774"/>
                  </a:lnTo>
                  <a:lnTo>
                    <a:pt x="444133" y="1969"/>
                  </a:lnTo>
                  <a:lnTo>
                    <a:pt x="395477" y="0"/>
                  </a:lnTo>
                  <a:lnTo>
                    <a:pt x="395477" y="594360"/>
                  </a:lnTo>
                  <a:lnTo>
                    <a:pt x="0" y="1037082"/>
                  </a:lnTo>
                  <a:lnTo>
                    <a:pt x="37243" y="1067970"/>
                  </a:lnTo>
                  <a:lnTo>
                    <a:pt x="76689" y="1095554"/>
                  </a:lnTo>
                  <a:lnTo>
                    <a:pt x="118109" y="1119744"/>
                  </a:lnTo>
                  <a:lnTo>
                    <a:pt x="161280" y="1140454"/>
                  </a:lnTo>
                  <a:lnTo>
                    <a:pt x="205975" y="1157596"/>
                  </a:lnTo>
                  <a:lnTo>
                    <a:pt x="251967" y="1171081"/>
                  </a:lnTo>
                  <a:lnTo>
                    <a:pt x="299033" y="1180821"/>
                  </a:lnTo>
                  <a:lnTo>
                    <a:pt x="346945" y="1186730"/>
                  </a:lnTo>
                  <a:lnTo>
                    <a:pt x="395477" y="1188720"/>
                  </a:lnTo>
                  <a:lnTo>
                    <a:pt x="444133" y="1186750"/>
                  </a:lnTo>
                  <a:lnTo>
                    <a:pt x="491698" y="1180945"/>
                  </a:lnTo>
                  <a:lnTo>
                    <a:pt x="538023" y="1171455"/>
                  </a:lnTo>
                  <a:lnTo>
                    <a:pt x="582954" y="1158435"/>
                  </a:lnTo>
                  <a:lnTo>
                    <a:pt x="626340" y="1142035"/>
                  </a:lnTo>
                  <a:lnTo>
                    <a:pt x="668028" y="1122409"/>
                  </a:lnTo>
                  <a:lnTo>
                    <a:pt x="707867" y="1099710"/>
                  </a:lnTo>
                  <a:lnTo>
                    <a:pt x="745705" y="1074090"/>
                  </a:lnTo>
                  <a:lnTo>
                    <a:pt x="781389" y="1045702"/>
                  </a:lnTo>
                  <a:lnTo>
                    <a:pt x="814768" y="1014698"/>
                  </a:lnTo>
                  <a:lnTo>
                    <a:pt x="845689" y="981230"/>
                  </a:lnTo>
                  <a:lnTo>
                    <a:pt x="874001" y="945453"/>
                  </a:lnTo>
                  <a:lnTo>
                    <a:pt x="899552" y="907517"/>
                  </a:lnTo>
                  <a:lnTo>
                    <a:pt x="922189" y="867575"/>
                  </a:lnTo>
                  <a:lnTo>
                    <a:pt x="941760" y="825781"/>
                  </a:lnTo>
                  <a:lnTo>
                    <a:pt x="958114" y="782287"/>
                  </a:lnTo>
                  <a:lnTo>
                    <a:pt x="971098" y="737245"/>
                  </a:lnTo>
                  <a:lnTo>
                    <a:pt x="980561" y="690808"/>
                  </a:lnTo>
                  <a:lnTo>
                    <a:pt x="986350" y="643129"/>
                  </a:lnTo>
                  <a:lnTo>
                    <a:pt x="988313" y="594360"/>
                  </a:lnTo>
                  <a:close/>
                </a:path>
              </a:pathLst>
            </a:custGeom>
            <a:solidFill>
              <a:srgbClr val="9934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0" name="object 487">
              <a:extLst>
                <a:ext uri="{FF2B5EF4-FFF2-40B4-BE49-F238E27FC236}">
                  <a16:creationId xmlns:a16="http://schemas.microsoft.com/office/drawing/2014/main" id="{DD1CF387-D614-60CA-E5A0-D61DE42F75E7}"/>
                </a:ext>
              </a:extLst>
            </p:cNvPr>
            <p:cNvSpPr/>
            <p:nvPr/>
          </p:nvSpPr>
          <p:spPr>
            <a:xfrm>
              <a:off x="8317369" y="3153028"/>
              <a:ext cx="988694" cy="1188720"/>
            </a:xfrm>
            <a:custGeom>
              <a:avLst/>
              <a:gdLst/>
              <a:ahLst/>
              <a:cxnLst/>
              <a:rect l="l" t="t" r="r" b="b"/>
              <a:pathLst>
                <a:path w="988695" h="1188720">
                  <a:moveTo>
                    <a:pt x="395477" y="0"/>
                  </a:moveTo>
                  <a:lnTo>
                    <a:pt x="444133" y="1969"/>
                  </a:lnTo>
                  <a:lnTo>
                    <a:pt x="491698" y="7774"/>
                  </a:lnTo>
                  <a:lnTo>
                    <a:pt x="538023" y="17264"/>
                  </a:lnTo>
                  <a:lnTo>
                    <a:pt x="582954" y="30284"/>
                  </a:lnTo>
                  <a:lnTo>
                    <a:pt x="626340" y="46684"/>
                  </a:lnTo>
                  <a:lnTo>
                    <a:pt x="668028" y="66310"/>
                  </a:lnTo>
                  <a:lnTo>
                    <a:pt x="707867" y="89009"/>
                  </a:lnTo>
                  <a:lnTo>
                    <a:pt x="745705" y="114629"/>
                  </a:lnTo>
                  <a:lnTo>
                    <a:pt x="781389" y="143017"/>
                  </a:lnTo>
                  <a:lnTo>
                    <a:pt x="814768" y="174021"/>
                  </a:lnTo>
                  <a:lnTo>
                    <a:pt x="845689" y="207489"/>
                  </a:lnTo>
                  <a:lnTo>
                    <a:pt x="874001" y="243266"/>
                  </a:lnTo>
                  <a:lnTo>
                    <a:pt x="899552" y="281202"/>
                  </a:lnTo>
                  <a:lnTo>
                    <a:pt x="922189" y="321144"/>
                  </a:lnTo>
                  <a:lnTo>
                    <a:pt x="941760" y="362938"/>
                  </a:lnTo>
                  <a:lnTo>
                    <a:pt x="958114" y="406432"/>
                  </a:lnTo>
                  <a:lnTo>
                    <a:pt x="971098" y="451474"/>
                  </a:lnTo>
                  <a:lnTo>
                    <a:pt x="980561" y="497911"/>
                  </a:lnTo>
                  <a:lnTo>
                    <a:pt x="986350" y="545590"/>
                  </a:lnTo>
                  <a:lnTo>
                    <a:pt x="988313" y="594360"/>
                  </a:lnTo>
                  <a:lnTo>
                    <a:pt x="986350" y="643129"/>
                  </a:lnTo>
                  <a:lnTo>
                    <a:pt x="980561" y="690808"/>
                  </a:lnTo>
                  <a:lnTo>
                    <a:pt x="971098" y="737245"/>
                  </a:lnTo>
                  <a:lnTo>
                    <a:pt x="958114" y="782287"/>
                  </a:lnTo>
                  <a:lnTo>
                    <a:pt x="941760" y="825781"/>
                  </a:lnTo>
                  <a:lnTo>
                    <a:pt x="922189" y="867575"/>
                  </a:lnTo>
                  <a:lnTo>
                    <a:pt x="899552" y="907517"/>
                  </a:lnTo>
                  <a:lnTo>
                    <a:pt x="874001" y="945453"/>
                  </a:lnTo>
                  <a:lnTo>
                    <a:pt x="845689" y="981230"/>
                  </a:lnTo>
                  <a:lnTo>
                    <a:pt x="814768" y="1014698"/>
                  </a:lnTo>
                  <a:lnTo>
                    <a:pt x="781389" y="1045702"/>
                  </a:lnTo>
                  <a:lnTo>
                    <a:pt x="745705" y="1074090"/>
                  </a:lnTo>
                  <a:lnTo>
                    <a:pt x="707867" y="1099710"/>
                  </a:lnTo>
                  <a:lnTo>
                    <a:pt x="668028" y="1122409"/>
                  </a:lnTo>
                  <a:lnTo>
                    <a:pt x="626340" y="1142035"/>
                  </a:lnTo>
                  <a:lnTo>
                    <a:pt x="582954" y="1158435"/>
                  </a:lnTo>
                  <a:lnTo>
                    <a:pt x="538023" y="1171455"/>
                  </a:lnTo>
                  <a:lnTo>
                    <a:pt x="491698" y="1180945"/>
                  </a:lnTo>
                  <a:lnTo>
                    <a:pt x="444133" y="1186750"/>
                  </a:lnTo>
                  <a:lnTo>
                    <a:pt x="395477" y="1188720"/>
                  </a:lnTo>
                  <a:lnTo>
                    <a:pt x="346945" y="1186730"/>
                  </a:lnTo>
                  <a:lnTo>
                    <a:pt x="299033" y="1180821"/>
                  </a:lnTo>
                  <a:lnTo>
                    <a:pt x="251967" y="1171081"/>
                  </a:lnTo>
                  <a:lnTo>
                    <a:pt x="205975" y="1157596"/>
                  </a:lnTo>
                  <a:lnTo>
                    <a:pt x="161280" y="1140454"/>
                  </a:lnTo>
                  <a:lnTo>
                    <a:pt x="118109" y="1119744"/>
                  </a:lnTo>
                  <a:lnTo>
                    <a:pt x="76689" y="1095554"/>
                  </a:lnTo>
                  <a:lnTo>
                    <a:pt x="37243" y="1067970"/>
                  </a:lnTo>
                  <a:lnTo>
                    <a:pt x="0" y="1037082"/>
                  </a:lnTo>
                </a:path>
              </a:pathLst>
            </a:custGeom>
            <a:ln w="4762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1" name="object 488">
              <a:extLst>
                <a:ext uri="{FF2B5EF4-FFF2-40B4-BE49-F238E27FC236}">
                  <a16:creationId xmlns:a16="http://schemas.microsoft.com/office/drawing/2014/main" id="{34422653-8E2B-40F9-F3AD-1B9B6FB90AAE}"/>
                </a:ext>
              </a:extLst>
            </p:cNvPr>
            <p:cNvSpPr/>
            <p:nvPr/>
          </p:nvSpPr>
          <p:spPr>
            <a:xfrm>
              <a:off x="8118475" y="3351148"/>
              <a:ext cx="593725" cy="840105"/>
            </a:xfrm>
            <a:custGeom>
              <a:avLst/>
              <a:gdLst/>
              <a:ahLst/>
              <a:cxnLst/>
              <a:rect l="l" t="t" r="r" b="b"/>
              <a:pathLst>
                <a:path w="593725" h="840104">
                  <a:moveTo>
                    <a:pt x="593598" y="396240"/>
                  </a:moveTo>
                  <a:lnTo>
                    <a:pt x="150876" y="0"/>
                  </a:lnTo>
                  <a:lnTo>
                    <a:pt x="120214" y="37470"/>
                  </a:lnTo>
                  <a:lnTo>
                    <a:pt x="92807" y="77092"/>
                  </a:lnTo>
                  <a:lnTo>
                    <a:pt x="68749" y="118646"/>
                  </a:lnTo>
                  <a:lnTo>
                    <a:pt x="48134" y="161911"/>
                  </a:lnTo>
                  <a:lnTo>
                    <a:pt x="31056" y="206670"/>
                  </a:lnTo>
                  <a:lnTo>
                    <a:pt x="17610" y="252701"/>
                  </a:lnTo>
                  <a:lnTo>
                    <a:pt x="7889" y="299786"/>
                  </a:lnTo>
                  <a:lnTo>
                    <a:pt x="1988" y="347706"/>
                  </a:lnTo>
                  <a:lnTo>
                    <a:pt x="0" y="396240"/>
                  </a:lnTo>
                  <a:lnTo>
                    <a:pt x="2152" y="446719"/>
                  </a:lnTo>
                  <a:lnTo>
                    <a:pt x="8534" y="496494"/>
                  </a:lnTo>
                  <a:lnTo>
                    <a:pt x="19030" y="545319"/>
                  </a:lnTo>
                  <a:lnTo>
                    <a:pt x="33528" y="592945"/>
                  </a:lnTo>
                  <a:lnTo>
                    <a:pt x="51911" y="639127"/>
                  </a:lnTo>
                  <a:lnTo>
                    <a:pt x="74066" y="683617"/>
                  </a:lnTo>
                  <a:lnTo>
                    <a:pt x="99879" y="726169"/>
                  </a:lnTo>
                  <a:lnTo>
                    <a:pt x="129235" y="766535"/>
                  </a:lnTo>
                  <a:lnTo>
                    <a:pt x="162020" y="804469"/>
                  </a:lnTo>
                  <a:lnTo>
                    <a:pt x="198120" y="839724"/>
                  </a:lnTo>
                  <a:lnTo>
                    <a:pt x="593598" y="396240"/>
                  </a:lnTo>
                  <a:close/>
                </a:path>
              </a:pathLst>
            </a:custGeom>
            <a:solidFill>
              <a:srgbClr val="FFFF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2" name="object 489">
              <a:extLst>
                <a:ext uri="{FF2B5EF4-FFF2-40B4-BE49-F238E27FC236}">
                  <a16:creationId xmlns:a16="http://schemas.microsoft.com/office/drawing/2014/main" id="{D3011004-5F44-A401-5E3C-191C7DB2F6E1}"/>
                </a:ext>
              </a:extLst>
            </p:cNvPr>
            <p:cNvSpPr/>
            <p:nvPr/>
          </p:nvSpPr>
          <p:spPr>
            <a:xfrm>
              <a:off x="8118475" y="3351148"/>
              <a:ext cx="198120" cy="840105"/>
            </a:xfrm>
            <a:custGeom>
              <a:avLst/>
              <a:gdLst/>
              <a:ahLst/>
              <a:cxnLst/>
              <a:rect l="l" t="t" r="r" b="b"/>
              <a:pathLst>
                <a:path w="198120" h="840104">
                  <a:moveTo>
                    <a:pt x="198120" y="839724"/>
                  </a:moveTo>
                  <a:lnTo>
                    <a:pt x="162020" y="804469"/>
                  </a:lnTo>
                  <a:lnTo>
                    <a:pt x="129235" y="766535"/>
                  </a:lnTo>
                  <a:lnTo>
                    <a:pt x="99879" y="726169"/>
                  </a:lnTo>
                  <a:lnTo>
                    <a:pt x="74066" y="683617"/>
                  </a:lnTo>
                  <a:lnTo>
                    <a:pt x="51911" y="639127"/>
                  </a:lnTo>
                  <a:lnTo>
                    <a:pt x="33528" y="592945"/>
                  </a:lnTo>
                  <a:lnTo>
                    <a:pt x="19030" y="545319"/>
                  </a:lnTo>
                  <a:lnTo>
                    <a:pt x="8534" y="496494"/>
                  </a:lnTo>
                  <a:lnTo>
                    <a:pt x="2152" y="446719"/>
                  </a:lnTo>
                  <a:lnTo>
                    <a:pt x="0" y="396240"/>
                  </a:lnTo>
                  <a:lnTo>
                    <a:pt x="1988" y="347706"/>
                  </a:lnTo>
                  <a:lnTo>
                    <a:pt x="7889" y="299786"/>
                  </a:lnTo>
                  <a:lnTo>
                    <a:pt x="17610" y="252701"/>
                  </a:lnTo>
                  <a:lnTo>
                    <a:pt x="31056" y="206670"/>
                  </a:lnTo>
                  <a:lnTo>
                    <a:pt x="48134" y="161911"/>
                  </a:lnTo>
                  <a:lnTo>
                    <a:pt x="68749" y="118646"/>
                  </a:lnTo>
                  <a:lnTo>
                    <a:pt x="92807" y="77092"/>
                  </a:lnTo>
                  <a:lnTo>
                    <a:pt x="120214" y="37470"/>
                  </a:lnTo>
                  <a:lnTo>
                    <a:pt x="150876" y="0"/>
                  </a:lnTo>
                </a:path>
              </a:pathLst>
            </a:custGeom>
            <a:ln w="4762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3" name="object 490">
              <a:extLst>
                <a:ext uri="{FF2B5EF4-FFF2-40B4-BE49-F238E27FC236}">
                  <a16:creationId xmlns:a16="http://schemas.microsoft.com/office/drawing/2014/main" id="{2C13076C-C894-427E-F6C2-EE83D80437F9}"/>
                </a:ext>
              </a:extLst>
            </p:cNvPr>
            <p:cNvSpPr/>
            <p:nvPr/>
          </p:nvSpPr>
          <p:spPr>
            <a:xfrm>
              <a:off x="8270874" y="3223894"/>
              <a:ext cx="441325" cy="524510"/>
            </a:xfrm>
            <a:custGeom>
              <a:avLst/>
              <a:gdLst/>
              <a:ahLst/>
              <a:cxnLst/>
              <a:rect l="l" t="t" r="r" b="b"/>
              <a:pathLst>
                <a:path w="441325" h="524510">
                  <a:moveTo>
                    <a:pt x="441198" y="524255"/>
                  </a:moveTo>
                  <a:lnTo>
                    <a:pt x="163068" y="0"/>
                  </a:lnTo>
                  <a:lnTo>
                    <a:pt x="118086" y="26550"/>
                  </a:lnTo>
                  <a:lnTo>
                    <a:pt x="75819" y="56959"/>
                  </a:lnTo>
                  <a:lnTo>
                    <a:pt x="36409" y="91082"/>
                  </a:lnTo>
                  <a:lnTo>
                    <a:pt x="0" y="128777"/>
                  </a:lnTo>
                  <a:lnTo>
                    <a:pt x="441198" y="524255"/>
                  </a:lnTo>
                  <a:close/>
                </a:path>
              </a:pathLst>
            </a:custGeom>
            <a:solidFill>
              <a:srgbClr val="CC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4" name="object 491">
              <a:extLst>
                <a:ext uri="{FF2B5EF4-FFF2-40B4-BE49-F238E27FC236}">
                  <a16:creationId xmlns:a16="http://schemas.microsoft.com/office/drawing/2014/main" id="{EA18265E-A7B7-15C4-3992-6B9181CD85EE}"/>
                </a:ext>
              </a:extLst>
            </p:cNvPr>
            <p:cNvSpPr/>
            <p:nvPr/>
          </p:nvSpPr>
          <p:spPr>
            <a:xfrm>
              <a:off x="8270874" y="3223894"/>
              <a:ext cx="163195" cy="128905"/>
            </a:xfrm>
            <a:custGeom>
              <a:avLst/>
              <a:gdLst/>
              <a:ahLst/>
              <a:cxnLst/>
              <a:rect l="l" t="t" r="r" b="b"/>
              <a:pathLst>
                <a:path w="163195" h="128904">
                  <a:moveTo>
                    <a:pt x="0" y="128777"/>
                  </a:moveTo>
                  <a:lnTo>
                    <a:pt x="36409" y="91082"/>
                  </a:lnTo>
                  <a:lnTo>
                    <a:pt x="75819" y="56959"/>
                  </a:lnTo>
                  <a:lnTo>
                    <a:pt x="118086" y="26550"/>
                  </a:lnTo>
                  <a:lnTo>
                    <a:pt x="163068" y="0"/>
                  </a:lnTo>
                </a:path>
              </a:pathLst>
            </a:custGeom>
            <a:ln w="4762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5" name="object 492">
              <a:extLst>
                <a:ext uri="{FF2B5EF4-FFF2-40B4-BE49-F238E27FC236}">
                  <a16:creationId xmlns:a16="http://schemas.microsoft.com/office/drawing/2014/main" id="{9D7FF908-5BF7-FB3F-288E-9054D13B539B}"/>
                </a:ext>
              </a:extLst>
            </p:cNvPr>
            <p:cNvSpPr/>
            <p:nvPr/>
          </p:nvSpPr>
          <p:spPr>
            <a:xfrm>
              <a:off x="8433193" y="3153028"/>
              <a:ext cx="279400" cy="595630"/>
            </a:xfrm>
            <a:custGeom>
              <a:avLst/>
              <a:gdLst/>
              <a:ahLst/>
              <a:cxnLst/>
              <a:rect l="l" t="t" r="r" b="b"/>
              <a:pathLst>
                <a:path w="279400" h="595629">
                  <a:moveTo>
                    <a:pt x="278892" y="595121"/>
                  </a:moveTo>
                  <a:lnTo>
                    <a:pt x="278892" y="0"/>
                  </a:lnTo>
                  <a:lnTo>
                    <a:pt x="230293" y="1961"/>
                  </a:lnTo>
                  <a:lnTo>
                    <a:pt x="182202" y="7817"/>
                  </a:lnTo>
                  <a:lnTo>
                    <a:pt x="134874" y="17525"/>
                  </a:lnTo>
                  <a:lnTo>
                    <a:pt x="88561" y="31044"/>
                  </a:lnTo>
                  <a:lnTo>
                    <a:pt x="43518" y="48330"/>
                  </a:lnTo>
                  <a:lnTo>
                    <a:pt x="0" y="69341"/>
                  </a:lnTo>
                  <a:lnTo>
                    <a:pt x="278892" y="595121"/>
                  </a:lnTo>
                  <a:close/>
                </a:path>
              </a:pathLst>
            </a:custGeom>
            <a:solidFill>
              <a:srgbClr val="6701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6" name="object 493">
              <a:extLst>
                <a:ext uri="{FF2B5EF4-FFF2-40B4-BE49-F238E27FC236}">
                  <a16:creationId xmlns:a16="http://schemas.microsoft.com/office/drawing/2014/main" id="{1CE22E2E-19FE-3F06-E326-5D16C66F3534}"/>
                </a:ext>
              </a:extLst>
            </p:cNvPr>
            <p:cNvSpPr/>
            <p:nvPr/>
          </p:nvSpPr>
          <p:spPr>
            <a:xfrm>
              <a:off x="8433193" y="3153028"/>
              <a:ext cx="279400" cy="69850"/>
            </a:xfrm>
            <a:custGeom>
              <a:avLst/>
              <a:gdLst/>
              <a:ahLst/>
              <a:cxnLst/>
              <a:rect l="l" t="t" r="r" b="b"/>
              <a:pathLst>
                <a:path w="279400" h="69850">
                  <a:moveTo>
                    <a:pt x="0" y="69341"/>
                  </a:moveTo>
                  <a:lnTo>
                    <a:pt x="43518" y="48330"/>
                  </a:lnTo>
                  <a:lnTo>
                    <a:pt x="88561" y="31044"/>
                  </a:lnTo>
                  <a:lnTo>
                    <a:pt x="134874" y="17525"/>
                  </a:lnTo>
                  <a:lnTo>
                    <a:pt x="182202" y="7817"/>
                  </a:lnTo>
                  <a:lnTo>
                    <a:pt x="230293" y="1961"/>
                  </a:lnTo>
                  <a:lnTo>
                    <a:pt x="278892" y="0"/>
                  </a:lnTo>
                </a:path>
              </a:pathLst>
            </a:custGeom>
            <a:ln w="4762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7" name="object 494">
            <a:extLst>
              <a:ext uri="{FF2B5EF4-FFF2-40B4-BE49-F238E27FC236}">
                <a16:creationId xmlns:a16="http://schemas.microsoft.com/office/drawing/2014/main" id="{08670EC0-F9D4-6A24-87C8-659ADECC9823}"/>
              </a:ext>
            </a:extLst>
          </p:cNvPr>
          <p:cNvSpPr txBox="1"/>
          <p:nvPr/>
        </p:nvSpPr>
        <p:spPr>
          <a:xfrm>
            <a:off x="9404275" y="4101961"/>
            <a:ext cx="606425" cy="36576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39065" marR="5080" indent="-127000">
              <a:lnSpc>
                <a:spcPts val="1240"/>
              </a:lnSpc>
              <a:spcBef>
                <a:spcPts val="305"/>
              </a:spcBef>
            </a:pPr>
            <a:r>
              <a:rPr sz="1200" b="1" spc="-10" dirty="0">
                <a:latin typeface="Arial"/>
                <a:cs typeface="Arial"/>
              </a:rPr>
              <a:t>TUNING </a:t>
            </a:r>
            <a:r>
              <a:rPr sz="1200" b="1" spc="-25" dirty="0">
                <a:latin typeface="Arial"/>
                <a:cs typeface="Arial"/>
              </a:rPr>
              <a:t>25%</a:t>
            </a:r>
            <a:endParaRPr sz="1200">
              <a:latin typeface="Arial"/>
              <a:cs typeface="Arial"/>
            </a:endParaRPr>
          </a:p>
        </p:txBody>
      </p:sp>
      <p:sp>
        <p:nvSpPr>
          <p:cNvPr id="498" name="object 495">
            <a:extLst>
              <a:ext uri="{FF2B5EF4-FFF2-40B4-BE49-F238E27FC236}">
                <a16:creationId xmlns:a16="http://schemas.microsoft.com/office/drawing/2014/main" id="{3C41E4AB-7594-3067-4C1D-9B46CF7FDDE3}"/>
              </a:ext>
            </a:extLst>
          </p:cNvPr>
          <p:cNvSpPr txBox="1"/>
          <p:nvPr/>
        </p:nvSpPr>
        <p:spPr>
          <a:xfrm>
            <a:off x="9498001" y="3458833"/>
            <a:ext cx="508634" cy="3606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39065" marR="5080" indent="-127000">
              <a:lnSpc>
                <a:spcPts val="1200"/>
              </a:lnSpc>
              <a:spcBef>
                <a:spcPts val="340"/>
              </a:spcBef>
            </a:pPr>
            <a:r>
              <a:rPr sz="1200" b="1" spc="-20" dirty="0">
                <a:latin typeface="Arial"/>
                <a:cs typeface="Arial"/>
              </a:rPr>
              <a:t>DOWN </a:t>
            </a:r>
            <a:r>
              <a:rPr sz="1200" b="1" spc="-25" dirty="0">
                <a:latin typeface="Arial"/>
                <a:cs typeface="Arial"/>
              </a:rPr>
              <a:t>6%</a:t>
            </a:r>
            <a:endParaRPr sz="1200">
              <a:latin typeface="Arial"/>
              <a:cs typeface="Arial"/>
            </a:endParaRPr>
          </a:p>
        </p:txBody>
      </p:sp>
      <p:sp>
        <p:nvSpPr>
          <p:cNvPr id="499" name="object 496">
            <a:extLst>
              <a:ext uri="{FF2B5EF4-FFF2-40B4-BE49-F238E27FC236}">
                <a16:creationId xmlns:a16="http://schemas.microsoft.com/office/drawing/2014/main" id="{EB3A0ACF-3BCA-1230-F54F-338DD39AFEE8}"/>
              </a:ext>
            </a:extLst>
          </p:cNvPr>
          <p:cNvSpPr txBox="1"/>
          <p:nvPr/>
        </p:nvSpPr>
        <p:spPr>
          <a:xfrm>
            <a:off x="10765969" y="4130155"/>
            <a:ext cx="683260" cy="548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 marR="5080" indent="-180340">
              <a:lnSpc>
                <a:spcPct val="142900"/>
              </a:lnSpc>
              <a:spcBef>
                <a:spcPts val="100"/>
              </a:spcBef>
            </a:pPr>
            <a:r>
              <a:rPr sz="1200" b="1" spc="-10" dirty="0">
                <a:latin typeface="Arial"/>
                <a:cs typeface="Arial"/>
              </a:rPr>
              <a:t>STUDIES </a:t>
            </a:r>
            <a:r>
              <a:rPr sz="1200" b="1" spc="-25" dirty="0">
                <a:latin typeface="Arial"/>
                <a:cs typeface="Arial"/>
              </a:rPr>
              <a:t>61%</a:t>
            </a:r>
            <a:endParaRPr sz="1200">
              <a:latin typeface="Arial"/>
              <a:cs typeface="Arial"/>
            </a:endParaRPr>
          </a:p>
        </p:txBody>
      </p:sp>
      <p:sp>
        <p:nvSpPr>
          <p:cNvPr id="500" name="object 497">
            <a:extLst>
              <a:ext uri="{FF2B5EF4-FFF2-40B4-BE49-F238E27FC236}">
                <a16:creationId xmlns:a16="http://schemas.microsoft.com/office/drawing/2014/main" id="{23643AFB-359B-CCF2-335F-9302EB5D6337}"/>
              </a:ext>
            </a:extLst>
          </p:cNvPr>
          <p:cNvSpPr txBox="1"/>
          <p:nvPr/>
        </p:nvSpPr>
        <p:spPr>
          <a:xfrm>
            <a:off x="10067215" y="3265286"/>
            <a:ext cx="332105" cy="34925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48895" marR="5080" indent="-36830">
              <a:lnSpc>
                <a:spcPct val="77100"/>
              </a:lnSpc>
              <a:spcBef>
                <a:spcPts val="430"/>
              </a:spcBef>
            </a:pPr>
            <a:r>
              <a:rPr sz="1200" b="1" spc="-25" dirty="0">
                <a:latin typeface="Arial"/>
                <a:cs typeface="Arial"/>
              </a:rPr>
              <a:t>OFF 8%</a:t>
            </a:r>
            <a:endParaRPr sz="1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18330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4408AF-6E73-FD29-7CC1-70C6B7072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GAN:</a:t>
            </a:r>
            <a:r>
              <a:rPr lang="it-IT" spc="-130" dirty="0"/>
              <a:t> </a:t>
            </a:r>
            <a:r>
              <a:rPr lang="it-IT" dirty="0"/>
              <a:t>TTF</a:t>
            </a:r>
            <a:r>
              <a:rPr lang="it-IT" spc="-130" dirty="0"/>
              <a:t> </a:t>
            </a:r>
            <a:r>
              <a:rPr lang="it-IT" dirty="0" err="1"/>
              <a:t>Practiced</a:t>
            </a:r>
            <a:r>
              <a:rPr lang="it-IT" spc="-125" dirty="0"/>
              <a:t> </a:t>
            </a:r>
            <a:r>
              <a:rPr lang="it-IT" dirty="0"/>
              <a:t>Remote</a:t>
            </a:r>
            <a:r>
              <a:rPr lang="it-IT" spc="-130" dirty="0"/>
              <a:t> </a:t>
            </a:r>
            <a:r>
              <a:rPr lang="it-IT" spc="-10" dirty="0" err="1"/>
              <a:t>Operation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C1A22C5-5637-9025-2ABF-74A1DD17B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058D114-1CA9-3F9F-CEEF-15435B629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35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5A57E8F-5511-D0C2-DB5C-19F5401C3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81" name="Gruppo 80">
            <a:extLst>
              <a:ext uri="{FF2B5EF4-FFF2-40B4-BE49-F238E27FC236}">
                <a16:creationId xmlns:a16="http://schemas.microsoft.com/office/drawing/2014/main" id="{3728972B-8B8B-22FF-AB6F-875092E4FD06}"/>
              </a:ext>
            </a:extLst>
          </p:cNvPr>
          <p:cNvGrpSpPr/>
          <p:nvPr/>
        </p:nvGrpSpPr>
        <p:grpSpPr>
          <a:xfrm>
            <a:off x="757667" y="865838"/>
            <a:ext cx="10691483" cy="5431124"/>
            <a:chOff x="433717" y="981583"/>
            <a:chExt cx="8998470" cy="4926728"/>
          </a:xfrm>
        </p:grpSpPr>
        <p:grpSp>
          <p:nvGrpSpPr>
            <p:cNvPr id="6" name="object 2">
              <a:extLst>
                <a:ext uri="{FF2B5EF4-FFF2-40B4-BE49-F238E27FC236}">
                  <a16:creationId xmlns:a16="http://schemas.microsoft.com/office/drawing/2014/main" id="{4964047E-5102-5E0E-7D93-F589073D6550}"/>
                </a:ext>
              </a:extLst>
            </p:cNvPr>
            <p:cNvGrpSpPr/>
            <p:nvPr/>
          </p:nvGrpSpPr>
          <p:grpSpPr>
            <a:xfrm>
              <a:off x="433717" y="2461132"/>
              <a:ext cx="8980805" cy="3108960"/>
              <a:chOff x="433717" y="2461132"/>
              <a:chExt cx="8980805" cy="3108960"/>
            </a:xfrm>
          </p:grpSpPr>
          <p:pic>
            <p:nvPicPr>
              <p:cNvPr id="7" name="object 3">
                <a:extLst>
                  <a:ext uri="{FF2B5EF4-FFF2-40B4-BE49-F238E27FC236}">
                    <a16:creationId xmlns:a16="http://schemas.microsoft.com/office/drawing/2014/main" id="{7C927369-7A74-A5BD-7998-CCC9FB04A666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6610477" y="3976751"/>
                <a:ext cx="2804032" cy="1582673"/>
              </a:xfrm>
              <a:prstGeom prst="rect">
                <a:avLst/>
              </a:prstGeom>
            </p:spPr>
          </p:pic>
          <p:pic>
            <p:nvPicPr>
              <p:cNvPr id="8" name="object 4">
                <a:extLst>
                  <a:ext uri="{FF2B5EF4-FFF2-40B4-BE49-F238E27FC236}">
                    <a16:creationId xmlns:a16="http://schemas.microsoft.com/office/drawing/2014/main" id="{C187961C-6D94-F23A-967F-011976FA81B3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551059" y="3975227"/>
                <a:ext cx="2813304" cy="1587245"/>
              </a:xfrm>
              <a:prstGeom prst="rect">
                <a:avLst/>
              </a:prstGeom>
            </p:spPr>
          </p:pic>
          <p:pic>
            <p:nvPicPr>
              <p:cNvPr id="9" name="object 5">
                <a:extLst>
                  <a:ext uri="{FF2B5EF4-FFF2-40B4-BE49-F238E27FC236}">
                    <a16:creationId xmlns:a16="http://schemas.microsoft.com/office/drawing/2014/main" id="{B0E458EB-0072-6BA2-D2D3-A9AACDFE0992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33717" y="3965320"/>
                <a:ext cx="2803398" cy="1604772"/>
              </a:xfrm>
              <a:prstGeom prst="rect">
                <a:avLst/>
              </a:prstGeom>
            </p:spPr>
          </p:pic>
          <p:sp>
            <p:nvSpPr>
              <p:cNvPr id="10" name="object 6">
                <a:extLst>
                  <a:ext uri="{FF2B5EF4-FFF2-40B4-BE49-F238E27FC236}">
                    <a16:creationId xmlns:a16="http://schemas.microsoft.com/office/drawing/2014/main" id="{43DC1E30-0E33-5884-9E2C-4C7342EBB973}"/>
                  </a:ext>
                </a:extLst>
              </p:cNvPr>
              <p:cNvSpPr/>
              <p:nvPr/>
            </p:nvSpPr>
            <p:spPr>
              <a:xfrm>
                <a:off x="1191895" y="2929013"/>
                <a:ext cx="898525" cy="1517650"/>
              </a:xfrm>
              <a:custGeom>
                <a:avLst/>
                <a:gdLst/>
                <a:ahLst/>
                <a:cxnLst/>
                <a:rect l="l" t="t" r="r" b="b"/>
                <a:pathLst>
                  <a:path w="898525" h="1517650">
                    <a:moveTo>
                      <a:pt x="508254" y="1389888"/>
                    </a:moveTo>
                    <a:lnTo>
                      <a:pt x="472554" y="1405153"/>
                    </a:lnTo>
                    <a:lnTo>
                      <a:pt x="35052" y="386334"/>
                    </a:lnTo>
                    <a:lnTo>
                      <a:pt x="0" y="400812"/>
                    </a:lnTo>
                    <a:lnTo>
                      <a:pt x="438315" y="1419783"/>
                    </a:lnTo>
                    <a:lnTo>
                      <a:pt x="403098" y="1434846"/>
                    </a:lnTo>
                    <a:lnTo>
                      <a:pt x="480060" y="1499781"/>
                    </a:lnTo>
                    <a:lnTo>
                      <a:pt x="500634" y="1517142"/>
                    </a:lnTo>
                    <a:lnTo>
                      <a:pt x="508254" y="1389888"/>
                    </a:lnTo>
                    <a:close/>
                  </a:path>
                  <a:path w="898525" h="1517650">
                    <a:moveTo>
                      <a:pt x="898410" y="1290828"/>
                    </a:moveTo>
                    <a:lnTo>
                      <a:pt x="860361" y="1296695"/>
                    </a:lnTo>
                    <a:lnTo>
                      <a:pt x="659142" y="0"/>
                    </a:lnTo>
                    <a:lnTo>
                      <a:pt x="621042" y="6096"/>
                    </a:lnTo>
                    <a:lnTo>
                      <a:pt x="823074" y="1302448"/>
                    </a:lnTo>
                    <a:lnTo>
                      <a:pt x="784872" y="1308354"/>
                    </a:lnTo>
                    <a:lnTo>
                      <a:pt x="859548" y="1412748"/>
                    </a:lnTo>
                    <a:lnTo>
                      <a:pt x="863358" y="1400784"/>
                    </a:lnTo>
                    <a:lnTo>
                      <a:pt x="898410" y="1290828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7">
                <a:extLst>
                  <a:ext uri="{FF2B5EF4-FFF2-40B4-BE49-F238E27FC236}">
                    <a16:creationId xmlns:a16="http://schemas.microsoft.com/office/drawing/2014/main" id="{75885562-B114-FF1A-5A99-6E70A1FC6857}"/>
                  </a:ext>
                </a:extLst>
              </p:cNvPr>
              <p:cNvSpPr/>
              <p:nvPr/>
            </p:nvSpPr>
            <p:spPr>
              <a:xfrm>
                <a:off x="2268601" y="2461145"/>
                <a:ext cx="3568065" cy="1880870"/>
              </a:xfrm>
              <a:custGeom>
                <a:avLst/>
                <a:gdLst/>
                <a:ahLst/>
                <a:cxnLst/>
                <a:rect l="l" t="t" r="r" b="b"/>
                <a:pathLst>
                  <a:path w="3568065" h="1880870">
                    <a:moveTo>
                      <a:pt x="3567684" y="220218"/>
                    </a:moveTo>
                    <a:lnTo>
                      <a:pt x="3547110" y="188214"/>
                    </a:lnTo>
                    <a:lnTo>
                      <a:pt x="1549120" y="1464183"/>
                    </a:lnTo>
                    <a:lnTo>
                      <a:pt x="1244993" y="1271993"/>
                    </a:lnTo>
                    <a:lnTo>
                      <a:pt x="2500884" y="27432"/>
                    </a:lnTo>
                    <a:lnTo>
                      <a:pt x="2474214" y="0"/>
                    </a:lnTo>
                    <a:lnTo>
                      <a:pt x="1211808" y="1251026"/>
                    </a:lnTo>
                    <a:lnTo>
                      <a:pt x="356857" y="710755"/>
                    </a:lnTo>
                    <a:lnTo>
                      <a:pt x="477786" y="158496"/>
                    </a:lnTo>
                    <a:lnTo>
                      <a:pt x="458736" y="154686"/>
                    </a:lnTo>
                    <a:lnTo>
                      <a:pt x="339344" y="699681"/>
                    </a:lnTo>
                    <a:lnTo>
                      <a:pt x="9906" y="491490"/>
                    </a:lnTo>
                    <a:lnTo>
                      <a:pt x="0" y="507492"/>
                    </a:lnTo>
                    <a:lnTo>
                      <a:pt x="335038" y="719366"/>
                    </a:lnTo>
                    <a:lnTo>
                      <a:pt x="116243" y="1718170"/>
                    </a:lnTo>
                    <a:lnTo>
                      <a:pt x="88404" y="1712214"/>
                    </a:lnTo>
                    <a:lnTo>
                      <a:pt x="109740" y="1794510"/>
                    </a:lnTo>
                    <a:lnTo>
                      <a:pt x="113550" y="1789772"/>
                    </a:lnTo>
                    <a:lnTo>
                      <a:pt x="163080" y="1728216"/>
                    </a:lnTo>
                    <a:lnTo>
                      <a:pt x="135394" y="1722272"/>
                    </a:lnTo>
                    <a:lnTo>
                      <a:pt x="352552" y="730440"/>
                    </a:lnTo>
                    <a:lnTo>
                      <a:pt x="1197775" y="1264932"/>
                    </a:lnTo>
                    <a:lnTo>
                      <a:pt x="796353" y="1662734"/>
                    </a:lnTo>
                    <a:lnTo>
                      <a:pt x="769620" y="1636014"/>
                    </a:lnTo>
                    <a:lnTo>
                      <a:pt x="728472" y="1756410"/>
                    </a:lnTo>
                    <a:lnTo>
                      <a:pt x="782574" y="1738820"/>
                    </a:lnTo>
                    <a:lnTo>
                      <a:pt x="850392" y="1716786"/>
                    </a:lnTo>
                    <a:lnTo>
                      <a:pt x="823404" y="1689785"/>
                    </a:lnTo>
                    <a:lnTo>
                      <a:pt x="1230960" y="1285913"/>
                    </a:lnTo>
                    <a:lnTo>
                      <a:pt x="1531086" y="1475701"/>
                    </a:lnTo>
                    <a:lnTo>
                      <a:pt x="1018247" y="1803209"/>
                    </a:lnTo>
                    <a:lnTo>
                      <a:pt x="997458" y="1770888"/>
                    </a:lnTo>
                    <a:lnTo>
                      <a:pt x="931926" y="1880616"/>
                    </a:lnTo>
                    <a:lnTo>
                      <a:pt x="1002030" y="1873059"/>
                    </a:lnTo>
                    <a:lnTo>
                      <a:pt x="1059180" y="1866900"/>
                    </a:lnTo>
                    <a:lnTo>
                      <a:pt x="1038821" y="1835213"/>
                    </a:lnTo>
                    <a:lnTo>
                      <a:pt x="1566608" y="1498155"/>
                    </a:lnTo>
                    <a:lnTo>
                      <a:pt x="1773656" y="1629079"/>
                    </a:lnTo>
                    <a:lnTo>
                      <a:pt x="1758696" y="1652778"/>
                    </a:lnTo>
                    <a:lnTo>
                      <a:pt x="1794510" y="1656321"/>
                    </a:lnTo>
                    <a:lnTo>
                      <a:pt x="1843278" y="1661160"/>
                    </a:lnTo>
                    <a:lnTo>
                      <a:pt x="1799082" y="1588770"/>
                    </a:lnTo>
                    <a:lnTo>
                      <a:pt x="1784032" y="1612620"/>
                    </a:lnTo>
                    <a:lnTo>
                      <a:pt x="1584655" y="1486636"/>
                    </a:lnTo>
                    <a:lnTo>
                      <a:pt x="3567684" y="220218"/>
                    </a:lnTo>
                    <a:close/>
                  </a:path>
                </a:pathLst>
              </a:custGeom>
              <a:solidFill>
                <a:srgbClr val="3499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70CE02C7-C0D5-B9EA-BE05-5D4E5810007A}"/>
                </a:ext>
              </a:extLst>
            </p:cNvPr>
            <p:cNvSpPr txBox="1"/>
            <p:nvPr/>
          </p:nvSpPr>
          <p:spPr>
            <a:xfrm>
              <a:off x="4597533" y="981583"/>
              <a:ext cx="929640" cy="6350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95"/>
                </a:spcBef>
              </a:pPr>
              <a:r>
                <a:rPr sz="2000" spc="-10" dirty="0">
                  <a:latin typeface="Arial"/>
                  <a:cs typeface="Arial"/>
                </a:rPr>
                <a:t>Roma/ Frascati</a:t>
              </a:r>
              <a:endParaRPr sz="2000">
                <a:latin typeface="Arial"/>
                <a:cs typeface="Arial"/>
              </a:endParaRPr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C16EA04B-4575-6260-B35E-A5A99FFB357A}"/>
                </a:ext>
              </a:extLst>
            </p:cNvPr>
            <p:cNvSpPr txBox="1"/>
            <p:nvPr/>
          </p:nvSpPr>
          <p:spPr>
            <a:xfrm>
              <a:off x="1262010" y="5649266"/>
              <a:ext cx="1730757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600" dirty="0">
                  <a:latin typeface="Arial"/>
                  <a:cs typeface="Arial"/>
                </a:rPr>
                <a:t>TTF</a:t>
              </a:r>
              <a:r>
                <a:rPr sz="1600" spc="-2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@</a:t>
              </a:r>
              <a:r>
                <a:rPr sz="1600" spc="-20" dirty="0">
                  <a:latin typeface="Arial"/>
                  <a:cs typeface="Arial"/>
                </a:rPr>
                <a:t> DESY</a:t>
              </a:r>
              <a:endParaRPr sz="1600">
                <a:latin typeface="Arial"/>
                <a:cs typeface="Arial"/>
              </a:endParaRPr>
            </a:p>
          </p:txBody>
        </p:sp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9D40AA5F-D50C-4A44-6077-1568CFC5A0B5}"/>
                </a:ext>
              </a:extLst>
            </p:cNvPr>
            <p:cNvSpPr txBox="1"/>
            <p:nvPr/>
          </p:nvSpPr>
          <p:spPr>
            <a:xfrm>
              <a:off x="3662311" y="5649266"/>
              <a:ext cx="3176251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600" dirty="0">
                  <a:latin typeface="Arial"/>
                  <a:cs typeface="Arial"/>
                </a:rPr>
                <a:t>Photoinjector</a:t>
              </a:r>
              <a:r>
                <a:rPr sz="1600" spc="-1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@</a:t>
              </a:r>
              <a:r>
                <a:rPr sz="1600" spc="-10" dirty="0">
                  <a:latin typeface="Arial"/>
                  <a:cs typeface="Arial"/>
                </a:rPr>
                <a:t> Fermilab</a:t>
              </a:r>
              <a:endParaRPr sz="1600">
                <a:latin typeface="Arial"/>
                <a:cs typeface="Arial"/>
              </a:endParaRPr>
            </a:p>
          </p:txBody>
        </p:sp>
        <p:sp>
          <p:nvSpPr>
            <p:cNvPr id="15" name="object 12">
              <a:extLst>
                <a:ext uri="{FF2B5EF4-FFF2-40B4-BE49-F238E27FC236}">
                  <a16:creationId xmlns:a16="http://schemas.microsoft.com/office/drawing/2014/main" id="{318D705D-E2FF-84AE-5754-21D082C3EB46}"/>
                </a:ext>
              </a:extLst>
            </p:cNvPr>
            <p:cNvSpPr txBox="1"/>
            <p:nvPr/>
          </p:nvSpPr>
          <p:spPr>
            <a:xfrm>
              <a:off x="7151267" y="5649266"/>
              <a:ext cx="2280920" cy="25904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600" dirty="0">
                  <a:latin typeface="Arial"/>
                  <a:cs typeface="Arial"/>
                </a:rPr>
                <a:t>PITZ</a:t>
              </a:r>
              <a:r>
                <a:rPr sz="1600" spc="-25" dirty="0">
                  <a:latin typeface="Arial"/>
                  <a:cs typeface="Arial"/>
                </a:rPr>
                <a:t> </a:t>
              </a:r>
              <a:r>
                <a:rPr sz="1600" dirty="0">
                  <a:latin typeface="Arial"/>
                  <a:cs typeface="Arial"/>
                </a:rPr>
                <a:t>@</a:t>
              </a:r>
              <a:r>
                <a:rPr sz="1600" spc="-25" dirty="0">
                  <a:latin typeface="Arial"/>
                  <a:cs typeface="Arial"/>
                </a:rPr>
                <a:t> </a:t>
              </a:r>
              <a:r>
                <a:rPr sz="1600" spc="-10" dirty="0">
                  <a:latin typeface="Arial"/>
                  <a:cs typeface="Arial"/>
                </a:rPr>
                <a:t>Zeuthen</a:t>
              </a:r>
              <a:endParaRPr sz="1600" dirty="0">
                <a:latin typeface="Arial"/>
                <a:cs typeface="Arial"/>
              </a:endParaRPr>
            </a:p>
          </p:txBody>
        </p:sp>
        <p:grpSp>
          <p:nvGrpSpPr>
            <p:cNvPr id="16" name="object 13">
              <a:extLst>
                <a:ext uri="{FF2B5EF4-FFF2-40B4-BE49-F238E27FC236}">
                  <a16:creationId xmlns:a16="http://schemas.microsoft.com/office/drawing/2014/main" id="{C94C0D20-8D32-43E7-1395-F00AE2E1ECE4}"/>
                </a:ext>
              </a:extLst>
            </p:cNvPr>
            <p:cNvGrpSpPr/>
            <p:nvPr/>
          </p:nvGrpSpPr>
          <p:grpSpPr>
            <a:xfrm>
              <a:off x="488307" y="1576451"/>
              <a:ext cx="8538210" cy="2689225"/>
              <a:chOff x="488307" y="1576451"/>
              <a:chExt cx="8538210" cy="2689225"/>
            </a:xfrm>
          </p:grpSpPr>
          <p:sp>
            <p:nvSpPr>
              <p:cNvPr id="17" name="object 14">
                <a:extLst>
                  <a:ext uri="{FF2B5EF4-FFF2-40B4-BE49-F238E27FC236}">
                    <a16:creationId xmlns:a16="http://schemas.microsoft.com/office/drawing/2014/main" id="{7274DDD0-2CF0-7F96-C298-E9057E3BAE63}"/>
                  </a:ext>
                </a:extLst>
              </p:cNvPr>
              <p:cNvSpPr/>
              <p:nvPr/>
            </p:nvSpPr>
            <p:spPr>
              <a:xfrm>
                <a:off x="2606929" y="2455811"/>
                <a:ext cx="5735955" cy="1809750"/>
              </a:xfrm>
              <a:custGeom>
                <a:avLst/>
                <a:gdLst/>
                <a:ahLst/>
                <a:cxnLst/>
                <a:rect l="l" t="t" r="r" b="b"/>
                <a:pathLst>
                  <a:path w="5735955" h="1809750">
                    <a:moveTo>
                      <a:pt x="1051560" y="19050"/>
                    </a:moveTo>
                    <a:lnTo>
                      <a:pt x="1018032" y="0"/>
                    </a:lnTo>
                    <a:lnTo>
                      <a:pt x="40030" y="1700936"/>
                    </a:lnTo>
                    <a:lnTo>
                      <a:pt x="7620" y="1682496"/>
                    </a:lnTo>
                    <a:lnTo>
                      <a:pt x="0" y="1809750"/>
                    </a:lnTo>
                    <a:lnTo>
                      <a:pt x="30480" y="1789493"/>
                    </a:lnTo>
                    <a:lnTo>
                      <a:pt x="106680" y="1738884"/>
                    </a:lnTo>
                    <a:lnTo>
                      <a:pt x="73545" y="1720011"/>
                    </a:lnTo>
                    <a:lnTo>
                      <a:pt x="1051560" y="19050"/>
                    </a:lnTo>
                    <a:close/>
                  </a:path>
                  <a:path w="5735955" h="1809750">
                    <a:moveTo>
                      <a:pt x="4189488" y="822198"/>
                    </a:moveTo>
                    <a:lnTo>
                      <a:pt x="4160532" y="797052"/>
                    </a:lnTo>
                    <a:lnTo>
                      <a:pt x="3396170" y="1645335"/>
                    </a:lnTo>
                    <a:lnTo>
                      <a:pt x="3368052" y="1620012"/>
                    </a:lnTo>
                    <a:lnTo>
                      <a:pt x="3333762" y="1742694"/>
                    </a:lnTo>
                    <a:lnTo>
                      <a:pt x="3383292" y="1723326"/>
                    </a:lnTo>
                    <a:lnTo>
                      <a:pt x="3452634" y="1696212"/>
                    </a:lnTo>
                    <a:lnTo>
                      <a:pt x="3424237" y="1670634"/>
                    </a:lnTo>
                    <a:lnTo>
                      <a:pt x="4189488" y="822198"/>
                    </a:lnTo>
                    <a:close/>
                  </a:path>
                  <a:path w="5735955" h="1809750">
                    <a:moveTo>
                      <a:pt x="5735586" y="1113282"/>
                    </a:moveTo>
                    <a:lnTo>
                      <a:pt x="5700534" y="1096518"/>
                    </a:lnTo>
                    <a:lnTo>
                      <a:pt x="5470233" y="1583601"/>
                    </a:lnTo>
                    <a:lnTo>
                      <a:pt x="5436120" y="1567434"/>
                    </a:lnTo>
                    <a:lnTo>
                      <a:pt x="5438406" y="1695450"/>
                    </a:lnTo>
                    <a:lnTo>
                      <a:pt x="5462028" y="1676831"/>
                    </a:lnTo>
                    <a:lnTo>
                      <a:pt x="5538990" y="1616202"/>
                    </a:lnTo>
                    <a:lnTo>
                      <a:pt x="5504739" y="1599958"/>
                    </a:lnTo>
                    <a:lnTo>
                      <a:pt x="5735586" y="1113282"/>
                    </a:lnTo>
                    <a:close/>
                  </a:path>
                </a:pathLst>
              </a:custGeom>
              <a:solidFill>
                <a:srgbClr val="FF010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15">
                <a:extLst>
                  <a:ext uri="{FF2B5EF4-FFF2-40B4-BE49-F238E27FC236}">
                    <a16:creationId xmlns:a16="http://schemas.microsoft.com/office/drawing/2014/main" id="{5204B54C-9DB5-66C6-7620-79A392B21358}"/>
                  </a:ext>
                </a:extLst>
              </p:cNvPr>
              <p:cNvSpPr/>
              <p:nvPr/>
            </p:nvSpPr>
            <p:spPr>
              <a:xfrm>
                <a:off x="2528455" y="2941954"/>
                <a:ext cx="4384040" cy="1085850"/>
              </a:xfrm>
              <a:custGeom>
                <a:avLst/>
                <a:gdLst/>
                <a:ahLst/>
                <a:cxnLst/>
                <a:rect l="l" t="t" r="r" b="b"/>
                <a:pathLst>
                  <a:path w="4384040" h="1085850">
                    <a:moveTo>
                      <a:pt x="4311641" y="1039349"/>
                    </a:moveTo>
                    <a:lnTo>
                      <a:pt x="4572" y="0"/>
                    </a:lnTo>
                    <a:lnTo>
                      <a:pt x="0" y="18288"/>
                    </a:lnTo>
                    <a:lnTo>
                      <a:pt x="4307334" y="1057701"/>
                    </a:lnTo>
                    <a:lnTo>
                      <a:pt x="4311641" y="1039349"/>
                    </a:lnTo>
                    <a:close/>
                  </a:path>
                  <a:path w="4384040" h="1085850">
                    <a:moveTo>
                      <a:pt x="4324350" y="1080215"/>
                    </a:moveTo>
                    <a:lnTo>
                      <a:pt x="4324350" y="1042415"/>
                    </a:lnTo>
                    <a:lnTo>
                      <a:pt x="4319778" y="1060703"/>
                    </a:lnTo>
                    <a:lnTo>
                      <a:pt x="4307334" y="1057701"/>
                    </a:lnTo>
                    <a:lnTo>
                      <a:pt x="4300728" y="1085849"/>
                    </a:lnTo>
                    <a:lnTo>
                      <a:pt x="4324350" y="1080215"/>
                    </a:lnTo>
                    <a:close/>
                  </a:path>
                  <a:path w="4384040" h="1085850">
                    <a:moveTo>
                      <a:pt x="4324350" y="1042415"/>
                    </a:moveTo>
                    <a:lnTo>
                      <a:pt x="4311641" y="1039349"/>
                    </a:lnTo>
                    <a:lnTo>
                      <a:pt x="4307334" y="1057701"/>
                    </a:lnTo>
                    <a:lnTo>
                      <a:pt x="4319778" y="1060703"/>
                    </a:lnTo>
                    <a:lnTo>
                      <a:pt x="4324350" y="1042415"/>
                    </a:lnTo>
                    <a:close/>
                  </a:path>
                  <a:path w="4384040" h="1085850">
                    <a:moveTo>
                      <a:pt x="4383786" y="1066037"/>
                    </a:moveTo>
                    <a:lnTo>
                      <a:pt x="4318254" y="1011173"/>
                    </a:lnTo>
                    <a:lnTo>
                      <a:pt x="4311641" y="1039349"/>
                    </a:lnTo>
                    <a:lnTo>
                      <a:pt x="4324350" y="1042415"/>
                    </a:lnTo>
                    <a:lnTo>
                      <a:pt x="4324350" y="1080215"/>
                    </a:lnTo>
                    <a:lnTo>
                      <a:pt x="4383786" y="1066037"/>
                    </a:lnTo>
                    <a:close/>
                  </a:path>
                </a:pathLst>
              </a:custGeom>
              <a:solidFill>
                <a:srgbClr val="3499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9" name="object 16">
                <a:extLst>
                  <a:ext uri="{FF2B5EF4-FFF2-40B4-BE49-F238E27FC236}">
                    <a16:creationId xmlns:a16="http://schemas.microsoft.com/office/drawing/2014/main" id="{85AA5531-6E8C-4F6F-CCB6-D5BF12058FCC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88307" y="2004695"/>
                <a:ext cx="1628668" cy="1372361"/>
              </a:xfrm>
              <a:prstGeom prst="rect">
                <a:avLst/>
              </a:prstGeom>
            </p:spPr>
          </p:pic>
          <p:sp>
            <p:nvSpPr>
              <p:cNvPr id="20" name="object 17">
                <a:extLst>
                  <a:ext uri="{FF2B5EF4-FFF2-40B4-BE49-F238E27FC236}">
                    <a16:creationId xmlns:a16="http://schemas.microsoft.com/office/drawing/2014/main" id="{F75B4884-5CA7-488F-8CE2-F6A24B26C5AB}"/>
                  </a:ext>
                </a:extLst>
              </p:cNvPr>
              <p:cNvSpPr/>
              <p:nvPr/>
            </p:nvSpPr>
            <p:spPr>
              <a:xfrm>
                <a:off x="2410154" y="1787558"/>
                <a:ext cx="813435" cy="546735"/>
              </a:xfrm>
              <a:custGeom>
                <a:avLst/>
                <a:gdLst/>
                <a:ahLst/>
                <a:cxnLst/>
                <a:rect l="l" t="t" r="r" b="b"/>
                <a:pathLst>
                  <a:path w="813435" h="546735">
                    <a:moveTo>
                      <a:pt x="813227" y="390748"/>
                    </a:moveTo>
                    <a:lnTo>
                      <a:pt x="806586" y="350448"/>
                    </a:lnTo>
                    <a:lnTo>
                      <a:pt x="791004" y="310843"/>
                    </a:lnTo>
                    <a:lnTo>
                      <a:pt x="767974" y="272415"/>
                    </a:lnTo>
                    <a:lnTo>
                      <a:pt x="738991" y="235647"/>
                    </a:lnTo>
                    <a:lnTo>
                      <a:pt x="705547" y="201021"/>
                    </a:lnTo>
                    <a:lnTo>
                      <a:pt x="669135" y="169021"/>
                    </a:lnTo>
                    <a:lnTo>
                      <a:pt x="631250" y="140129"/>
                    </a:lnTo>
                    <a:lnTo>
                      <a:pt x="593384" y="114827"/>
                    </a:lnTo>
                    <a:lnTo>
                      <a:pt x="557031" y="93599"/>
                    </a:lnTo>
                    <a:lnTo>
                      <a:pt x="503872" y="67784"/>
                    </a:lnTo>
                    <a:lnTo>
                      <a:pt x="462724" y="50258"/>
                    </a:lnTo>
                    <a:lnTo>
                      <a:pt x="405225" y="29666"/>
                    </a:lnTo>
                    <a:lnTo>
                      <a:pt x="362526" y="17981"/>
                    </a:lnTo>
                    <a:lnTo>
                      <a:pt x="315750" y="8519"/>
                    </a:lnTo>
                    <a:lnTo>
                      <a:pt x="266598" y="2213"/>
                    </a:lnTo>
                    <a:lnTo>
                      <a:pt x="216770" y="0"/>
                    </a:lnTo>
                    <a:lnTo>
                      <a:pt x="167964" y="2812"/>
                    </a:lnTo>
                    <a:lnTo>
                      <a:pt x="121880" y="11587"/>
                    </a:lnTo>
                    <a:lnTo>
                      <a:pt x="80217" y="27257"/>
                    </a:lnTo>
                    <a:lnTo>
                      <a:pt x="44676" y="50758"/>
                    </a:lnTo>
                    <a:lnTo>
                      <a:pt x="16954" y="83024"/>
                    </a:lnTo>
                    <a:lnTo>
                      <a:pt x="0" y="147618"/>
                    </a:lnTo>
                    <a:lnTo>
                      <a:pt x="5661" y="191478"/>
                    </a:lnTo>
                    <a:lnTo>
                      <a:pt x="22044" y="234542"/>
                    </a:lnTo>
                    <a:lnTo>
                      <a:pt x="47161" y="276173"/>
                    </a:lnTo>
                    <a:lnTo>
                      <a:pt x="79024" y="315734"/>
                    </a:lnTo>
                    <a:lnTo>
                      <a:pt x="115644" y="352589"/>
                    </a:lnTo>
                    <a:lnTo>
                      <a:pt x="155034" y="386101"/>
                    </a:lnTo>
                    <a:lnTo>
                      <a:pt x="195205" y="415634"/>
                    </a:lnTo>
                    <a:lnTo>
                      <a:pt x="234169" y="440551"/>
                    </a:lnTo>
                    <a:lnTo>
                      <a:pt x="269938" y="460214"/>
                    </a:lnTo>
                    <a:lnTo>
                      <a:pt x="289750" y="469358"/>
                    </a:lnTo>
                    <a:lnTo>
                      <a:pt x="309562" y="479264"/>
                    </a:lnTo>
                    <a:lnTo>
                      <a:pt x="330136" y="487646"/>
                    </a:lnTo>
                    <a:lnTo>
                      <a:pt x="350710" y="496790"/>
                    </a:lnTo>
                    <a:lnTo>
                      <a:pt x="371284" y="504410"/>
                    </a:lnTo>
                    <a:lnTo>
                      <a:pt x="428251" y="522907"/>
                    </a:lnTo>
                    <a:lnTo>
                      <a:pt x="470415" y="533142"/>
                    </a:lnTo>
                    <a:lnTo>
                      <a:pt x="516568" y="541047"/>
                    </a:lnTo>
                    <a:lnTo>
                      <a:pt x="564932" y="545696"/>
                    </a:lnTo>
                    <a:lnTo>
                      <a:pt x="613724" y="546163"/>
                    </a:lnTo>
                    <a:lnTo>
                      <a:pt x="661166" y="541522"/>
                    </a:lnTo>
                    <a:lnTo>
                      <a:pt x="705476" y="530847"/>
                    </a:lnTo>
                    <a:lnTo>
                      <a:pt x="744874" y="513212"/>
                    </a:lnTo>
                    <a:lnTo>
                      <a:pt x="777580" y="487690"/>
                    </a:lnTo>
                    <a:lnTo>
                      <a:pt x="801814" y="453356"/>
                    </a:lnTo>
                    <a:lnTo>
                      <a:pt x="809434" y="431258"/>
                    </a:lnTo>
                    <a:lnTo>
                      <a:pt x="813227" y="390748"/>
                    </a:lnTo>
                    <a:close/>
                  </a:path>
                </a:pathLst>
              </a:custGeom>
              <a:solidFill>
                <a:srgbClr val="A0D1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18">
                <a:extLst>
                  <a:ext uri="{FF2B5EF4-FFF2-40B4-BE49-F238E27FC236}">
                    <a16:creationId xmlns:a16="http://schemas.microsoft.com/office/drawing/2014/main" id="{578BDDA0-0402-4E52-B5C7-0766FFDA7A43}"/>
                  </a:ext>
                </a:extLst>
              </p:cNvPr>
              <p:cNvSpPr/>
              <p:nvPr/>
            </p:nvSpPr>
            <p:spPr>
              <a:xfrm>
                <a:off x="2557411" y="1683143"/>
                <a:ext cx="503555" cy="509905"/>
              </a:xfrm>
              <a:custGeom>
                <a:avLst/>
                <a:gdLst/>
                <a:ahLst/>
                <a:cxnLst/>
                <a:rect l="l" t="t" r="r" b="b"/>
                <a:pathLst>
                  <a:path w="503555" h="509905">
                    <a:moveTo>
                      <a:pt x="431292" y="350520"/>
                    </a:moveTo>
                    <a:lnTo>
                      <a:pt x="418338" y="90678"/>
                    </a:lnTo>
                    <a:lnTo>
                      <a:pt x="104394" y="140208"/>
                    </a:lnTo>
                    <a:lnTo>
                      <a:pt x="390906" y="130302"/>
                    </a:lnTo>
                    <a:lnTo>
                      <a:pt x="390906" y="320802"/>
                    </a:lnTo>
                    <a:lnTo>
                      <a:pt x="118110" y="409194"/>
                    </a:lnTo>
                    <a:lnTo>
                      <a:pt x="431292" y="350520"/>
                    </a:lnTo>
                    <a:close/>
                  </a:path>
                  <a:path w="503555" h="509905">
                    <a:moveTo>
                      <a:pt x="485394" y="389382"/>
                    </a:moveTo>
                    <a:lnTo>
                      <a:pt x="48006" y="475488"/>
                    </a:lnTo>
                    <a:lnTo>
                      <a:pt x="45720" y="477012"/>
                    </a:lnTo>
                    <a:lnTo>
                      <a:pt x="40386" y="480060"/>
                    </a:lnTo>
                    <a:lnTo>
                      <a:pt x="32766" y="485394"/>
                    </a:lnTo>
                    <a:lnTo>
                      <a:pt x="25908" y="490728"/>
                    </a:lnTo>
                    <a:lnTo>
                      <a:pt x="20574" y="497586"/>
                    </a:lnTo>
                    <a:lnTo>
                      <a:pt x="19050" y="502920"/>
                    </a:lnTo>
                    <a:lnTo>
                      <a:pt x="23622" y="506730"/>
                    </a:lnTo>
                    <a:lnTo>
                      <a:pt x="35052" y="509778"/>
                    </a:lnTo>
                    <a:lnTo>
                      <a:pt x="83502" y="503097"/>
                    </a:lnTo>
                    <a:lnTo>
                      <a:pt x="135585" y="490702"/>
                    </a:lnTo>
                    <a:lnTo>
                      <a:pt x="187502" y="476224"/>
                    </a:lnTo>
                    <a:lnTo>
                      <a:pt x="235458" y="463296"/>
                    </a:lnTo>
                    <a:lnTo>
                      <a:pt x="256032" y="457962"/>
                    </a:lnTo>
                    <a:lnTo>
                      <a:pt x="275844" y="451866"/>
                    </a:lnTo>
                    <a:lnTo>
                      <a:pt x="378561" y="421932"/>
                    </a:lnTo>
                    <a:lnTo>
                      <a:pt x="429856" y="406730"/>
                    </a:lnTo>
                    <a:lnTo>
                      <a:pt x="480822" y="390906"/>
                    </a:lnTo>
                    <a:lnTo>
                      <a:pt x="483870" y="390144"/>
                    </a:lnTo>
                    <a:lnTo>
                      <a:pt x="485394" y="389382"/>
                    </a:lnTo>
                    <a:close/>
                  </a:path>
                  <a:path w="503555" h="509905">
                    <a:moveTo>
                      <a:pt x="502945" y="76212"/>
                    </a:moveTo>
                    <a:lnTo>
                      <a:pt x="501396" y="22098"/>
                    </a:lnTo>
                    <a:lnTo>
                      <a:pt x="494538" y="1524"/>
                    </a:lnTo>
                    <a:lnTo>
                      <a:pt x="490728" y="762"/>
                    </a:lnTo>
                    <a:lnTo>
                      <a:pt x="484632" y="0"/>
                    </a:lnTo>
                    <a:lnTo>
                      <a:pt x="430809" y="1993"/>
                    </a:lnTo>
                    <a:lnTo>
                      <a:pt x="375259" y="8255"/>
                    </a:lnTo>
                    <a:lnTo>
                      <a:pt x="319722" y="16294"/>
                    </a:lnTo>
                    <a:lnTo>
                      <a:pt x="265938" y="23622"/>
                    </a:lnTo>
                    <a:lnTo>
                      <a:pt x="244602" y="27432"/>
                    </a:lnTo>
                    <a:lnTo>
                      <a:pt x="222504" y="30480"/>
                    </a:lnTo>
                    <a:lnTo>
                      <a:pt x="170649" y="39116"/>
                    </a:lnTo>
                    <a:lnTo>
                      <a:pt x="67005" y="56946"/>
                    </a:lnTo>
                    <a:lnTo>
                      <a:pt x="15240" y="65532"/>
                    </a:lnTo>
                    <a:lnTo>
                      <a:pt x="13716" y="66294"/>
                    </a:lnTo>
                    <a:lnTo>
                      <a:pt x="0" y="98298"/>
                    </a:lnTo>
                    <a:lnTo>
                      <a:pt x="0" y="139446"/>
                    </a:lnTo>
                    <a:lnTo>
                      <a:pt x="32004" y="435102"/>
                    </a:lnTo>
                    <a:lnTo>
                      <a:pt x="48006" y="98298"/>
                    </a:lnTo>
                    <a:lnTo>
                      <a:pt x="464058" y="33528"/>
                    </a:lnTo>
                    <a:lnTo>
                      <a:pt x="482346" y="362712"/>
                    </a:lnTo>
                    <a:lnTo>
                      <a:pt x="494258" y="239331"/>
                    </a:lnTo>
                    <a:lnTo>
                      <a:pt x="498729" y="184962"/>
                    </a:lnTo>
                    <a:lnTo>
                      <a:pt x="501840" y="130543"/>
                    </a:lnTo>
                    <a:lnTo>
                      <a:pt x="502945" y="7621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2" name="object 19">
                <a:extLst>
                  <a:ext uri="{FF2B5EF4-FFF2-40B4-BE49-F238E27FC236}">
                    <a16:creationId xmlns:a16="http://schemas.microsoft.com/office/drawing/2014/main" id="{BD0CBCAD-0201-181C-731C-60D2444C8938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987179" y="2167001"/>
                <a:ext cx="161544" cy="72389"/>
              </a:xfrm>
              <a:prstGeom prst="rect">
                <a:avLst/>
              </a:prstGeom>
            </p:spPr>
          </p:pic>
          <p:sp>
            <p:nvSpPr>
              <p:cNvPr id="23" name="object 20">
                <a:extLst>
                  <a:ext uri="{FF2B5EF4-FFF2-40B4-BE49-F238E27FC236}">
                    <a16:creationId xmlns:a16="http://schemas.microsoft.com/office/drawing/2014/main" id="{8C5878E7-77A8-9563-F479-9E91C2C03AB1}"/>
                  </a:ext>
                </a:extLst>
              </p:cNvPr>
              <p:cNvSpPr/>
              <p:nvPr/>
            </p:nvSpPr>
            <p:spPr>
              <a:xfrm>
                <a:off x="2599309" y="1880501"/>
                <a:ext cx="630555" cy="613410"/>
              </a:xfrm>
              <a:custGeom>
                <a:avLst/>
                <a:gdLst/>
                <a:ahLst/>
                <a:cxnLst/>
                <a:rect l="l" t="t" r="r" b="b"/>
                <a:pathLst>
                  <a:path w="630555" h="613410">
                    <a:moveTo>
                      <a:pt x="97536" y="207264"/>
                    </a:moveTo>
                    <a:lnTo>
                      <a:pt x="62484" y="0"/>
                    </a:lnTo>
                    <a:lnTo>
                      <a:pt x="62484" y="214884"/>
                    </a:lnTo>
                    <a:lnTo>
                      <a:pt x="97536" y="207264"/>
                    </a:lnTo>
                    <a:close/>
                  </a:path>
                  <a:path w="630555" h="613410">
                    <a:moveTo>
                      <a:pt x="320802" y="581406"/>
                    </a:moveTo>
                    <a:lnTo>
                      <a:pt x="261747" y="587946"/>
                    </a:lnTo>
                    <a:lnTo>
                      <a:pt x="214960" y="591248"/>
                    </a:lnTo>
                    <a:lnTo>
                      <a:pt x="168148" y="591921"/>
                    </a:lnTo>
                    <a:lnTo>
                      <a:pt x="121920" y="589026"/>
                    </a:lnTo>
                    <a:lnTo>
                      <a:pt x="112014" y="587502"/>
                    </a:lnTo>
                    <a:lnTo>
                      <a:pt x="115824" y="589788"/>
                    </a:lnTo>
                    <a:lnTo>
                      <a:pt x="153708" y="612482"/>
                    </a:lnTo>
                    <a:lnTo>
                      <a:pt x="167640" y="613410"/>
                    </a:lnTo>
                    <a:lnTo>
                      <a:pt x="176022" y="613410"/>
                    </a:lnTo>
                    <a:lnTo>
                      <a:pt x="240284" y="601840"/>
                    </a:lnTo>
                    <a:lnTo>
                      <a:pt x="294894" y="588264"/>
                    </a:lnTo>
                    <a:lnTo>
                      <a:pt x="307848" y="584454"/>
                    </a:lnTo>
                    <a:lnTo>
                      <a:pt x="320802" y="581406"/>
                    </a:lnTo>
                    <a:close/>
                  </a:path>
                  <a:path w="630555" h="613410">
                    <a:moveTo>
                      <a:pt x="351282" y="321564"/>
                    </a:moveTo>
                    <a:lnTo>
                      <a:pt x="280873" y="359664"/>
                    </a:lnTo>
                    <a:lnTo>
                      <a:pt x="238455" y="374802"/>
                    </a:lnTo>
                    <a:lnTo>
                      <a:pt x="163296" y="380352"/>
                    </a:lnTo>
                    <a:lnTo>
                      <a:pt x="116243" y="379183"/>
                    </a:lnTo>
                    <a:lnTo>
                      <a:pt x="53340" y="381000"/>
                    </a:lnTo>
                    <a:lnTo>
                      <a:pt x="7620" y="390906"/>
                    </a:lnTo>
                    <a:lnTo>
                      <a:pt x="0" y="410718"/>
                    </a:lnTo>
                    <a:lnTo>
                      <a:pt x="1524" y="421386"/>
                    </a:lnTo>
                    <a:lnTo>
                      <a:pt x="11430" y="460248"/>
                    </a:lnTo>
                    <a:lnTo>
                      <a:pt x="29718" y="503682"/>
                    </a:lnTo>
                    <a:lnTo>
                      <a:pt x="49847" y="538276"/>
                    </a:lnTo>
                    <a:lnTo>
                      <a:pt x="81368" y="575005"/>
                    </a:lnTo>
                    <a:lnTo>
                      <a:pt x="112014" y="587502"/>
                    </a:lnTo>
                    <a:lnTo>
                      <a:pt x="104394" y="580644"/>
                    </a:lnTo>
                    <a:lnTo>
                      <a:pt x="81229" y="553148"/>
                    </a:lnTo>
                    <a:lnTo>
                      <a:pt x="56857" y="516521"/>
                    </a:lnTo>
                    <a:lnTo>
                      <a:pt x="37592" y="477659"/>
                    </a:lnTo>
                    <a:lnTo>
                      <a:pt x="29718" y="443484"/>
                    </a:lnTo>
                    <a:lnTo>
                      <a:pt x="31242" y="438912"/>
                    </a:lnTo>
                    <a:lnTo>
                      <a:pt x="82270" y="418236"/>
                    </a:lnTo>
                    <a:lnTo>
                      <a:pt x="130327" y="411886"/>
                    </a:lnTo>
                    <a:lnTo>
                      <a:pt x="179336" y="407225"/>
                    </a:lnTo>
                    <a:lnTo>
                      <a:pt x="223266" y="400812"/>
                    </a:lnTo>
                    <a:lnTo>
                      <a:pt x="264655" y="383146"/>
                    </a:lnTo>
                    <a:lnTo>
                      <a:pt x="314706" y="349656"/>
                    </a:lnTo>
                    <a:lnTo>
                      <a:pt x="344424" y="326898"/>
                    </a:lnTo>
                    <a:lnTo>
                      <a:pt x="351282" y="321564"/>
                    </a:lnTo>
                    <a:close/>
                  </a:path>
                  <a:path w="630555" h="613410">
                    <a:moveTo>
                      <a:pt x="630174" y="400812"/>
                    </a:moveTo>
                    <a:lnTo>
                      <a:pt x="627888" y="394716"/>
                    </a:lnTo>
                    <a:lnTo>
                      <a:pt x="624840" y="392430"/>
                    </a:lnTo>
                    <a:lnTo>
                      <a:pt x="619709" y="388035"/>
                    </a:lnTo>
                    <a:lnTo>
                      <a:pt x="614045" y="384276"/>
                    </a:lnTo>
                    <a:lnTo>
                      <a:pt x="608063" y="380974"/>
                    </a:lnTo>
                    <a:lnTo>
                      <a:pt x="597408" y="375666"/>
                    </a:lnTo>
                    <a:lnTo>
                      <a:pt x="596646" y="382524"/>
                    </a:lnTo>
                    <a:lnTo>
                      <a:pt x="593598" y="390906"/>
                    </a:lnTo>
                    <a:lnTo>
                      <a:pt x="564616" y="424561"/>
                    </a:lnTo>
                    <a:lnTo>
                      <a:pt x="529310" y="457708"/>
                    </a:lnTo>
                    <a:lnTo>
                      <a:pt x="490664" y="489546"/>
                    </a:lnTo>
                    <a:lnTo>
                      <a:pt x="451675" y="519353"/>
                    </a:lnTo>
                    <a:lnTo>
                      <a:pt x="415290" y="546354"/>
                    </a:lnTo>
                    <a:lnTo>
                      <a:pt x="371157" y="567105"/>
                    </a:lnTo>
                    <a:lnTo>
                      <a:pt x="328422" y="579120"/>
                    </a:lnTo>
                    <a:lnTo>
                      <a:pt x="320802" y="581406"/>
                    </a:lnTo>
                    <a:lnTo>
                      <a:pt x="327660" y="580644"/>
                    </a:lnTo>
                    <a:lnTo>
                      <a:pt x="333756" y="579120"/>
                    </a:lnTo>
                    <a:lnTo>
                      <a:pt x="348881" y="576414"/>
                    </a:lnTo>
                    <a:lnTo>
                      <a:pt x="364642" y="573201"/>
                    </a:lnTo>
                    <a:lnTo>
                      <a:pt x="380187" y="569328"/>
                    </a:lnTo>
                    <a:lnTo>
                      <a:pt x="394716" y="564642"/>
                    </a:lnTo>
                    <a:lnTo>
                      <a:pt x="397002" y="563118"/>
                    </a:lnTo>
                    <a:lnTo>
                      <a:pt x="453529" y="531876"/>
                    </a:lnTo>
                    <a:lnTo>
                      <a:pt x="500557" y="505447"/>
                    </a:lnTo>
                    <a:lnTo>
                      <a:pt x="546392" y="477024"/>
                    </a:lnTo>
                    <a:lnTo>
                      <a:pt x="589381" y="445173"/>
                    </a:lnTo>
                    <a:lnTo>
                      <a:pt x="627888" y="408432"/>
                    </a:lnTo>
                    <a:lnTo>
                      <a:pt x="630174" y="40081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4" name="object 21">
                <a:extLst>
                  <a:ext uri="{FF2B5EF4-FFF2-40B4-BE49-F238E27FC236}">
                    <a16:creationId xmlns:a16="http://schemas.microsoft.com/office/drawing/2014/main" id="{D863639F-190D-D2EB-135C-EBF4025B5309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2680093" y="2205100"/>
                <a:ext cx="429005" cy="214122"/>
              </a:xfrm>
              <a:prstGeom prst="rect">
                <a:avLst/>
              </a:prstGeom>
            </p:spPr>
          </p:pic>
          <p:sp>
            <p:nvSpPr>
              <p:cNvPr id="25" name="object 22">
                <a:extLst>
                  <a:ext uri="{FF2B5EF4-FFF2-40B4-BE49-F238E27FC236}">
                    <a16:creationId xmlns:a16="http://schemas.microsoft.com/office/drawing/2014/main" id="{1B9217E5-19B3-4D8D-76BA-7D07EEC9F555}"/>
                  </a:ext>
                </a:extLst>
              </p:cNvPr>
              <p:cNvSpPr/>
              <p:nvPr/>
            </p:nvSpPr>
            <p:spPr>
              <a:xfrm>
                <a:off x="2754007" y="2296540"/>
                <a:ext cx="374650" cy="16129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161289">
                    <a:moveTo>
                      <a:pt x="374142" y="0"/>
                    </a:moveTo>
                    <a:lnTo>
                      <a:pt x="334904" y="25639"/>
                    </a:lnTo>
                    <a:lnTo>
                      <a:pt x="299265" y="48001"/>
                    </a:lnTo>
                    <a:lnTo>
                      <a:pt x="262965" y="69222"/>
                    </a:lnTo>
                    <a:lnTo>
                      <a:pt x="225552" y="88391"/>
                    </a:lnTo>
                    <a:lnTo>
                      <a:pt x="211074" y="92201"/>
                    </a:lnTo>
                    <a:lnTo>
                      <a:pt x="160443" y="105039"/>
                    </a:lnTo>
                    <a:lnTo>
                      <a:pt x="109566" y="117705"/>
                    </a:lnTo>
                    <a:lnTo>
                      <a:pt x="58769" y="130572"/>
                    </a:lnTo>
                    <a:lnTo>
                      <a:pt x="8382" y="144017"/>
                    </a:lnTo>
                    <a:lnTo>
                      <a:pt x="2286" y="145541"/>
                    </a:lnTo>
                    <a:lnTo>
                      <a:pt x="0" y="145541"/>
                    </a:lnTo>
                    <a:lnTo>
                      <a:pt x="16002" y="160781"/>
                    </a:lnTo>
                    <a:lnTo>
                      <a:pt x="18288" y="160781"/>
                    </a:lnTo>
                    <a:lnTo>
                      <a:pt x="68744" y="150244"/>
                    </a:lnTo>
                    <a:lnTo>
                      <a:pt x="119500" y="139793"/>
                    </a:lnTo>
                    <a:lnTo>
                      <a:pt x="169942" y="128026"/>
                    </a:lnTo>
                    <a:lnTo>
                      <a:pt x="219456" y="113537"/>
                    </a:lnTo>
                    <a:lnTo>
                      <a:pt x="272297" y="81000"/>
                    </a:lnTo>
                    <a:lnTo>
                      <a:pt x="305681" y="55416"/>
                    </a:lnTo>
                    <a:lnTo>
                      <a:pt x="338623" y="29175"/>
                    </a:lnTo>
                    <a:lnTo>
                      <a:pt x="371094" y="3047"/>
                    </a:lnTo>
                    <a:lnTo>
                      <a:pt x="37414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6" name="object 23">
                <a:extLst>
                  <a:ext uri="{FF2B5EF4-FFF2-40B4-BE49-F238E27FC236}">
                    <a16:creationId xmlns:a16="http://schemas.microsoft.com/office/drawing/2014/main" id="{DE93E7AF-EF26-D4F4-9EB5-F1483346B4C3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680093" y="2115185"/>
                <a:ext cx="250698" cy="86759"/>
              </a:xfrm>
              <a:prstGeom prst="rect">
                <a:avLst/>
              </a:prstGeom>
            </p:spPr>
          </p:pic>
          <p:sp>
            <p:nvSpPr>
              <p:cNvPr id="27" name="object 24">
                <a:extLst>
                  <a:ext uri="{FF2B5EF4-FFF2-40B4-BE49-F238E27FC236}">
                    <a16:creationId xmlns:a16="http://schemas.microsoft.com/office/drawing/2014/main" id="{529DFDA3-AC78-B331-6F0E-CC42E7630A85}"/>
                  </a:ext>
                </a:extLst>
              </p:cNvPr>
              <p:cNvSpPr/>
              <p:nvPr/>
            </p:nvSpPr>
            <p:spPr>
              <a:xfrm>
                <a:off x="2393302" y="1664855"/>
                <a:ext cx="563880" cy="775335"/>
              </a:xfrm>
              <a:custGeom>
                <a:avLst/>
                <a:gdLst/>
                <a:ahLst/>
                <a:cxnLst/>
                <a:rect l="l" t="t" r="r" b="b"/>
                <a:pathLst>
                  <a:path w="563880" h="775335">
                    <a:moveTo>
                      <a:pt x="154203" y="496824"/>
                    </a:moveTo>
                    <a:lnTo>
                      <a:pt x="122961" y="99060"/>
                    </a:lnTo>
                    <a:lnTo>
                      <a:pt x="122961" y="155448"/>
                    </a:lnTo>
                    <a:lnTo>
                      <a:pt x="121437" y="281940"/>
                    </a:lnTo>
                    <a:lnTo>
                      <a:pt x="122199" y="412242"/>
                    </a:lnTo>
                    <a:lnTo>
                      <a:pt x="125247" y="480822"/>
                    </a:lnTo>
                    <a:lnTo>
                      <a:pt x="142773" y="496062"/>
                    </a:lnTo>
                    <a:lnTo>
                      <a:pt x="146583" y="497586"/>
                    </a:lnTo>
                    <a:lnTo>
                      <a:pt x="150393" y="497586"/>
                    </a:lnTo>
                    <a:lnTo>
                      <a:pt x="153441" y="496824"/>
                    </a:lnTo>
                    <a:lnTo>
                      <a:pt x="154203" y="496824"/>
                    </a:lnTo>
                    <a:close/>
                  </a:path>
                  <a:path w="563880" h="775335">
                    <a:moveTo>
                      <a:pt x="291350" y="750570"/>
                    </a:moveTo>
                    <a:lnTo>
                      <a:pt x="288302" y="751332"/>
                    </a:lnTo>
                    <a:lnTo>
                      <a:pt x="283730" y="752094"/>
                    </a:lnTo>
                    <a:lnTo>
                      <a:pt x="251891" y="759866"/>
                    </a:lnTo>
                    <a:lnTo>
                      <a:pt x="216014" y="763993"/>
                    </a:lnTo>
                    <a:lnTo>
                      <a:pt x="180086" y="763676"/>
                    </a:lnTo>
                    <a:lnTo>
                      <a:pt x="148094" y="758190"/>
                    </a:lnTo>
                    <a:lnTo>
                      <a:pt x="133616" y="754380"/>
                    </a:lnTo>
                    <a:lnTo>
                      <a:pt x="122186" y="749808"/>
                    </a:lnTo>
                    <a:lnTo>
                      <a:pt x="114566" y="745236"/>
                    </a:lnTo>
                    <a:lnTo>
                      <a:pt x="111518" y="740664"/>
                    </a:lnTo>
                    <a:lnTo>
                      <a:pt x="111518" y="736854"/>
                    </a:lnTo>
                    <a:lnTo>
                      <a:pt x="114566" y="732282"/>
                    </a:lnTo>
                    <a:lnTo>
                      <a:pt x="119138" y="726948"/>
                    </a:lnTo>
                    <a:lnTo>
                      <a:pt x="126758" y="722376"/>
                    </a:lnTo>
                    <a:lnTo>
                      <a:pt x="135140" y="717804"/>
                    </a:lnTo>
                    <a:lnTo>
                      <a:pt x="146697" y="711415"/>
                    </a:lnTo>
                    <a:lnTo>
                      <a:pt x="180860" y="689610"/>
                    </a:lnTo>
                    <a:lnTo>
                      <a:pt x="193052" y="668274"/>
                    </a:lnTo>
                    <a:lnTo>
                      <a:pt x="192290" y="660654"/>
                    </a:lnTo>
                    <a:lnTo>
                      <a:pt x="154952" y="640080"/>
                    </a:lnTo>
                    <a:lnTo>
                      <a:pt x="145808" y="640080"/>
                    </a:lnTo>
                    <a:lnTo>
                      <a:pt x="133172" y="639178"/>
                    </a:lnTo>
                    <a:lnTo>
                      <a:pt x="123710" y="638556"/>
                    </a:lnTo>
                    <a:lnTo>
                      <a:pt x="110756" y="637032"/>
                    </a:lnTo>
                    <a:lnTo>
                      <a:pt x="97802" y="634746"/>
                    </a:lnTo>
                    <a:lnTo>
                      <a:pt x="82562" y="632460"/>
                    </a:lnTo>
                    <a:lnTo>
                      <a:pt x="66560" y="628650"/>
                    </a:lnTo>
                    <a:lnTo>
                      <a:pt x="38468" y="611454"/>
                    </a:lnTo>
                    <a:lnTo>
                      <a:pt x="52489" y="591451"/>
                    </a:lnTo>
                    <a:lnTo>
                      <a:pt x="85166" y="573290"/>
                    </a:lnTo>
                    <a:lnTo>
                      <a:pt x="113042" y="561594"/>
                    </a:lnTo>
                    <a:lnTo>
                      <a:pt x="119900" y="559308"/>
                    </a:lnTo>
                    <a:lnTo>
                      <a:pt x="123710" y="557022"/>
                    </a:lnTo>
                    <a:lnTo>
                      <a:pt x="84099" y="564807"/>
                    </a:lnTo>
                    <a:lnTo>
                      <a:pt x="20383" y="589572"/>
                    </a:lnTo>
                    <a:lnTo>
                      <a:pt x="0" y="617842"/>
                    </a:lnTo>
                    <a:lnTo>
                      <a:pt x="14528" y="630021"/>
                    </a:lnTo>
                    <a:lnTo>
                      <a:pt x="38468" y="636155"/>
                    </a:lnTo>
                    <a:lnTo>
                      <a:pt x="50063" y="639140"/>
                    </a:lnTo>
                    <a:lnTo>
                      <a:pt x="109994" y="643890"/>
                    </a:lnTo>
                    <a:lnTo>
                      <a:pt x="125234" y="645414"/>
                    </a:lnTo>
                    <a:lnTo>
                      <a:pt x="130568" y="646938"/>
                    </a:lnTo>
                    <a:lnTo>
                      <a:pt x="146697" y="660120"/>
                    </a:lnTo>
                    <a:lnTo>
                      <a:pt x="146354" y="677760"/>
                    </a:lnTo>
                    <a:lnTo>
                      <a:pt x="133172" y="695236"/>
                    </a:lnTo>
                    <a:lnTo>
                      <a:pt x="110756" y="707898"/>
                    </a:lnTo>
                    <a:lnTo>
                      <a:pt x="101612" y="712470"/>
                    </a:lnTo>
                    <a:lnTo>
                      <a:pt x="93230" y="716280"/>
                    </a:lnTo>
                    <a:lnTo>
                      <a:pt x="69329" y="735888"/>
                    </a:lnTo>
                    <a:lnTo>
                      <a:pt x="106565" y="765187"/>
                    </a:lnTo>
                    <a:lnTo>
                      <a:pt x="143522" y="772668"/>
                    </a:lnTo>
                    <a:lnTo>
                      <a:pt x="152666" y="774192"/>
                    </a:lnTo>
                    <a:lnTo>
                      <a:pt x="160286" y="774954"/>
                    </a:lnTo>
                    <a:lnTo>
                      <a:pt x="173240" y="774954"/>
                    </a:lnTo>
                    <a:lnTo>
                      <a:pt x="203530" y="773150"/>
                    </a:lnTo>
                    <a:lnTo>
                      <a:pt x="233426" y="768121"/>
                    </a:lnTo>
                    <a:lnTo>
                      <a:pt x="262750" y="760399"/>
                    </a:lnTo>
                    <a:lnTo>
                      <a:pt x="291350" y="750570"/>
                    </a:lnTo>
                    <a:close/>
                  </a:path>
                  <a:path w="563880" h="775335">
                    <a:moveTo>
                      <a:pt x="563397" y="4572"/>
                    </a:moveTo>
                    <a:lnTo>
                      <a:pt x="467385" y="0"/>
                    </a:lnTo>
                    <a:lnTo>
                      <a:pt x="148107" y="52578"/>
                    </a:lnTo>
                    <a:lnTo>
                      <a:pt x="563397" y="457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8" name="object 25">
                <a:extLst>
                  <a:ext uri="{FF2B5EF4-FFF2-40B4-BE49-F238E27FC236}">
                    <a16:creationId xmlns:a16="http://schemas.microsoft.com/office/drawing/2014/main" id="{57AC533C-DFAF-8C4A-CD29-AC93D5F8B644}"/>
                  </a:ext>
                </a:extLst>
              </p:cNvPr>
              <p:cNvSpPr/>
              <p:nvPr/>
            </p:nvSpPr>
            <p:spPr>
              <a:xfrm>
                <a:off x="4637480" y="1699166"/>
                <a:ext cx="813435" cy="546735"/>
              </a:xfrm>
              <a:custGeom>
                <a:avLst/>
                <a:gdLst/>
                <a:ahLst/>
                <a:cxnLst/>
                <a:rect l="l" t="t" r="r" b="b"/>
                <a:pathLst>
                  <a:path w="813435" h="546735">
                    <a:moveTo>
                      <a:pt x="813227" y="390748"/>
                    </a:moveTo>
                    <a:lnTo>
                      <a:pt x="806586" y="350448"/>
                    </a:lnTo>
                    <a:lnTo>
                      <a:pt x="791004" y="310843"/>
                    </a:lnTo>
                    <a:lnTo>
                      <a:pt x="767974" y="272415"/>
                    </a:lnTo>
                    <a:lnTo>
                      <a:pt x="738991" y="235647"/>
                    </a:lnTo>
                    <a:lnTo>
                      <a:pt x="705547" y="201021"/>
                    </a:lnTo>
                    <a:lnTo>
                      <a:pt x="669135" y="169021"/>
                    </a:lnTo>
                    <a:lnTo>
                      <a:pt x="631250" y="140129"/>
                    </a:lnTo>
                    <a:lnTo>
                      <a:pt x="593384" y="114827"/>
                    </a:lnTo>
                    <a:lnTo>
                      <a:pt x="557031" y="93599"/>
                    </a:lnTo>
                    <a:lnTo>
                      <a:pt x="503872" y="67784"/>
                    </a:lnTo>
                    <a:lnTo>
                      <a:pt x="462724" y="50258"/>
                    </a:lnTo>
                    <a:lnTo>
                      <a:pt x="405225" y="29666"/>
                    </a:lnTo>
                    <a:lnTo>
                      <a:pt x="362526" y="17981"/>
                    </a:lnTo>
                    <a:lnTo>
                      <a:pt x="315750" y="8519"/>
                    </a:lnTo>
                    <a:lnTo>
                      <a:pt x="266598" y="2213"/>
                    </a:lnTo>
                    <a:lnTo>
                      <a:pt x="216770" y="0"/>
                    </a:lnTo>
                    <a:lnTo>
                      <a:pt x="167964" y="2812"/>
                    </a:lnTo>
                    <a:lnTo>
                      <a:pt x="121880" y="11587"/>
                    </a:lnTo>
                    <a:lnTo>
                      <a:pt x="80217" y="27257"/>
                    </a:lnTo>
                    <a:lnTo>
                      <a:pt x="44676" y="50758"/>
                    </a:lnTo>
                    <a:lnTo>
                      <a:pt x="16954" y="83024"/>
                    </a:lnTo>
                    <a:lnTo>
                      <a:pt x="0" y="147618"/>
                    </a:lnTo>
                    <a:lnTo>
                      <a:pt x="5661" y="191478"/>
                    </a:lnTo>
                    <a:lnTo>
                      <a:pt x="22044" y="234542"/>
                    </a:lnTo>
                    <a:lnTo>
                      <a:pt x="47161" y="276173"/>
                    </a:lnTo>
                    <a:lnTo>
                      <a:pt x="79024" y="315734"/>
                    </a:lnTo>
                    <a:lnTo>
                      <a:pt x="115644" y="352589"/>
                    </a:lnTo>
                    <a:lnTo>
                      <a:pt x="155034" y="386101"/>
                    </a:lnTo>
                    <a:lnTo>
                      <a:pt x="195205" y="415634"/>
                    </a:lnTo>
                    <a:lnTo>
                      <a:pt x="234169" y="440551"/>
                    </a:lnTo>
                    <a:lnTo>
                      <a:pt x="269938" y="460214"/>
                    </a:lnTo>
                    <a:lnTo>
                      <a:pt x="289750" y="469358"/>
                    </a:lnTo>
                    <a:lnTo>
                      <a:pt x="309562" y="479264"/>
                    </a:lnTo>
                    <a:lnTo>
                      <a:pt x="330136" y="487646"/>
                    </a:lnTo>
                    <a:lnTo>
                      <a:pt x="350710" y="496790"/>
                    </a:lnTo>
                    <a:lnTo>
                      <a:pt x="371284" y="504410"/>
                    </a:lnTo>
                    <a:lnTo>
                      <a:pt x="428251" y="522907"/>
                    </a:lnTo>
                    <a:lnTo>
                      <a:pt x="470415" y="533142"/>
                    </a:lnTo>
                    <a:lnTo>
                      <a:pt x="516568" y="541047"/>
                    </a:lnTo>
                    <a:lnTo>
                      <a:pt x="564932" y="545696"/>
                    </a:lnTo>
                    <a:lnTo>
                      <a:pt x="613724" y="546163"/>
                    </a:lnTo>
                    <a:lnTo>
                      <a:pt x="661166" y="541522"/>
                    </a:lnTo>
                    <a:lnTo>
                      <a:pt x="705476" y="530847"/>
                    </a:lnTo>
                    <a:lnTo>
                      <a:pt x="744874" y="513212"/>
                    </a:lnTo>
                    <a:lnTo>
                      <a:pt x="777580" y="487690"/>
                    </a:lnTo>
                    <a:lnTo>
                      <a:pt x="801814" y="453356"/>
                    </a:lnTo>
                    <a:lnTo>
                      <a:pt x="809434" y="431258"/>
                    </a:lnTo>
                    <a:lnTo>
                      <a:pt x="813227" y="390748"/>
                    </a:lnTo>
                    <a:close/>
                  </a:path>
                </a:pathLst>
              </a:custGeom>
              <a:solidFill>
                <a:srgbClr val="A0D1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9" name="object 26">
                <a:extLst>
                  <a:ext uri="{FF2B5EF4-FFF2-40B4-BE49-F238E27FC236}">
                    <a16:creationId xmlns:a16="http://schemas.microsoft.com/office/drawing/2014/main" id="{9D394025-B02B-88A0-1ED3-B0F5FE026058}"/>
                  </a:ext>
                </a:extLst>
              </p:cNvPr>
              <p:cNvSpPr/>
              <p:nvPr/>
            </p:nvSpPr>
            <p:spPr>
              <a:xfrm>
                <a:off x="4784725" y="1594751"/>
                <a:ext cx="503555" cy="509905"/>
              </a:xfrm>
              <a:custGeom>
                <a:avLst/>
                <a:gdLst/>
                <a:ahLst/>
                <a:cxnLst/>
                <a:rect l="l" t="t" r="r" b="b"/>
                <a:pathLst>
                  <a:path w="503554" h="509905">
                    <a:moveTo>
                      <a:pt x="431292" y="350520"/>
                    </a:moveTo>
                    <a:lnTo>
                      <a:pt x="418338" y="90678"/>
                    </a:lnTo>
                    <a:lnTo>
                      <a:pt x="104394" y="140208"/>
                    </a:lnTo>
                    <a:lnTo>
                      <a:pt x="390906" y="130302"/>
                    </a:lnTo>
                    <a:lnTo>
                      <a:pt x="390906" y="320802"/>
                    </a:lnTo>
                    <a:lnTo>
                      <a:pt x="118110" y="409194"/>
                    </a:lnTo>
                    <a:lnTo>
                      <a:pt x="431292" y="350520"/>
                    </a:lnTo>
                    <a:close/>
                  </a:path>
                  <a:path w="503554" h="509905">
                    <a:moveTo>
                      <a:pt x="485394" y="389382"/>
                    </a:moveTo>
                    <a:lnTo>
                      <a:pt x="48006" y="475488"/>
                    </a:lnTo>
                    <a:lnTo>
                      <a:pt x="45720" y="477012"/>
                    </a:lnTo>
                    <a:lnTo>
                      <a:pt x="40386" y="480060"/>
                    </a:lnTo>
                    <a:lnTo>
                      <a:pt x="32766" y="485394"/>
                    </a:lnTo>
                    <a:lnTo>
                      <a:pt x="25908" y="490728"/>
                    </a:lnTo>
                    <a:lnTo>
                      <a:pt x="20574" y="497586"/>
                    </a:lnTo>
                    <a:lnTo>
                      <a:pt x="19050" y="502920"/>
                    </a:lnTo>
                    <a:lnTo>
                      <a:pt x="23622" y="506730"/>
                    </a:lnTo>
                    <a:lnTo>
                      <a:pt x="35052" y="509778"/>
                    </a:lnTo>
                    <a:lnTo>
                      <a:pt x="83515" y="503097"/>
                    </a:lnTo>
                    <a:lnTo>
                      <a:pt x="135597" y="490702"/>
                    </a:lnTo>
                    <a:lnTo>
                      <a:pt x="187515" y="476224"/>
                    </a:lnTo>
                    <a:lnTo>
                      <a:pt x="235458" y="463296"/>
                    </a:lnTo>
                    <a:lnTo>
                      <a:pt x="256032" y="457962"/>
                    </a:lnTo>
                    <a:lnTo>
                      <a:pt x="275844" y="451866"/>
                    </a:lnTo>
                    <a:lnTo>
                      <a:pt x="378561" y="421932"/>
                    </a:lnTo>
                    <a:lnTo>
                      <a:pt x="429869" y="406730"/>
                    </a:lnTo>
                    <a:lnTo>
                      <a:pt x="480822" y="390906"/>
                    </a:lnTo>
                    <a:lnTo>
                      <a:pt x="483870" y="390144"/>
                    </a:lnTo>
                    <a:lnTo>
                      <a:pt x="485394" y="389382"/>
                    </a:lnTo>
                    <a:close/>
                  </a:path>
                  <a:path w="503554" h="509905">
                    <a:moveTo>
                      <a:pt x="502958" y="76212"/>
                    </a:moveTo>
                    <a:lnTo>
                      <a:pt x="501396" y="22098"/>
                    </a:lnTo>
                    <a:lnTo>
                      <a:pt x="494538" y="1524"/>
                    </a:lnTo>
                    <a:lnTo>
                      <a:pt x="490728" y="762"/>
                    </a:lnTo>
                    <a:lnTo>
                      <a:pt x="484632" y="0"/>
                    </a:lnTo>
                    <a:lnTo>
                      <a:pt x="430822" y="1993"/>
                    </a:lnTo>
                    <a:lnTo>
                      <a:pt x="375272" y="8255"/>
                    </a:lnTo>
                    <a:lnTo>
                      <a:pt x="319735" y="16294"/>
                    </a:lnTo>
                    <a:lnTo>
                      <a:pt x="265938" y="23622"/>
                    </a:lnTo>
                    <a:lnTo>
                      <a:pt x="244602" y="27432"/>
                    </a:lnTo>
                    <a:lnTo>
                      <a:pt x="222504" y="30480"/>
                    </a:lnTo>
                    <a:lnTo>
                      <a:pt x="170662" y="39116"/>
                    </a:lnTo>
                    <a:lnTo>
                      <a:pt x="67017" y="56946"/>
                    </a:lnTo>
                    <a:lnTo>
                      <a:pt x="15240" y="65532"/>
                    </a:lnTo>
                    <a:lnTo>
                      <a:pt x="13716" y="66294"/>
                    </a:lnTo>
                    <a:lnTo>
                      <a:pt x="0" y="98298"/>
                    </a:lnTo>
                    <a:lnTo>
                      <a:pt x="0" y="139446"/>
                    </a:lnTo>
                    <a:lnTo>
                      <a:pt x="32004" y="435102"/>
                    </a:lnTo>
                    <a:lnTo>
                      <a:pt x="48006" y="98298"/>
                    </a:lnTo>
                    <a:lnTo>
                      <a:pt x="464058" y="33528"/>
                    </a:lnTo>
                    <a:lnTo>
                      <a:pt x="482346" y="362712"/>
                    </a:lnTo>
                    <a:lnTo>
                      <a:pt x="494271" y="239331"/>
                    </a:lnTo>
                    <a:lnTo>
                      <a:pt x="498741" y="184962"/>
                    </a:lnTo>
                    <a:lnTo>
                      <a:pt x="501853" y="130543"/>
                    </a:lnTo>
                    <a:lnTo>
                      <a:pt x="502958" y="7621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0" name="object 27">
                <a:extLst>
                  <a:ext uri="{FF2B5EF4-FFF2-40B4-BE49-F238E27FC236}">
                    <a16:creationId xmlns:a16="http://schemas.microsoft.com/office/drawing/2014/main" id="{4AE8351C-8978-6EA4-CB2F-81981674F4F0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5214505" y="2078608"/>
                <a:ext cx="161544" cy="72389"/>
              </a:xfrm>
              <a:prstGeom prst="rect">
                <a:avLst/>
              </a:prstGeom>
            </p:spPr>
          </p:pic>
          <p:sp>
            <p:nvSpPr>
              <p:cNvPr id="31" name="object 28">
                <a:extLst>
                  <a:ext uri="{FF2B5EF4-FFF2-40B4-BE49-F238E27FC236}">
                    <a16:creationId xmlns:a16="http://schemas.microsoft.com/office/drawing/2014/main" id="{AF30C0E2-FD94-6C9B-FC60-B26C4D3C876D}"/>
                  </a:ext>
                </a:extLst>
              </p:cNvPr>
              <p:cNvSpPr/>
              <p:nvPr/>
            </p:nvSpPr>
            <p:spPr>
              <a:xfrm>
                <a:off x="4826648" y="1792109"/>
                <a:ext cx="630555" cy="613410"/>
              </a:xfrm>
              <a:custGeom>
                <a:avLst/>
                <a:gdLst/>
                <a:ahLst/>
                <a:cxnLst/>
                <a:rect l="l" t="t" r="r" b="b"/>
                <a:pathLst>
                  <a:path w="630554" h="613410">
                    <a:moveTo>
                      <a:pt x="97536" y="207264"/>
                    </a:moveTo>
                    <a:lnTo>
                      <a:pt x="62484" y="0"/>
                    </a:lnTo>
                    <a:lnTo>
                      <a:pt x="62484" y="214884"/>
                    </a:lnTo>
                    <a:lnTo>
                      <a:pt x="97536" y="207264"/>
                    </a:lnTo>
                    <a:close/>
                  </a:path>
                  <a:path w="630554" h="613410">
                    <a:moveTo>
                      <a:pt x="320802" y="581406"/>
                    </a:moveTo>
                    <a:lnTo>
                      <a:pt x="261734" y="587946"/>
                    </a:lnTo>
                    <a:lnTo>
                      <a:pt x="214960" y="591248"/>
                    </a:lnTo>
                    <a:lnTo>
                      <a:pt x="168135" y="591921"/>
                    </a:lnTo>
                    <a:lnTo>
                      <a:pt x="121920" y="589026"/>
                    </a:lnTo>
                    <a:lnTo>
                      <a:pt x="112014" y="587502"/>
                    </a:lnTo>
                    <a:lnTo>
                      <a:pt x="115824" y="589788"/>
                    </a:lnTo>
                    <a:lnTo>
                      <a:pt x="153695" y="612482"/>
                    </a:lnTo>
                    <a:lnTo>
                      <a:pt x="167640" y="613410"/>
                    </a:lnTo>
                    <a:lnTo>
                      <a:pt x="176022" y="613410"/>
                    </a:lnTo>
                    <a:lnTo>
                      <a:pt x="240271" y="601840"/>
                    </a:lnTo>
                    <a:lnTo>
                      <a:pt x="294894" y="588264"/>
                    </a:lnTo>
                    <a:lnTo>
                      <a:pt x="307848" y="584454"/>
                    </a:lnTo>
                    <a:lnTo>
                      <a:pt x="320802" y="581406"/>
                    </a:lnTo>
                    <a:close/>
                  </a:path>
                  <a:path w="630554" h="613410">
                    <a:moveTo>
                      <a:pt x="351282" y="321564"/>
                    </a:moveTo>
                    <a:lnTo>
                      <a:pt x="280860" y="359664"/>
                    </a:lnTo>
                    <a:lnTo>
                      <a:pt x="238442" y="374802"/>
                    </a:lnTo>
                    <a:lnTo>
                      <a:pt x="163283" y="380352"/>
                    </a:lnTo>
                    <a:lnTo>
                      <a:pt x="116230" y="379183"/>
                    </a:lnTo>
                    <a:lnTo>
                      <a:pt x="53340" y="381000"/>
                    </a:lnTo>
                    <a:lnTo>
                      <a:pt x="7620" y="390906"/>
                    </a:lnTo>
                    <a:lnTo>
                      <a:pt x="0" y="410718"/>
                    </a:lnTo>
                    <a:lnTo>
                      <a:pt x="1524" y="421386"/>
                    </a:lnTo>
                    <a:lnTo>
                      <a:pt x="11430" y="460248"/>
                    </a:lnTo>
                    <a:lnTo>
                      <a:pt x="29718" y="503682"/>
                    </a:lnTo>
                    <a:lnTo>
                      <a:pt x="49834" y="538276"/>
                    </a:lnTo>
                    <a:lnTo>
                      <a:pt x="81356" y="575005"/>
                    </a:lnTo>
                    <a:lnTo>
                      <a:pt x="112014" y="587502"/>
                    </a:lnTo>
                    <a:lnTo>
                      <a:pt x="104394" y="580644"/>
                    </a:lnTo>
                    <a:lnTo>
                      <a:pt x="81216" y="553148"/>
                    </a:lnTo>
                    <a:lnTo>
                      <a:pt x="56845" y="516521"/>
                    </a:lnTo>
                    <a:lnTo>
                      <a:pt x="37579" y="477659"/>
                    </a:lnTo>
                    <a:lnTo>
                      <a:pt x="29718" y="443484"/>
                    </a:lnTo>
                    <a:lnTo>
                      <a:pt x="31242" y="438912"/>
                    </a:lnTo>
                    <a:lnTo>
                      <a:pt x="82257" y="418236"/>
                    </a:lnTo>
                    <a:lnTo>
                      <a:pt x="130314" y="411886"/>
                    </a:lnTo>
                    <a:lnTo>
                      <a:pt x="179324" y="407225"/>
                    </a:lnTo>
                    <a:lnTo>
                      <a:pt x="223266" y="400812"/>
                    </a:lnTo>
                    <a:lnTo>
                      <a:pt x="264642" y="383146"/>
                    </a:lnTo>
                    <a:lnTo>
                      <a:pt x="314693" y="349656"/>
                    </a:lnTo>
                    <a:lnTo>
                      <a:pt x="344424" y="326898"/>
                    </a:lnTo>
                    <a:lnTo>
                      <a:pt x="351282" y="321564"/>
                    </a:lnTo>
                    <a:close/>
                  </a:path>
                  <a:path w="630554" h="613410">
                    <a:moveTo>
                      <a:pt x="630161" y="400812"/>
                    </a:moveTo>
                    <a:lnTo>
                      <a:pt x="627875" y="394716"/>
                    </a:lnTo>
                    <a:lnTo>
                      <a:pt x="624827" y="392430"/>
                    </a:lnTo>
                    <a:lnTo>
                      <a:pt x="619696" y="388035"/>
                    </a:lnTo>
                    <a:lnTo>
                      <a:pt x="614032" y="384276"/>
                    </a:lnTo>
                    <a:lnTo>
                      <a:pt x="608050" y="380974"/>
                    </a:lnTo>
                    <a:lnTo>
                      <a:pt x="597395" y="375666"/>
                    </a:lnTo>
                    <a:lnTo>
                      <a:pt x="596633" y="382524"/>
                    </a:lnTo>
                    <a:lnTo>
                      <a:pt x="593585" y="390906"/>
                    </a:lnTo>
                    <a:lnTo>
                      <a:pt x="564603" y="424561"/>
                    </a:lnTo>
                    <a:lnTo>
                      <a:pt x="529297" y="457708"/>
                    </a:lnTo>
                    <a:lnTo>
                      <a:pt x="490651" y="489546"/>
                    </a:lnTo>
                    <a:lnTo>
                      <a:pt x="451662" y="519353"/>
                    </a:lnTo>
                    <a:lnTo>
                      <a:pt x="415277" y="546354"/>
                    </a:lnTo>
                    <a:lnTo>
                      <a:pt x="371144" y="567105"/>
                    </a:lnTo>
                    <a:lnTo>
                      <a:pt x="328409" y="579120"/>
                    </a:lnTo>
                    <a:lnTo>
                      <a:pt x="320802" y="581406"/>
                    </a:lnTo>
                    <a:lnTo>
                      <a:pt x="327647" y="580644"/>
                    </a:lnTo>
                    <a:lnTo>
                      <a:pt x="333743" y="579120"/>
                    </a:lnTo>
                    <a:lnTo>
                      <a:pt x="348869" y="576414"/>
                    </a:lnTo>
                    <a:lnTo>
                      <a:pt x="364629" y="573201"/>
                    </a:lnTo>
                    <a:lnTo>
                      <a:pt x="380174" y="569328"/>
                    </a:lnTo>
                    <a:lnTo>
                      <a:pt x="394703" y="564642"/>
                    </a:lnTo>
                    <a:lnTo>
                      <a:pt x="396989" y="563118"/>
                    </a:lnTo>
                    <a:lnTo>
                      <a:pt x="453517" y="531876"/>
                    </a:lnTo>
                    <a:lnTo>
                      <a:pt x="500545" y="505447"/>
                    </a:lnTo>
                    <a:lnTo>
                      <a:pt x="546379" y="477024"/>
                    </a:lnTo>
                    <a:lnTo>
                      <a:pt x="589368" y="445173"/>
                    </a:lnTo>
                    <a:lnTo>
                      <a:pt x="627875" y="408432"/>
                    </a:lnTo>
                    <a:lnTo>
                      <a:pt x="630161" y="40081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2" name="object 29">
                <a:extLst>
                  <a:ext uri="{FF2B5EF4-FFF2-40B4-BE49-F238E27FC236}">
                    <a16:creationId xmlns:a16="http://schemas.microsoft.com/office/drawing/2014/main" id="{7E18D5CC-F6E1-4CBD-3670-D8FA2FFD4633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4907419" y="2116709"/>
                <a:ext cx="429006" cy="214122"/>
              </a:xfrm>
              <a:prstGeom prst="rect">
                <a:avLst/>
              </a:prstGeom>
            </p:spPr>
          </p:pic>
          <p:sp>
            <p:nvSpPr>
              <p:cNvPr id="33" name="object 30">
                <a:extLst>
                  <a:ext uri="{FF2B5EF4-FFF2-40B4-BE49-F238E27FC236}">
                    <a16:creationId xmlns:a16="http://schemas.microsoft.com/office/drawing/2014/main" id="{13C8F46E-9EF0-376B-2065-83C49EDF85D9}"/>
                  </a:ext>
                </a:extLst>
              </p:cNvPr>
              <p:cNvSpPr/>
              <p:nvPr/>
            </p:nvSpPr>
            <p:spPr>
              <a:xfrm>
                <a:off x="4981333" y="2208149"/>
                <a:ext cx="374650" cy="16129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161289">
                    <a:moveTo>
                      <a:pt x="374142" y="0"/>
                    </a:moveTo>
                    <a:lnTo>
                      <a:pt x="334904" y="25639"/>
                    </a:lnTo>
                    <a:lnTo>
                      <a:pt x="299265" y="48001"/>
                    </a:lnTo>
                    <a:lnTo>
                      <a:pt x="262965" y="69222"/>
                    </a:lnTo>
                    <a:lnTo>
                      <a:pt x="225552" y="88391"/>
                    </a:lnTo>
                    <a:lnTo>
                      <a:pt x="211074" y="92201"/>
                    </a:lnTo>
                    <a:lnTo>
                      <a:pt x="160443" y="105039"/>
                    </a:lnTo>
                    <a:lnTo>
                      <a:pt x="109566" y="117705"/>
                    </a:lnTo>
                    <a:lnTo>
                      <a:pt x="58769" y="130572"/>
                    </a:lnTo>
                    <a:lnTo>
                      <a:pt x="8382" y="144017"/>
                    </a:lnTo>
                    <a:lnTo>
                      <a:pt x="2286" y="145541"/>
                    </a:lnTo>
                    <a:lnTo>
                      <a:pt x="0" y="145541"/>
                    </a:lnTo>
                    <a:lnTo>
                      <a:pt x="16002" y="160781"/>
                    </a:lnTo>
                    <a:lnTo>
                      <a:pt x="18288" y="160781"/>
                    </a:lnTo>
                    <a:lnTo>
                      <a:pt x="68744" y="150244"/>
                    </a:lnTo>
                    <a:lnTo>
                      <a:pt x="119500" y="139793"/>
                    </a:lnTo>
                    <a:lnTo>
                      <a:pt x="169942" y="128026"/>
                    </a:lnTo>
                    <a:lnTo>
                      <a:pt x="219456" y="113537"/>
                    </a:lnTo>
                    <a:lnTo>
                      <a:pt x="272297" y="81000"/>
                    </a:lnTo>
                    <a:lnTo>
                      <a:pt x="305681" y="55416"/>
                    </a:lnTo>
                    <a:lnTo>
                      <a:pt x="338623" y="29175"/>
                    </a:lnTo>
                    <a:lnTo>
                      <a:pt x="371094" y="3047"/>
                    </a:lnTo>
                    <a:lnTo>
                      <a:pt x="37414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4" name="object 31">
                <a:extLst>
                  <a:ext uri="{FF2B5EF4-FFF2-40B4-BE49-F238E27FC236}">
                    <a16:creationId xmlns:a16="http://schemas.microsoft.com/office/drawing/2014/main" id="{9A155DAB-D402-0AE1-7CC9-42E17640AEBC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4907419" y="2026792"/>
                <a:ext cx="250698" cy="86759"/>
              </a:xfrm>
              <a:prstGeom prst="rect">
                <a:avLst/>
              </a:prstGeom>
            </p:spPr>
          </p:pic>
          <p:sp>
            <p:nvSpPr>
              <p:cNvPr id="35" name="object 32">
                <a:extLst>
                  <a:ext uri="{FF2B5EF4-FFF2-40B4-BE49-F238E27FC236}">
                    <a16:creationId xmlns:a16="http://schemas.microsoft.com/office/drawing/2014/main" id="{283744DE-136A-19A7-00CE-540D1E7842AB}"/>
                  </a:ext>
                </a:extLst>
              </p:cNvPr>
              <p:cNvSpPr/>
              <p:nvPr/>
            </p:nvSpPr>
            <p:spPr>
              <a:xfrm>
                <a:off x="4620628" y="1576463"/>
                <a:ext cx="563880" cy="775335"/>
              </a:xfrm>
              <a:custGeom>
                <a:avLst/>
                <a:gdLst/>
                <a:ahLst/>
                <a:cxnLst/>
                <a:rect l="l" t="t" r="r" b="b"/>
                <a:pathLst>
                  <a:path w="563879" h="775335">
                    <a:moveTo>
                      <a:pt x="154190" y="496824"/>
                    </a:moveTo>
                    <a:lnTo>
                      <a:pt x="122948" y="99060"/>
                    </a:lnTo>
                    <a:lnTo>
                      <a:pt x="122948" y="155448"/>
                    </a:lnTo>
                    <a:lnTo>
                      <a:pt x="121424" y="281940"/>
                    </a:lnTo>
                    <a:lnTo>
                      <a:pt x="122186" y="412242"/>
                    </a:lnTo>
                    <a:lnTo>
                      <a:pt x="125234" y="480822"/>
                    </a:lnTo>
                    <a:lnTo>
                      <a:pt x="142760" y="496062"/>
                    </a:lnTo>
                    <a:lnTo>
                      <a:pt x="146570" y="497586"/>
                    </a:lnTo>
                    <a:lnTo>
                      <a:pt x="150380" y="497586"/>
                    </a:lnTo>
                    <a:lnTo>
                      <a:pt x="153428" y="496824"/>
                    </a:lnTo>
                    <a:lnTo>
                      <a:pt x="154190" y="496824"/>
                    </a:lnTo>
                    <a:close/>
                  </a:path>
                  <a:path w="563879" h="775335">
                    <a:moveTo>
                      <a:pt x="291363" y="750570"/>
                    </a:moveTo>
                    <a:lnTo>
                      <a:pt x="288315" y="751332"/>
                    </a:lnTo>
                    <a:lnTo>
                      <a:pt x="283743" y="752094"/>
                    </a:lnTo>
                    <a:lnTo>
                      <a:pt x="251891" y="759866"/>
                    </a:lnTo>
                    <a:lnTo>
                      <a:pt x="216014" y="763993"/>
                    </a:lnTo>
                    <a:lnTo>
                      <a:pt x="180086" y="763676"/>
                    </a:lnTo>
                    <a:lnTo>
                      <a:pt x="148107" y="758190"/>
                    </a:lnTo>
                    <a:lnTo>
                      <a:pt x="133629" y="754380"/>
                    </a:lnTo>
                    <a:lnTo>
                      <a:pt x="122199" y="749808"/>
                    </a:lnTo>
                    <a:lnTo>
                      <a:pt x="114579" y="745236"/>
                    </a:lnTo>
                    <a:lnTo>
                      <a:pt x="111531" y="740664"/>
                    </a:lnTo>
                    <a:lnTo>
                      <a:pt x="111531" y="736854"/>
                    </a:lnTo>
                    <a:lnTo>
                      <a:pt x="114579" y="732282"/>
                    </a:lnTo>
                    <a:lnTo>
                      <a:pt x="119151" y="726948"/>
                    </a:lnTo>
                    <a:lnTo>
                      <a:pt x="126771" y="722376"/>
                    </a:lnTo>
                    <a:lnTo>
                      <a:pt x="135153" y="717804"/>
                    </a:lnTo>
                    <a:lnTo>
                      <a:pt x="146697" y="711415"/>
                    </a:lnTo>
                    <a:lnTo>
                      <a:pt x="180873" y="689610"/>
                    </a:lnTo>
                    <a:lnTo>
                      <a:pt x="193065" y="668274"/>
                    </a:lnTo>
                    <a:lnTo>
                      <a:pt x="192303" y="660654"/>
                    </a:lnTo>
                    <a:lnTo>
                      <a:pt x="154965" y="640080"/>
                    </a:lnTo>
                    <a:lnTo>
                      <a:pt x="145821" y="640080"/>
                    </a:lnTo>
                    <a:lnTo>
                      <a:pt x="133172" y="639178"/>
                    </a:lnTo>
                    <a:lnTo>
                      <a:pt x="123723" y="638556"/>
                    </a:lnTo>
                    <a:lnTo>
                      <a:pt x="110769" y="637032"/>
                    </a:lnTo>
                    <a:lnTo>
                      <a:pt x="97815" y="634746"/>
                    </a:lnTo>
                    <a:lnTo>
                      <a:pt x="82575" y="632460"/>
                    </a:lnTo>
                    <a:lnTo>
                      <a:pt x="66573" y="628650"/>
                    </a:lnTo>
                    <a:lnTo>
                      <a:pt x="38468" y="611454"/>
                    </a:lnTo>
                    <a:lnTo>
                      <a:pt x="52489" y="591451"/>
                    </a:lnTo>
                    <a:lnTo>
                      <a:pt x="85166" y="573290"/>
                    </a:lnTo>
                    <a:lnTo>
                      <a:pt x="113055" y="561594"/>
                    </a:lnTo>
                    <a:lnTo>
                      <a:pt x="119913" y="559308"/>
                    </a:lnTo>
                    <a:lnTo>
                      <a:pt x="123723" y="557022"/>
                    </a:lnTo>
                    <a:lnTo>
                      <a:pt x="84099" y="564807"/>
                    </a:lnTo>
                    <a:lnTo>
                      <a:pt x="20383" y="589572"/>
                    </a:lnTo>
                    <a:lnTo>
                      <a:pt x="0" y="617842"/>
                    </a:lnTo>
                    <a:lnTo>
                      <a:pt x="14528" y="630021"/>
                    </a:lnTo>
                    <a:lnTo>
                      <a:pt x="38468" y="636155"/>
                    </a:lnTo>
                    <a:lnTo>
                      <a:pt x="50063" y="639140"/>
                    </a:lnTo>
                    <a:lnTo>
                      <a:pt x="110007" y="643890"/>
                    </a:lnTo>
                    <a:lnTo>
                      <a:pt x="125247" y="645414"/>
                    </a:lnTo>
                    <a:lnTo>
                      <a:pt x="130581" y="646938"/>
                    </a:lnTo>
                    <a:lnTo>
                      <a:pt x="146697" y="660120"/>
                    </a:lnTo>
                    <a:lnTo>
                      <a:pt x="146354" y="677760"/>
                    </a:lnTo>
                    <a:lnTo>
                      <a:pt x="133172" y="695236"/>
                    </a:lnTo>
                    <a:lnTo>
                      <a:pt x="110769" y="707898"/>
                    </a:lnTo>
                    <a:lnTo>
                      <a:pt x="101625" y="712470"/>
                    </a:lnTo>
                    <a:lnTo>
                      <a:pt x="93243" y="716280"/>
                    </a:lnTo>
                    <a:lnTo>
                      <a:pt x="69329" y="735888"/>
                    </a:lnTo>
                    <a:lnTo>
                      <a:pt x="79451" y="752817"/>
                    </a:lnTo>
                    <a:lnTo>
                      <a:pt x="106565" y="765187"/>
                    </a:lnTo>
                    <a:lnTo>
                      <a:pt x="111531" y="766279"/>
                    </a:lnTo>
                    <a:lnTo>
                      <a:pt x="133629" y="771144"/>
                    </a:lnTo>
                    <a:lnTo>
                      <a:pt x="143535" y="772668"/>
                    </a:lnTo>
                    <a:lnTo>
                      <a:pt x="152679" y="774192"/>
                    </a:lnTo>
                    <a:lnTo>
                      <a:pt x="160299" y="774954"/>
                    </a:lnTo>
                    <a:lnTo>
                      <a:pt x="173253" y="774954"/>
                    </a:lnTo>
                    <a:lnTo>
                      <a:pt x="203530" y="773150"/>
                    </a:lnTo>
                    <a:lnTo>
                      <a:pt x="233426" y="768121"/>
                    </a:lnTo>
                    <a:lnTo>
                      <a:pt x="262750" y="760399"/>
                    </a:lnTo>
                    <a:lnTo>
                      <a:pt x="291363" y="750570"/>
                    </a:lnTo>
                    <a:close/>
                  </a:path>
                  <a:path w="563879" h="775335">
                    <a:moveTo>
                      <a:pt x="563384" y="4572"/>
                    </a:moveTo>
                    <a:lnTo>
                      <a:pt x="467372" y="0"/>
                    </a:lnTo>
                    <a:lnTo>
                      <a:pt x="148094" y="52578"/>
                    </a:lnTo>
                    <a:lnTo>
                      <a:pt x="563384" y="457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33">
                <a:extLst>
                  <a:ext uri="{FF2B5EF4-FFF2-40B4-BE49-F238E27FC236}">
                    <a16:creationId xmlns:a16="http://schemas.microsoft.com/office/drawing/2014/main" id="{2338419A-4E97-DAEB-0AA0-032B55AF6202}"/>
                  </a:ext>
                </a:extLst>
              </p:cNvPr>
              <p:cNvSpPr/>
              <p:nvPr/>
            </p:nvSpPr>
            <p:spPr>
              <a:xfrm>
                <a:off x="5909258" y="1908716"/>
                <a:ext cx="813435" cy="546735"/>
              </a:xfrm>
              <a:custGeom>
                <a:avLst/>
                <a:gdLst/>
                <a:ahLst/>
                <a:cxnLst/>
                <a:rect l="l" t="t" r="r" b="b"/>
                <a:pathLst>
                  <a:path w="813434" h="546735">
                    <a:moveTo>
                      <a:pt x="813227" y="390748"/>
                    </a:moveTo>
                    <a:lnTo>
                      <a:pt x="806586" y="350448"/>
                    </a:lnTo>
                    <a:lnTo>
                      <a:pt x="791004" y="310843"/>
                    </a:lnTo>
                    <a:lnTo>
                      <a:pt x="767974" y="272415"/>
                    </a:lnTo>
                    <a:lnTo>
                      <a:pt x="738991" y="235647"/>
                    </a:lnTo>
                    <a:lnTo>
                      <a:pt x="705547" y="201021"/>
                    </a:lnTo>
                    <a:lnTo>
                      <a:pt x="669135" y="169021"/>
                    </a:lnTo>
                    <a:lnTo>
                      <a:pt x="631250" y="140129"/>
                    </a:lnTo>
                    <a:lnTo>
                      <a:pt x="593384" y="114827"/>
                    </a:lnTo>
                    <a:lnTo>
                      <a:pt x="557031" y="93599"/>
                    </a:lnTo>
                    <a:lnTo>
                      <a:pt x="503872" y="67784"/>
                    </a:lnTo>
                    <a:lnTo>
                      <a:pt x="462724" y="50258"/>
                    </a:lnTo>
                    <a:lnTo>
                      <a:pt x="405225" y="29666"/>
                    </a:lnTo>
                    <a:lnTo>
                      <a:pt x="362526" y="17981"/>
                    </a:lnTo>
                    <a:lnTo>
                      <a:pt x="315750" y="8519"/>
                    </a:lnTo>
                    <a:lnTo>
                      <a:pt x="266598" y="2213"/>
                    </a:lnTo>
                    <a:lnTo>
                      <a:pt x="216770" y="0"/>
                    </a:lnTo>
                    <a:lnTo>
                      <a:pt x="167964" y="2812"/>
                    </a:lnTo>
                    <a:lnTo>
                      <a:pt x="121880" y="11587"/>
                    </a:lnTo>
                    <a:lnTo>
                      <a:pt x="80217" y="27257"/>
                    </a:lnTo>
                    <a:lnTo>
                      <a:pt x="44676" y="50758"/>
                    </a:lnTo>
                    <a:lnTo>
                      <a:pt x="16954" y="83024"/>
                    </a:lnTo>
                    <a:lnTo>
                      <a:pt x="0" y="147618"/>
                    </a:lnTo>
                    <a:lnTo>
                      <a:pt x="5661" y="191478"/>
                    </a:lnTo>
                    <a:lnTo>
                      <a:pt x="22044" y="234542"/>
                    </a:lnTo>
                    <a:lnTo>
                      <a:pt x="47161" y="276173"/>
                    </a:lnTo>
                    <a:lnTo>
                      <a:pt x="79024" y="315734"/>
                    </a:lnTo>
                    <a:lnTo>
                      <a:pt x="115644" y="352589"/>
                    </a:lnTo>
                    <a:lnTo>
                      <a:pt x="155034" y="386101"/>
                    </a:lnTo>
                    <a:lnTo>
                      <a:pt x="195205" y="415634"/>
                    </a:lnTo>
                    <a:lnTo>
                      <a:pt x="234169" y="440551"/>
                    </a:lnTo>
                    <a:lnTo>
                      <a:pt x="269938" y="460214"/>
                    </a:lnTo>
                    <a:lnTo>
                      <a:pt x="289750" y="469358"/>
                    </a:lnTo>
                    <a:lnTo>
                      <a:pt x="309562" y="479264"/>
                    </a:lnTo>
                    <a:lnTo>
                      <a:pt x="330136" y="487646"/>
                    </a:lnTo>
                    <a:lnTo>
                      <a:pt x="350710" y="496790"/>
                    </a:lnTo>
                    <a:lnTo>
                      <a:pt x="371284" y="504410"/>
                    </a:lnTo>
                    <a:lnTo>
                      <a:pt x="428251" y="522907"/>
                    </a:lnTo>
                    <a:lnTo>
                      <a:pt x="470415" y="533142"/>
                    </a:lnTo>
                    <a:lnTo>
                      <a:pt x="516568" y="541047"/>
                    </a:lnTo>
                    <a:lnTo>
                      <a:pt x="564932" y="545696"/>
                    </a:lnTo>
                    <a:lnTo>
                      <a:pt x="613724" y="546163"/>
                    </a:lnTo>
                    <a:lnTo>
                      <a:pt x="661166" y="541522"/>
                    </a:lnTo>
                    <a:lnTo>
                      <a:pt x="705476" y="530847"/>
                    </a:lnTo>
                    <a:lnTo>
                      <a:pt x="744874" y="513212"/>
                    </a:lnTo>
                    <a:lnTo>
                      <a:pt x="777580" y="487690"/>
                    </a:lnTo>
                    <a:lnTo>
                      <a:pt x="801814" y="453356"/>
                    </a:lnTo>
                    <a:lnTo>
                      <a:pt x="809434" y="431258"/>
                    </a:lnTo>
                    <a:lnTo>
                      <a:pt x="813227" y="390748"/>
                    </a:lnTo>
                    <a:close/>
                  </a:path>
                </a:pathLst>
              </a:custGeom>
              <a:solidFill>
                <a:srgbClr val="A0D1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34">
                <a:extLst>
                  <a:ext uri="{FF2B5EF4-FFF2-40B4-BE49-F238E27FC236}">
                    <a16:creationId xmlns:a16="http://schemas.microsoft.com/office/drawing/2014/main" id="{4601920F-7AEF-678A-CFD8-953BB6A84DA4}"/>
                  </a:ext>
                </a:extLst>
              </p:cNvPr>
              <p:cNvSpPr/>
              <p:nvPr/>
            </p:nvSpPr>
            <p:spPr>
              <a:xfrm>
                <a:off x="6056503" y="1804301"/>
                <a:ext cx="503555" cy="509905"/>
              </a:xfrm>
              <a:custGeom>
                <a:avLst/>
                <a:gdLst/>
                <a:ahLst/>
                <a:cxnLst/>
                <a:rect l="l" t="t" r="r" b="b"/>
                <a:pathLst>
                  <a:path w="503554" h="509905">
                    <a:moveTo>
                      <a:pt x="431292" y="350520"/>
                    </a:moveTo>
                    <a:lnTo>
                      <a:pt x="418338" y="90678"/>
                    </a:lnTo>
                    <a:lnTo>
                      <a:pt x="104394" y="140208"/>
                    </a:lnTo>
                    <a:lnTo>
                      <a:pt x="390906" y="130302"/>
                    </a:lnTo>
                    <a:lnTo>
                      <a:pt x="390906" y="320802"/>
                    </a:lnTo>
                    <a:lnTo>
                      <a:pt x="118110" y="409194"/>
                    </a:lnTo>
                    <a:lnTo>
                      <a:pt x="431292" y="350520"/>
                    </a:lnTo>
                    <a:close/>
                  </a:path>
                  <a:path w="503554" h="509905">
                    <a:moveTo>
                      <a:pt x="485394" y="389382"/>
                    </a:moveTo>
                    <a:lnTo>
                      <a:pt x="48006" y="475488"/>
                    </a:lnTo>
                    <a:lnTo>
                      <a:pt x="45720" y="477012"/>
                    </a:lnTo>
                    <a:lnTo>
                      <a:pt x="40386" y="480060"/>
                    </a:lnTo>
                    <a:lnTo>
                      <a:pt x="32766" y="485394"/>
                    </a:lnTo>
                    <a:lnTo>
                      <a:pt x="25908" y="490728"/>
                    </a:lnTo>
                    <a:lnTo>
                      <a:pt x="20574" y="497586"/>
                    </a:lnTo>
                    <a:lnTo>
                      <a:pt x="19050" y="502920"/>
                    </a:lnTo>
                    <a:lnTo>
                      <a:pt x="23622" y="506730"/>
                    </a:lnTo>
                    <a:lnTo>
                      <a:pt x="35052" y="509778"/>
                    </a:lnTo>
                    <a:lnTo>
                      <a:pt x="83502" y="503097"/>
                    </a:lnTo>
                    <a:lnTo>
                      <a:pt x="135585" y="490702"/>
                    </a:lnTo>
                    <a:lnTo>
                      <a:pt x="187502" y="476224"/>
                    </a:lnTo>
                    <a:lnTo>
                      <a:pt x="235458" y="463296"/>
                    </a:lnTo>
                    <a:lnTo>
                      <a:pt x="256032" y="457962"/>
                    </a:lnTo>
                    <a:lnTo>
                      <a:pt x="275844" y="451866"/>
                    </a:lnTo>
                    <a:lnTo>
                      <a:pt x="378561" y="421932"/>
                    </a:lnTo>
                    <a:lnTo>
                      <a:pt x="429856" y="406730"/>
                    </a:lnTo>
                    <a:lnTo>
                      <a:pt x="480822" y="390906"/>
                    </a:lnTo>
                    <a:lnTo>
                      <a:pt x="483870" y="390144"/>
                    </a:lnTo>
                    <a:lnTo>
                      <a:pt x="485394" y="389382"/>
                    </a:lnTo>
                    <a:close/>
                  </a:path>
                  <a:path w="503554" h="509905">
                    <a:moveTo>
                      <a:pt x="502958" y="76212"/>
                    </a:moveTo>
                    <a:lnTo>
                      <a:pt x="501396" y="22098"/>
                    </a:lnTo>
                    <a:lnTo>
                      <a:pt x="494538" y="1524"/>
                    </a:lnTo>
                    <a:lnTo>
                      <a:pt x="490728" y="762"/>
                    </a:lnTo>
                    <a:lnTo>
                      <a:pt x="484632" y="0"/>
                    </a:lnTo>
                    <a:lnTo>
                      <a:pt x="430822" y="1993"/>
                    </a:lnTo>
                    <a:lnTo>
                      <a:pt x="375272" y="8255"/>
                    </a:lnTo>
                    <a:lnTo>
                      <a:pt x="319735" y="16294"/>
                    </a:lnTo>
                    <a:lnTo>
                      <a:pt x="265938" y="23622"/>
                    </a:lnTo>
                    <a:lnTo>
                      <a:pt x="244602" y="27432"/>
                    </a:lnTo>
                    <a:lnTo>
                      <a:pt x="222504" y="30480"/>
                    </a:lnTo>
                    <a:lnTo>
                      <a:pt x="170662" y="39116"/>
                    </a:lnTo>
                    <a:lnTo>
                      <a:pt x="67017" y="56946"/>
                    </a:lnTo>
                    <a:lnTo>
                      <a:pt x="15240" y="65532"/>
                    </a:lnTo>
                    <a:lnTo>
                      <a:pt x="13716" y="66294"/>
                    </a:lnTo>
                    <a:lnTo>
                      <a:pt x="0" y="98298"/>
                    </a:lnTo>
                    <a:lnTo>
                      <a:pt x="0" y="139446"/>
                    </a:lnTo>
                    <a:lnTo>
                      <a:pt x="32004" y="435102"/>
                    </a:lnTo>
                    <a:lnTo>
                      <a:pt x="48006" y="98298"/>
                    </a:lnTo>
                    <a:lnTo>
                      <a:pt x="464058" y="33528"/>
                    </a:lnTo>
                    <a:lnTo>
                      <a:pt x="482346" y="362712"/>
                    </a:lnTo>
                    <a:lnTo>
                      <a:pt x="494271" y="239331"/>
                    </a:lnTo>
                    <a:lnTo>
                      <a:pt x="498741" y="184962"/>
                    </a:lnTo>
                    <a:lnTo>
                      <a:pt x="501853" y="130543"/>
                    </a:lnTo>
                    <a:lnTo>
                      <a:pt x="502958" y="7621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8" name="object 35">
                <a:extLst>
                  <a:ext uri="{FF2B5EF4-FFF2-40B4-BE49-F238E27FC236}">
                    <a16:creationId xmlns:a16="http://schemas.microsoft.com/office/drawing/2014/main" id="{CD344D36-B2D7-95C1-94EA-467137B3E6A7}"/>
                  </a:ext>
                </a:extLst>
              </p:cNvPr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6486283" y="2288158"/>
                <a:ext cx="161544" cy="72389"/>
              </a:xfrm>
              <a:prstGeom prst="rect">
                <a:avLst/>
              </a:prstGeom>
            </p:spPr>
          </p:pic>
          <p:sp>
            <p:nvSpPr>
              <p:cNvPr id="39" name="object 36">
                <a:extLst>
                  <a:ext uri="{FF2B5EF4-FFF2-40B4-BE49-F238E27FC236}">
                    <a16:creationId xmlns:a16="http://schemas.microsoft.com/office/drawing/2014/main" id="{45FBBF05-540C-C11D-DB01-4BF0C5B3AACE}"/>
                  </a:ext>
                </a:extLst>
              </p:cNvPr>
              <p:cNvSpPr/>
              <p:nvPr/>
            </p:nvSpPr>
            <p:spPr>
              <a:xfrm>
                <a:off x="6098425" y="2001659"/>
                <a:ext cx="630555" cy="613410"/>
              </a:xfrm>
              <a:custGeom>
                <a:avLst/>
                <a:gdLst/>
                <a:ahLst/>
                <a:cxnLst/>
                <a:rect l="l" t="t" r="r" b="b"/>
                <a:pathLst>
                  <a:path w="630554" h="613410">
                    <a:moveTo>
                      <a:pt x="97510" y="207264"/>
                    </a:moveTo>
                    <a:lnTo>
                      <a:pt x="62458" y="0"/>
                    </a:lnTo>
                    <a:lnTo>
                      <a:pt x="62458" y="214884"/>
                    </a:lnTo>
                    <a:lnTo>
                      <a:pt x="97510" y="207264"/>
                    </a:lnTo>
                    <a:close/>
                  </a:path>
                  <a:path w="630554" h="613410">
                    <a:moveTo>
                      <a:pt x="320776" y="581406"/>
                    </a:moveTo>
                    <a:lnTo>
                      <a:pt x="261721" y="587946"/>
                    </a:lnTo>
                    <a:lnTo>
                      <a:pt x="214934" y="591248"/>
                    </a:lnTo>
                    <a:lnTo>
                      <a:pt x="168122" y="591921"/>
                    </a:lnTo>
                    <a:lnTo>
                      <a:pt x="121894" y="589026"/>
                    </a:lnTo>
                    <a:lnTo>
                      <a:pt x="111988" y="587502"/>
                    </a:lnTo>
                    <a:lnTo>
                      <a:pt x="115798" y="589788"/>
                    </a:lnTo>
                    <a:lnTo>
                      <a:pt x="153682" y="612482"/>
                    </a:lnTo>
                    <a:lnTo>
                      <a:pt x="167614" y="613410"/>
                    </a:lnTo>
                    <a:lnTo>
                      <a:pt x="175996" y="613410"/>
                    </a:lnTo>
                    <a:lnTo>
                      <a:pt x="240258" y="601840"/>
                    </a:lnTo>
                    <a:lnTo>
                      <a:pt x="294868" y="588264"/>
                    </a:lnTo>
                    <a:lnTo>
                      <a:pt x="307822" y="584454"/>
                    </a:lnTo>
                    <a:lnTo>
                      <a:pt x="320776" y="581406"/>
                    </a:lnTo>
                    <a:close/>
                  </a:path>
                  <a:path w="630554" h="613410">
                    <a:moveTo>
                      <a:pt x="351282" y="321564"/>
                    </a:moveTo>
                    <a:lnTo>
                      <a:pt x="280860" y="359664"/>
                    </a:lnTo>
                    <a:lnTo>
                      <a:pt x="238442" y="374802"/>
                    </a:lnTo>
                    <a:lnTo>
                      <a:pt x="163283" y="380352"/>
                    </a:lnTo>
                    <a:lnTo>
                      <a:pt x="116230" y="379183"/>
                    </a:lnTo>
                    <a:lnTo>
                      <a:pt x="53340" y="381000"/>
                    </a:lnTo>
                    <a:lnTo>
                      <a:pt x="7620" y="390906"/>
                    </a:lnTo>
                    <a:lnTo>
                      <a:pt x="0" y="410718"/>
                    </a:lnTo>
                    <a:lnTo>
                      <a:pt x="1524" y="421386"/>
                    </a:lnTo>
                    <a:lnTo>
                      <a:pt x="11430" y="460248"/>
                    </a:lnTo>
                    <a:lnTo>
                      <a:pt x="29718" y="503682"/>
                    </a:lnTo>
                    <a:lnTo>
                      <a:pt x="49834" y="538276"/>
                    </a:lnTo>
                    <a:lnTo>
                      <a:pt x="81356" y="575005"/>
                    </a:lnTo>
                    <a:lnTo>
                      <a:pt x="111988" y="587502"/>
                    </a:lnTo>
                    <a:lnTo>
                      <a:pt x="104394" y="580644"/>
                    </a:lnTo>
                    <a:lnTo>
                      <a:pt x="81216" y="553148"/>
                    </a:lnTo>
                    <a:lnTo>
                      <a:pt x="56845" y="516521"/>
                    </a:lnTo>
                    <a:lnTo>
                      <a:pt x="37579" y="477659"/>
                    </a:lnTo>
                    <a:lnTo>
                      <a:pt x="29718" y="443484"/>
                    </a:lnTo>
                    <a:lnTo>
                      <a:pt x="31242" y="438912"/>
                    </a:lnTo>
                    <a:lnTo>
                      <a:pt x="82257" y="418236"/>
                    </a:lnTo>
                    <a:lnTo>
                      <a:pt x="130314" y="411886"/>
                    </a:lnTo>
                    <a:lnTo>
                      <a:pt x="179324" y="407225"/>
                    </a:lnTo>
                    <a:lnTo>
                      <a:pt x="223266" y="400812"/>
                    </a:lnTo>
                    <a:lnTo>
                      <a:pt x="264642" y="383146"/>
                    </a:lnTo>
                    <a:lnTo>
                      <a:pt x="314693" y="349656"/>
                    </a:lnTo>
                    <a:lnTo>
                      <a:pt x="344424" y="326898"/>
                    </a:lnTo>
                    <a:lnTo>
                      <a:pt x="351282" y="321564"/>
                    </a:lnTo>
                    <a:close/>
                  </a:path>
                  <a:path w="630554" h="613410">
                    <a:moveTo>
                      <a:pt x="630161" y="400812"/>
                    </a:moveTo>
                    <a:lnTo>
                      <a:pt x="627875" y="394716"/>
                    </a:lnTo>
                    <a:lnTo>
                      <a:pt x="624827" y="392430"/>
                    </a:lnTo>
                    <a:lnTo>
                      <a:pt x="619683" y="388035"/>
                    </a:lnTo>
                    <a:lnTo>
                      <a:pt x="614019" y="384276"/>
                    </a:lnTo>
                    <a:lnTo>
                      <a:pt x="608037" y="380974"/>
                    </a:lnTo>
                    <a:lnTo>
                      <a:pt x="597395" y="375666"/>
                    </a:lnTo>
                    <a:lnTo>
                      <a:pt x="596633" y="382524"/>
                    </a:lnTo>
                    <a:lnTo>
                      <a:pt x="593585" y="390906"/>
                    </a:lnTo>
                    <a:lnTo>
                      <a:pt x="564591" y="424561"/>
                    </a:lnTo>
                    <a:lnTo>
                      <a:pt x="529285" y="457708"/>
                    </a:lnTo>
                    <a:lnTo>
                      <a:pt x="490639" y="489546"/>
                    </a:lnTo>
                    <a:lnTo>
                      <a:pt x="451637" y="519353"/>
                    </a:lnTo>
                    <a:lnTo>
                      <a:pt x="415277" y="546354"/>
                    </a:lnTo>
                    <a:lnTo>
                      <a:pt x="371132" y="567105"/>
                    </a:lnTo>
                    <a:lnTo>
                      <a:pt x="328409" y="579120"/>
                    </a:lnTo>
                    <a:lnTo>
                      <a:pt x="320789" y="581406"/>
                    </a:lnTo>
                    <a:lnTo>
                      <a:pt x="327647" y="580644"/>
                    </a:lnTo>
                    <a:lnTo>
                      <a:pt x="333743" y="579120"/>
                    </a:lnTo>
                    <a:lnTo>
                      <a:pt x="348856" y="576414"/>
                    </a:lnTo>
                    <a:lnTo>
                      <a:pt x="364617" y="573201"/>
                    </a:lnTo>
                    <a:lnTo>
                      <a:pt x="380161" y="569328"/>
                    </a:lnTo>
                    <a:lnTo>
                      <a:pt x="394703" y="564642"/>
                    </a:lnTo>
                    <a:lnTo>
                      <a:pt x="396989" y="563118"/>
                    </a:lnTo>
                    <a:lnTo>
                      <a:pt x="453504" y="531876"/>
                    </a:lnTo>
                    <a:lnTo>
                      <a:pt x="500545" y="505447"/>
                    </a:lnTo>
                    <a:lnTo>
                      <a:pt x="546366" y="477024"/>
                    </a:lnTo>
                    <a:lnTo>
                      <a:pt x="589356" y="445173"/>
                    </a:lnTo>
                    <a:lnTo>
                      <a:pt x="627875" y="408432"/>
                    </a:lnTo>
                    <a:lnTo>
                      <a:pt x="630161" y="40081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0" name="object 37">
                <a:extLst>
                  <a:ext uri="{FF2B5EF4-FFF2-40B4-BE49-F238E27FC236}">
                    <a16:creationId xmlns:a16="http://schemas.microsoft.com/office/drawing/2014/main" id="{8D1924DC-EC2A-AC97-6A19-E30F02D67FB0}"/>
                  </a:ext>
                </a:extLst>
              </p:cNvPr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6179184" y="2326259"/>
                <a:ext cx="429018" cy="214122"/>
              </a:xfrm>
              <a:prstGeom prst="rect">
                <a:avLst/>
              </a:prstGeom>
            </p:spPr>
          </p:pic>
          <p:sp>
            <p:nvSpPr>
              <p:cNvPr id="41" name="object 38">
                <a:extLst>
                  <a:ext uri="{FF2B5EF4-FFF2-40B4-BE49-F238E27FC236}">
                    <a16:creationId xmlns:a16="http://schemas.microsoft.com/office/drawing/2014/main" id="{D50E0F40-9F13-8F3E-A649-E93101807B52}"/>
                  </a:ext>
                </a:extLst>
              </p:cNvPr>
              <p:cNvSpPr/>
              <p:nvPr/>
            </p:nvSpPr>
            <p:spPr>
              <a:xfrm>
                <a:off x="6253099" y="2417699"/>
                <a:ext cx="374650" cy="16129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161289">
                    <a:moveTo>
                      <a:pt x="374142" y="0"/>
                    </a:moveTo>
                    <a:lnTo>
                      <a:pt x="334910" y="25639"/>
                    </a:lnTo>
                    <a:lnTo>
                      <a:pt x="299270" y="48001"/>
                    </a:lnTo>
                    <a:lnTo>
                      <a:pt x="262966" y="69222"/>
                    </a:lnTo>
                    <a:lnTo>
                      <a:pt x="225552" y="88391"/>
                    </a:lnTo>
                    <a:lnTo>
                      <a:pt x="211074" y="92201"/>
                    </a:lnTo>
                    <a:lnTo>
                      <a:pt x="160443" y="105039"/>
                    </a:lnTo>
                    <a:lnTo>
                      <a:pt x="109566" y="117705"/>
                    </a:lnTo>
                    <a:lnTo>
                      <a:pt x="58769" y="130572"/>
                    </a:lnTo>
                    <a:lnTo>
                      <a:pt x="8382" y="144017"/>
                    </a:lnTo>
                    <a:lnTo>
                      <a:pt x="2286" y="145541"/>
                    </a:lnTo>
                    <a:lnTo>
                      <a:pt x="0" y="145541"/>
                    </a:lnTo>
                    <a:lnTo>
                      <a:pt x="16002" y="160781"/>
                    </a:lnTo>
                    <a:lnTo>
                      <a:pt x="18288" y="160781"/>
                    </a:lnTo>
                    <a:lnTo>
                      <a:pt x="68744" y="150244"/>
                    </a:lnTo>
                    <a:lnTo>
                      <a:pt x="119500" y="139793"/>
                    </a:lnTo>
                    <a:lnTo>
                      <a:pt x="169942" y="128026"/>
                    </a:lnTo>
                    <a:lnTo>
                      <a:pt x="219456" y="113537"/>
                    </a:lnTo>
                    <a:lnTo>
                      <a:pt x="272297" y="81000"/>
                    </a:lnTo>
                    <a:lnTo>
                      <a:pt x="305681" y="55416"/>
                    </a:lnTo>
                    <a:lnTo>
                      <a:pt x="338623" y="29175"/>
                    </a:lnTo>
                    <a:lnTo>
                      <a:pt x="371094" y="3047"/>
                    </a:lnTo>
                    <a:lnTo>
                      <a:pt x="37414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2" name="object 39">
                <a:extLst>
                  <a:ext uri="{FF2B5EF4-FFF2-40B4-BE49-F238E27FC236}">
                    <a16:creationId xmlns:a16="http://schemas.microsoft.com/office/drawing/2014/main" id="{A2CAAC86-738C-BEB3-1FE1-DC19FA04760B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6179184" y="2236342"/>
                <a:ext cx="250698" cy="86759"/>
              </a:xfrm>
              <a:prstGeom prst="rect">
                <a:avLst/>
              </a:prstGeom>
            </p:spPr>
          </p:pic>
          <p:sp>
            <p:nvSpPr>
              <p:cNvPr id="43" name="object 40">
                <a:extLst>
                  <a:ext uri="{FF2B5EF4-FFF2-40B4-BE49-F238E27FC236}">
                    <a16:creationId xmlns:a16="http://schemas.microsoft.com/office/drawing/2014/main" id="{346DEA20-CE4B-17AC-8F66-AB0CF2FB8706}"/>
                  </a:ext>
                </a:extLst>
              </p:cNvPr>
              <p:cNvSpPr/>
              <p:nvPr/>
            </p:nvSpPr>
            <p:spPr>
              <a:xfrm>
                <a:off x="5892406" y="1786013"/>
                <a:ext cx="563880" cy="775335"/>
              </a:xfrm>
              <a:custGeom>
                <a:avLst/>
                <a:gdLst/>
                <a:ahLst/>
                <a:cxnLst/>
                <a:rect l="l" t="t" r="r" b="b"/>
                <a:pathLst>
                  <a:path w="563879" h="775335">
                    <a:moveTo>
                      <a:pt x="154190" y="496824"/>
                    </a:moveTo>
                    <a:lnTo>
                      <a:pt x="122948" y="99060"/>
                    </a:lnTo>
                    <a:lnTo>
                      <a:pt x="122948" y="155448"/>
                    </a:lnTo>
                    <a:lnTo>
                      <a:pt x="121424" y="281940"/>
                    </a:lnTo>
                    <a:lnTo>
                      <a:pt x="122186" y="412242"/>
                    </a:lnTo>
                    <a:lnTo>
                      <a:pt x="125234" y="480822"/>
                    </a:lnTo>
                    <a:lnTo>
                      <a:pt x="142760" y="496062"/>
                    </a:lnTo>
                    <a:lnTo>
                      <a:pt x="146570" y="497586"/>
                    </a:lnTo>
                    <a:lnTo>
                      <a:pt x="150380" y="497586"/>
                    </a:lnTo>
                    <a:lnTo>
                      <a:pt x="153428" y="496824"/>
                    </a:lnTo>
                    <a:lnTo>
                      <a:pt x="154190" y="496824"/>
                    </a:lnTo>
                    <a:close/>
                  </a:path>
                  <a:path w="563879" h="775335">
                    <a:moveTo>
                      <a:pt x="291363" y="750570"/>
                    </a:moveTo>
                    <a:lnTo>
                      <a:pt x="288315" y="751332"/>
                    </a:lnTo>
                    <a:lnTo>
                      <a:pt x="283743" y="752094"/>
                    </a:lnTo>
                    <a:lnTo>
                      <a:pt x="251891" y="759866"/>
                    </a:lnTo>
                    <a:lnTo>
                      <a:pt x="216014" y="763993"/>
                    </a:lnTo>
                    <a:lnTo>
                      <a:pt x="180086" y="763676"/>
                    </a:lnTo>
                    <a:lnTo>
                      <a:pt x="148107" y="758190"/>
                    </a:lnTo>
                    <a:lnTo>
                      <a:pt x="133629" y="754380"/>
                    </a:lnTo>
                    <a:lnTo>
                      <a:pt x="122199" y="749808"/>
                    </a:lnTo>
                    <a:lnTo>
                      <a:pt x="114579" y="745236"/>
                    </a:lnTo>
                    <a:lnTo>
                      <a:pt x="111531" y="740664"/>
                    </a:lnTo>
                    <a:lnTo>
                      <a:pt x="111531" y="736854"/>
                    </a:lnTo>
                    <a:lnTo>
                      <a:pt x="114579" y="732282"/>
                    </a:lnTo>
                    <a:lnTo>
                      <a:pt x="119151" y="726948"/>
                    </a:lnTo>
                    <a:lnTo>
                      <a:pt x="126771" y="722376"/>
                    </a:lnTo>
                    <a:lnTo>
                      <a:pt x="135153" y="717804"/>
                    </a:lnTo>
                    <a:lnTo>
                      <a:pt x="146697" y="711415"/>
                    </a:lnTo>
                    <a:lnTo>
                      <a:pt x="180873" y="689610"/>
                    </a:lnTo>
                    <a:lnTo>
                      <a:pt x="193065" y="668274"/>
                    </a:lnTo>
                    <a:lnTo>
                      <a:pt x="192303" y="660654"/>
                    </a:lnTo>
                    <a:lnTo>
                      <a:pt x="154965" y="640080"/>
                    </a:lnTo>
                    <a:lnTo>
                      <a:pt x="145821" y="640080"/>
                    </a:lnTo>
                    <a:lnTo>
                      <a:pt x="133172" y="639178"/>
                    </a:lnTo>
                    <a:lnTo>
                      <a:pt x="123723" y="638556"/>
                    </a:lnTo>
                    <a:lnTo>
                      <a:pt x="110769" y="637032"/>
                    </a:lnTo>
                    <a:lnTo>
                      <a:pt x="97815" y="634746"/>
                    </a:lnTo>
                    <a:lnTo>
                      <a:pt x="82575" y="632460"/>
                    </a:lnTo>
                    <a:lnTo>
                      <a:pt x="66573" y="628650"/>
                    </a:lnTo>
                    <a:lnTo>
                      <a:pt x="38468" y="611454"/>
                    </a:lnTo>
                    <a:lnTo>
                      <a:pt x="52489" y="591451"/>
                    </a:lnTo>
                    <a:lnTo>
                      <a:pt x="85166" y="573290"/>
                    </a:lnTo>
                    <a:lnTo>
                      <a:pt x="113055" y="561594"/>
                    </a:lnTo>
                    <a:lnTo>
                      <a:pt x="119913" y="559308"/>
                    </a:lnTo>
                    <a:lnTo>
                      <a:pt x="123723" y="557022"/>
                    </a:lnTo>
                    <a:lnTo>
                      <a:pt x="84099" y="564807"/>
                    </a:lnTo>
                    <a:lnTo>
                      <a:pt x="20383" y="589572"/>
                    </a:lnTo>
                    <a:lnTo>
                      <a:pt x="0" y="617842"/>
                    </a:lnTo>
                    <a:lnTo>
                      <a:pt x="14528" y="630021"/>
                    </a:lnTo>
                    <a:lnTo>
                      <a:pt x="38468" y="636155"/>
                    </a:lnTo>
                    <a:lnTo>
                      <a:pt x="50063" y="639140"/>
                    </a:lnTo>
                    <a:lnTo>
                      <a:pt x="110007" y="643890"/>
                    </a:lnTo>
                    <a:lnTo>
                      <a:pt x="125247" y="645414"/>
                    </a:lnTo>
                    <a:lnTo>
                      <a:pt x="130581" y="646938"/>
                    </a:lnTo>
                    <a:lnTo>
                      <a:pt x="146697" y="660107"/>
                    </a:lnTo>
                    <a:lnTo>
                      <a:pt x="146354" y="677760"/>
                    </a:lnTo>
                    <a:lnTo>
                      <a:pt x="133172" y="695236"/>
                    </a:lnTo>
                    <a:lnTo>
                      <a:pt x="110769" y="707898"/>
                    </a:lnTo>
                    <a:lnTo>
                      <a:pt x="101625" y="712470"/>
                    </a:lnTo>
                    <a:lnTo>
                      <a:pt x="93243" y="716280"/>
                    </a:lnTo>
                    <a:lnTo>
                      <a:pt x="69329" y="735888"/>
                    </a:lnTo>
                    <a:lnTo>
                      <a:pt x="79451" y="752817"/>
                    </a:lnTo>
                    <a:lnTo>
                      <a:pt x="106565" y="765187"/>
                    </a:lnTo>
                    <a:lnTo>
                      <a:pt x="111531" y="766279"/>
                    </a:lnTo>
                    <a:lnTo>
                      <a:pt x="133629" y="771144"/>
                    </a:lnTo>
                    <a:lnTo>
                      <a:pt x="143535" y="772668"/>
                    </a:lnTo>
                    <a:lnTo>
                      <a:pt x="152679" y="774192"/>
                    </a:lnTo>
                    <a:lnTo>
                      <a:pt x="160299" y="774954"/>
                    </a:lnTo>
                    <a:lnTo>
                      <a:pt x="173253" y="774954"/>
                    </a:lnTo>
                    <a:lnTo>
                      <a:pt x="203530" y="773150"/>
                    </a:lnTo>
                    <a:lnTo>
                      <a:pt x="233426" y="768121"/>
                    </a:lnTo>
                    <a:lnTo>
                      <a:pt x="262750" y="760399"/>
                    </a:lnTo>
                    <a:lnTo>
                      <a:pt x="291363" y="750570"/>
                    </a:lnTo>
                    <a:close/>
                  </a:path>
                  <a:path w="563879" h="775335">
                    <a:moveTo>
                      <a:pt x="563384" y="4572"/>
                    </a:moveTo>
                    <a:lnTo>
                      <a:pt x="467372" y="0"/>
                    </a:lnTo>
                    <a:lnTo>
                      <a:pt x="148094" y="52578"/>
                    </a:lnTo>
                    <a:lnTo>
                      <a:pt x="563384" y="457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4" name="object 41">
                <a:extLst>
                  <a:ext uri="{FF2B5EF4-FFF2-40B4-BE49-F238E27FC236}">
                    <a16:creationId xmlns:a16="http://schemas.microsoft.com/office/drawing/2014/main" id="{FC982BFD-7DA5-D348-3D7B-D31974EC93B6}"/>
                  </a:ext>
                </a:extLst>
              </p:cNvPr>
              <p:cNvSpPr/>
              <p:nvPr/>
            </p:nvSpPr>
            <p:spPr>
              <a:xfrm>
                <a:off x="7096454" y="2203610"/>
                <a:ext cx="813435" cy="546735"/>
              </a:xfrm>
              <a:custGeom>
                <a:avLst/>
                <a:gdLst/>
                <a:ahLst/>
                <a:cxnLst/>
                <a:rect l="l" t="t" r="r" b="b"/>
                <a:pathLst>
                  <a:path w="813434" h="546735">
                    <a:moveTo>
                      <a:pt x="813227" y="390748"/>
                    </a:moveTo>
                    <a:lnTo>
                      <a:pt x="806586" y="350448"/>
                    </a:lnTo>
                    <a:lnTo>
                      <a:pt x="791004" y="310843"/>
                    </a:lnTo>
                    <a:lnTo>
                      <a:pt x="767974" y="272415"/>
                    </a:lnTo>
                    <a:lnTo>
                      <a:pt x="738991" y="235647"/>
                    </a:lnTo>
                    <a:lnTo>
                      <a:pt x="705547" y="201021"/>
                    </a:lnTo>
                    <a:lnTo>
                      <a:pt x="669135" y="169021"/>
                    </a:lnTo>
                    <a:lnTo>
                      <a:pt x="631250" y="140129"/>
                    </a:lnTo>
                    <a:lnTo>
                      <a:pt x="593384" y="114827"/>
                    </a:lnTo>
                    <a:lnTo>
                      <a:pt x="557031" y="93599"/>
                    </a:lnTo>
                    <a:lnTo>
                      <a:pt x="503872" y="67784"/>
                    </a:lnTo>
                    <a:lnTo>
                      <a:pt x="462724" y="50258"/>
                    </a:lnTo>
                    <a:lnTo>
                      <a:pt x="405225" y="29666"/>
                    </a:lnTo>
                    <a:lnTo>
                      <a:pt x="362526" y="17981"/>
                    </a:lnTo>
                    <a:lnTo>
                      <a:pt x="315750" y="8519"/>
                    </a:lnTo>
                    <a:lnTo>
                      <a:pt x="266598" y="2213"/>
                    </a:lnTo>
                    <a:lnTo>
                      <a:pt x="216770" y="0"/>
                    </a:lnTo>
                    <a:lnTo>
                      <a:pt x="167964" y="2812"/>
                    </a:lnTo>
                    <a:lnTo>
                      <a:pt x="121880" y="11587"/>
                    </a:lnTo>
                    <a:lnTo>
                      <a:pt x="80217" y="27257"/>
                    </a:lnTo>
                    <a:lnTo>
                      <a:pt x="44676" y="50758"/>
                    </a:lnTo>
                    <a:lnTo>
                      <a:pt x="16954" y="83024"/>
                    </a:lnTo>
                    <a:lnTo>
                      <a:pt x="0" y="147618"/>
                    </a:lnTo>
                    <a:lnTo>
                      <a:pt x="5661" y="191478"/>
                    </a:lnTo>
                    <a:lnTo>
                      <a:pt x="22044" y="234542"/>
                    </a:lnTo>
                    <a:lnTo>
                      <a:pt x="47161" y="276173"/>
                    </a:lnTo>
                    <a:lnTo>
                      <a:pt x="79024" y="315734"/>
                    </a:lnTo>
                    <a:lnTo>
                      <a:pt x="115644" y="352589"/>
                    </a:lnTo>
                    <a:lnTo>
                      <a:pt x="155034" y="386101"/>
                    </a:lnTo>
                    <a:lnTo>
                      <a:pt x="195205" y="415634"/>
                    </a:lnTo>
                    <a:lnTo>
                      <a:pt x="234169" y="440551"/>
                    </a:lnTo>
                    <a:lnTo>
                      <a:pt x="269938" y="460214"/>
                    </a:lnTo>
                    <a:lnTo>
                      <a:pt x="289750" y="469358"/>
                    </a:lnTo>
                    <a:lnTo>
                      <a:pt x="309562" y="479264"/>
                    </a:lnTo>
                    <a:lnTo>
                      <a:pt x="330136" y="487646"/>
                    </a:lnTo>
                    <a:lnTo>
                      <a:pt x="350710" y="496790"/>
                    </a:lnTo>
                    <a:lnTo>
                      <a:pt x="371284" y="504410"/>
                    </a:lnTo>
                    <a:lnTo>
                      <a:pt x="428251" y="522907"/>
                    </a:lnTo>
                    <a:lnTo>
                      <a:pt x="470415" y="533142"/>
                    </a:lnTo>
                    <a:lnTo>
                      <a:pt x="516568" y="541047"/>
                    </a:lnTo>
                    <a:lnTo>
                      <a:pt x="564932" y="545696"/>
                    </a:lnTo>
                    <a:lnTo>
                      <a:pt x="613724" y="546163"/>
                    </a:lnTo>
                    <a:lnTo>
                      <a:pt x="661166" y="541522"/>
                    </a:lnTo>
                    <a:lnTo>
                      <a:pt x="705476" y="530847"/>
                    </a:lnTo>
                    <a:lnTo>
                      <a:pt x="744874" y="513212"/>
                    </a:lnTo>
                    <a:lnTo>
                      <a:pt x="777580" y="487690"/>
                    </a:lnTo>
                    <a:lnTo>
                      <a:pt x="801814" y="453356"/>
                    </a:lnTo>
                    <a:lnTo>
                      <a:pt x="809434" y="431258"/>
                    </a:lnTo>
                    <a:lnTo>
                      <a:pt x="813227" y="390748"/>
                    </a:lnTo>
                    <a:close/>
                  </a:path>
                </a:pathLst>
              </a:custGeom>
              <a:solidFill>
                <a:srgbClr val="A0D1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5" name="object 42">
                <a:extLst>
                  <a:ext uri="{FF2B5EF4-FFF2-40B4-BE49-F238E27FC236}">
                    <a16:creationId xmlns:a16="http://schemas.microsoft.com/office/drawing/2014/main" id="{432577CA-1A64-B5C3-EABA-07511022027D}"/>
                  </a:ext>
                </a:extLst>
              </p:cNvPr>
              <p:cNvSpPr/>
              <p:nvPr/>
            </p:nvSpPr>
            <p:spPr>
              <a:xfrm>
                <a:off x="7243687" y="2099195"/>
                <a:ext cx="503555" cy="509905"/>
              </a:xfrm>
              <a:custGeom>
                <a:avLst/>
                <a:gdLst/>
                <a:ahLst/>
                <a:cxnLst/>
                <a:rect l="l" t="t" r="r" b="b"/>
                <a:pathLst>
                  <a:path w="503554" h="509905">
                    <a:moveTo>
                      <a:pt x="431317" y="350520"/>
                    </a:moveTo>
                    <a:lnTo>
                      <a:pt x="418363" y="90678"/>
                    </a:lnTo>
                    <a:lnTo>
                      <a:pt x="104419" y="140208"/>
                    </a:lnTo>
                    <a:lnTo>
                      <a:pt x="390931" y="130302"/>
                    </a:lnTo>
                    <a:lnTo>
                      <a:pt x="390931" y="320802"/>
                    </a:lnTo>
                    <a:lnTo>
                      <a:pt x="118135" y="409194"/>
                    </a:lnTo>
                    <a:lnTo>
                      <a:pt x="431317" y="350520"/>
                    </a:lnTo>
                    <a:close/>
                  </a:path>
                  <a:path w="503554" h="509905">
                    <a:moveTo>
                      <a:pt x="485419" y="389382"/>
                    </a:moveTo>
                    <a:lnTo>
                      <a:pt x="48031" y="475488"/>
                    </a:lnTo>
                    <a:lnTo>
                      <a:pt x="45745" y="477012"/>
                    </a:lnTo>
                    <a:lnTo>
                      <a:pt x="40411" y="480060"/>
                    </a:lnTo>
                    <a:lnTo>
                      <a:pt x="32791" y="485394"/>
                    </a:lnTo>
                    <a:lnTo>
                      <a:pt x="25933" y="490728"/>
                    </a:lnTo>
                    <a:lnTo>
                      <a:pt x="20599" y="497586"/>
                    </a:lnTo>
                    <a:lnTo>
                      <a:pt x="19075" y="502920"/>
                    </a:lnTo>
                    <a:lnTo>
                      <a:pt x="23647" y="506730"/>
                    </a:lnTo>
                    <a:lnTo>
                      <a:pt x="35077" y="509778"/>
                    </a:lnTo>
                    <a:lnTo>
                      <a:pt x="83527" y="503097"/>
                    </a:lnTo>
                    <a:lnTo>
                      <a:pt x="135610" y="490702"/>
                    </a:lnTo>
                    <a:lnTo>
                      <a:pt x="187528" y="476224"/>
                    </a:lnTo>
                    <a:lnTo>
                      <a:pt x="235483" y="463296"/>
                    </a:lnTo>
                    <a:lnTo>
                      <a:pt x="256057" y="457962"/>
                    </a:lnTo>
                    <a:lnTo>
                      <a:pt x="275869" y="451866"/>
                    </a:lnTo>
                    <a:lnTo>
                      <a:pt x="378587" y="421932"/>
                    </a:lnTo>
                    <a:lnTo>
                      <a:pt x="429882" y="406730"/>
                    </a:lnTo>
                    <a:lnTo>
                      <a:pt x="480847" y="390906"/>
                    </a:lnTo>
                    <a:lnTo>
                      <a:pt x="483895" y="390144"/>
                    </a:lnTo>
                    <a:lnTo>
                      <a:pt x="485419" y="389382"/>
                    </a:lnTo>
                    <a:close/>
                  </a:path>
                  <a:path w="503554" h="509905">
                    <a:moveTo>
                      <a:pt x="502958" y="76212"/>
                    </a:moveTo>
                    <a:lnTo>
                      <a:pt x="501396" y="22098"/>
                    </a:lnTo>
                    <a:lnTo>
                      <a:pt x="494538" y="1524"/>
                    </a:lnTo>
                    <a:lnTo>
                      <a:pt x="490728" y="762"/>
                    </a:lnTo>
                    <a:lnTo>
                      <a:pt x="484632" y="0"/>
                    </a:lnTo>
                    <a:lnTo>
                      <a:pt x="430822" y="1993"/>
                    </a:lnTo>
                    <a:lnTo>
                      <a:pt x="375272" y="8255"/>
                    </a:lnTo>
                    <a:lnTo>
                      <a:pt x="319735" y="16294"/>
                    </a:lnTo>
                    <a:lnTo>
                      <a:pt x="265938" y="23622"/>
                    </a:lnTo>
                    <a:lnTo>
                      <a:pt x="244602" y="27432"/>
                    </a:lnTo>
                    <a:lnTo>
                      <a:pt x="222504" y="30480"/>
                    </a:lnTo>
                    <a:lnTo>
                      <a:pt x="170662" y="39116"/>
                    </a:lnTo>
                    <a:lnTo>
                      <a:pt x="67017" y="56946"/>
                    </a:lnTo>
                    <a:lnTo>
                      <a:pt x="15240" y="65532"/>
                    </a:lnTo>
                    <a:lnTo>
                      <a:pt x="13716" y="66294"/>
                    </a:lnTo>
                    <a:lnTo>
                      <a:pt x="0" y="98298"/>
                    </a:lnTo>
                    <a:lnTo>
                      <a:pt x="0" y="139446"/>
                    </a:lnTo>
                    <a:lnTo>
                      <a:pt x="32004" y="435102"/>
                    </a:lnTo>
                    <a:lnTo>
                      <a:pt x="48006" y="98298"/>
                    </a:lnTo>
                    <a:lnTo>
                      <a:pt x="464058" y="33528"/>
                    </a:lnTo>
                    <a:lnTo>
                      <a:pt x="482346" y="362712"/>
                    </a:lnTo>
                    <a:lnTo>
                      <a:pt x="494271" y="239331"/>
                    </a:lnTo>
                    <a:lnTo>
                      <a:pt x="498741" y="184962"/>
                    </a:lnTo>
                    <a:lnTo>
                      <a:pt x="501853" y="130543"/>
                    </a:lnTo>
                    <a:lnTo>
                      <a:pt x="502958" y="7621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6" name="object 43">
                <a:extLst>
                  <a:ext uri="{FF2B5EF4-FFF2-40B4-BE49-F238E27FC236}">
                    <a16:creationId xmlns:a16="http://schemas.microsoft.com/office/drawing/2014/main" id="{99E2AC7C-3FF4-457B-7EEC-09D9D64D1414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7673479" y="2583052"/>
                <a:ext cx="161544" cy="72389"/>
              </a:xfrm>
              <a:prstGeom prst="rect">
                <a:avLst/>
              </a:prstGeom>
            </p:spPr>
          </p:pic>
          <p:sp>
            <p:nvSpPr>
              <p:cNvPr id="47" name="object 44">
                <a:extLst>
                  <a:ext uri="{FF2B5EF4-FFF2-40B4-BE49-F238E27FC236}">
                    <a16:creationId xmlns:a16="http://schemas.microsoft.com/office/drawing/2014/main" id="{F7291B2E-DE2D-E446-C585-537D8030699B}"/>
                  </a:ext>
                </a:extLst>
              </p:cNvPr>
              <p:cNvSpPr/>
              <p:nvPr/>
            </p:nvSpPr>
            <p:spPr>
              <a:xfrm>
                <a:off x="7285609" y="2296553"/>
                <a:ext cx="630555" cy="613410"/>
              </a:xfrm>
              <a:custGeom>
                <a:avLst/>
                <a:gdLst/>
                <a:ahLst/>
                <a:cxnLst/>
                <a:rect l="l" t="t" r="r" b="b"/>
                <a:pathLst>
                  <a:path w="630554" h="613410">
                    <a:moveTo>
                      <a:pt x="97536" y="207264"/>
                    </a:moveTo>
                    <a:lnTo>
                      <a:pt x="62484" y="0"/>
                    </a:lnTo>
                    <a:lnTo>
                      <a:pt x="62484" y="214884"/>
                    </a:lnTo>
                    <a:lnTo>
                      <a:pt x="97536" y="207264"/>
                    </a:lnTo>
                    <a:close/>
                  </a:path>
                  <a:path w="630554" h="613410">
                    <a:moveTo>
                      <a:pt x="320802" y="581406"/>
                    </a:moveTo>
                    <a:lnTo>
                      <a:pt x="261734" y="587946"/>
                    </a:lnTo>
                    <a:lnTo>
                      <a:pt x="214960" y="591248"/>
                    </a:lnTo>
                    <a:lnTo>
                      <a:pt x="168135" y="591921"/>
                    </a:lnTo>
                    <a:lnTo>
                      <a:pt x="121920" y="589026"/>
                    </a:lnTo>
                    <a:lnTo>
                      <a:pt x="112014" y="587502"/>
                    </a:lnTo>
                    <a:lnTo>
                      <a:pt x="115824" y="589788"/>
                    </a:lnTo>
                    <a:lnTo>
                      <a:pt x="153695" y="612482"/>
                    </a:lnTo>
                    <a:lnTo>
                      <a:pt x="167640" y="613410"/>
                    </a:lnTo>
                    <a:lnTo>
                      <a:pt x="176022" y="613410"/>
                    </a:lnTo>
                    <a:lnTo>
                      <a:pt x="240271" y="601840"/>
                    </a:lnTo>
                    <a:lnTo>
                      <a:pt x="294894" y="588264"/>
                    </a:lnTo>
                    <a:lnTo>
                      <a:pt x="307848" y="584454"/>
                    </a:lnTo>
                    <a:lnTo>
                      <a:pt x="320802" y="581406"/>
                    </a:lnTo>
                    <a:close/>
                  </a:path>
                  <a:path w="630554" h="613410">
                    <a:moveTo>
                      <a:pt x="351282" y="321564"/>
                    </a:moveTo>
                    <a:lnTo>
                      <a:pt x="280860" y="359664"/>
                    </a:lnTo>
                    <a:lnTo>
                      <a:pt x="238442" y="374802"/>
                    </a:lnTo>
                    <a:lnTo>
                      <a:pt x="163283" y="380352"/>
                    </a:lnTo>
                    <a:lnTo>
                      <a:pt x="116230" y="379183"/>
                    </a:lnTo>
                    <a:lnTo>
                      <a:pt x="53340" y="381000"/>
                    </a:lnTo>
                    <a:lnTo>
                      <a:pt x="7620" y="390906"/>
                    </a:lnTo>
                    <a:lnTo>
                      <a:pt x="0" y="410718"/>
                    </a:lnTo>
                    <a:lnTo>
                      <a:pt x="1524" y="421386"/>
                    </a:lnTo>
                    <a:lnTo>
                      <a:pt x="11430" y="460248"/>
                    </a:lnTo>
                    <a:lnTo>
                      <a:pt x="29718" y="503682"/>
                    </a:lnTo>
                    <a:lnTo>
                      <a:pt x="49834" y="538276"/>
                    </a:lnTo>
                    <a:lnTo>
                      <a:pt x="81356" y="575005"/>
                    </a:lnTo>
                    <a:lnTo>
                      <a:pt x="112014" y="587502"/>
                    </a:lnTo>
                    <a:lnTo>
                      <a:pt x="104394" y="580644"/>
                    </a:lnTo>
                    <a:lnTo>
                      <a:pt x="81216" y="553148"/>
                    </a:lnTo>
                    <a:lnTo>
                      <a:pt x="56845" y="516521"/>
                    </a:lnTo>
                    <a:lnTo>
                      <a:pt x="37579" y="477659"/>
                    </a:lnTo>
                    <a:lnTo>
                      <a:pt x="29718" y="443484"/>
                    </a:lnTo>
                    <a:lnTo>
                      <a:pt x="31242" y="438912"/>
                    </a:lnTo>
                    <a:lnTo>
                      <a:pt x="82257" y="418236"/>
                    </a:lnTo>
                    <a:lnTo>
                      <a:pt x="130314" y="411886"/>
                    </a:lnTo>
                    <a:lnTo>
                      <a:pt x="179324" y="407225"/>
                    </a:lnTo>
                    <a:lnTo>
                      <a:pt x="223266" y="400812"/>
                    </a:lnTo>
                    <a:lnTo>
                      <a:pt x="264642" y="383146"/>
                    </a:lnTo>
                    <a:lnTo>
                      <a:pt x="314693" y="349656"/>
                    </a:lnTo>
                    <a:lnTo>
                      <a:pt x="344424" y="326898"/>
                    </a:lnTo>
                    <a:lnTo>
                      <a:pt x="351282" y="321564"/>
                    </a:lnTo>
                    <a:close/>
                  </a:path>
                  <a:path w="630554" h="613410">
                    <a:moveTo>
                      <a:pt x="630174" y="400812"/>
                    </a:moveTo>
                    <a:lnTo>
                      <a:pt x="627888" y="394716"/>
                    </a:lnTo>
                    <a:lnTo>
                      <a:pt x="624840" y="392430"/>
                    </a:lnTo>
                    <a:lnTo>
                      <a:pt x="619696" y="388035"/>
                    </a:lnTo>
                    <a:lnTo>
                      <a:pt x="614032" y="384276"/>
                    </a:lnTo>
                    <a:lnTo>
                      <a:pt x="608050" y="380974"/>
                    </a:lnTo>
                    <a:lnTo>
                      <a:pt x="597408" y="375666"/>
                    </a:lnTo>
                    <a:lnTo>
                      <a:pt x="596646" y="382524"/>
                    </a:lnTo>
                    <a:lnTo>
                      <a:pt x="593598" y="390906"/>
                    </a:lnTo>
                    <a:lnTo>
                      <a:pt x="564603" y="424561"/>
                    </a:lnTo>
                    <a:lnTo>
                      <a:pt x="529297" y="457708"/>
                    </a:lnTo>
                    <a:lnTo>
                      <a:pt x="490651" y="489546"/>
                    </a:lnTo>
                    <a:lnTo>
                      <a:pt x="451662" y="519353"/>
                    </a:lnTo>
                    <a:lnTo>
                      <a:pt x="415290" y="546354"/>
                    </a:lnTo>
                    <a:lnTo>
                      <a:pt x="371144" y="567105"/>
                    </a:lnTo>
                    <a:lnTo>
                      <a:pt x="328422" y="579120"/>
                    </a:lnTo>
                    <a:lnTo>
                      <a:pt x="320802" y="581406"/>
                    </a:lnTo>
                    <a:lnTo>
                      <a:pt x="327660" y="580644"/>
                    </a:lnTo>
                    <a:lnTo>
                      <a:pt x="333756" y="579120"/>
                    </a:lnTo>
                    <a:lnTo>
                      <a:pt x="348869" y="576414"/>
                    </a:lnTo>
                    <a:lnTo>
                      <a:pt x="364629" y="573201"/>
                    </a:lnTo>
                    <a:lnTo>
                      <a:pt x="380174" y="569328"/>
                    </a:lnTo>
                    <a:lnTo>
                      <a:pt x="394716" y="564642"/>
                    </a:lnTo>
                    <a:lnTo>
                      <a:pt x="397002" y="563118"/>
                    </a:lnTo>
                    <a:lnTo>
                      <a:pt x="453517" y="531876"/>
                    </a:lnTo>
                    <a:lnTo>
                      <a:pt x="500557" y="505447"/>
                    </a:lnTo>
                    <a:lnTo>
                      <a:pt x="546379" y="477024"/>
                    </a:lnTo>
                    <a:lnTo>
                      <a:pt x="589368" y="445173"/>
                    </a:lnTo>
                    <a:lnTo>
                      <a:pt x="627888" y="408432"/>
                    </a:lnTo>
                    <a:lnTo>
                      <a:pt x="630174" y="40081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8" name="object 45">
                <a:extLst>
                  <a:ext uri="{FF2B5EF4-FFF2-40B4-BE49-F238E27FC236}">
                    <a16:creationId xmlns:a16="http://schemas.microsoft.com/office/drawing/2014/main" id="{484E12C3-31FA-DD7E-0D23-839CAF440364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7366393" y="2621153"/>
                <a:ext cx="428993" cy="214121"/>
              </a:xfrm>
              <a:prstGeom prst="rect">
                <a:avLst/>
              </a:prstGeom>
            </p:spPr>
          </p:pic>
          <p:sp>
            <p:nvSpPr>
              <p:cNvPr id="49" name="object 46">
                <a:extLst>
                  <a:ext uri="{FF2B5EF4-FFF2-40B4-BE49-F238E27FC236}">
                    <a16:creationId xmlns:a16="http://schemas.microsoft.com/office/drawing/2014/main" id="{4F540E05-526F-82B1-4B57-3684E6ADD3CB}"/>
                  </a:ext>
                </a:extLst>
              </p:cNvPr>
              <p:cNvSpPr/>
              <p:nvPr/>
            </p:nvSpPr>
            <p:spPr>
              <a:xfrm>
                <a:off x="7440307" y="2712593"/>
                <a:ext cx="374650" cy="16129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161289">
                    <a:moveTo>
                      <a:pt x="374142" y="0"/>
                    </a:moveTo>
                    <a:lnTo>
                      <a:pt x="334904" y="25639"/>
                    </a:lnTo>
                    <a:lnTo>
                      <a:pt x="299265" y="48001"/>
                    </a:lnTo>
                    <a:lnTo>
                      <a:pt x="262965" y="69222"/>
                    </a:lnTo>
                    <a:lnTo>
                      <a:pt x="225552" y="88391"/>
                    </a:lnTo>
                    <a:lnTo>
                      <a:pt x="211074" y="92201"/>
                    </a:lnTo>
                    <a:lnTo>
                      <a:pt x="160443" y="105039"/>
                    </a:lnTo>
                    <a:lnTo>
                      <a:pt x="109566" y="117705"/>
                    </a:lnTo>
                    <a:lnTo>
                      <a:pt x="58769" y="130572"/>
                    </a:lnTo>
                    <a:lnTo>
                      <a:pt x="8382" y="144017"/>
                    </a:lnTo>
                    <a:lnTo>
                      <a:pt x="2286" y="145541"/>
                    </a:lnTo>
                    <a:lnTo>
                      <a:pt x="0" y="145541"/>
                    </a:lnTo>
                    <a:lnTo>
                      <a:pt x="16002" y="160781"/>
                    </a:lnTo>
                    <a:lnTo>
                      <a:pt x="18288" y="160781"/>
                    </a:lnTo>
                    <a:lnTo>
                      <a:pt x="68744" y="150244"/>
                    </a:lnTo>
                    <a:lnTo>
                      <a:pt x="119500" y="139793"/>
                    </a:lnTo>
                    <a:lnTo>
                      <a:pt x="169942" y="128026"/>
                    </a:lnTo>
                    <a:lnTo>
                      <a:pt x="219456" y="113537"/>
                    </a:lnTo>
                    <a:lnTo>
                      <a:pt x="272297" y="81000"/>
                    </a:lnTo>
                    <a:lnTo>
                      <a:pt x="305681" y="55416"/>
                    </a:lnTo>
                    <a:lnTo>
                      <a:pt x="338623" y="29175"/>
                    </a:lnTo>
                    <a:lnTo>
                      <a:pt x="371094" y="3047"/>
                    </a:lnTo>
                    <a:lnTo>
                      <a:pt x="37414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0" name="object 47">
                <a:extLst>
                  <a:ext uri="{FF2B5EF4-FFF2-40B4-BE49-F238E27FC236}">
                    <a16:creationId xmlns:a16="http://schemas.microsoft.com/office/drawing/2014/main" id="{DB255642-1A89-474F-7856-89EB74A1BD84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7366393" y="2531236"/>
                <a:ext cx="250698" cy="86759"/>
              </a:xfrm>
              <a:prstGeom prst="rect">
                <a:avLst/>
              </a:prstGeom>
            </p:spPr>
          </p:pic>
          <p:sp>
            <p:nvSpPr>
              <p:cNvPr id="51" name="object 48">
                <a:extLst>
                  <a:ext uri="{FF2B5EF4-FFF2-40B4-BE49-F238E27FC236}">
                    <a16:creationId xmlns:a16="http://schemas.microsoft.com/office/drawing/2014/main" id="{234FAC26-F1C9-D91C-5C17-28190C99A468}"/>
                  </a:ext>
                </a:extLst>
              </p:cNvPr>
              <p:cNvSpPr/>
              <p:nvPr/>
            </p:nvSpPr>
            <p:spPr>
              <a:xfrm>
                <a:off x="7079590" y="2080907"/>
                <a:ext cx="563880" cy="775335"/>
              </a:xfrm>
              <a:custGeom>
                <a:avLst/>
                <a:gdLst/>
                <a:ahLst/>
                <a:cxnLst/>
                <a:rect l="l" t="t" r="r" b="b"/>
                <a:pathLst>
                  <a:path w="563879" h="775335">
                    <a:moveTo>
                      <a:pt x="154216" y="496824"/>
                    </a:moveTo>
                    <a:lnTo>
                      <a:pt x="122974" y="99060"/>
                    </a:lnTo>
                    <a:lnTo>
                      <a:pt x="122974" y="155448"/>
                    </a:lnTo>
                    <a:lnTo>
                      <a:pt x="121450" y="281940"/>
                    </a:lnTo>
                    <a:lnTo>
                      <a:pt x="122212" y="412242"/>
                    </a:lnTo>
                    <a:lnTo>
                      <a:pt x="125260" y="480822"/>
                    </a:lnTo>
                    <a:lnTo>
                      <a:pt x="142786" y="496062"/>
                    </a:lnTo>
                    <a:lnTo>
                      <a:pt x="146596" y="497586"/>
                    </a:lnTo>
                    <a:lnTo>
                      <a:pt x="150406" y="497586"/>
                    </a:lnTo>
                    <a:lnTo>
                      <a:pt x="153454" y="496824"/>
                    </a:lnTo>
                    <a:lnTo>
                      <a:pt x="154216" y="496824"/>
                    </a:lnTo>
                    <a:close/>
                  </a:path>
                  <a:path w="563879" h="775335">
                    <a:moveTo>
                      <a:pt x="291363" y="750570"/>
                    </a:moveTo>
                    <a:lnTo>
                      <a:pt x="288315" y="751332"/>
                    </a:lnTo>
                    <a:lnTo>
                      <a:pt x="283743" y="752094"/>
                    </a:lnTo>
                    <a:lnTo>
                      <a:pt x="251904" y="759866"/>
                    </a:lnTo>
                    <a:lnTo>
                      <a:pt x="216027" y="763993"/>
                    </a:lnTo>
                    <a:lnTo>
                      <a:pt x="180098" y="763676"/>
                    </a:lnTo>
                    <a:lnTo>
                      <a:pt x="148107" y="758190"/>
                    </a:lnTo>
                    <a:lnTo>
                      <a:pt x="133629" y="754380"/>
                    </a:lnTo>
                    <a:lnTo>
                      <a:pt x="122199" y="749808"/>
                    </a:lnTo>
                    <a:lnTo>
                      <a:pt x="114579" y="745236"/>
                    </a:lnTo>
                    <a:lnTo>
                      <a:pt x="111531" y="740664"/>
                    </a:lnTo>
                    <a:lnTo>
                      <a:pt x="111531" y="736854"/>
                    </a:lnTo>
                    <a:lnTo>
                      <a:pt x="114579" y="732282"/>
                    </a:lnTo>
                    <a:lnTo>
                      <a:pt x="119151" y="726948"/>
                    </a:lnTo>
                    <a:lnTo>
                      <a:pt x="126771" y="722376"/>
                    </a:lnTo>
                    <a:lnTo>
                      <a:pt x="135153" y="717804"/>
                    </a:lnTo>
                    <a:lnTo>
                      <a:pt x="146697" y="711415"/>
                    </a:lnTo>
                    <a:lnTo>
                      <a:pt x="180873" y="689610"/>
                    </a:lnTo>
                    <a:lnTo>
                      <a:pt x="193065" y="668274"/>
                    </a:lnTo>
                    <a:lnTo>
                      <a:pt x="192303" y="660654"/>
                    </a:lnTo>
                    <a:lnTo>
                      <a:pt x="154965" y="640080"/>
                    </a:lnTo>
                    <a:lnTo>
                      <a:pt x="145821" y="640080"/>
                    </a:lnTo>
                    <a:lnTo>
                      <a:pt x="133172" y="639178"/>
                    </a:lnTo>
                    <a:lnTo>
                      <a:pt x="123723" y="638556"/>
                    </a:lnTo>
                    <a:lnTo>
                      <a:pt x="110769" y="637032"/>
                    </a:lnTo>
                    <a:lnTo>
                      <a:pt x="97815" y="634746"/>
                    </a:lnTo>
                    <a:lnTo>
                      <a:pt x="82575" y="632460"/>
                    </a:lnTo>
                    <a:lnTo>
                      <a:pt x="66573" y="628650"/>
                    </a:lnTo>
                    <a:lnTo>
                      <a:pt x="38468" y="611454"/>
                    </a:lnTo>
                    <a:lnTo>
                      <a:pt x="52489" y="591451"/>
                    </a:lnTo>
                    <a:lnTo>
                      <a:pt x="85166" y="573290"/>
                    </a:lnTo>
                    <a:lnTo>
                      <a:pt x="113055" y="561594"/>
                    </a:lnTo>
                    <a:lnTo>
                      <a:pt x="119913" y="559308"/>
                    </a:lnTo>
                    <a:lnTo>
                      <a:pt x="123723" y="557022"/>
                    </a:lnTo>
                    <a:lnTo>
                      <a:pt x="84099" y="564807"/>
                    </a:lnTo>
                    <a:lnTo>
                      <a:pt x="20383" y="589572"/>
                    </a:lnTo>
                    <a:lnTo>
                      <a:pt x="0" y="617842"/>
                    </a:lnTo>
                    <a:lnTo>
                      <a:pt x="14528" y="630021"/>
                    </a:lnTo>
                    <a:lnTo>
                      <a:pt x="38468" y="636155"/>
                    </a:lnTo>
                    <a:lnTo>
                      <a:pt x="50063" y="639140"/>
                    </a:lnTo>
                    <a:lnTo>
                      <a:pt x="110007" y="643890"/>
                    </a:lnTo>
                    <a:lnTo>
                      <a:pt x="125247" y="645414"/>
                    </a:lnTo>
                    <a:lnTo>
                      <a:pt x="130581" y="646938"/>
                    </a:lnTo>
                    <a:lnTo>
                      <a:pt x="146697" y="660120"/>
                    </a:lnTo>
                    <a:lnTo>
                      <a:pt x="146354" y="677760"/>
                    </a:lnTo>
                    <a:lnTo>
                      <a:pt x="133172" y="695236"/>
                    </a:lnTo>
                    <a:lnTo>
                      <a:pt x="110769" y="707898"/>
                    </a:lnTo>
                    <a:lnTo>
                      <a:pt x="101625" y="712470"/>
                    </a:lnTo>
                    <a:lnTo>
                      <a:pt x="93243" y="716280"/>
                    </a:lnTo>
                    <a:lnTo>
                      <a:pt x="69329" y="735888"/>
                    </a:lnTo>
                    <a:lnTo>
                      <a:pt x="79451" y="752817"/>
                    </a:lnTo>
                    <a:lnTo>
                      <a:pt x="106565" y="765187"/>
                    </a:lnTo>
                    <a:lnTo>
                      <a:pt x="111531" y="766279"/>
                    </a:lnTo>
                    <a:lnTo>
                      <a:pt x="133629" y="771144"/>
                    </a:lnTo>
                    <a:lnTo>
                      <a:pt x="143535" y="772668"/>
                    </a:lnTo>
                    <a:lnTo>
                      <a:pt x="152679" y="774192"/>
                    </a:lnTo>
                    <a:lnTo>
                      <a:pt x="160299" y="774954"/>
                    </a:lnTo>
                    <a:lnTo>
                      <a:pt x="173253" y="774954"/>
                    </a:lnTo>
                    <a:lnTo>
                      <a:pt x="203530" y="773150"/>
                    </a:lnTo>
                    <a:lnTo>
                      <a:pt x="233426" y="768121"/>
                    </a:lnTo>
                    <a:lnTo>
                      <a:pt x="262750" y="760399"/>
                    </a:lnTo>
                    <a:lnTo>
                      <a:pt x="291363" y="750570"/>
                    </a:lnTo>
                    <a:close/>
                  </a:path>
                  <a:path w="563879" h="775335">
                    <a:moveTo>
                      <a:pt x="563384" y="4572"/>
                    </a:moveTo>
                    <a:lnTo>
                      <a:pt x="467372" y="0"/>
                    </a:lnTo>
                    <a:lnTo>
                      <a:pt x="148094" y="52578"/>
                    </a:lnTo>
                    <a:lnTo>
                      <a:pt x="563384" y="457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2" name="object 49">
                <a:extLst>
                  <a:ext uri="{FF2B5EF4-FFF2-40B4-BE49-F238E27FC236}">
                    <a16:creationId xmlns:a16="http://schemas.microsoft.com/office/drawing/2014/main" id="{6C84A6AB-030C-C978-7FBE-5CC573332C5F}"/>
                  </a:ext>
                </a:extLst>
              </p:cNvPr>
              <p:cNvSpPr/>
              <p:nvPr/>
            </p:nvSpPr>
            <p:spPr>
              <a:xfrm>
                <a:off x="8206688" y="2568608"/>
                <a:ext cx="813435" cy="546735"/>
              </a:xfrm>
              <a:custGeom>
                <a:avLst/>
                <a:gdLst/>
                <a:ahLst/>
                <a:cxnLst/>
                <a:rect l="l" t="t" r="r" b="b"/>
                <a:pathLst>
                  <a:path w="813434" h="546735">
                    <a:moveTo>
                      <a:pt x="813227" y="390745"/>
                    </a:moveTo>
                    <a:lnTo>
                      <a:pt x="806586" y="350444"/>
                    </a:lnTo>
                    <a:lnTo>
                      <a:pt x="791004" y="310838"/>
                    </a:lnTo>
                    <a:lnTo>
                      <a:pt x="767974" y="272410"/>
                    </a:lnTo>
                    <a:lnTo>
                      <a:pt x="738991" y="235642"/>
                    </a:lnTo>
                    <a:lnTo>
                      <a:pt x="705547" y="201017"/>
                    </a:lnTo>
                    <a:lnTo>
                      <a:pt x="669135" y="169018"/>
                    </a:lnTo>
                    <a:lnTo>
                      <a:pt x="631250" y="140127"/>
                    </a:lnTo>
                    <a:lnTo>
                      <a:pt x="593384" y="114826"/>
                    </a:lnTo>
                    <a:lnTo>
                      <a:pt x="557031" y="93599"/>
                    </a:lnTo>
                    <a:lnTo>
                      <a:pt x="503872" y="67784"/>
                    </a:lnTo>
                    <a:lnTo>
                      <a:pt x="462724" y="50258"/>
                    </a:lnTo>
                    <a:lnTo>
                      <a:pt x="405225" y="29666"/>
                    </a:lnTo>
                    <a:lnTo>
                      <a:pt x="362524" y="17981"/>
                    </a:lnTo>
                    <a:lnTo>
                      <a:pt x="315748" y="8519"/>
                    </a:lnTo>
                    <a:lnTo>
                      <a:pt x="266595" y="2213"/>
                    </a:lnTo>
                    <a:lnTo>
                      <a:pt x="216765" y="0"/>
                    </a:lnTo>
                    <a:lnTo>
                      <a:pt x="167958" y="2812"/>
                    </a:lnTo>
                    <a:lnTo>
                      <a:pt x="121874" y="11587"/>
                    </a:lnTo>
                    <a:lnTo>
                      <a:pt x="80212" y="27257"/>
                    </a:lnTo>
                    <a:lnTo>
                      <a:pt x="44673" y="50758"/>
                    </a:lnTo>
                    <a:lnTo>
                      <a:pt x="16954" y="83024"/>
                    </a:lnTo>
                    <a:lnTo>
                      <a:pt x="0" y="147618"/>
                    </a:lnTo>
                    <a:lnTo>
                      <a:pt x="5661" y="191478"/>
                    </a:lnTo>
                    <a:lnTo>
                      <a:pt x="22044" y="234542"/>
                    </a:lnTo>
                    <a:lnTo>
                      <a:pt x="47161" y="276173"/>
                    </a:lnTo>
                    <a:lnTo>
                      <a:pt x="79024" y="315734"/>
                    </a:lnTo>
                    <a:lnTo>
                      <a:pt x="115644" y="352589"/>
                    </a:lnTo>
                    <a:lnTo>
                      <a:pt x="155034" y="386101"/>
                    </a:lnTo>
                    <a:lnTo>
                      <a:pt x="195205" y="415634"/>
                    </a:lnTo>
                    <a:lnTo>
                      <a:pt x="234169" y="440551"/>
                    </a:lnTo>
                    <a:lnTo>
                      <a:pt x="269938" y="460214"/>
                    </a:lnTo>
                    <a:lnTo>
                      <a:pt x="289750" y="469358"/>
                    </a:lnTo>
                    <a:lnTo>
                      <a:pt x="309562" y="479264"/>
                    </a:lnTo>
                    <a:lnTo>
                      <a:pt x="330136" y="487646"/>
                    </a:lnTo>
                    <a:lnTo>
                      <a:pt x="350710" y="496790"/>
                    </a:lnTo>
                    <a:lnTo>
                      <a:pt x="371284" y="504410"/>
                    </a:lnTo>
                    <a:lnTo>
                      <a:pt x="428251" y="522907"/>
                    </a:lnTo>
                    <a:lnTo>
                      <a:pt x="470415" y="533142"/>
                    </a:lnTo>
                    <a:lnTo>
                      <a:pt x="516568" y="541047"/>
                    </a:lnTo>
                    <a:lnTo>
                      <a:pt x="564932" y="545696"/>
                    </a:lnTo>
                    <a:lnTo>
                      <a:pt x="613724" y="546163"/>
                    </a:lnTo>
                    <a:lnTo>
                      <a:pt x="661166" y="541522"/>
                    </a:lnTo>
                    <a:lnTo>
                      <a:pt x="705476" y="530847"/>
                    </a:lnTo>
                    <a:lnTo>
                      <a:pt x="744874" y="513212"/>
                    </a:lnTo>
                    <a:lnTo>
                      <a:pt x="777580" y="487690"/>
                    </a:lnTo>
                    <a:lnTo>
                      <a:pt x="801814" y="453356"/>
                    </a:lnTo>
                    <a:lnTo>
                      <a:pt x="809434" y="431258"/>
                    </a:lnTo>
                    <a:lnTo>
                      <a:pt x="813227" y="390745"/>
                    </a:lnTo>
                    <a:close/>
                  </a:path>
                </a:pathLst>
              </a:custGeom>
              <a:solidFill>
                <a:srgbClr val="A0D1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3" name="object 50">
                <a:extLst>
                  <a:ext uri="{FF2B5EF4-FFF2-40B4-BE49-F238E27FC236}">
                    <a16:creationId xmlns:a16="http://schemas.microsoft.com/office/drawing/2014/main" id="{BE8498E6-D011-8CD0-3A94-6CE78E32C659}"/>
                  </a:ext>
                </a:extLst>
              </p:cNvPr>
              <p:cNvSpPr/>
              <p:nvPr/>
            </p:nvSpPr>
            <p:spPr>
              <a:xfrm>
                <a:off x="8353920" y="2464193"/>
                <a:ext cx="503555" cy="509905"/>
              </a:xfrm>
              <a:custGeom>
                <a:avLst/>
                <a:gdLst/>
                <a:ahLst/>
                <a:cxnLst/>
                <a:rect l="l" t="t" r="r" b="b"/>
                <a:pathLst>
                  <a:path w="503554" h="509905">
                    <a:moveTo>
                      <a:pt x="431292" y="350520"/>
                    </a:moveTo>
                    <a:lnTo>
                      <a:pt x="418338" y="90678"/>
                    </a:lnTo>
                    <a:lnTo>
                      <a:pt x="104394" y="140208"/>
                    </a:lnTo>
                    <a:lnTo>
                      <a:pt x="390906" y="130302"/>
                    </a:lnTo>
                    <a:lnTo>
                      <a:pt x="390906" y="320802"/>
                    </a:lnTo>
                    <a:lnTo>
                      <a:pt x="118110" y="409194"/>
                    </a:lnTo>
                    <a:lnTo>
                      <a:pt x="431292" y="350520"/>
                    </a:lnTo>
                    <a:close/>
                  </a:path>
                  <a:path w="503554" h="509905">
                    <a:moveTo>
                      <a:pt x="485394" y="389382"/>
                    </a:moveTo>
                    <a:lnTo>
                      <a:pt x="48006" y="475488"/>
                    </a:lnTo>
                    <a:lnTo>
                      <a:pt x="45720" y="477012"/>
                    </a:lnTo>
                    <a:lnTo>
                      <a:pt x="40386" y="480060"/>
                    </a:lnTo>
                    <a:lnTo>
                      <a:pt x="32766" y="485394"/>
                    </a:lnTo>
                    <a:lnTo>
                      <a:pt x="25908" y="490728"/>
                    </a:lnTo>
                    <a:lnTo>
                      <a:pt x="20574" y="497586"/>
                    </a:lnTo>
                    <a:lnTo>
                      <a:pt x="19050" y="502920"/>
                    </a:lnTo>
                    <a:lnTo>
                      <a:pt x="23622" y="506730"/>
                    </a:lnTo>
                    <a:lnTo>
                      <a:pt x="35052" y="509778"/>
                    </a:lnTo>
                    <a:lnTo>
                      <a:pt x="83515" y="503097"/>
                    </a:lnTo>
                    <a:lnTo>
                      <a:pt x="135597" y="490702"/>
                    </a:lnTo>
                    <a:lnTo>
                      <a:pt x="187515" y="476224"/>
                    </a:lnTo>
                    <a:lnTo>
                      <a:pt x="235458" y="463296"/>
                    </a:lnTo>
                    <a:lnTo>
                      <a:pt x="256032" y="457962"/>
                    </a:lnTo>
                    <a:lnTo>
                      <a:pt x="275844" y="451866"/>
                    </a:lnTo>
                    <a:lnTo>
                      <a:pt x="378561" y="421932"/>
                    </a:lnTo>
                    <a:lnTo>
                      <a:pt x="429869" y="406730"/>
                    </a:lnTo>
                    <a:lnTo>
                      <a:pt x="480822" y="390906"/>
                    </a:lnTo>
                    <a:lnTo>
                      <a:pt x="483870" y="390144"/>
                    </a:lnTo>
                    <a:lnTo>
                      <a:pt x="485394" y="389382"/>
                    </a:lnTo>
                    <a:close/>
                  </a:path>
                  <a:path w="503554" h="509905">
                    <a:moveTo>
                      <a:pt x="502958" y="76212"/>
                    </a:moveTo>
                    <a:lnTo>
                      <a:pt x="501396" y="22098"/>
                    </a:lnTo>
                    <a:lnTo>
                      <a:pt x="494538" y="1524"/>
                    </a:lnTo>
                    <a:lnTo>
                      <a:pt x="490728" y="762"/>
                    </a:lnTo>
                    <a:lnTo>
                      <a:pt x="484632" y="0"/>
                    </a:lnTo>
                    <a:lnTo>
                      <a:pt x="430822" y="1993"/>
                    </a:lnTo>
                    <a:lnTo>
                      <a:pt x="375272" y="8255"/>
                    </a:lnTo>
                    <a:lnTo>
                      <a:pt x="319735" y="16294"/>
                    </a:lnTo>
                    <a:lnTo>
                      <a:pt x="265938" y="23622"/>
                    </a:lnTo>
                    <a:lnTo>
                      <a:pt x="244602" y="27432"/>
                    </a:lnTo>
                    <a:lnTo>
                      <a:pt x="222504" y="30480"/>
                    </a:lnTo>
                    <a:lnTo>
                      <a:pt x="170662" y="39116"/>
                    </a:lnTo>
                    <a:lnTo>
                      <a:pt x="67017" y="56946"/>
                    </a:lnTo>
                    <a:lnTo>
                      <a:pt x="15240" y="65532"/>
                    </a:lnTo>
                    <a:lnTo>
                      <a:pt x="13716" y="66294"/>
                    </a:lnTo>
                    <a:lnTo>
                      <a:pt x="0" y="98298"/>
                    </a:lnTo>
                    <a:lnTo>
                      <a:pt x="0" y="139446"/>
                    </a:lnTo>
                    <a:lnTo>
                      <a:pt x="32004" y="435102"/>
                    </a:lnTo>
                    <a:lnTo>
                      <a:pt x="48006" y="98298"/>
                    </a:lnTo>
                    <a:lnTo>
                      <a:pt x="464058" y="33528"/>
                    </a:lnTo>
                    <a:lnTo>
                      <a:pt x="482346" y="362712"/>
                    </a:lnTo>
                    <a:lnTo>
                      <a:pt x="494271" y="239331"/>
                    </a:lnTo>
                    <a:lnTo>
                      <a:pt x="498741" y="184962"/>
                    </a:lnTo>
                    <a:lnTo>
                      <a:pt x="501853" y="130543"/>
                    </a:lnTo>
                    <a:lnTo>
                      <a:pt x="502958" y="7621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4" name="object 51">
                <a:extLst>
                  <a:ext uri="{FF2B5EF4-FFF2-40B4-BE49-F238E27FC236}">
                    <a16:creationId xmlns:a16="http://schemas.microsoft.com/office/drawing/2014/main" id="{DF5A33F9-DAAD-E8CB-BF88-891F3D7B5604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783713" y="2948051"/>
                <a:ext cx="161544" cy="72389"/>
              </a:xfrm>
              <a:prstGeom prst="rect">
                <a:avLst/>
              </a:prstGeom>
            </p:spPr>
          </p:pic>
          <p:sp>
            <p:nvSpPr>
              <p:cNvPr id="55" name="object 52">
                <a:extLst>
                  <a:ext uri="{FF2B5EF4-FFF2-40B4-BE49-F238E27FC236}">
                    <a16:creationId xmlns:a16="http://schemas.microsoft.com/office/drawing/2014/main" id="{0B381938-929D-3C4E-D8EA-D71109E8431B}"/>
                  </a:ext>
                </a:extLst>
              </p:cNvPr>
              <p:cNvSpPr/>
              <p:nvPr/>
            </p:nvSpPr>
            <p:spPr>
              <a:xfrm>
                <a:off x="8395843" y="2661551"/>
                <a:ext cx="630555" cy="613410"/>
              </a:xfrm>
              <a:custGeom>
                <a:avLst/>
                <a:gdLst/>
                <a:ahLst/>
                <a:cxnLst/>
                <a:rect l="l" t="t" r="r" b="b"/>
                <a:pathLst>
                  <a:path w="630554" h="613410">
                    <a:moveTo>
                      <a:pt x="97536" y="207264"/>
                    </a:moveTo>
                    <a:lnTo>
                      <a:pt x="62484" y="0"/>
                    </a:lnTo>
                    <a:lnTo>
                      <a:pt x="62484" y="214884"/>
                    </a:lnTo>
                    <a:lnTo>
                      <a:pt x="97536" y="207264"/>
                    </a:lnTo>
                    <a:close/>
                  </a:path>
                  <a:path w="630554" h="613410">
                    <a:moveTo>
                      <a:pt x="320802" y="581406"/>
                    </a:moveTo>
                    <a:lnTo>
                      <a:pt x="261747" y="587946"/>
                    </a:lnTo>
                    <a:lnTo>
                      <a:pt x="214960" y="591248"/>
                    </a:lnTo>
                    <a:lnTo>
                      <a:pt x="168148" y="591921"/>
                    </a:lnTo>
                    <a:lnTo>
                      <a:pt x="121920" y="589026"/>
                    </a:lnTo>
                    <a:lnTo>
                      <a:pt x="112014" y="587502"/>
                    </a:lnTo>
                    <a:lnTo>
                      <a:pt x="115824" y="589788"/>
                    </a:lnTo>
                    <a:lnTo>
                      <a:pt x="153708" y="612482"/>
                    </a:lnTo>
                    <a:lnTo>
                      <a:pt x="167640" y="613410"/>
                    </a:lnTo>
                    <a:lnTo>
                      <a:pt x="176022" y="613410"/>
                    </a:lnTo>
                    <a:lnTo>
                      <a:pt x="240284" y="601840"/>
                    </a:lnTo>
                    <a:lnTo>
                      <a:pt x="294894" y="588264"/>
                    </a:lnTo>
                    <a:lnTo>
                      <a:pt x="307848" y="584454"/>
                    </a:lnTo>
                    <a:lnTo>
                      <a:pt x="320802" y="581406"/>
                    </a:lnTo>
                    <a:close/>
                  </a:path>
                  <a:path w="630554" h="613410">
                    <a:moveTo>
                      <a:pt x="351282" y="321564"/>
                    </a:moveTo>
                    <a:lnTo>
                      <a:pt x="280873" y="359664"/>
                    </a:lnTo>
                    <a:lnTo>
                      <a:pt x="238455" y="374802"/>
                    </a:lnTo>
                    <a:lnTo>
                      <a:pt x="163296" y="380352"/>
                    </a:lnTo>
                    <a:lnTo>
                      <a:pt x="116243" y="379183"/>
                    </a:lnTo>
                    <a:lnTo>
                      <a:pt x="53340" y="381000"/>
                    </a:lnTo>
                    <a:lnTo>
                      <a:pt x="7620" y="390906"/>
                    </a:lnTo>
                    <a:lnTo>
                      <a:pt x="0" y="410718"/>
                    </a:lnTo>
                    <a:lnTo>
                      <a:pt x="1524" y="421386"/>
                    </a:lnTo>
                    <a:lnTo>
                      <a:pt x="11430" y="460248"/>
                    </a:lnTo>
                    <a:lnTo>
                      <a:pt x="29718" y="503682"/>
                    </a:lnTo>
                    <a:lnTo>
                      <a:pt x="49847" y="538276"/>
                    </a:lnTo>
                    <a:lnTo>
                      <a:pt x="81368" y="575005"/>
                    </a:lnTo>
                    <a:lnTo>
                      <a:pt x="112014" y="587502"/>
                    </a:lnTo>
                    <a:lnTo>
                      <a:pt x="104394" y="580644"/>
                    </a:lnTo>
                    <a:lnTo>
                      <a:pt x="81229" y="553148"/>
                    </a:lnTo>
                    <a:lnTo>
                      <a:pt x="56857" y="516521"/>
                    </a:lnTo>
                    <a:lnTo>
                      <a:pt x="37592" y="477659"/>
                    </a:lnTo>
                    <a:lnTo>
                      <a:pt x="29718" y="443484"/>
                    </a:lnTo>
                    <a:lnTo>
                      <a:pt x="31242" y="438912"/>
                    </a:lnTo>
                    <a:lnTo>
                      <a:pt x="82270" y="418236"/>
                    </a:lnTo>
                    <a:lnTo>
                      <a:pt x="130327" y="411886"/>
                    </a:lnTo>
                    <a:lnTo>
                      <a:pt x="179336" y="407225"/>
                    </a:lnTo>
                    <a:lnTo>
                      <a:pt x="223266" y="400812"/>
                    </a:lnTo>
                    <a:lnTo>
                      <a:pt x="264655" y="383146"/>
                    </a:lnTo>
                    <a:lnTo>
                      <a:pt x="314693" y="349656"/>
                    </a:lnTo>
                    <a:lnTo>
                      <a:pt x="344424" y="326898"/>
                    </a:lnTo>
                    <a:lnTo>
                      <a:pt x="351282" y="321564"/>
                    </a:lnTo>
                    <a:close/>
                  </a:path>
                  <a:path w="630554" h="613410">
                    <a:moveTo>
                      <a:pt x="630186" y="400812"/>
                    </a:moveTo>
                    <a:lnTo>
                      <a:pt x="627900" y="394716"/>
                    </a:lnTo>
                    <a:lnTo>
                      <a:pt x="624852" y="392430"/>
                    </a:lnTo>
                    <a:lnTo>
                      <a:pt x="619709" y="388035"/>
                    </a:lnTo>
                    <a:lnTo>
                      <a:pt x="614045" y="384276"/>
                    </a:lnTo>
                    <a:lnTo>
                      <a:pt x="608063" y="380974"/>
                    </a:lnTo>
                    <a:lnTo>
                      <a:pt x="597420" y="375666"/>
                    </a:lnTo>
                    <a:lnTo>
                      <a:pt x="596658" y="382524"/>
                    </a:lnTo>
                    <a:lnTo>
                      <a:pt x="593610" y="390906"/>
                    </a:lnTo>
                    <a:lnTo>
                      <a:pt x="564616" y="424561"/>
                    </a:lnTo>
                    <a:lnTo>
                      <a:pt x="529310" y="457708"/>
                    </a:lnTo>
                    <a:lnTo>
                      <a:pt x="490664" y="489546"/>
                    </a:lnTo>
                    <a:lnTo>
                      <a:pt x="451675" y="519353"/>
                    </a:lnTo>
                    <a:lnTo>
                      <a:pt x="415302" y="546354"/>
                    </a:lnTo>
                    <a:lnTo>
                      <a:pt x="371157" y="567105"/>
                    </a:lnTo>
                    <a:lnTo>
                      <a:pt x="328434" y="579120"/>
                    </a:lnTo>
                    <a:lnTo>
                      <a:pt x="320814" y="581406"/>
                    </a:lnTo>
                    <a:lnTo>
                      <a:pt x="327672" y="580644"/>
                    </a:lnTo>
                    <a:lnTo>
                      <a:pt x="333768" y="579120"/>
                    </a:lnTo>
                    <a:lnTo>
                      <a:pt x="348881" y="576414"/>
                    </a:lnTo>
                    <a:lnTo>
                      <a:pt x="364642" y="573189"/>
                    </a:lnTo>
                    <a:lnTo>
                      <a:pt x="380187" y="569315"/>
                    </a:lnTo>
                    <a:lnTo>
                      <a:pt x="394728" y="564642"/>
                    </a:lnTo>
                    <a:lnTo>
                      <a:pt x="397014" y="563118"/>
                    </a:lnTo>
                    <a:lnTo>
                      <a:pt x="453529" y="531876"/>
                    </a:lnTo>
                    <a:lnTo>
                      <a:pt x="500570" y="505447"/>
                    </a:lnTo>
                    <a:lnTo>
                      <a:pt x="546392" y="477024"/>
                    </a:lnTo>
                    <a:lnTo>
                      <a:pt x="589381" y="445173"/>
                    </a:lnTo>
                    <a:lnTo>
                      <a:pt x="627900" y="408432"/>
                    </a:lnTo>
                    <a:lnTo>
                      <a:pt x="630186" y="40081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6" name="object 53">
                <a:extLst>
                  <a:ext uri="{FF2B5EF4-FFF2-40B4-BE49-F238E27FC236}">
                    <a16:creationId xmlns:a16="http://schemas.microsoft.com/office/drawing/2014/main" id="{854E7935-2F8D-21CE-A5B5-BE669D2A6147}"/>
                  </a:ext>
                </a:extLst>
              </p:cNvPr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8476628" y="2986150"/>
                <a:ext cx="429005" cy="214122"/>
              </a:xfrm>
              <a:prstGeom prst="rect">
                <a:avLst/>
              </a:prstGeom>
            </p:spPr>
          </p:pic>
          <p:sp>
            <p:nvSpPr>
              <p:cNvPr id="57" name="object 54">
                <a:extLst>
                  <a:ext uri="{FF2B5EF4-FFF2-40B4-BE49-F238E27FC236}">
                    <a16:creationId xmlns:a16="http://schemas.microsoft.com/office/drawing/2014/main" id="{A50870B2-F723-0607-CA1B-E1DE3A985120}"/>
                  </a:ext>
                </a:extLst>
              </p:cNvPr>
              <p:cNvSpPr/>
              <p:nvPr/>
            </p:nvSpPr>
            <p:spPr>
              <a:xfrm>
                <a:off x="8550541" y="3077590"/>
                <a:ext cx="374650" cy="16129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161289">
                    <a:moveTo>
                      <a:pt x="374142" y="0"/>
                    </a:moveTo>
                    <a:lnTo>
                      <a:pt x="334904" y="25639"/>
                    </a:lnTo>
                    <a:lnTo>
                      <a:pt x="299265" y="48001"/>
                    </a:lnTo>
                    <a:lnTo>
                      <a:pt x="262965" y="69222"/>
                    </a:lnTo>
                    <a:lnTo>
                      <a:pt x="225552" y="88391"/>
                    </a:lnTo>
                    <a:lnTo>
                      <a:pt x="211074" y="92201"/>
                    </a:lnTo>
                    <a:lnTo>
                      <a:pt x="160443" y="105039"/>
                    </a:lnTo>
                    <a:lnTo>
                      <a:pt x="109566" y="117705"/>
                    </a:lnTo>
                    <a:lnTo>
                      <a:pt x="58769" y="130572"/>
                    </a:lnTo>
                    <a:lnTo>
                      <a:pt x="8382" y="144017"/>
                    </a:lnTo>
                    <a:lnTo>
                      <a:pt x="2286" y="145541"/>
                    </a:lnTo>
                    <a:lnTo>
                      <a:pt x="0" y="145541"/>
                    </a:lnTo>
                    <a:lnTo>
                      <a:pt x="16002" y="160781"/>
                    </a:lnTo>
                    <a:lnTo>
                      <a:pt x="18288" y="160781"/>
                    </a:lnTo>
                    <a:lnTo>
                      <a:pt x="68744" y="150244"/>
                    </a:lnTo>
                    <a:lnTo>
                      <a:pt x="119500" y="139793"/>
                    </a:lnTo>
                    <a:lnTo>
                      <a:pt x="169942" y="128026"/>
                    </a:lnTo>
                    <a:lnTo>
                      <a:pt x="219456" y="113537"/>
                    </a:lnTo>
                    <a:lnTo>
                      <a:pt x="272297" y="81000"/>
                    </a:lnTo>
                    <a:lnTo>
                      <a:pt x="305681" y="55416"/>
                    </a:lnTo>
                    <a:lnTo>
                      <a:pt x="338623" y="29175"/>
                    </a:lnTo>
                    <a:lnTo>
                      <a:pt x="371094" y="3047"/>
                    </a:lnTo>
                    <a:lnTo>
                      <a:pt x="37414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8" name="object 55">
                <a:extLst>
                  <a:ext uri="{FF2B5EF4-FFF2-40B4-BE49-F238E27FC236}">
                    <a16:creationId xmlns:a16="http://schemas.microsoft.com/office/drawing/2014/main" id="{EC52F9D6-4EBB-E48B-B94C-4E7BF586BB7C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8476628" y="2896235"/>
                <a:ext cx="250698" cy="86759"/>
              </a:xfrm>
              <a:prstGeom prst="rect">
                <a:avLst/>
              </a:prstGeom>
            </p:spPr>
          </p:pic>
          <p:sp>
            <p:nvSpPr>
              <p:cNvPr id="59" name="object 56">
                <a:extLst>
                  <a:ext uri="{FF2B5EF4-FFF2-40B4-BE49-F238E27FC236}">
                    <a16:creationId xmlns:a16="http://schemas.microsoft.com/office/drawing/2014/main" id="{D902D9F3-955E-1D83-A556-78F38C799709}"/>
                  </a:ext>
                </a:extLst>
              </p:cNvPr>
              <p:cNvSpPr/>
              <p:nvPr/>
            </p:nvSpPr>
            <p:spPr>
              <a:xfrm>
                <a:off x="8189823" y="2445905"/>
                <a:ext cx="563880" cy="775335"/>
              </a:xfrm>
              <a:custGeom>
                <a:avLst/>
                <a:gdLst/>
                <a:ahLst/>
                <a:cxnLst/>
                <a:rect l="l" t="t" r="r" b="b"/>
                <a:pathLst>
                  <a:path w="563879" h="775335">
                    <a:moveTo>
                      <a:pt x="154190" y="496824"/>
                    </a:moveTo>
                    <a:lnTo>
                      <a:pt x="122948" y="99060"/>
                    </a:lnTo>
                    <a:lnTo>
                      <a:pt x="122948" y="155448"/>
                    </a:lnTo>
                    <a:lnTo>
                      <a:pt x="121424" y="281940"/>
                    </a:lnTo>
                    <a:lnTo>
                      <a:pt x="122186" y="412242"/>
                    </a:lnTo>
                    <a:lnTo>
                      <a:pt x="125234" y="480822"/>
                    </a:lnTo>
                    <a:lnTo>
                      <a:pt x="142760" y="496062"/>
                    </a:lnTo>
                    <a:lnTo>
                      <a:pt x="146570" y="497586"/>
                    </a:lnTo>
                    <a:lnTo>
                      <a:pt x="150380" y="497586"/>
                    </a:lnTo>
                    <a:lnTo>
                      <a:pt x="153428" y="496824"/>
                    </a:lnTo>
                    <a:lnTo>
                      <a:pt x="154190" y="496824"/>
                    </a:lnTo>
                    <a:close/>
                  </a:path>
                  <a:path w="563879" h="775335">
                    <a:moveTo>
                      <a:pt x="291363" y="750570"/>
                    </a:moveTo>
                    <a:lnTo>
                      <a:pt x="288315" y="751332"/>
                    </a:lnTo>
                    <a:lnTo>
                      <a:pt x="283743" y="752094"/>
                    </a:lnTo>
                    <a:lnTo>
                      <a:pt x="251891" y="759866"/>
                    </a:lnTo>
                    <a:lnTo>
                      <a:pt x="216014" y="763993"/>
                    </a:lnTo>
                    <a:lnTo>
                      <a:pt x="180086" y="763676"/>
                    </a:lnTo>
                    <a:lnTo>
                      <a:pt x="148107" y="758190"/>
                    </a:lnTo>
                    <a:lnTo>
                      <a:pt x="133629" y="754380"/>
                    </a:lnTo>
                    <a:lnTo>
                      <a:pt x="122199" y="749808"/>
                    </a:lnTo>
                    <a:lnTo>
                      <a:pt x="114579" y="745236"/>
                    </a:lnTo>
                    <a:lnTo>
                      <a:pt x="111531" y="740664"/>
                    </a:lnTo>
                    <a:lnTo>
                      <a:pt x="111531" y="736854"/>
                    </a:lnTo>
                    <a:lnTo>
                      <a:pt x="114579" y="732282"/>
                    </a:lnTo>
                    <a:lnTo>
                      <a:pt x="119151" y="726948"/>
                    </a:lnTo>
                    <a:lnTo>
                      <a:pt x="126771" y="722376"/>
                    </a:lnTo>
                    <a:lnTo>
                      <a:pt x="135153" y="717804"/>
                    </a:lnTo>
                    <a:lnTo>
                      <a:pt x="146697" y="711415"/>
                    </a:lnTo>
                    <a:lnTo>
                      <a:pt x="180873" y="689610"/>
                    </a:lnTo>
                    <a:lnTo>
                      <a:pt x="193065" y="668274"/>
                    </a:lnTo>
                    <a:lnTo>
                      <a:pt x="192303" y="660654"/>
                    </a:lnTo>
                    <a:lnTo>
                      <a:pt x="154965" y="640080"/>
                    </a:lnTo>
                    <a:lnTo>
                      <a:pt x="145821" y="640080"/>
                    </a:lnTo>
                    <a:lnTo>
                      <a:pt x="133172" y="639178"/>
                    </a:lnTo>
                    <a:lnTo>
                      <a:pt x="123723" y="638556"/>
                    </a:lnTo>
                    <a:lnTo>
                      <a:pt x="110769" y="637032"/>
                    </a:lnTo>
                    <a:lnTo>
                      <a:pt x="97815" y="634746"/>
                    </a:lnTo>
                    <a:lnTo>
                      <a:pt x="82575" y="632460"/>
                    </a:lnTo>
                    <a:lnTo>
                      <a:pt x="66573" y="628650"/>
                    </a:lnTo>
                    <a:lnTo>
                      <a:pt x="38468" y="611454"/>
                    </a:lnTo>
                    <a:lnTo>
                      <a:pt x="52489" y="591451"/>
                    </a:lnTo>
                    <a:lnTo>
                      <a:pt x="85166" y="573290"/>
                    </a:lnTo>
                    <a:lnTo>
                      <a:pt x="113055" y="561594"/>
                    </a:lnTo>
                    <a:lnTo>
                      <a:pt x="119913" y="559308"/>
                    </a:lnTo>
                    <a:lnTo>
                      <a:pt x="123723" y="557022"/>
                    </a:lnTo>
                    <a:lnTo>
                      <a:pt x="84099" y="564807"/>
                    </a:lnTo>
                    <a:lnTo>
                      <a:pt x="20383" y="589572"/>
                    </a:lnTo>
                    <a:lnTo>
                      <a:pt x="0" y="617842"/>
                    </a:lnTo>
                    <a:lnTo>
                      <a:pt x="14528" y="630021"/>
                    </a:lnTo>
                    <a:lnTo>
                      <a:pt x="38468" y="636155"/>
                    </a:lnTo>
                    <a:lnTo>
                      <a:pt x="50063" y="639140"/>
                    </a:lnTo>
                    <a:lnTo>
                      <a:pt x="110007" y="643890"/>
                    </a:lnTo>
                    <a:lnTo>
                      <a:pt x="125247" y="645414"/>
                    </a:lnTo>
                    <a:lnTo>
                      <a:pt x="130581" y="646938"/>
                    </a:lnTo>
                    <a:lnTo>
                      <a:pt x="146697" y="660120"/>
                    </a:lnTo>
                    <a:lnTo>
                      <a:pt x="146354" y="677760"/>
                    </a:lnTo>
                    <a:lnTo>
                      <a:pt x="133172" y="695236"/>
                    </a:lnTo>
                    <a:lnTo>
                      <a:pt x="110769" y="707898"/>
                    </a:lnTo>
                    <a:lnTo>
                      <a:pt x="101625" y="712470"/>
                    </a:lnTo>
                    <a:lnTo>
                      <a:pt x="93243" y="716280"/>
                    </a:lnTo>
                    <a:lnTo>
                      <a:pt x="69329" y="735888"/>
                    </a:lnTo>
                    <a:lnTo>
                      <a:pt x="79451" y="752817"/>
                    </a:lnTo>
                    <a:lnTo>
                      <a:pt x="106565" y="765187"/>
                    </a:lnTo>
                    <a:lnTo>
                      <a:pt x="111531" y="766279"/>
                    </a:lnTo>
                    <a:lnTo>
                      <a:pt x="133629" y="771144"/>
                    </a:lnTo>
                    <a:lnTo>
                      <a:pt x="143535" y="772668"/>
                    </a:lnTo>
                    <a:lnTo>
                      <a:pt x="152679" y="774192"/>
                    </a:lnTo>
                    <a:lnTo>
                      <a:pt x="160299" y="774954"/>
                    </a:lnTo>
                    <a:lnTo>
                      <a:pt x="173253" y="774954"/>
                    </a:lnTo>
                    <a:lnTo>
                      <a:pt x="203530" y="773150"/>
                    </a:lnTo>
                    <a:lnTo>
                      <a:pt x="233426" y="768121"/>
                    </a:lnTo>
                    <a:lnTo>
                      <a:pt x="262750" y="760399"/>
                    </a:lnTo>
                    <a:lnTo>
                      <a:pt x="291363" y="750570"/>
                    </a:lnTo>
                    <a:close/>
                  </a:path>
                  <a:path w="563879" h="775335">
                    <a:moveTo>
                      <a:pt x="563384" y="4572"/>
                    </a:moveTo>
                    <a:lnTo>
                      <a:pt x="467372" y="0"/>
                    </a:lnTo>
                    <a:lnTo>
                      <a:pt x="148094" y="52578"/>
                    </a:lnTo>
                    <a:lnTo>
                      <a:pt x="563384" y="457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60" name="object 57">
              <a:extLst>
                <a:ext uri="{FF2B5EF4-FFF2-40B4-BE49-F238E27FC236}">
                  <a16:creationId xmlns:a16="http://schemas.microsoft.com/office/drawing/2014/main" id="{5BD971E2-7CF3-45DA-3AE6-30D02BD97661}"/>
                </a:ext>
              </a:extLst>
            </p:cNvPr>
            <p:cNvSpPr txBox="1"/>
            <p:nvPr/>
          </p:nvSpPr>
          <p:spPr>
            <a:xfrm>
              <a:off x="2268861" y="1073023"/>
              <a:ext cx="699770" cy="5740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sz="1800" spc="-10" dirty="0">
                  <a:latin typeface="Arial"/>
                  <a:cs typeface="Arial"/>
                </a:rPr>
                <a:t>Home, Office</a:t>
              </a:r>
              <a:endParaRPr sz="1800">
                <a:latin typeface="Arial"/>
                <a:cs typeface="Arial"/>
              </a:endParaRPr>
            </a:p>
          </p:txBody>
        </p:sp>
        <p:sp>
          <p:nvSpPr>
            <p:cNvPr id="61" name="object 58">
              <a:extLst>
                <a:ext uri="{FF2B5EF4-FFF2-40B4-BE49-F238E27FC236}">
                  <a16:creationId xmlns:a16="http://schemas.microsoft.com/office/drawing/2014/main" id="{80A553F6-95CA-978B-7C0C-1971F22DD8F9}"/>
                </a:ext>
              </a:extLst>
            </p:cNvPr>
            <p:cNvSpPr txBox="1"/>
            <p:nvPr/>
          </p:nvSpPr>
          <p:spPr>
            <a:xfrm rot="19860000">
              <a:off x="510813" y="1790033"/>
              <a:ext cx="1078098" cy="2540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1995"/>
                </a:lnSpc>
              </a:pPr>
              <a:r>
                <a:rPr sz="2000" spc="-10" dirty="0">
                  <a:latin typeface="Arial"/>
                  <a:cs typeface="Arial"/>
                </a:rPr>
                <a:t>Ham</a:t>
              </a:r>
              <a:r>
                <a:rPr sz="3000" spc="-15" baseline="1388" dirty="0">
                  <a:latin typeface="Arial"/>
                  <a:cs typeface="Arial"/>
                </a:rPr>
                <a:t>burg</a:t>
              </a:r>
              <a:endParaRPr sz="3000" baseline="1388">
                <a:latin typeface="Arial"/>
                <a:cs typeface="Arial"/>
              </a:endParaRPr>
            </a:p>
          </p:txBody>
        </p:sp>
        <p:sp>
          <p:nvSpPr>
            <p:cNvPr id="62" name="object 59">
              <a:extLst>
                <a:ext uri="{FF2B5EF4-FFF2-40B4-BE49-F238E27FC236}">
                  <a16:creationId xmlns:a16="http://schemas.microsoft.com/office/drawing/2014/main" id="{850C5AF9-F19C-CEC2-A531-BEA08756BA2B}"/>
                </a:ext>
              </a:extLst>
            </p:cNvPr>
            <p:cNvSpPr txBox="1"/>
            <p:nvPr/>
          </p:nvSpPr>
          <p:spPr>
            <a:xfrm>
              <a:off x="3306705" y="1191133"/>
              <a:ext cx="774065" cy="3302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2000" spc="-10" dirty="0">
                  <a:latin typeface="Arial"/>
                  <a:cs typeface="Arial"/>
                </a:rPr>
                <a:t>Milano</a:t>
              </a:r>
              <a:endParaRPr sz="2000">
                <a:latin typeface="Arial"/>
                <a:cs typeface="Arial"/>
              </a:endParaRPr>
            </a:p>
          </p:txBody>
        </p:sp>
        <p:sp>
          <p:nvSpPr>
            <p:cNvPr id="63" name="object 60">
              <a:extLst>
                <a:ext uri="{FF2B5EF4-FFF2-40B4-BE49-F238E27FC236}">
                  <a16:creationId xmlns:a16="http://schemas.microsoft.com/office/drawing/2014/main" id="{303B0FCD-0DAD-CF76-D25C-E4C019237171}"/>
                </a:ext>
              </a:extLst>
            </p:cNvPr>
            <p:cNvSpPr txBox="1"/>
            <p:nvPr/>
          </p:nvSpPr>
          <p:spPr>
            <a:xfrm>
              <a:off x="6245845" y="1324603"/>
              <a:ext cx="604520" cy="3302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2000" spc="-10" dirty="0">
                  <a:latin typeface="Arial"/>
                  <a:cs typeface="Arial"/>
                </a:rPr>
                <a:t>Paris</a:t>
              </a:r>
              <a:endParaRPr sz="2000">
                <a:latin typeface="Arial"/>
                <a:cs typeface="Arial"/>
              </a:endParaRPr>
            </a:p>
          </p:txBody>
        </p:sp>
        <p:sp>
          <p:nvSpPr>
            <p:cNvPr id="64" name="object 61">
              <a:extLst>
                <a:ext uri="{FF2B5EF4-FFF2-40B4-BE49-F238E27FC236}">
                  <a16:creationId xmlns:a16="http://schemas.microsoft.com/office/drawing/2014/main" id="{49B008C7-0B03-4876-BB51-5C04F8AEED63}"/>
                </a:ext>
              </a:extLst>
            </p:cNvPr>
            <p:cNvSpPr txBox="1"/>
            <p:nvPr/>
          </p:nvSpPr>
          <p:spPr>
            <a:xfrm>
              <a:off x="7289756" y="1600425"/>
              <a:ext cx="873760" cy="3302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2000" spc="-10" dirty="0">
                  <a:latin typeface="Arial"/>
                  <a:cs typeface="Arial"/>
                </a:rPr>
                <a:t>Batavia</a:t>
              </a:r>
              <a:endParaRPr sz="2000">
                <a:latin typeface="Arial"/>
                <a:cs typeface="Arial"/>
              </a:endParaRPr>
            </a:p>
          </p:txBody>
        </p:sp>
        <p:sp>
          <p:nvSpPr>
            <p:cNvPr id="65" name="object 62">
              <a:extLst>
                <a:ext uri="{FF2B5EF4-FFF2-40B4-BE49-F238E27FC236}">
                  <a16:creationId xmlns:a16="http://schemas.microsoft.com/office/drawing/2014/main" id="{E6E21AC7-04C7-E2EA-2992-60527C1DA783}"/>
                </a:ext>
              </a:extLst>
            </p:cNvPr>
            <p:cNvSpPr txBox="1"/>
            <p:nvPr/>
          </p:nvSpPr>
          <p:spPr>
            <a:xfrm rot="1140000">
              <a:off x="8705785" y="2096142"/>
              <a:ext cx="699271" cy="2540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sz="2000" spc="-10" dirty="0">
                  <a:latin typeface="Arial"/>
                  <a:cs typeface="Arial"/>
                </a:rPr>
                <a:t>Berlin</a:t>
              </a:r>
              <a:endParaRPr sz="2000">
                <a:latin typeface="Arial"/>
                <a:cs typeface="Arial"/>
              </a:endParaRPr>
            </a:p>
          </p:txBody>
        </p:sp>
        <p:sp>
          <p:nvSpPr>
            <p:cNvPr id="66" name="object 63">
              <a:extLst>
                <a:ext uri="{FF2B5EF4-FFF2-40B4-BE49-F238E27FC236}">
                  <a16:creationId xmlns:a16="http://schemas.microsoft.com/office/drawing/2014/main" id="{A49BC2C1-3C95-6238-16D4-38E797E9837C}"/>
                </a:ext>
              </a:extLst>
            </p:cNvPr>
            <p:cNvSpPr txBox="1"/>
            <p:nvPr/>
          </p:nvSpPr>
          <p:spPr>
            <a:xfrm>
              <a:off x="757053" y="3410077"/>
              <a:ext cx="492125" cy="3302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2000" b="1" spc="-25" dirty="0">
                  <a:solidFill>
                    <a:srgbClr val="00CC9A"/>
                  </a:solidFill>
                  <a:latin typeface="Arial"/>
                  <a:cs typeface="Arial"/>
                </a:rPr>
                <a:t>TTF</a:t>
              </a:r>
              <a:endParaRPr sz="2000">
                <a:latin typeface="Arial"/>
                <a:cs typeface="Arial"/>
              </a:endParaRPr>
            </a:p>
          </p:txBody>
        </p:sp>
        <p:sp>
          <p:nvSpPr>
            <p:cNvPr id="67" name="object 64">
              <a:extLst>
                <a:ext uri="{FF2B5EF4-FFF2-40B4-BE49-F238E27FC236}">
                  <a16:creationId xmlns:a16="http://schemas.microsoft.com/office/drawing/2014/main" id="{4104A60B-9711-CF15-1EB6-EB53C9BC690F}"/>
                </a:ext>
              </a:extLst>
            </p:cNvPr>
            <p:cNvSpPr txBox="1"/>
            <p:nvPr/>
          </p:nvSpPr>
          <p:spPr>
            <a:xfrm>
              <a:off x="3988001" y="2457514"/>
              <a:ext cx="619760" cy="3302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2000" b="1" spc="-20" dirty="0">
                  <a:solidFill>
                    <a:srgbClr val="00CC9A"/>
                  </a:solidFill>
                  <a:latin typeface="Arial"/>
                  <a:cs typeface="Arial"/>
                </a:rPr>
                <a:t>INFN</a:t>
              </a:r>
              <a:endParaRPr sz="2000">
                <a:latin typeface="Arial"/>
                <a:cs typeface="Arial"/>
              </a:endParaRPr>
            </a:p>
          </p:txBody>
        </p:sp>
        <p:sp>
          <p:nvSpPr>
            <p:cNvPr id="68" name="object 65">
              <a:extLst>
                <a:ext uri="{FF2B5EF4-FFF2-40B4-BE49-F238E27FC236}">
                  <a16:creationId xmlns:a16="http://schemas.microsoft.com/office/drawing/2014/main" id="{523F481D-AA33-4B75-F321-C9DEF0983061}"/>
                </a:ext>
              </a:extLst>
            </p:cNvPr>
            <p:cNvSpPr txBox="1"/>
            <p:nvPr/>
          </p:nvSpPr>
          <p:spPr>
            <a:xfrm>
              <a:off x="8133195" y="3235499"/>
              <a:ext cx="576580" cy="3302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2000" b="1" spc="-20" dirty="0">
                  <a:solidFill>
                    <a:srgbClr val="00CC9A"/>
                  </a:solidFill>
                  <a:latin typeface="Arial"/>
                  <a:cs typeface="Arial"/>
                </a:rPr>
                <a:t>PITZ</a:t>
              </a:r>
              <a:endParaRPr sz="2000">
                <a:latin typeface="Arial"/>
                <a:cs typeface="Arial"/>
              </a:endParaRPr>
            </a:p>
          </p:txBody>
        </p:sp>
        <p:sp>
          <p:nvSpPr>
            <p:cNvPr id="69" name="object 66">
              <a:extLst>
                <a:ext uri="{FF2B5EF4-FFF2-40B4-BE49-F238E27FC236}">
                  <a16:creationId xmlns:a16="http://schemas.microsoft.com/office/drawing/2014/main" id="{5ED36D16-5707-D983-C235-535E59CD4B33}"/>
                </a:ext>
              </a:extLst>
            </p:cNvPr>
            <p:cNvSpPr txBox="1"/>
            <p:nvPr/>
          </p:nvSpPr>
          <p:spPr>
            <a:xfrm>
              <a:off x="6846957" y="2981753"/>
              <a:ext cx="1082675" cy="3302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2000" b="1" spc="-10" dirty="0">
                  <a:solidFill>
                    <a:srgbClr val="00CC9A"/>
                  </a:solidFill>
                  <a:latin typeface="Arial"/>
                  <a:cs typeface="Arial"/>
                </a:rPr>
                <a:t>Fermilab</a:t>
              </a:r>
              <a:endParaRPr sz="2000">
                <a:latin typeface="Arial"/>
                <a:cs typeface="Arial"/>
              </a:endParaRPr>
            </a:p>
          </p:txBody>
        </p:sp>
        <p:sp>
          <p:nvSpPr>
            <p:cNvPr id="70" name="object 67">
              <a:extLst>
                <a:ext uri="{FF2B5EF4-FFF2-40B4-BE49-F238E27FC236}">
                  <a16:creationId xmlns:a16="http://schemas.microsoft.com/office/drawing/2014/main" id="{348600CA-71EE-4CB8-3BC1-1606FC6DEFE4}"/>
                </a:ext>
              </a:extLst>
            </p:cNvPr>
            <p:cNvSpPr txBox="1"/>
            <p:nvPr/>
          </p:nvSpPr>
          <p:spPr>
            <a:xfrm>
              <a:off x="2060800" y="2648077"/>
              <a:ext cx="577850" cy="3302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2000" b="1" spc="-25" dirty="0">
                  <a:solidFill>
                    <a:srgbClr val="00CC9A"/>
                  </a:solidFill>
                  <a:latin typeface="Arial"/>
                  <a:cs typeface="Arial"/>
                </a:rPr>
                <a:t>BKR</a:t>
              </a:r>
              <a:endParaRPr sz="2000">
                <a:latin typeface="Arial"/>
                <a:cs typeface="Arial"/>
              </a:endParaRPr>
            </a:p>
          </p:txBody>
        </p:sp>
        <p:grpSp>
          <p:nvGrpSpPr>
            <p:cNvPr id="71" name="object 68">
              <a:extLst>
                <a:ext uri="{FF2B5EF4-FFF2-40B4-BE49-F238E27FC236}">
                  <a16:creationId xmlns:a16="http://schemas.microsoft.com/office/drawing/2014/main" id="{DBEDEDA5-76D0-D009-024F-A207E88F9727}"/>
                </a:ext>
              </a:extLst>
            </p:cNvPr>
            <p:cNvGrpSpPr/>
            <p:nvPr/>
          </p:nvGrpSpPr>
          <p:grpSpPr>
            <a:xfrm>
              <a:off x="3498207" y="1623695"/>
              <a:ext cx="836294" cy="829310"/>
              <a:chOff x="3498207" y="1623695"/>
              <a:chExt cx="836294" cy="829310"/>
            </a:xfrm>
          </p:grpSpPr>
          <p:sp>
            <p:nvSpPr>
              <p:cNvPr id="72" name="object 69">
                <a:extLst>
                  <a:ext uri="{FF2B5EF4-FFF2-40B4-BE49-F238E27FC236}">
                    <a16:creationId xmlns:a16="http://schemas.microsoft.com/office/drawing/2014/main" id="{75D6CB62-7AF1-9925-C590-DB308A390799}"/>
                  </a:ext>
                </a:extLst>
              </p:cNvPr>
              <p:cNvSpPr/>
              <p:nvPr/>
            </p:nvSpPr>
            <p:spPr>
              <a:xfrm>
                <a:off x="3515054" y="1746410"/>
                <a:ext cx="813435" cy="546735"/>
              </a:xfrm>
              <a:custGeom>
                <a:avLst/>
                <a:gdLst/>
                <a:ahLst/>
                <a:cxnLst/>
                <a:rect l="l" t="t" r="r" b="b"/>
                <a:pathLst>
                  <a:path w="813435" h="546735">
                    <a:moveTo>
                      <a:pt x="813227" y="390748"/>
                    </a:moveTo>
                    <a:lnTo>
                      <a:pt x="806586" y="350448"/>
                    </a:lnTo>
                    <a:lnTo>
                      <a:pt x="791004" y="310843"/>
                    </a:lnTo>
                    <a:lnTo>
                      <a:pt x="767974" y="272415"/>
                    </a:lnTo>
                    <a:lnTo>
                      <a:pt x="738991" y="235647"/>
                    </a:lnTo>
                    <a:lnTo>
                      <a:pt x="705547" y="201021"/>
                    </a:lnTo>
                    <a:lnTo>
                      <a:pt x="669135" y="169021"/>
                    </a:lnTo>
                    <a:lnTo>
                      <a:pt x="631250" y="140129"/>
                    </a:lnTo>
                    <a:lnTo>
                      <a:pt x="593384" y="114827"/>
                    </a:lnTo>
                    <a:lnTo>
                      <a:pt x="557031" y="93599"/>
                    </a:lnTo>
                    <a:lnTo>
                      <a:pt x="503872" y="67784"/>
                    </a:lnTo>
                    <a:lnTo>
                      <a:pt x="462724" y="50258"/>
                    </a:lnTo>
                    <a:lnTo>
                      <a:pt x="405225" y="29666"/>
                    </a:lnTo>
                    <a:lnTo>
                      <a:pt x="362526" y="17981"/>
                    </a:lnTo>
                    <a:lnTo>
                      <a:pt x="315750" y="8519"/>
                    </a:lnTo>
                    <a:lnTo>
                      <a:pt x="266598" y="2213"/>
                    </a:lnTo>
                    <a:lnTo>
                      <a:pt x="216770" y="0"/>
                    </a:lnTo>
                    <a:lnTo>
                      <a:pt x="167964" y="2812"/>
                    </a:lnTo>
                    <a:lnTo>
                      <a:pt x="121880" y="11587"/>
                    </a:lnTo>
                    <a:lnTo>
                      <a:pt x="80217" y="27257"/>
                    </a:lnTo>
                    <a:lnTo>
                      <a:pt x="44676" y="50758"/>
                    </a:lnTo>
                    <a:lnTo>
                      <a:pt x="16954" y="83024"/>
                    </a:lnTo>
                    <a:lnTo>
                      <a:pt x="0" y="147618"/>
                    </a:lnTo>
                    <a:lnTo>
                      <a:pt x="5661" y="191478"/>
                    </a:lnTo>
                    <a:lnTo>
                      <a:pt x="22044" y="234542"/>
                    </a:lnTo>
                    <a:lnTo>
                      <a:pt x="47161" y="276173"/>
                    </a:lnTo>
                    <a:lnTo>
                      <a:pt x="79024" y="315734"/>
                    </a:lnTo>
                    <a:lnTo>
                      <a:pt x="115644" y="352589"/>
                    </a:lnTo>
                    <a:lnTo>
                      <a:pt x="155034" y="386101"/>
                    </a:lnTo>
                    <a:lnTo>
                      <a:pt x="195205" y="415634"/>
                    </a:lnTo>
                    <a:lnTo>
                      <a:pt x="234169" y="440551"/>
                    </a:lnTo>
                    <a:lnTo>
                      <a:pt x="269938" y="460214"/>
                    </a:lnTo>
                    <a:lnTo>
                      <a:pt x="289750" y="469358"/>
                    </a:lnTo>
                    <a:lnTo>
                      <a:pt x="309562" y="479264"/>
                    </a:lnTo>
                    <a:lnTo>
                      <a:pt x="330136" y="487646"/>
                    </a:lnTo>
                    <a:lnTo>
                      <a:pt x="350710" y="496790"/>
                    </a:lnTo>
                    <a:lnTo>
                      <a:pt x="371284" y="504410"/>
                    </a:lnTo>
                    <a:lnTo>
                      <a:pt x="428251" y="522907"/>
                    </a:lnTo>
                    <a:lnTo>
                      <a:pt x="470415" y="533142"/>
                    </a:lnTo>
                    <a:lnTo>
                      <a:pt x="516568" y="541047"/>
                    </a:lnTo>
                    <a:lnTo>
                      <a:pt x="564932" y="545696"/>
                    </a:lnTo>
                    <a:lnTo>
                      <a:pt x="613724" y="546163"/>
                    </a:lnTo>
                    <a:lnTo>
                      <a:pt x="661166" y="541522"/>
                    </a:lnTo>
                    <a:lnTo>
                      <a:pt x="705476" y="530847"/>
                    </a:lnTo>
                    <a:lnTo>
                      <a:pt x="744874" y="513212"/>
                    </a:lnTo>
                    <a:lnTo>
                      <a:pt x="777580" y="487690"/>
                    </a:lnTo>
                    <a:lnTo>
                      <a:pt x="801814" y="453356"/>
                    </a:lnTo>
                    <a:lnTo>
                      <a:pt x="809434" y="431258"/>
                    </a:lnTo>
                    <a:lnTo>
                      <a:pt x="813227" y="390748"/>
                    </a:lnTo>
                    <a:close/>
                  </a:path>
                </a:pathLst>
              </a:custGeom>
              <a:solidFill>
                <a:srgbClr val="A0D1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3" name="object 70">
                <a:extLst>
                  <a:ext uri="{FF2B5EF4-FFF2-40B4-BE49-F238E27FC236}">
                    <a16:creationId xmlns:a16="http://schemas.microsoft.com/office/drawing/2014/main" id="{DD31F2F8-EFE8-5C28-B69A-9FEB7063DC3F}"/>
                  </a:ext>
                </a:extLst>
              </p:cNvPr>
              <p:cNvSpPr/>
              <p:nvPr/>
            </p:nvSpPr>
            <p:spPr>
              <a:xfrm>
                <a:off x="3662311" y="1641995"/>
                <a:ext cx="503555" cy="509905"/>
              </a:xfrm>
              <a:custGeom>
                <a:avLst/>
                <a:gdLst/>
                <a:ahLst/>
                <a:cxnLst/>
                <a:rect l="l" t="t" r="r" b="b"/>
                <a:pathLst>
                  <a:path w="503554" h="509905">
                    <a:moveTo>
                      <a:pt x="431292" y="350520"/>
                    </a:moveTo>
                    <a:lnTo>
                      <a:pt x="418338" y="90678"/>
                    </a:lnTo>
                    <a:lnTo>
                      <a:pt x="104394" y="140208"/>
                    </a:lnTo>
                    <a:lnTo>
                      <a:pt x="390906" y="130302"/>
                    </a:lnTo>
                    <a:lnTo>
                      <a:pt x="390906" y="320802"/>
                    </a:lnTo>
                    <a:lnTo>
                      <a:pt x="118110" y="409194"/>
                    </a:lnTo>
                    <a:lnTo>
                      <a:pt x="431292" y="350520"/>
                    </a:lnTo>
                    <a:close/>
                  </a:path>
                  <a:path w="503554" h="509905">
                    <a:moveTo>
                      <a:pt x="485394" y="389382"/>
                    </a:moveTo>
                    <a:lnTo>
                      <a:pt x="48006" y="475488"/>
                    </a:lnTo>
                    <a:lnTo>
                      <a:pt x="45720" y="477012"/>
                    </a:lnTo>
                    <a:lnTo>
                      <a:pt x="40386" y="480060"/>
                    </a:lnTo>
                    <a:lnTo>
                      <a:pt x="32766" y="485394"/>
                    </a:lnTo>
                    <a:lnTo>
                      <a:pt x="25908" y="490728"/>
                    </a:lnTo>
                    <a:lnTo>
                      <a:pt x="20574" y="497586"/>
                    </a:lnTo>
                    <a:lnTo>
                      <a:pt x="19050" y="502920"/>
                    </a:lnTo>
                    <a:lnTo>
                      <a:pt x="23622" y="506730"/>
                    </a:lnTo>
                    <a:lnTo>
                      <a:pt x="35052" y="509778"/>
                    </a:lnTo>
                    <a:lnTo>
                      <a:pt x="83502" y="503097"/>
                    </a:lnTo>
                    <a:lnTo>
                      <a:pt x="135585" y="490702"/>
                    </a:lnTo>
                    <a:lnTo>
                      <a:pt x="187502" y="476224"/>
                    </a:lnTo>
                    <a:lnTo>
                      <a:pt x="235458" y="463296"/>
                    </a:lnTo>
                    <a:lnTo>
                      <a:pt x="256032" y="457962"/>
                    </a:lnTo>
                    <a:lnTo>
                      <a:pt x="275844" y="451866"/>
                    </a:lnTo>
                    <a:lnTo>
                      <a:pt x="378561" y="421932"/>
                    </a:lnTo>
                    <a:lnTo>
                      <a:pt x="429856" y="406730"/>
                    </a:lnTo>
                    <a:lnTo>
                      <a:pt x="480822" y="390906"/>
                    </a:lnTo>
                    <a:lnTo>
                      <a:pt x="483870" y="390144"/>
                    </a:lnTo>
                    <a:lnTo>
                      <a:pt x="485394" y="389382"/>
                    </a:lnTo>
                    <a:close/>
                  </a:path>
                  <a:path w="503554" h="509905">
                    <a:moveTo>
                      <a:pt x="502945" y="76212"/>
                    </a:moveTo>
                    <a:lnTo>
                      <a:pt x="501396" y="22098"/>
                    </a:lnTo>
                    <a:lnTo>
                      <a:pt x="494538" y="1524"/>
                    </a:lnTo>
                    <a:lnTo>
                      <a:pt x="490728" y="762"/>
                    </a:lnTo>
                    <a:lnTo>
                      <a:pt x="484632" y="0"/>
                    </a:lnTo>
                    <a:lnTo>
                      <a:pt x="430809" y="1993"/>
                    </a:lnTo>
                    <a:lnTo>
                      <a:pt x="375259" y="8255"/>
                    </a:lnTo>
                    <a:lnTo>
                      <a:pt x="319722" y="16294"/>
                    </a:lnTo>
                    <a:lnTo>
                      <a:pt x="265938" y="23622"/>
                    </a:lnTo>
                    <a:lnTo>
                      <a:pt x="244602" y="27432"/>
                    </a:lnTo>
                    <a:lnTo>
                      <a:pt x="222504" y="30480"/>
                    </a:lnTo>
                    <a:lnTo>
                      <a:pt x="170649" y="39116"/>
                    </a:lnTo>
                    <a:lnTo>
                      <a:pt x="67005" y="56946"/>
                    </a:lnTo>
                    <a:lnTo>
                      <a:pt x="15240" y="65532"/>
                    </a:lnTo>
                    <a:lnTo>
                      <a:pt x="13716" y="66294"/>
                    </a:lnTo>
                    <a:lnTo>
                      <a:pt x="0" y="98298"/>
                    </a:lnTo>
                    <a:lnTo>
                      <a:pt x="0" y="139446"/>
                    </a:lnTo>
                    <a:lnTo>
                      <a:pt x="32004" y="435102"/>
                    </a:lnTo>
                    <a:lnTo>
                      <a:pt x="48006" y="98298"/>
                    </a:lnTo>
                    <a:lnTo>
                      <a:pt x="464058" y="33528"/>
                    </a:lnTo>
                    <a:lnTo>
                      <a:pt x="482346" y="362712"/>
                    </a:lnTo>
                    <a:lnTo>
                      <a:pt x="494258" y="239331"/>
                    </a:lnTo>
                    <a:lnTo>
                      <a:pt x="498729" y="184962"/>
                    </a:lnTo>
                    <a:lnTo>
                      <a:pt x="501840" y="130543"/>
                    </a:lnTo>
                    <a:lnTo>
                      <a:pt x="502945" y="7621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4" name="object 71">
                <a:extLst>
                  <a:ext uri="{FF2B5EF4-FFF2-40B4-BE49-F238E27FC236}">
                    <a16:creationId xmlns:a16="http://schemas.microsoft.com/office/drawing/2014/main" id="{7D8D8326-9587-62BA-7CE8-5D6CBEE74DD9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4092079" y="2125852"/>
                <a:ext cx="161544" cy="72389"/>
              </a:xfrm>
              <a:prstGeom prst="rect">
                <a:avLst/>
              </a:prstGeom>
            </p:spPr>
          </p:pic>
          <p:sp>
            <p:nvSpPr>
              <p:cNvPr id="75" name="object 72">
                <a:extLst>
                  <a:ext uri="{FF2B5EF4-FFF2-40B4-BE49-F238E27FC236}">
                    <a16:creationId xmlns:a16="http://schemas.microsoft.com/office/drawing/2014/main" id="{16EB5C6D-E37C-AAE0-858C-B53499BBCF0E}"/>
                  </a:ext>
                </a:extLst>
              </p:cNvPr>
              <p:cNvSpPr/>
              <p:nvPr/>
            </p:nvSpPr>
            <p:spPr>
              <a:xfrm>
                <a:off x="3704209" y="1839353"/>
                <a:ext cx="630555" cy="613410"/>
              </a:xfrm>
              <a:custGeom>
                <a:avLst/>
                <a:gdLst/>
                <a:ahLst/>
                <a:cxnLst/>
                <a:rect l="l" t="t" r="r" b="b"/>
                <a:pathLst>
                  <a:path w="630554" h="613410">
                    <a:moveTo>
                      <a:pt x="97536" y="207264"/>
                    </a:moveTo>
                    <a:lnTo>
                      <a:pt x="62484" y="0"/>
                    </a:lnTo>
                    <a:lnTo>
                      <a:pt x="62484" y="214884"/>
                    </a:lnTo>
                    <a:lnTo>
                      <a:pt x="97536" y="207264"/>
                    </a:lnTo>
                    <a:close/>
                  </a:path>
                  <a:path w="630554" h="613410">
                    <a:moveTo>
                      <a:pt x="320802" y="581406"/>
                    </a:moveTo>
                    <a:lnTo>
                      <a:pt x="261747" y="587946"/>
                    </a:lnTo>
                    <a:lnTo>
                      <a:pt x="214960" y="591248"/>
                    </a:lnTo>
                    <a:lnTo>
                      <a:pt x="168148" y="591921"/>
                    </a:lnTo>
                    <a:lnTo>
                      <a:pt x="121920" y="589026"/>
                    </a:lnTo>
                    <a:lnTo>
                      <a:pt x="112014" y="587502"/>
                    </a:lnTo>
                    <a:lnTo>
                      <a:pt x="115824" y="589788"/>
                    </a:lnTo>
                    <a:lnTo>
                      <a:pt x="153708" y="612482"/>
                    </a:lnTo>
                    <a:lnTo>
                      <a:pt x="167640" y="613410"/>
                    </a:lnTo>
                    <a:lnTo>
                      <a:pt x="176022" y="613410"/>
                    </a:lnTo>
                    <a:lnTo>
                      <a:pt x="240284" y="601840"/>
                    </a:lnTo>
                    <a:lnTo>
                      <a:pt x="294894" y="588264"/>
                    </a:lnTo>
                    <a:lnTo>
                      <a:pt x="307848" y="584454"/>
                    </a:lnTo>
                    <a:lnTo>
                      <a:pt x="320802" y="581406"/>
                    </a:lnTo>
                    <a:close/>
                  </a:path>
                  <a:path w="630554" h="613410">
                    <a:moveTo>
                      <a:pt x="351282" y="321564"/>
                    </a:moveTo>
                    <a:lnTo>
                      <a:pt x="280873" y="359664"/>
                    </a:lnTo>
                    <a:lnTo>
                      <a:pt x="238455" y="374802"/>
                    </a:lnTo>
                    <a:lnTo>
                      <a:pt x="163296" y="380352"/>
                    </a:lnTo>
                    <a:lnTo>
                      <a:pt x="116243" y="379183"/>
                    </a:lnTo>
                    <a:lnTo>
                      <a:pt x="53340" y="381000"/>
                    </a:lnTo>
                    <a:lnTo>
                      <a:pt x="7620" y="390906"/>
                    </a:lnTo>
                    <a:lnTo>
                      <a:pt x="0" y="410718"/>
                    </a:lnTo>
                    <a:lnTo>
                      <a:pt x="1524" y="421386"/>
                    </a:lnTo>
                    <a:lnTo>
                      <a:pt x="11430" y="460248"/>
                    </a:lnTo>
                    <a:lnTo>
                      <a:pt x="29718" y="503682"/>
                    </a:lnTo>
                    <a:lnTo>
                      <a:pt x="49847" y="538276"/>
                    </a:lnTo>
                    <a:lnTo>
                      <a:pt x="81368" y="575005"/>
                    </a:lnTo>
                    <a:lnTo>
                      <a:pt x="112014" y="587502"/>
                    </a:lnTo>
                    <a:lnTo>
                      <a:pt x="104394" y="580644"/>
                    </a:lnTo>
                    <a:lnTo>
                      <a:pt x="81229" y="553148"/>
                    </a:lnTo>
                    <a:lnTo>
                      <a:pt x="56857" y="516521"/>
                    </a:lnTo>
                    <a:lnTo>
                      <a:pt x="37592" y="477659"/>
                    </a:lnTo>
                    <a:lnTo>
                      <a:pt x="29718" y="443484"/>
                    </a:lnTo>
                    <a:lnTo>
                      <a:pt x="31242" y="438912"/>
                    </a:lnTo>
                    <a:lnTo>
                      <a:pt x="82270" y="418236"/>
                    </a:lnTo>
                    <a:lnTo>
                      <a:pt x="130327" y="411886"/>
                    </a:lnTo>
                    <a:lnTo>
                      <a:pt x="179336" y="407225"/>
                    </a:lnTo>
                    <a:lnTo>
                      <a:pt x="223266" y="400812"/>
                    </a:lnTo>
                    <a:lnTo>
                      <a:pt x="264655" y="383146"/>
                    </a:lnTo>
                    <a:lnTo>
                      <a:pt x="314706" y="349656"/>
                    </a:lnTo>
                    <a:lnTo>
                      <a:pt x="344424" y="326898"/>
                    </a:lnTo>
                    <a:lnTo>
                      <a:pt x="351282" y="321564"/>
                    </a:lnTo>
                    <a:close/>
                  </a:path>
                  <a:path w="630554" h="613410">
                    <a:moveTo>
                      <a:pt x="630174" y="400812"/>
                    </a:moveTo>
                    <a:lnTo>
                      <a:pt x="627888" y="394716"/>
                    </a:lnTo>
                    <a:lnTo>
                      <a:pt x="624840" y="392430"/>
                    </a:lnTo>
                    <a:lnTo>
                      <a:pt x="619709" y="388035"/>
                    </a:lnTo>
                    <a:lnTo>
                      <a:pt x="614045" y="384276"/>
                    </a:lnTo>
                    <a:lnTo>
                      <a:pt x="608063" y="380974"/>
                    </a:lnTo>
                    <a:lnTo>
                      <a:pt x="597408" y="375666"/>
                    </a:lnTo>
                    <a:lnTo>
                      <a:pt x="596646" y="382524"/>
                    </a:lnTo>
                    <a:lnTo>
                      <a:pt x="593598" y="390906"/>
                    </a:lnTo>
                    <a:lnTo>
                      <a:pt x="564616" y="424561"/>
                    </a:lnTo>
                    <a:lnTo>
                      <a:pt x="529310" y="457708"/>
                    </a:lnTo>
                    <a:lnTo>
                      <a:pt x="490664" y="489546"/>
                    </a:lnTo>
                    <a:lnTo>
                      <a:pt x="451675" y="519353"/>
                    </a:lnTo>
                    <a:lnTo>
                      <a:pt x="415290" y="546354"/>
                    </a:lnTo>
                    <a:lnTo>
                      <a:pt x="371157" y="567105"/>
                    </a:lnTo>
                    <a:lnTo>
                      <a:pt x="328422" y="579120"/>
                    </a:lnTo>
                    <a:lnTo>
                      <a:pt x="320802" y="581406"/>
                    </a:lnTo>
                    <a:lnTo>
                      <a:pt x="327660" y="580644"/>
                    </a:lnTo>
                    <a:lnTo>
                      <a:pt x="333756" y="579120"/>
                    </a:lnTo>
                    <a:lnTo>
                      <a:pt x="348881" y="576414"/>
                    </a:lnTo>
                    <a:lnTo>
                      <a:pt x="364642" y="573201"/>
                    </a:lnTo>
                    <a:lnTo>
                      <a:pt x="380187" y="569328"/>
                    </a:lnTo>
                    <a:lnTo>
                      <a:pt x="394716" y="564642"/>
                    </a:lnTo>
                    <a:lnTo>
                      <a:pt x="397002" y="563118"/>
                    </a:lnTo>
                    <a:lnTo>
                      <a:pt x="453529" y="531876"/>
                    </a:lnTo>
                    <a:lnTo>
                      <a:pt x="500557" y="505447"/>
                    </a:lnTo>
                    <a:lnTo>
                      <a:pt x="546392" y="477024"/>
                    </a:lnTo>
                    <a:lnTo>
                      <a:pt x="589381" y="445173"/>
                    </a:lnTo>
                    <a:lnTo>
                      <a:pt x="627888" y="408432"/>
                    </a:lnTo>
                    <a:lnTo>
                      <a:pt x="630174" y="40081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6" name="object 73">
                <a:extLst>
                  <a:ext uri="{FF2B5EF4-FFF2-40B4-BE49-F238E27FC236}">
                    <a16:creationId xmlns:a16="http://schemas.microsoft.com/office/drawing/2014/main" id="{94D92EC3-2BC4-3523-B3B9-D9B603564C9E}"/>
                  </a:ext>
                </a:extLst>
              </p:cNvPr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3784993" y="2163953"/>
                <a:ext cx="429005" cy="214121"/>
              </a:xfrm>
              <a:prstGeom prst="rect">
                <a:avLst/>
              </a:prstGeom>
            </p:spPr>
          </p:pic>
          <p:sp>
            <p:nvSpPr>
              <p:cNvPr id="77" name="object 74">
                <a:extLst>
                  <a:ext uri="{FF2B5EF4-FFF2-40B4-BE49-F238E27FC236}">
                    <a16:creationId xmlns:a16="http://schemas.microsoft.com/office/drawing/2014/main" id="{CD163BB9-17B4-D1BE-0151-2FC7489417D5}"/>
                  </a:ext>
                </a:extLst>
              </p:cNvPr>
              <p:cNvSpPr/>
              <p:nvPr/>
            </p:nvSpPr>
            <p:spPr>
              <a:xfrm>
                <a:off x="3858907" y="2255393"/>
                <a:ext cx="374650" cy="161290"/>
              </a:xfrm>
              <a:custGeom>
                <a:avLst/>
                <a:gdLst/>
                <a:ahLst/>
                <a:cxnLst/>
                <a:rect l="l" t="t" r="r" b="b"/>
                <a:pathLst>
                  <a:path w="374650" h="161289">
                    <a:moveTo>
                      <a:pt x="374142" y="0"/>
                    </a:moveTo>
                    <a:lnTo>
                      <a:pt x="334904" y="25639"/>
                    </a:lnTo>
                    <a:lnTo>
                      <a:pt x="299265" y="48001"/>
                    </a:lnTo>
                    <a:lnTo>
                      <a:pt x="262965" y="69222"/>
                    </a:lnTo>
                    <a:lnTo>
                      <a:pt x="225552" y="88391"/>
                    </a:lnTo>
                    <a:lnTo>
                      <a:pt x="211074" y="92201"/>
                    </a:lnTo>
                    <a:lnTo>
                      <a:pt x="160443" y="105039"/>
                    </a:lnTo>
                    <a:lnTo>
                      <a:pt x="109566" y="117705"/>
                    </a:lnTo>
                    <a:lnTo>
                      <a:pt x="58769" y="130572"/>
                    </a:lnTo>
                    <a:lnTo>
                      <a:pt x="8382" y="144017"/>
                    </a:lnTo>
                    <a:lnTo>
                      <a:pt x="2286" y="145541"/>
                    </a:lnTo>
                    <a:lnTo>
                      <a:pt x="0" y="145541"/>
                    </a:lnTo>
                    <a:lnTo>
                      <a:pt x="16002" y="160781"/>
                    </a:lnTo>
                    <a:lnTo>
                      <a:pt x="18288" y="160781"/>
                    </a:lnTo>
                    <a:lnTo>
                      <a:pt x="68744" y="150244"/>
                    </a:lnTo>
                    <a:lnTo>
                      <a:pt x="119500" y="139793"/>
                    </a:lnTo>
                    <a:lnTo>
                      <a:pt x="169942" y="128026"/>
                    </a:lnTo>
                    <a:lnTo>
                      <a:pt x="219456" y="113537"/>
                    </a:lnTo>
                    <a:lnTo>
                      <a:pt x="272297" y="81000"/>
                    </a:lnTo>
                    <a:lnTo>
                      <a:pt x="305681" y="55416"/>
                    </a:lnTo>
                    <a:lnTo>
                      <a:pt x="338623" y="29175"/>
                    </a:lnTo>
                    <a:lnTo>
                      <a:pt x="371094" y="3047"/>
                    </a:lnTo>
                    <a:lnTo>
                      <a:pt x="37414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8" name="object 75">
                <a:extLst>
                  <a:ext uri="{FF2B5EF4-FFF2-40B4-BE49-F238E27FC236}">
                    <a16:creationId xmlns:a16="http://schemas.microsoft.com/office/drawing/2014/main" id="{1D16AFFF-6377-DC3C-3EC1-235DFD5762EC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3784993" y="2074036"/>
                <a:ext cx="250698" cy="86759"/>
              </a:xfrm>
              <a:prstGeom prst="rect">
                <a:avLst/>
              </a:prstGeom>
            </p:spPr>
          </p:pic>
          <p:sp>
            <p:nvSpPr>
              <p:cNvPr id="79" name="object 76">
                <a:extLst>
                  <a:ext uri="{FF2B5EF4-FFF2-40B4-BE49-F238E27FC236}">
                    <a16:creationId xmlns:a16="http://schemas.microsoft.com/office/drawing/2014/main" id="{B2506BFD-4877-D9C8-04E2-5D5DE766A92C}"/>
                  </a:ext>
                </a:extLst>
              </p:cNvPr>
              <p:cNvSpPr/>
              <p:nvPr/>
            </p:nvSpPr>
            <p:spPr>
              <a:xfrm>
                <a:off x="3498202" y="1623707"/>
                <a:ext cx="563880" cy="775335"/>
              </a:xfrm>
              <a:custGeom>
                <a:avLst/>
                <a:gdLst/>
                <a:ahLst/>
                <a:cxnLst/>
                <a:rect l="l" t="t" r="r" b="b"/>
                <a:pathLst>
                  <a:path w="563879" h="775335">
                    <a:moveTo>
                      <a:pt x="154203" y="496824"/>
                    </a:moveTo>
                    <a:lnTo>
                      <a:pt x="122961" y="99060"/>
                    </a:lnTo>
                    <a:lnTo>
                      <a:pt x="122961" y="155448"/>
                    </a:lnTo>
                    <a:lnTo>
                      <a:pt x="121437" y="281940"/>
                    </a:lnTo>
                    <a:lnTo>
                      <a:pt x="122199" y="412242"/>
                    </a:lnTo>
                    <a:lnTo>
                      <a:pt x="125247" y="480822"/>
                    </a:lnTo>
                    <a:lnTo>
                      <a:pt x="142773" y="496062"/>
                    </a:lnTo>
                    <a:lnTo>
                      <a:pt x="146583" y="497586"/>
                    </a:lnTo>
                    <a:lnTo>
                      <a:pt x="150393" y="497586"/>
                    </a:lnTo>
                    <a:lnTo>
                      <a:pt x="153441" y="496824"/>
                    </a:lnTo>
                    <a:lnTo>
                      <a:pt x="154203" y="496824"/>
                    </a:lnTo>
                    <a:close/>
                  </a:path>
                  <a:path w="563879" h="775335">
                    <a:moveTo>
                      <a:pt x="291350" y="750570"/>
                    </a:moveTo>
                    <a:lnTo>
                      <a:pt x="288302" y="751332"/>
                    </a:lnTo>
                    <a:lnTo>
                      <a:pt x="283730" y="752094"/>
                    </a:lnTo>
                    <a:lnTo>
                      <a:pt x="251891" y="759866"/>
                    </a:lnTo>
                    <a:lnTo>
                      <a:pt x="216014" y="763993"/>
                    </a:lnTo>
                    <a:lnTo>
                      <a:pt x="180086" y="763676"/>
                    </a:lnTo>
                    <a:lnTo>
                      <a:pt x="148094" y="758190"/>
                    </a:lnTo>
                    <a:lnTo>
                      <a:pt x="133616" y="754380"/>
                    </a:lnTo>
                    <a:lnTo>
                      <a:pt x="122186" y="749808"/>
                    </a:lnTo>
                    <a:lnTo>
                      <a:pt x="114566" y="745236"/>
                    </a:lnTo>
                    <a:lnTo>
                      <a:pt x="111518" y="740664"/>
                    </a:lnTo>
                    <a:lnTo>
                      <a:pt x="111518" y="736854"/>
                    </a:lnTo>
                    <a:lnTo>
                      <a:pt x="114566" y="732282"/>
                    </a:lnTo>
                    <a:lnTo>
                      <a:pt x="119138" y="726948"/>
                    </a:lnTo>
                    <a:lnTo>
                      <a:pt x="126758" y="722376"/>
                    </a:lnTo>
                    <a:lnTo>
                      <a:pt x="135140" y="717804"/>
                    </a:lnTo>
                    <a:lnTo>
                      <a:pt x="146697" y="711415"/>
                    </a:lnTo>
                    <a:lnTo>
                      <a:pt x="180860" y="689610"/>
                    </a:lnTo>
                    <a:lnTo>
                      <a:pt x="193052" y="668274"/>
                    </a:lnTo>
                    <a:lnTo>
                      <a:pt x="192290" y="660654"/>
                    </a:lnTo>
                    <a:lnTo>
                      <a:pt x="154952" y="640080"/>
                    </a:lnTo>
                    <a:lnTo>
                      <a:pt x="145808" y="640080"/>
                    </a:lnTo>
                    <a:lnTo>
                      <a:pt x="133172" y="639178"/>
                    </a:lnTo>
                    <a:lnTo>
                      <a:pt x="123710" y="638556"/>
                    </a:lnTo>
                    <a:lnTo>
                      <a:pt x="110756" y="637032"/>
                    </a:lnTo>
                    <a:lnTo>
                      <a:pt x="97802" y="634746"/>
                    </a:lnTo>
                    <a:lnTo>
                      <a:pt x="82562" y="632460"/>
                    </a:lnTo>
                    <a:lnTo>
                      <a:pt x="66560" y="628650"/>
                    </a:lnTo>
                    <a:lnTo>
                      <a:pt x="38468" y="611454"/>
                    </a:lnTo>
                    <a:lnTo>
                      <a:pt x="52489" y="591451"/>
                    </a:lnTo>
                    <a:lnTo>
                      <a:pt x="85166" y="573290"/>
                    </a:lnTo>
                    <a:lnTo>
                      <a:pt x="113042" y="561594"/>
                    </a:lnTo>
                    <a:lnTo>
                      <a:pt x="119900" y="559308"/>
                    </a:lnTo>
                    <a:lnTo>
                      <a:pt x="123710" y="557022"/>
                    </a:lnTo>
                    <a:lnTo>
                      <a:pt x="84099" y="564807"/>
                    </a:lnTo>
                    <a:lnTo>
                      <a:pt x="20383" y="589572"/>
                    </a:lnTo>
                    <a:lnTo>
                      <a:pt x="0" y="617842"/>
                    </a:lnTo>
                    <a:lnTo>
                      <a:pt x="14528" y="630021"/>
                    </a:lnTo>
                    <a:lnTo>
                      <a:pt x="38468" y="636155"/>
                    </a:lnTo>
                    <a:lnTo>
                      <a:pt x="50063" y="639140"/>
                    </a:lnTo>
                    <a:lnTo>
                      <a:pt x="109994" y="643890"/>
                    </a:lnTo>
                    <a:lnTo>
                      <a:pt x="125234" y="645414"/>
                    </a:lnTo>
                    <a:lnTo>
                      <a:pt x="130568" y="646938"/>
                    </a:lnTo>
                    <a:lnTo>
                      <a:pt x="146697" y="660120"/>
                    </a:lnTo>
                    <a:lnTo>
                      <a:pt x="146354" y="677760"/>
                    </a:lnTo>
                    <a:lnTo>
                      <a:pt x="133172" y="695236"/>
                    </a:lnTo>
                    <a:lnTo>
                      <a:pt x="110756" y="707898"/>
                    </a:lnTo>
                    <a:lnTo>
                      <a:pt x="101612" y="712470"/>
                    </a:lnTo>
                    <a:lnTo>
                      <a:pt x="93230" y="716280"/>
                    </a:lnTo>
                    <a:lnTo>
                      <a:pt x="69329" y="735888"/>
                    </a:lnTo>
                    <a:lnTo>
                      <a:pt x="106565" y="765187"/>
                    </a:lnTo>
                    <a:lnTo>
                      <a:pt x="143522" y="772668"/>
                    </a:lnTo>
                    <a:lnTo>
                      <a:pt x="152666" y="774192"/>
                    </a:lnTo>
                    <a:lnTo>
                      <a:pt x="160286" y="774954"/>
                    </a:lnTo>
                    <a:lnTo>
                      <a:pt x="173240" y="774954"/>
                    </a:lnTo>
                    <a:lnTo>
                      <a:pt x="203530" y="773150"/>
                    </a:lnTo>
                    <a:lnTo>
                      <a:pt x="233426" y="768121"/>
                    </a:lnTo>
                    <a:lnTo>
                      <a:pt x="262750" y="760399"/>
                    </a:lnTo>
                    <a:lnTo>
                      <a:pt x="291350" y="750570"/>
                    </a:lnTo>
                    <a:close/>
                  </a:path>
                  <a:path w="563879" h="775335">
                    <a:moveTo>
                      <a:pt x="563397" y="4572"/>
                    </a:moveTo>
                    <a:lnTo>
                      <a:pt x="467385" y="0"/>
                    </a:lnTo>
                    <a:lnTo>
                      <a:pt x="148107" y="52578"/>
                    </a:lnTo>
                    <a:lnTo>
                      <a:pt x="563397" y="457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80" name="object 77">
              <a:extLst>
                <a:ext uri="{FF2B5EF4-FFF2-40B4-BE49-F238E27FC236}">
                  <a16:creationId xmlns:a16="http://schemas.microsoft.com/office/drawing/2014/main" id="{17F9131F-9604-96BC-0B69-4578A24819FC}"/>
                </a:ext>
              </a:extLst>
            </p:cNvPr>
            <p:cNvSpPr txBox="1"/>
            <p:nvPr/>
          </p:nvSpPr>
          <p:spPr>
            <a:xfrm>
              <a:off x="5426589" y="2590927"/>
              <a:ext cx="1438275" cy="3302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2000" b="1" dirty="0">
                  <a:solidFill>
                    <a:srgbClr val="00CC9A"/>
                  </a:solidFill>
                  <a:latin typeface="Arial"/>
                  <a:cs typeface="Arial"/>
                </a:rPr>
                <a:t>CEA</a:t>
              </a:r>
              <a:r>
                <a:rPr sz="2000" b="1" spc="-40" dirty="0">
                  <a:solidFill>
                    <a:srgbClr val="00CC9A"/>
                  </a:solidFill>
                  <a:latin typeface="Arial"/>
                  <a:cs typeface="Arial"/>
                </a:rPr>
                <a:t> </a:t>
              </a:r>
              <a:r>
                <a:rPr sz="2000" b="1" spc="-10" dirty="0">
                  <a:solidFill>
                    <a:srgbClr val="00CC9A"/>
                  </a:solidFill>
                  <a:latin typeface="Arial"/>
                  <a:cs typeface="Arial"/>
                </a:rPr>
                <a:t>Saclay</a:t>
              </a:r>
              <a:endParaRPr sz="200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37703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239C3C-4E47-F2E8-BCB8-CBD6A5984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latin typeface="Arial"/>
                <a:cs typeface="Arial"/>
              </a:rPr>
              <a:t>From TTF1 to TTF2/FLESH 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9DB3E64-BABC-5D06-7726-FAAAE9080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9569F31-1364-110D-D896-B7646140E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36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CF00AC0-28E6-E9A2-EFCE-C408C5B1EE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6" name="object 3">
            <a:extLst>
              <a:ext uri="{FF2B5EF4-FFF2-40B4-BE49-F238E27FC236}">
                <a16:creationId xmlns:a16="http://schemas.microsoft.com/office/drawing/2014/main" id="{E513229B-4517-9C97-CE49-4A583862B7B4}"/>
              </a:ext>
            </a:extLst>
          </p:cNvPr>
          <p:cNvGrpSpPr/>
          <p:nvPr/>
        </p:nvGrpSpPr>
        <p:grpSpPr>
          <a:xfrm>
            <a:off x="762000" y="1339924"/>
            <a:ext cx="5453686" cy="4515675"/>
            <a:chOff x="492759" y="1169542"/>
            <a:chExt cx="4766310" cy="3946525"/>
          </a:xfrm>
        </p:grpSpPr>
        <p:pic>
          <p:nvPicPr>
            <p:cNvPr id="7" name="object 4">
              <a:extLst>
                <a:ext uri="{FF2B5EF4-FFF2-40B4-BE49-F238E27FC236}">
                  <a16:creationId xmlns:a16="http://schemas.microsoft.com/office/drawing/2014/main" id="{D28AB715-A3CD-3C6D-A5DE-99046A12E0E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8487" y="1174877"/>
              <a:ext cx="4760328" cy="3936491"/>
            </a:xfrm>
            <a:prstGeom prst="rect">
              <a:avLst/>
            </a:prstGeom>
          </p:spPr>
        </p:pic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E0CB0CF0-AE01-4B49-5CA4-C0EA33BD2451}"/>
                </a:ext>
              </a:extLst>
            </p:cNvPr>
            <p:cNvSpPr/>
            <p:nvPr/>
          </p:nvSpPr>
          <p:spPr>
            <a:xfrm>
              <a:off x="492760" y="1169555"/>
              <a:ext cx="4766310" cy="3946525"/>
            </a:xfrm>
            <a:custGeom>
              <a:avLst/>
              <a:gdLst/>
              <a:ahLst/>
              <a:cxnLst/>
              <a:rect l="l" t="t" r="r" b="b"/>
              <a:pathLst>
                <a:path w="4766310" h="3946525">
                  <a:moveTo>
                    <a:pt x="4756797" y="3937254"/>
                  </a:moveTo>
                  <a:lnTo>
                    <a:pt x="10299" y="3937254"/>
                  </a:lnTo>
                  <a:lnTo>
                    <a:pt x="10299" y="3946398"/>
                  </a:lnTo>
                  <a:lnTo>
                    <a:pt x="4756797" y="3946398"/>
                  </a:lnTo>
                  <a:lnTo>
                    <a:pt x="4756797" y="3937254"/>
                  </a:lnTo>
                  <a:close/>
                </a:path>
                <a:path w="4766310" h="3946525">
                  <a:moveTo>
                    <a:pt x="4766310" y="0"/>
                  </a:moveTo>
                  <a:lnTo>
                    <a:pt x="4757420" y="0"/>
                  </a:lnTo>
                  <a:lnTo>
                    <a:pt x="10160" y="0"/>
                  </a:lnTo>
                  <a:lnTo>
                    <a:pt x="0" y="0"/>
                  </a:lnTo>
                  <a:lnTo>
                    <a:pt x="0" y="3946398"/>
                  </a:lnTo>
                  <a:lnTo>
                    <a:pt x="10160" y="3946398"/>
                  </a:lnTo>
                  <a:lnTo>
                    <a:pt x="10160" y="9144"/>
                  </a:lnTo>
                  <a:lnTo>
                    <a:pt x="4757420" y="9144"/>
                  </a:lnTo>
                  <a:lnTo>
                    <a:pt x="4757420" y="3946398"/>
                  </a:lnTo>
                  <a:lnTo>
                    <a:pt x="4766310" y="3946398"/>
                  </a:lnTo>
                  <a:lnTo>
                    <a:pt x="4766310" y="0"/>
                  </a:lnTo>
                  <a:close/>
                </a:path>
              </a:pathLst>
            </a:custGeom>
            <a:solidFill>
              <a:srgbClr val="0101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6">
            <a:extLst>
              <a:ext uri="{FF2B5EF4-FFF2-40B4-BE49-F238E27FC236}">
                <a16:creationId xmlns:a16="http://schemas.microsoft.com/office/drawing/2014/main" id="{E18AAAAC-F157-414B-4C3F-5D272848C0E4}"/>
              </a:ext>
            </a:extLst>
          </p:cNvPr>
          <p:cNvGrpSpPr/>
          <p:nvPr/>
        </p:nvGrpSpPr>
        <p:grpSpPr>
          <a:xfrm>
            <a:off x="6798302" y="1354020"/>
            <a:ext cx="4584700" cy="4506955"/>
            <a:chOff x="5321300" y="1169542"/>
            <a:chExt cx="4006850" cy="3938904"/>
          </a:xfrm>
        </p:grpSpPr>
        <p:pic>
          <p:nvPicPr>
            <p:cNvPr id="10" name="object 7">
              <a:extLst>
                <a:ext uri="{FF2B5EF4-FFF2-40B4-BE49-F238E27FC236}">
                  <a16:creationId xmlns:a16="http://schemas.microsoft.com/office/drawing/2014/main" id="{4204953A-485F-6645-8252-6A2C10C379A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26519" y="1174877"/>
              <a:ext cx="4001147" cy="3928871"/>
            </a:xfrm>
            <a:prstGeom prst="rect">
              <a:avLst/>
            </a:prstGeom>
          </p:spPr>
        </p:pic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04660071-3D5C-23D9-EA84-BE2039BAE3D8}"/>
                </a:ext>
              </a:extLst>
            </p:cNvPr>
            <p:cNvSpPr/>
            <p:nvPr/>
          </p:nvSpPr>
          <p:spPr>
            <a:xfrm>
              <a:off x="5321300" y="1169555"/>
              <a:ext cx="4005579" cy="3938904"/>
            </a:xfrm>
            <a:custGeom>
              <a:avLst/>
              <a:gdLst/>
              <a:ahLst/>
              <a:cxnLst/>
              <a:rect l="l" t="t" r="r" b="b"/>
              <a:pathLst>
                <a:path w="4005579" h="3938904">
                  <a:moveTo>
                    <a:pt x="4005580" y="0"/>
                  </a:moveTo>
                  <a:lnTo>
                    <a:pt x="3995420" y="0"/>
                  </a:lnTo>
                  <a:lnTo>
                    <a:pt x="8890" y="0"/>
                  </a:lnTo>
                  <a:lnTo>
                    <a:pt x="0" y="0"/>
                  </a:lnTo>
                  <a:lnTo>
                    <a:pt x="0" y="3938778"/>
                  </a:lnTo>
                  <a:lnTo>
                    <a:pt x="8890" y="3938778"/>
                  </a:lnTo>
                  <a:lnTo>
                    <a:pt x="8890" y="9144"/>
                  </a:lnTo>
                  <a:lnTo>
                    <a:pt x="3995420" y="9144"/>
                  </a:lnTo>
                  <a:lnTo>
                    <a:pt x="3995420" y="3928872"/>
                  </a:lnTo>
                  <a:lnTo>
                    <a:pt x="9017" y="3928872"/>
                  </a:lnTo>
                  <a:lnTo>
                    <a:pt x="9017" y="3938778"/>
                  </a:lnTo>
                  <a:lnTo>
                    <a:pt x="3995420" y="3938778"/>
                  </a:lnTo>
                  <a:lnTo>
                    <a:pt x="3995801" y="3938778"/>
                  </a:lnTo>
                  <a:lnTo>
                    <a:pt x="4005580" y="3938778"/>
                  </a:lnTo>
                  <a:lnTo>
                    <a:pt x="4005580" y="0"/>
                  </a:lnTo>
                  <a:close/>
                </a:path>
              </a:pathLst>
            </a:custGeom>
            <a:solidFill>
              <a:srgbClr val="01010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811310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8EEE581-2C6F-8F2A-3EF7-606EDED48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Contents</a:t>
            </a:r>
            <a:endParaRPr lang="it-IT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10C5AC3-50BA-BA5A-C958-CBC9B722D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81B9DE2-426A-46C0-C193-53DC570CB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4969606-A68F-4DFF-8CED-82A6A9289498}" type="slidenum">
              <a:rPr lang="en-US" altLang="it-IT" smtClean="0"/>
              <a:pPr>
                <a:defRPr/>
              </a:pPr>
              <a:t>37</a:t>
            </a:fld>
            <a:endParaRPr lang="en-US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27C1AED-5BE8-66E5-031B-F91EDC521E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DA079D0-CBA6-D589-39E6-0292D0D87A6F}"/>
              </a:ext>
            </a:extLst>
          </p:cNvPr>
          <p:cNvSpPr/>
          <p:nvPr/>
        </p:nvSpPr>
        <p:spPr>
          <a:xfrm>
            <a:off x="1618191" y="1752600"/>
            <a:ext cx="8955617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TESLA Collaboration Framework 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TTF and the Free-Electro Laser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Development of TESLA and XFEL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XFEL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Approval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TESLA </a:t>
            </a: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going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ILC</a:t>
            </a:r>
          </a:p>
        </p:txBody>
      </p:sp>
    </p:spTree>
    <p:extLst>
      <p:ext uri="{BB962C8B-B14F-4D97-AF65-F5344CB8AC3E}">
        <p14:creationId xmlns:p14="http://schemas.microsoft.com/office/powerpoint/2010/main" val="18184001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98BE4E-B983-9857-ED13-7F402874A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TTF2 </a:t>
            </a:r>
            <a:r>
              <a:rPr lang="it-IT" dirty="0" err="1"/>
              <a:t>as</a:t>
            </a:r>
            <a:r>
              <a:rPr lang="it-IT" dirty="0"/>
              <a:t> XFEL </a:t>
            </a:r>
            <a:r>
              <a:rPr lang="it-IT" dirty="0" err="1"/>
              <a:t>Injector</a:t>
            </a:r>
            <a:r>
              <a:rPr lang="it-IT" dirty="0"/>
              <a:t> </a:t>
            </a:r>
            <a:r>
              <a:rPr lang="it-IT" dirty="0" err="1"/>
              <a:t>Prototype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16921D9-532F-DD54-C418-3EA9B1D39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4FC9828-4812-3168-923A-20C9925AA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38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3FE3CA1-1864-B69D-FA1D-FD6E820DAB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object 3">
            <a:extLst>
              <a:ext uri="{FF2B5EF4-FFF2-40B4-BE49-F238E27FC236}">
                <a16:creationId xmlns:a16="http://schemas.microsoft.com/office/drawing/2014/main" id="{1ACE8324-F0B4-8308-BF07-2F392DDD4647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22261" y="2898345"/>
            <a:ext cx="4949083" cy="3227336"/>
          </a:xfrm>
          <a:prstGeom prst="rect">
            <a:avLst/>
          </a:prstGeom>
        </p:spPr>
      </p:pic>
      <p:grpSp>
        <p:nvGrpSpPr>
          <p:cNvPr id="7" name="object 4">
            <a:extLst>
              <a:ext uri="{FF2B5EF4-FFF2-40B4-BE49-F238E27FC236}">
                <a16:creationId xmlns:a16="http://schemas.microsoft.com/office/drawing/2014/main" id="{170E0FDA-169A-6731-8500-F19712084920}"/>
              </a:ext>
            </a:extLst>
          </p:cNvPr>
          <p:cNvGrpSpPr/>
          <p:nvPr/>
        </p:nvGrpSpPr>
        <p:grpSpPr>
          <a:xfrm>
            <a:off x="514034" y="1524583"/>
            <a:ext cx="10711412" cy="4369782"/>
            <a:chOff x="-73729" y="1903348"/>
            <a:chExt cx="8379655" cy="3854193"/>
          </a:xfrm>
        </p:grpSpPr>
        <p:pic>
          <p:nvPicPr>
            <p:cNvPr id="8" name="object 5">
              <a:extLst>
                <a:ext uri="{FF2B5EF4-FFF2-40B4-BE49-F238E27FC236}">
                  <a16:creationId xmlns:a16="http://schemas.microsoft.com/office/drawing/2014/main" id="{A1EFA7A1-AC9F-6E00-EF1B-BC8A1968BB0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73729" y="3591937"/>
              <a:ext cx="4256686" cy="2165604"/>
            </a:xfrm>
            <a:prstGeom prst="rect">
              <a:avLst/>
            </a:prstGeom>
          </p:spPr>
        </p:pic>
        <p:sp>
          <p:nvSpPr>
            <p:cNvPr id="10" name="object 7">
              <a:extLst>
                <a:ext uri="{FF2B5EF4-FFF2-40B4-BE49-F238E27FC236}">
                  <a16:creationId xmlns:a16="http://schemas.microsoft.com/office/drawing/2014/main" id="{6F8FDF53-D3F5-F6DC-708E-3D4B5232463E}"/>
                </a:ext>
              </a:extLst>
            </p:cNvPr>
            <p:cNvSpPr/>
            <p:nvPr/>
          </p:nvSpPr>
          <p:spPr>
            <a:xfrm>
              <a:off x="8001126" y="2055748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304800" y="152399"/>
                  </a:moveTo>
                  <a:lnTo>
                    <a:pt x="300799" y="93225"/>
                  </a:lnTo>
                  <a:lnTo>
                    <a:pt x="289941" y="44767"/>
                  </a:lnTo>
                  <a:lnTo>
                    <a:pt x="273938" y="12025"/>
                  </a:lnTo>
                  <a:lnTo>
                    <a:pt x="254508" y="0"/>
                  </a:lnTo>
                  <a:lnTo>
                    <a:pt x="50291" y="0"/>
                  </a:lnTo>
                  <a:lnTo>
                    <a:pt x="30860" y="12025"/>
                  </a:lnTo>
                  <a:lnTo>
                    <a:pt x="14858" y="44767"/>
                  </a:lnTo>
                  <a:lnTo>
                    <a:pt x="4000" y="93225"/>
                  </a:lnTo>
                  <a:lnTo>
                    <a:pt x="0" y="152400"/>
                  </a:lnTo>
                  <a:lnTo>
                    <a:pt x="4000" y="211574"/>
                  </a:lnTo>
                  <a:lnTo>
                    <a:pt x="14859" y="260032"/>
                  </a:lnTo>
                  <a:lnTo>
                    <a:pt x="30861" y="292774"/>
                  </a:lnTo>
                  <a:lnTo>
                    <a:pt x="50292" y="304800"/>
                  </a:lnTo>
                  <a:lnTo>
                    <a:pt x="254508" y="304800"/>
                  </a:lnTo>
                  <a:lnTo>
                    <a:pt x="273939" y="292774"/>
                  </a:lnTo>
                  <a:lnTo>
                    <a:pt x="289941" y="260032"/>
                  </a:lnTo>
                  <a:lnTo>
                    <a:pt x="300799" y="211574"/>
                  </a:lnTo>
                  <a:lnTo>
                    <a:pt x="304800" y="152399"/>
                  </a:lnTo>
                  <a:close/>
                </a:path>
              </a:pathLst>
            </a:custGeom>
            <a:solidFill>
              <a:srgbClr val="993401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1" name="object 8">
              <a:extLst>
                <a:ext uri="{FF2B5EF4-FFF2-40B4-BE49-F238E27FC236}">
                  <a16:creationId xmlns:a16="http://schemas.microsoft.com/office/drawing/2014/main" id="{5330C910-759E-1E30-1B75-E8054C9B18D6}"/>
                </a:ext>
              </a:extLst>
            </p:cNvPr>
            <p:cNvSpPr/>
            <p:nvPr/>
          </p:nvSpPr>
          <p:spPr>
            <a:xfrm>
              <a:off x="8001126" y="2055748"/>
              <a:ext cx="304800" cy="304800"/>
            </a:xfrm>
            <a:custGeom>
              <a:avLst/>
              <a:gdLst/>
              <a:ahLst/>
              <a:cxnLst/>
              <a:rect l="l" t="t" r="r" b="b"/>
              <a:pathLst>
                <a:path w="304800" h="304800">
                  <a:moveTo>
                    <a:pt x="0" y="152400"/>
                  </a:moveTo>
                  <a:lnTo>
                    <a:pt x="4000" y="211574"/>
                  </a:lnTo>
                  <a:lnTo>
                    <a:pt x="14859" y="260032"/>
                  </a:lnTo>
                  <a:lnTo>
                    <a:pt x="30861" y="292774"/>
                  </a:lnTo>
                  <a:lnTo>
                    <a:pt x="50292" y="304800"/>
                  </a:lnTo>
                  <a:lnTo>
                    <a:pt x="254508" y="304800"/>
                  </a:lnTo>
                  <a:lnTo>
                    <a:pt x="273939" y="292774"/>
                  </a:lnTo>
                  <a:lnTo>
                    <a:pt x="289941" y="260032"/>
                  </a:lnTo>
                  <a:lnTo>
                    <a:pt x="300799" y="211574"/>
                  </a:lnTo>
                  <a:lnTo>
                    <a:pt x="304800" y="152399"/>
                  </a:lnTo>
                  <a:lnTo>
                    <a:pt x="300799" y="93225"/>
                  </a:lnTo>
                  <a:lnTo>
                    <a:pt x="289941" y="44767"/>
                  </a:lnTo>
                  <a:lnTo>
                    <a:pt x="273938" y="12025"/>
                  </a:lnTo>
                  <a:lnTo>
                    <a:pt x="254508" y="0"/>
                  </a:lnTo>
                  <a:lnTo>
                    <a:pt x="50291" y="0"/>
                  </a:lnTo>
                  <a:lnTo>
                    <a:pt x="30860" y="12025"/>
                  </a:lnTo>
                  <a:lnTo>
                    <a:pt x="14858" y="44767"/>
                  </a:lnTo>
                  <a:lnTo>
                    <a:pt x="4000" y="93225"/>
                  </a:lnTo>
                  <a:lnTo>
                    <a:pt x="0" y="152400"/>
                  </a:lnTo>
                  <a:close/>
                </a:path>
              </a:pathLst>
            </a:custGeom>
            <a:ln w="952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DBF60FE5-FA3C-E161-0899-6D0082E92880}"/>
                </a:ext>
              </a:extLst>
            </p:cNvPr>
            <p:cNvSpPr/>
            <p:nvPr/>
          </p:nvSpPr>
          <p:spPr>
            <a:xfrm>
              <a:off x="8051419" y="2055748"/>
              <a:ext cx="51435" cy="304800"/>
            </a:xfrm>
            <a:custGeom>
              <a:avLst/>
              <a:gdLst/>
              <a:ahLst/>
              <a:cxnLst/>
              <a:rect l="l" t="t" r="r" b="b"/>
              <a:pathLst>
                <a:path w="51434" h="304800">
                  <a:moveTo>
                    <a:pt x="0" y="304800"/>
                  </a:moveTo>
                  <a:lnTo>
                    <a:pt x="19871" y="292774"/>
                  </a:lnTo>
                  <a:lnTo>
                    <a:pt x="36099" y="260032"/>
                  </a:lnTo>
                  <a:lnTo>
                    <a:pt x="47041" y="211574"/>
                  </a:lnTo>
                  <a:lnTo>
                    <a:pt x="51053" y="152400"/>
                  </a:lnTo>
                  <a:lnTo>
                    <a:pt x="47041" y="93225"/>
                  </a:lnTo>
                  <a:lnTo>
                    <a:pt x="36099" y="44767"/>
                  </a:lnTo>
                  <a:lnTo>
                    <a:pt x="19871" y="12025"/>
                  </a:lnTo>
                  <a:lnTo>
                    <a:pt x="0" y="0"/>
                  </a:lnTo>
                </a:path>
              </a:pathLst>
            </a:custGeom>
            <a:ln w="952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085B919F-4FAD-8EC1-DF49-BF7878C7BD84}"/>
                </a:ext>
              </a:extLst>
            </p:cNvPr>
            <p:cNvSpPr/>
            <p:nvPr/>
          </p:nvSpPr>
          <p:spPr>
            <a:xfrm>
              <a:off x="7620139" y="2055748"/>
              <a:ext cx="228600" cy="304800"/>
            </a:xfrm>
            <a:custGeom>
              <a:avLst/>
              <a:gdLst/>
              <a:ahLst/>
              <a:cxnLst/>
              <a:rect l="l" t="t" r="r" b="b"/>
              <a:pathLst>
                <a:path w="228600" h="304800">
                  <a:moveTo>
                    <a:pt x="228599" y="0"/>
                  </a:moveTo>
                  <a:lnTo>
                    <a:pt x="0" y="0"/>
                  </a:lnTo>
                  <a:lnTo>
                    <a:pt x="128777" y="304800"/>
                  </a:lnTo>
                  <a:lnTo>
                    <a:pt x="228599" y="0"/>
                  </a:lnTo>
                  <a:close/>
                </a:path>
              </a:pathLst>
            </a:custGeom>
            <a:solidFill>
              <a:srgbClr val="BBE0E3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1C3BF64B-C4CC-BC89-1DEF-9E6C6977FB67}"/>
                </a:ext>
              </a:extLst>
            </p:cNvPr>
            <p:cNvSpPr/>
            <p:nvPr/>
          </p:nvSpPr>
          <p:spPr>
            <a:xfrm>
              <a:off x="7620139" y="2055748"/>
              <a:ext cx="228600" cy="304800"/>
            </a:xfrm>
            <a:custGeom>
              <a:avLst/>
              <a:gdLst/>
              <a:ahLst/>
              <a:cxnLst/>
              <a:rect l="l" t="t" r="r" b="b"/>
              <a:pathLst>
                <a:path w="228600" h="304800">
                  <a:moveTo>
                    <a:pt x="128777" y="304800"/>
                  </a:moveTo>
                  <a:lnTo>
                    <a:pt x="228599" y="0"/>
                  </a:lnTo>
                  <a:lnTo>
                    <a:pt x="0" y="0"/>
                  </a:lnTo>
                  <a:lnTo>
                    <a:pt x="128777" y="304800"/>
                  </a:lnTo>
                  <a:close/>
                </a:path>
              </a:pathLst>
            </a:custGeom>
            <a:ln w="952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5" name="object 12">
              <a:extLst>
                <a:ext uri="{FF2B5EF4-FFF2-40B4-BE49-F238E27FC236}">
                  <a16:creationId xmlns:a16="http://schemas.microsoft.com/office/drawing/2014/main" id="{439E1A49-ED54-3B63-650D-826DE4C373AB}"/>
                </a:ext>
              </a:extLst>
            </p:cNvPr>
            <p:cNvSpPr/>
            <p:nvPr/>
          </p:nvSpPr>
          <p:spPr>
            <a:xfrm>
              <a:off x="152526" y="2208148"/>
              <a:ext cx="7924800" cy="0"/>
            </a:xfrm>
            <a:custGeom>
              <a:avLst/>
              <a:gdLst/>
              <a:ahLst/>
              <a:cxnLst/>
              <a:rect l="l" t="t" r="r" b="b"/>
              <a:pathLst>
                <a:path w="7924800">
                  <a:moveTo>
                    <a:pt x="7924800" y="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pic>
          <p:nvPicPr>
            <p:cNvPr id="16" name="object 13">
              <a:extLst>
                <a:ext uri="{FF2B5EF4-FFF2-40B4-BE49-F238E27FC236}">
                  <a16:creationId xmlns:a16="http://schemas.microsoft.com/office/drawing/2014/main" id="{FFF080E8-9DF7-82E7-8602-1652105F5AB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87526" y="2203386"/>
              <a:ext cx="313562" cy="389762"/>
            </a:xfrm>
            <a:prstGeom prst="rect">
              <a:avLst/>
            </a:prstGeom>
          </p:spPr>
        </p:pic>
        <p:sp>
          <p:nvSpPr>
            <p:cNvPr id="17" name="object 14">
              <a:extLst>
                <a:ext uri="{FF2B5EF4-FFF2-40B4-BE49-F238E27FC236}">
                  <a16:creationId xmlns:a16="http://schemas.microsoft.com/office/drawing/2014/main" id="{D2715297-5534-C189-C80B-EF67DF755BC5}"/>
                </a:ext>
              </a:extLst>
            </p:cNvPr>
            <p:cNvSpPr/>
            <p:nvPr/>
          </p:nvSpPr>
          <p:spPr>
            <a:xfrm>
              <a:off x="6248526" y="2055748"/>
              <a:ext cx="228600" cy="304800"/>
            </a:xfrm>
            <a:custGeom>
              <a:avLst/>
              <a:gdLst/>
              <a:ahLst/>
              <a:cxnLst/>
              <a:rect l="l" t="t" r="r" b="b"/>
              <a:pathLst>
                <a:path w="228600" h="304800">
                  <a:moveTo>
                    <a:pt x="228600" y="304800"/>
                  </a:moveTo>
                  <a:lnTo>
                    <a:pt x="114300" y="0"/>
                  </a:lnTo>
                  <a:lnTo>
                    <a:pt x="0" y="304800"/>
                  </a:lnTo>
                  <a:lnTo>
                    <a:pt x="228600" y="304800"/>
                  </a:lnTo>
                  <a:close/>
                </a:path>
              </a:pathLst>
            </a:custGeom>
            <a:solidFill>
              <a:srgbClr val="BBE0E3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8" name="object 15">
              <a:extLst>
                <a:ext uri="{FF2B5EF4-FFF2-40B4-BE49-F238E27FC236}">
                  <a16:creationId xmlns:a16="http://schemas.microsoft.com/office/drawing/2014/main" id="{69503A5E-D8C3-7DA5-A228-921680A281E6}"/>
                </a:ext>
              </a:extLst>
            </p:cNvPr>
            <p:cNvSpPr/>
            <p:nvPr/>
          </p:nvSpPr>
          <p:spPr>
            <a:xfrm>
              <a:off x="6248526" y="2055748"/>
              <a:ext cx="228600" cy="304800"/>
            </a:xfrm>
            <a:custGeom>
              <a:avLst/>
              <a:gdLst/>
              <a:ahLst/>
              <a:cxnLst/>
              <a:rect l="l" t="t" r="r" b="b"/>
              <a:pathLst>
                <a:path w="228600" h="304800">
                  <a:moveTo>
                    <a:pt x="114300" y="0"/>
                  </a:moveTo>
                  <a:lnTo>
                    <a:pt x="228600" y="304800"/>
                  </a:lnTo>
                  <a:lnTo>
                    <a:pt x="0" y="304800"/>
                  </a:lnTo>
                  <a:lnTo>
                    <a:pt x="114300" y="0"/>
                  </a:lnTo>
                  <a:close/>
                </a:path>
              </a:pathLst>
            </a:custGeom>
            <a:ln w="952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19" name="object 16">
              <a:extLst>
                <a:ext uri="{FF2B5EF4-FFF2-40B4-BE49-F238E27FC236}">
                  <a16:creationId xmlns:a16="http://schemas.microsoft.com/office/drawing/2014/main" id="{D175B525-9124-9FB6-6D09-08220FF8CD8A}"/>
                </a:ext>
              </a:extLst>
            </p:cNvPr>
            <p:cNvSpPr/>
            <p:nvPr/>
          </p:nvSpPr>
          <p:spPr>
            <a:xfrm>
              <a:off x="5486526" y="2055748"/>
              <a:ext cx="228600" cy="304800"/>
            </a:xfrm>
            <a:custGeom>
              <a:avLst/>
              <a:gdLst/>
              <a:ahLst/>
              <a:cxnLst/>
              <a:rect l="l" t="t" r="r" b="b"/>
              <a:pathLst>
                <a:path w="228600" h="304800">
                  <a:moveTo>
                    <a:pt x="228600" y="304800"/>
                  </a:moveTo>
                  <a:lnTo>
                    <a:pt x="114300" y="0"/>
                  </a:lnTo>
                  <a:lnTo>
                    <a:pt x="0" y="304800"/>
                  </a:lnTo>
                  <a:lnTo>
                    <a:pt x="228600" y="304800"/>
                  </a:lnTo>
                  <a:close/>
                </a:path>
              </a:pathLst>
            </a:custGeom>
            <a:solidFill>
              <a:srgbClr val="BBE0E3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0" name="object 17">
              <a:extLst>
                <a:ext uri="{FF2B5EF4-FFF2-40B4-BE49-F238E27FC236}">
                  <a16:creationId xmlns:a16="http://schemas.microsoft.com/office/drawing/2014/main" id="{668123D1-0A08-9902-FC3F-B94EFD7348E4}"/>
                </a:ext>
              </a:extLst>
            </p:cNvPr>
            <p:cNvSpPr/>
            <p:nvPr/>
          </p:nvSpPr>
          <p:spPr>
            <a:xfrm>
              <a:off x="5486526" y="2055748"/>
              <a:ext cx="228600" cy="304800"/>
            </a:xfrm>
            <a:custGeom>
              <a:avLst/>
              <a:gdLst/>
              <a:ahLst/>
              <a:cxnLst/>
              <a:rect l="l" t="t" r="r" b="b"/>
              <a:pathLst>
                <a:path w="228600" h="304800">
                  <a:moveTo>
                    <a:pt x="114300" y="0"/>
                  </a:moveTo>
                  <a:lnTo>
                    <a:pt x="228600" y="304800"/>
                  </a:lnTo>
                  <a:lnTo>
                    <a:pt x="0" y="304800"/>
                  </a:lnTo>
                  <a:lnTo>
                    <a:pt x="114300" y="0"/>
                  </a:lnTo>
                  <a:close/>
                </a:path>
              </a:pathLst>
            </a:custGeom>
            <a:ln w="952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1" name="object 18">
              <a:extLst>
                <a:ext uri="{FF2B5EF4-FFF2-40B4-BE49-F238E27FC236}">
                  <a16:creationId xmlns:a16="http://schemas.microsoft.com/office/drawing/2014/main" id="{C3B69C51-DA52-CEA1-41EE-1013AFB60895}"/>
                </a:ext>
              </a:extLst>
            </p:cNvPr>
            <p:cNvSpPr/>
            <p:nvPr/>
          </p:nvSpPr>
          <p:spPr>
            <a:xfrm>
              <a:off x="6019926" y="1903348"/>
              <a:ext cx="228600" cy="381000"/>
            </a:xfrm>
            <a:custGeom>
              <a:avLst/>
              <a:gdLst/>
              <a:ahLst/>
              <a:cxnLst/>
              <a:rect l="l" t="t" r="r" b="b"/>
              <a:pathLst>
                <a:path w="228600" h="381000">
                  <a:moveTo>
                    <a:pt x="228600" y="0"/>
                  </a:moveTo>
                  <a:lnTo>
                    <a:pt x="0" y="0"/>
                  </a:lnTo>
                  <a:lnTo>
                    <a:pt x="114300" y="3810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BBE0E3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2" name="object 19">
              <a:extLst>
                <a:ext uri="{FF2B5EF4-FFF2-40B4-BE49-F238E27FC236}">
                  <a16:creationId xmlns:a16="http://schemas.microsoft.com/office/drawing/2014/main" id="{47B679F8-36FE-13A2-6E96-A4FB3273D80C}"/>
                </a:ext>
              </a:extLst>
            </p:cNvPr>
            <p:cNvSpPr/>
            <p:nvPr/>
          </p:nvSpPr>
          <p:spPr>
            <a:xfrm>
              <a:off x="6019926" y="1903348"/>
              <a:ext cx="228600" cy="381000"/>
            </a:xfrm>
            <a:custGeom>
              <a:avLst/>
              <a:gdLst/>
              <a:ahLst/>
              <a:cxnLst/>
              <a:rect l="l" t="t" r="r" b="b"/>
              <a:pathLst>
                <a:path w="228600" h="381000">
                  <a:moveTo>
                    <a:pt x="114300" y="381000"/>
                  </a:moveTo>
                  <a:lnTo>
                    <a:pt x="228600" y="0"/>
                  </a:lnTo>
                  <a:lnTo>
                    <a:pt x="0" y="0"/>
                  </a:lnTo>
                  <a:lnTo>
                    <a:pt x="114300" y="381000"/>
                  </a:lnTo>
                  <a:close/>
                </a:path>
              </a:pathLst>
            </a:custGeom>
            <a:ln w="952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3" name="object 20">
              <a:extLst>
                <a:ext uri="{FF2B5EF4-FFF2-40B4-BE49-F238E27FC236}">
                  <a16:creationId xmlns:a16="http://schemas.microsoft.com/office/drawing/2014/main" id="{DDB9447A-56AE-8927-FB61-CE34A43C4BDD}"/>
                </a:ext>
              </a:extLst>
            </p:cNvPr>
            <p:cNvSpPr/>
            <p:nvPr/>
          </p:nvSpPr>
          <p:spPr>
            <a:xfrm>
              <a:off x="5715126" y="1903348"/>
              <a:ext cx="228600" cy="381000"/>
            </a:xfrm>
            <a:custGeom>
              <a:avLst/>
              <a:gdLst/>
              <a:ahLst/>
              <a:cxnLst/>
              <a:rect l="l" t="t" r="r" b="b"/>
              <a:pathLst>
                <a:path w="228600" h="381000">
                  <a:moveTo>
                    <a:pt x="228600" y="0"/>
                  </a:moveTo>
                  <a:lnTo>
                    <a:pt x="0" y="0"/>
                  </a:lnTo>
                  <a:lnTo>
                    <a:pt x="114300" y="3810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BBE0E3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4" name="object 21">
              <a:extLst>
                <a:ext uri="{FF2B5EF4-FFF2-40B4-BE49-F238E27FC236}">
                  <a16:creationId xmlns:a16="http://schemas.microsoft.com/office/drawing/2014/main" id="{29F3B93E-F883-7818-AFBF-2FE10CECE90F}"/>
                </a:ext>
              </a:extLst>
            </p:cNvPr>
            <p:cNvSpPr/>
            <p:nvPr/>
          </p:nvSpPr>
          <p:spPr>
            <a:xfrm>
              <a:off x="5715126" y="1903348"/>
              <a:ext cx="228600" cy="381000"/>
            </a:xfrm>
            <a:custGeom>
              <a:avLst/>
              <a:gdLst/>
              <a:ahLst/>
              <a:cxnLst/>
              <a:rect l="l" t="t" r="r" b="b"/>
              <a:pathLst>
                <a:path w="228600" h="381000">
                  <a:moveTo>
                    <a:pt x="114300" y="381000"/>
                  </a:moveTo>
                  <a:lnTo>
                    <a:pt x="228600" y="0"/>
                  </a:lnTo>
                  <a:lnTo>
                    <a:pt x="0" y="0"/>
                  </a:lnTo>
                  <a:lnTo>
                    <a:pt x="114300" y="381000"/>
                  </a:lnTo>
                  <a:close/>
                </a:path>
              </a:pathLst>
            </a:custGeom>
            <a:ln w="952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5" name="object 22">
              <a:extLst>
                <a:ext uri="{FF2B5EF4-FFF2-40B4-BE49-F238E27FC236}">
                  <a16:creationId xmlns:a16="http://schemas.microsoft.com/office/drawing/2014/main" id="{1AA3D6A1-60AB-7651-FC58-9A0464E7EEE9}"/>
                </a:ext>
              </a:extLst>
            </p:cNvPr>
            <p:cNvSpPr/>
            <p:nvPr/>
          </p:nvSpPr>
          <p:spPr>
            <a:xfrm>
              <a:off x="6172326" y="2055748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228600" y="15240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6" name="object 23">
              <a:extLst>
                <a:ext uri="{FF2B5EF4-FFF2-40B4-BE49-F238E27FC236}">
                  <a16:creationId xmlns:a16="http://schemas.microsoft.com/office/drawing/2014/main" id="{113132BA-A139-AE43-A7D3-542361D6BBAA}"/>
                </a:ext>
              </a:extLst>
            </p:cNvPr>
            <p:cNvSpPr/>
            <p:nvPr/>
          </p:nvSpPr>
          <p:spPr>
            <a:xfrm>
              <a:off x="5562726" y="2055748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0" y="152400"/>
                  </a:moveTo>
                  <a:lnTo>
                    <a:pt x="228600" y="0"/>
                  </a:lnTo>
                </a:path>
              </a:pathLst>
            </a:custGeom>
            <a:ln w="952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7" name="object 24">
              <a:extLst>
                <a:ext uri="{FF2B5EF4-FFF2-40B4-BE49-F238E27FC236}">
                  <a16:creationId xmlns:a16="http://schemas.microsoft.com/office/drawing/2014/main" id="{19F5323C-8658-6DD9-A05A-EEDD4ED44E6B}"/>
                </a:ext>
              </a:extLst>
            </p:cNvPr>
            <p:cNvSpPr/>
            <p:nvPr/>
          </p:nvSpPr>
          <p:spPr>
            <a:xfrm>
              <a:off x="5791326" y="2055748"/>
              <a:ext cx="381000" cy="1905"/>
            </a:xfrm>
            <a:custGeom>
              <a:avLst/>
              <a:gdLst/>
              <a:ahLst/>
              <a:cxnLst/>
              <a:rect l="l" t="t" r="r" b="b"/>
              <a:pathLst>
                <a:path w="381000" h="1905">
                  <a:moveTo>
                    <a:pt x="381000" y="0"/>
                  </a:moveTo>
                  <a:lnTo>
                    <a:pt x="0" y="1524"/>
                  </a:lnTo>
                </a:path>
              </a:pathLst>
            </a:custGeom>
            <a:ln w="952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8" name="object 25">
              <a:extLst>
                <a:ext uri="{FF2B5EF4-FFF2-40B4-BE49-F238E27FC236}">
                  <a16:creationId xmlns:a16="http://schemas.microsoft.com/office/drawing/2014/main" id="{87A43029-06D1-706D-E7D3-8AFCD9D38949}"/>
                </a:ext>
              </a:extLst>
            </p:cNvPr>
            <p:cNvSpPr/>
            <p:nvPr/>
          </p:nvSpPr>
          <p:spPr>
            <a:xfrm>
              <a:off x="4495939" y="2055748"/>
              <a:ext cx="914400" cy="304800"/>
            </a:xfrm>
            <a:custGeom>
              <a:avLst/>
              <a:gdLst/>
              <a:ahLst/>
              <a:cxnLst/>
              <a:rect l="l" t="t" r="r" b="b"/>
              <a:pathLst>
                <a:path w="914400" h="304800">
                  <a:moveTo>
                    <a:pt x="914400" y="253746"/>
                  </a:moveTo>
                  <a:lnTo>
                    <a:pt x="914400" y="51053"/>
                  </a:lnTo>
                  <a:lnTo>
                    <a:pt x="910387" y="31182"/>
                  </a:lnTo>
                  <a:lnTo>
                    <a:pt x="899445" y="14954"/>
                  </a:lnTo>
                  <a:lnTo>
                    <a:pt x="883217" y="4012"/>
                  </a:lnTo>
                  <a:lnTo>
                    <a:pt x="863346" y="0"/>
                  </a:lnTo>
                  <a:lnTo>
                    <a:pt x="51054" y="0"/>
                  </a:lnTo>
                  <a:lnTo>
                    <a:pt x="31182" y="4012"/>
                  </a:lnTo>
                  <a:lnTo>
                    <a:pt x="14954" y="14954"/>
                  </a:lnTo>
                  <a:lnTo>
                    <a:pt x="4012" y="31182"/>
                  </a:lnTo>
                  <a:lnTo>
                    <a:pt x="0" y="51054"/>
                  </a:lnTo>
                  <a:lnTo>
                    <a:pt x="0" y="253746"/>
                  </a:lnTo>
                  <a:lnTo>
                    <a:pt x="4012" y="273617"/>
                  </a:lnTo>
                  <a:lnTo>
                    <a:pt x="14954" y="289845"/>
                  </a:lnTo>
                  <a:lnTo>
                    <a:pt x="31182" y="300787"/>
                  </a:lnTo>
                  <a:lnTo>
                    <a:pt x="51054" y="304800"/>
                  </a:lnTo>
                  <a:lnTo>
                    <a:pt x="863346" y="304800"/>
                  </a:lnTo>
                  <a:lnTo>
                    <a:pt x="883217" y="300787"/>
                  </a:lnTo>
                  <a:lnTo>
                    <a:pt x="899445" y="289845"/>
                  </a:lnTo>
                  <a:lnTo>
                    <a:pt x="910387" y="273617"/>
                  </a:lnTo>
                  <a:lnTo>
                    <a:pt x="914400" y="253746"/>
                  </a:lnTo>
                  <a:close/>
                </a:path>
              </a:pathLst>
            </a:custGeom>
            <a:solidFill>
              <a:srgbClr val="FFFF01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29" name="object 26">
              <a:extLst>
                <a:ext uri="{FF2B5EF4-FFF2-40B4-BE49-F238E27FC236}">
                  <a16:creationId xmlns:a16="http://schemas.microsoft.com/office/drawing/2014/main" id="{CDE38344-8481-8BD7-4A14-100C8DB97607}"/>
                </a:ext>
              </a:extLst>
            </p:cNvPr>
            <p:cNvSpPr/>
            <p:nvPr/>
          </p:nvSpPr>
          <p:spPr>
            <a:xfrm>
              <a:off x="4495939" y="2055748"/>
              <a:ext cx="914400" cy="304800"/>
            </a:xfrm>
            <a:custGeom>
              <a:avLst/>
              <a:gdLst/>
              <a:ahLst/>
              <a:cxnLst/>
              <a:rect l="l" t="t" r="r" b="b"/>
              <a:pathLst>
                <a:path w="914400" h="304800">
                  <a:moveTo>
                    <a:pt x="863346" y="0"/>
                  </a:moveTo>
                  <a:lnTo>
                    <a:pt x="883217" y="4012"/>
                  </a:lnTo>
                  <a:lnTo>
                    <a:pt x="899445" y="14954"/>
                  </a:lnTo>
                  <a:lnTo>
                    <a:pt x="910387" y="31182"/>
                  </a:lnTo>
                  <a:lnTo>
                    <a:pt x="914400" y="51053"/>
                  </a:lnTo>
                  <a:lnTo>
                    <a:pt x="914400" y="253746"/>
                  </a:lnTo>
                  <a:lnTo>
                    <a:pt x="899445" y="289845"/>
                  </a:lnTo>
                  <a:lnTo>
                    <a:pt x="863346" y="304800"/>
                  </a:lnTo>
                  <a:lnTo>
                    <a:pt x="51054" y="304800"/>
                  </a:lnTo>
                  <a:lnTo>
                    <a:pt x="31182" y="300787"/>
                  </a:lnTo>
                  <a:lnTo>
                    <a:pt x="14954" y="289845"/>
                  </a:lnTo>
                  <a:lnTo>
                    <a:pt x="4012" y="273617"/>
                  </a:lnTo>
                  <a:lnTo>
                    <a:pt x="0" y="253746"/>
                  </a:lnTo>
                  <a:lnTo>
                    <a:pt x="0" y="51054"/>
                  </a:lnTo>
                  <a:lnTo>
                    <a:pt x="14954" y="14954"/>
                  </a:lnTo>
                  <a:lnTo>
                    <a:pt x="51054" y="0"/>
                  </a:lnTo>
                  <a:lnTo>
                    <a:pt x="863346" y="0"/>
                  </a:lnTo>
                  <a:close/>
                </a:path>
              </a:pathLst>
            </a:custGeom>
            <a:ln w="952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30" name="object 27">
              <a:extLst>
                <a:ext uri="{FF2B5EF4-FFF2-40B4-BE49-F238E27FC236}">
                  <a16:creationId xmlns:a16="http://schemas.microsoft.com/office/drawing/2014/main" id="{7AD68797-C06D-BED6-78E9-F172BB091CFF}"/>
                </a:ext>
              </a:extLst>
            </p:cNvPr>
            <p:cNvSpPr/>
            <p:nvPr/>
          </p:nvSpPr>
          <p:spPr>
            <a:xfrm>
              <a:off x="3581539" y="2055748"/>
              <a:ext cx="914400" cy="304800"/>
            </a:xfrm>
            <a:custGeom>
              <a:avLst/>
              <a:gdLst/>
              <a:ahLst/>
              <a:cxnLst/>
              <a:rect l="l" t="t" r="r" b="b"/>
              <a:pathLst>
                <a:path w="914400" h="304800">
                  <a:moveTo>
                    <a:pt x="914400" y="253746"/>
                  </a:moveTo>
                  <a:lnTo>
                    <a:pt x="914400" y="51053"/>
                  </a:lnTo>
                  <a:lnTo>
                    <a:pt x="910387" y="31182"/>
                  </a:lnTo>
                  <a:lnTo>
                    <a:pt x="899445" y="14954"/>
                  </a:lnTo>
                  <a:lnTo>
                    <a:pt x="883217" y="4012"/>
                  </a:lnTo>
                  <a:lnTo>
                    <a:pt x="863346" y="0"/>
                  </a:lnTo>
                  <a:lnTo>
                    <a:pt x="51054" y="0"/>
                  </a:lnTo>
                  <a:lnTo>
                    <a:pt x="31182" y="4012"/>
                  </a:lnTo>
                  <a:lnTo>
                    <a:pt x="14954" y="14954"/>
                  </a:lnTo>
                  <a:lnTo>
                    <a:pt x="4012" y="31182"/>
                  </a:lnTo>
                  <a:lnTo>
                    <a:pt x="0" y="51054"/>
                  </a:lnTo>
                  <a:lnTo>
                    <a:pt x="0" y="253746"/>
                  </a:lnTo>
                  <a:lnTo>
                    <a:pt x="4012" y="273617"/>
                  </a:lnTo>
                  <a:lnTo>
                    <a:pt x="14954" y="289845"/>
                  </a:lnTo>
                  <a:lnTo>
                    <a:pt x="31182" y="300787"/>
                  </a:lnTo>
                  <a:lnTo>
                    <a:pt x="51054" y="304800"/>
                  </a:lnTo>
                  <a:lnTo>
                    <a:pt x="863346" y="304800"/>
                  </a:lnTo>
                  <a:lnTo>
                    <a:pt x="883217" y="300787"/>
                  </a:lnTo>
                  <a:lnTo>
                    <a:pt x="899445" y="289845"/>
                  </a:lnTo>
                  <a:lnTo>
                    <a:pt x="910387" y="273617"/>
                  </a:lnTo>
                  <a:lnTo>
                    <a:pt x="914400" y="253746"/>
                  </a:lnTo>
                  <a:close/>
                </a:path>
              </a:pathLst>
            </a:custGeom>
            <a:solidFill>
              <a:srgbClr val="FFFF01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31" name="object 28">
              <a:extLst>
                <a:ext uri="{FF2B5EF4-FFF2-40B4-BE49-F238E27FC236}">
                  <a16:creationId xmlns:a16="http://schemas.microsoft.com/office/drawing/2014/main" id="{30DA62B6-A52B-F481-9E5A-D69D29D49FAC}"/>
                </a:ext>
              </a:extLst>
            </p:cNvPr>
            <p:cNvSpPr/>
            <p:nvPr/>
          </p:nvSpPr>
          <p:spPr>
            <a:xfrm>
              <a:off x="3581539" y="2055748"/>
              <a:ext cx="914400" cy="304800"/>
            </a:xfrm>
            <a:custGeom>
              <a:avLst/>
              <a:gdLst/>
              <a:ahLst/>
              <a:cxnLst/>
              <a:rect l="l" t="t" r="r" b="b"/>
              <a:pathLst>
                <a:path w="914400" h="304800">
                  <a:moveTo>
                    <a:pt x="863346" y="0"/>
                  </a:moveTo>
                  <a:lnTo>
                    <a:pt x="883217" y="4012"/>
                  </a:lnTo>
                  <a:lnTo>
                    <a:pt x="899445" y="14954"/>
                  </a:lnTo>
                  <a:lnTo>
                    <a:pt x="910387" y="31182"/>
                  </a:lnTo>
                  <a:lnTo>
                    <a:pt x="914400" y="51053"/>
                  </a:lnTo>
                  <a:lnTo>
                    <a:pt x="914400" y="253746"/>
                  </a:lnTo>
                  <a:lnTo>
                    <a:pt x="899445" y="289845"/>
                  </a:lnTo>
                  <a:lnTo>
                    <a:pt x="863346" y="304800"/>
                  </a:lnTo>
                  <a:lnTo>
                    <a:pt x="51054" y="304800"/>
                  </a:lnTo>
                  <a:lnTo>
                    <a:pt x="31182" y="300787"/>
                  </a:lnTo>
                  <a:lnTo>
                    <a:pt x="14954" y="289845"/>
                  </a:lnTo>
                  <a:lnTo>
                    <a:pt x="4012" y="273617"/>
                  </a:lnTo>
                  <a:lnTo>
                    <a:pt x="0" y="253746"/>
                  </a:lnTo>
                  <a:lnTo>
                    <a:pt x="0" y="51054"/>
                  </a:lnTo>
                  <a:lnTo>
                    <a:pt x="14954" y="14954"/>
                  </a:lnTo>
                  <a:lnTo>
                    <a:pt x="51054" y="0"/>
                  </a:lnTo>
                  <a:lnTo>
                    <a:pt x="863346" y="0"/>
                  </a:lnTo>
                  <a:close/>
                </a:path>
              </a:pathLst>
            </a:custGeom>
            <a:ln w="952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32" name="object 29">
              <a:extLst>
                <a:ext uri="{FF2B5EF4-FFF2-40B4-BE49-F238E27FC236}">
                  <a16:creationId xmlns:a16="http://schemas.microsoft.com/office/drawing/2014/main" id="{355E47C8-4375-E17B-99A4-D7AAF23FF2FD}"/>
                </a:ext>
              </a:extLst>
            </p:cNvPr>
            <p:cNvSpPr/>
            <p:nvPr/>
          </p:nvSpPr>
          <p:spPr>
            <a:xfrm>
              <a:off x="3276739" y="2055748"/>
              <a:ext cx="152400" cy="304800"/>
            </a:xfrm>
            <a:custGeom>
              <a:avLst/>
              <a:gdLst/>
              <a:ahLst/>
              <a:cxnLst/>
              <a:rect l="l" t="t" r="r" b="b"/>
              <a:pathLst>
                <a:path w="152400" h="304800">
                  <a:moveTo>
                    <a:pt x="152400" y="304800"/>
                  </a:moveTo>
                  <a:lnTo>
                    <a:pt x="76200" y="0"/>
                  </a:lnTo>
                  <a:lnTo>
                    <a:pt x="0" y="304800"/>
                  </a:lnTo>
                  <a:lnTo>
                    <a:pt x="152400" y="304800"/>
                  </a:lnTo>
                  <a:close/>
                </a:path>
              </a:pathLst>
            </a:custGeom>
            <a:solidFill>
              <a:srgbClr val="BBE0E3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33" name="object 30">
              <a:extLst>
                <a:ext uri="{FF2B5EF4-FFF2-40B4-BE49-F238E27FC236}">
                  <a16:creationId xmlns:a16="http://schemas.microsoft.com/office/drawing/2014/main" id="{A2E1E35A-C0F7-B1DB-2C6B-E45D2F9BDAE5}"/>
                </a:ext>
              </a:extLst>
            </p:cNvPr>
            <p:cNvSpPr/>
            <p:nvPr/>
          </p:nvSpPr>
          <p:spPr>
            <a:xfrm>
              <a:off x="3276739" y="2055748"/>
              <a:ext cx="152400" cy="304800"/>
            </a:xfrm>
            <a:custGeom>
              <a:avLst/>
              <a:gdLst/>
              <a:ahLst/>
              <a:cxnLst/>
              <a:rect l="l" t="t" r="r" b="b"/>
              <a:pathLst>
                <a:path w="152400" h="304800">
                  <a:moveTo>
                    <a:pt x="76200" y="0"/>
                  </a:moveTo>
                  <a:lnTo>
                    <a:pt x="152400" y="304800"/>
                  </a:lnTo>
                  <a:lnTo>
                    <a:pt x="0" y="304800"/>
                  </a:lnTo>
                  <a:lnTo>
                    <a:pt x="76200" y="0"/>
                  </a:lnTo>
                  <a:close/>
                </a:path>
              </a:pathLst>
            </a:custGeom>
            <a:ln w="952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34" name="object 31">
              <a:extLst>
                <a:ext uri="{FF2B5EF4-FFF2-40B4-BE49-F238E27FC236}">
                  <a16:creationId xmlns:a16="http://schemas.microsoft.com/office/drawing/2014/main" id="{0DDE915D-41A8-6A5D-BA71-D7B708AF69FE}"/>
                </a:ext>
              </a:extLst>
            </p:cNvPr>
            <p:cNvSpPr/>
            <p:nvPr/>
          </p:nvSpPr>
          <p:spPr>
            <a:xfrm>
              <a:off x="3048139" y="1979548"/>
              <a:ext cx="228600" cy="304800"/>
            </a:xfrm>
            <a:custGeom>
              <a:avLst/>
              <a:gdLst/>
              <a:ahLst/>
              <a:cxnLst/>
              <a:rect l="l" t="t" r="r" b="b"/>
              <a:pathLst>
                <a:path w="228600" h="304800">
                  <a:moveTo>
                    <a:pt x="228600" y="0"/>
                  </a:moveTo>
                  <a:lnTo>
                    <a:pt x="0" y="0"/>
                  </a:lnTo>
                  <a:lnTo>
                    <a:pt x="114300" y="304800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BBE0E3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35" name="object 32">
              <a:extLst>
                <a:ext uri="{FF2B5EF4-FFF2-40B4-BE49-F238E27FC236}">
                  <a16:creationId xmlns:a16="http://schemas.microsoft.com/office/drawing/2014/main" id="{CD8E2021-CFAE-DFD1-4C45-04A62804F577}"/>
                </a:ext>
              </a:extLst>
            </p:cNvPr>
            <p:cNvSpPr/>
            <p:nvPr/>
          </p:nvSpPr>
          <p:spPr>
            <a:xfrm>
              <a:off x="3048139" y="1979548"/>
              <a:ext cx="228600" cy="304800"/>
            </a:xfrm>
            <a:custGeom>
              <a:avLst/>
              <a:gdLst/>
              <a:ahLst/>
              <a:cxnLst/>
              <a:rect l="l" t="t" r="r" b="b"/>
              <a:pathLst>
                <a:path w="228600" h="304800">
                  <a:moveTo>
                    <a:pt x="114300" y="304800"/>
                  </a:moveTo>
                  <a:lnTo>
                    <a:pt x="228600" y="0"/>
                  </a:lnTo>
                  <a:lnTo>
                    <a:pt x="0" y="0"/>
                  </a:lnTo>
                  <a:lnTo>
                    <a:pt x="114300" y="304800"/>
                  </a:lnTo>
                  <a:close/>
                </a:path>
              </a:pathLst>
            </a:custGeom>
            <a:ln w="952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36" name="object 33">
              <a:extLst>
                <a:ext uri="{FF2B5EF4-FFF2-40B4-BE49-F238E27FC236}">
                  <a16:creationId xmlns:a16="http://schemas.microsoft.com/office/drawing/2014/main" id="{68D20609-DF64-13C6-0DF1-E258A0440B47}"/>
                </a:ext>
              </a:extLst>
            </p:cNvPr>
            <p:cNvSpPr/>
            <p:nvPr/>
          </p:nvSpPr>
          <p:spPr>
            <a:xfrm>
              <a:off x="2590939" y="2131948"/>
              <a:ext cx="228600" cy="304800"/>
            </a:xfrm>
            <a:custGeom>
              <a:avLst/>
              <a:gdLst/>
              <a:ahLst/>
              <a:cxnLst/>
              <a:rect l="l" t="t" r="r" b="b"/>
              <a:pathLst>
                <a:path w="228600" h="304800">
                  <a:moveTo>
                    <a:pt x="228600" y="304800"/>
                  </a:moveTo>
                  <a:lnTo>
                    <a:pt x="114300" y="0"/>
                  </a:lnTo>
                  <a:lnTo>
                    <a:pt x="0" y="304800"/>
                  </a:lnTo>
                  <a:lnTo>
                    <a:pt x="228600" y="304800"/>
                  </a:lnTo>
                  <a:close/>
                </a:path>
              </a:pathLst>
            </a:custGeom>
            <a:solidFill>
              <a:srgbClr val="BBE0E3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37" name="object 34">
              <a:extLst>
                <a:ext uri="{FF2B5EF4-FFF2-40B4-BE49-F238E27FC236}">
                  <a16:creationId xmlns:a16="http://schemas.microsoft.com/office/drawing/2014/main" id="{C1763268-D0B5-4AC9-3B9D-83C84E92B7B0}"/>
                </a:ext>
              </a:extLst>
            </p:cNvPr>
            <p:cNvSpPr/>
            <p:nvPr/>
          </p:nvSpPr>
          <p:spPr>
            <a:xfrm>
              <a:off x="2590939" y="2131948"/>
              <a:ext cx="228600" cy="304800"/>
            </a:xfrm>
            <a:custGeom>
              <a:avLst/>
              <a:gdLst/>
              <a:ahLst/>
              <a:cxnLst/>
              <a:rect l="l" t="t" r="r" b="b"/>
              <a:pathLst>
                <a:path w="228600" h="304800">
                  <a:moveTo>
                    <a:pt x="114300" y="0"/>
                  </a:moveTo>
                  <a:lnTo>
                    <a:pt x="228600" y="304800"/>
                  </a:lnTo>
                  <a:lnTo>
                    <a:pt x="0" y="304800"/>
                  </a:lnTo>
                  <a:lnTo>
                    <a:pt x="114300" y="0"/>
                  </a:lnTo>
                  <a:close/>
                </a:path>
              </a:pathLst>
            </a:custGeom>
            <a:ln w="952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38" name="object 35">
              <a:extLst>
                <a:ext uri="{FF2B5EF4-FFF2-40B4-BE49-F238E27FC236}">
                  <a16:creationId xmlns:a16="http://schemas.microsoft.com/office/drawing/2014/main" id="{A7CA6956-B78E-9E3E-F635-978CBD4B7254}"/>
                </a:ext>
              </a:extLst>
            </p:cNvPr>
            <p:cNvSpPr/>
            <p:nvPr/>
          </p:nvSpPr>
          <p:spPr>
            <a:xfrm>
              <a:off x="2438526" y="2055748"/>
              <a:ext cx="152400" cy="304800"/>
            </a:xfrm>
            <a:custGeom>
              <a:avLst/>
              <a:gdLst/>
              <a:ahLst/>
              <a:cxnLst/>
              <a:rect l="l" t="t" r="r" b="b"/>
              <a:pathLst>
                <a:path w="152400" h="304800">
                  <a:moveTo>
                    <a:pt x="152399" y="0"/>
                  </a:moveTo>
                  <a:lnTo>
                    <a:pt x="0" y="0"/>
                  </a:lnTo>
                  <a:lnTo>
                    <a:pt x="76200" y="304800"/>
                  </a:lnTo>
                  <a:lnTo>
                    <a:pt x="152399" y="0"/>
                  </a:lnTo>
                  <a:close/>
                </a:path>
              </a:pathLst>
            </a:custGeom>
            <a:solidFill>
              <a:srgbClr val="BBE0E3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39" name="object 36">
              <a:extLst>
                <a:ext uri="{FF2B5EF4-FFF2-40B4-BE49-F238E27FC236}">
                  <a16:creationId xmlns:a16="http://schemas.microsoft.com/office/drawing/2014/main" id="{2C9913FC-0439-448D-102A-E6229856DF43}"/>
                </a:ext>
              </a:extLst>
            </p:cNvPr>
            <p:cNvSpPr/>
            <p:nvPr/>
          </p:nvSpPr>
          <p:spPr>
            <a:xfrm>
              <a:off x="2438526" y="2055748"/>
              <a:ext cx="152400" cy="304800"/>
            </a:xfrm>
            <a:custGeom>
              <a:avLst/>
              <a:gdLst/>
              <a:ahLst/>
              <a:cxnLst/>
              <a:rect l="l" t="t" r="r" b="b"/>
              <a:pathLst>
                <a:path w="152400" h="304800">
                  <a:moveTo>
                    <a:pt x="76200" y="304800"/>
                  </a:moveTo>
                  <a:lnTo>
                    <a:pt x="152399" y="0"/>
                  </a:lnTo>
                  <a:lnTo>
                    <a:pt x="0" y="0"/>
                  </a:lnTo>
                  <a:lnTo>
                    <a:pt x="76200" y="304800"/>
                  </a:lnTo>
                  <a:close/>
                </a:path>
              </a:pathLst>
            </a:custGeom>
            <a:ln w="952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40" name="object 37">
              <a:extLst>
                <a:ext uri="{FF2B5EF4-FFF2-40B4-BE49-F238E27FC236}">
                  <a16:creationId xmlns:a16="http://schemas.microsoft.com/office/drawing/2014/main" id="{617163EF-B8C6-D76B-C5F4-DAABBFDC9583}"/>
                </a:ext>
              </a:extLst>
            </p:cNvPr>
            <p:cNvSpPr/>
            <p:nvPr/>
          </p:nvSpPr>
          <p:spPr>
            <a:xfrm>
              <a:off x="3124339" y="2055748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228600" y="15240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41" name="object 38">
              <a:extLst>
                <a:ext uri="{FF2B5EF4-FFF2-40B4-BE49-F238E27FC236}">
                  <a16:creationId xmlns:a16="http://schemas.microsoft.com/office/drawing/2014/main" id="{4F3C049C-E81E-5BA5-4ECB-F5116F7DDFF7}"/>
                </a:ext>
              </a:extLst>
            </p:cNvPr>
            <p:cNvSpPr/>
            <p:nvPr/>
          </p:nvSpPr>
          <p:spPr>
            <a:xfrm>
              <a:off x="2743339" y="2055748"/>
              <a:ext cx="381000" cy="304800"/>
            </a:xfrm>
            <a:custGeom>
              <a:avLst/>
              <a:gdLst/>
              <a:ahLst/>
              <a:cxnLst/>
              <a:rect l="l" t="t" r="r" b="b"/>
              <a:pathLst>
                <a:path w="381000" h="304800">
                  <a:moveTo>
                    <a:pt x="381000" y="0"/>
                  </a:moveTo>
                  <a:lnTo>
                    <a:pt x="0" y="304800"/>
                  </a:lnTo>
                </a:path>
              </a:pathLst>
            </a:custGeom>
            <a:ln w="952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42" name="object 39">
              <a:extLst>
                <a:ext uri="{FF2B5EF4-FFF2-40B4-BE49-F238E27FC236}">
                  <a16:creationId xmlns:a16="http://schemas.microsoft.com/office/drawing/2014/main" id="{4F84ED48-7822-7517-DD09-796F37BE1C05}"/>
                </a:ext>
              </a:extLst>
            </p:cNvPr>
            <p:cNvSpPr/>
            <p:nvPr/>
          </p:nvSpPr>
          <p:spPr>
            <a:xfrm>
              <a:off x="2514739" y="2208148"/>
              <a:ext cx="228600" cy="152400"/>
            </a:xfrm>
            <a:custGeom>
              <a:avLst/>
              <a:gdLst/>
              <a:ahLst/>
              <a:cxnLst/>
              <a:rect l="l" t="t" r="r" b="b"/>
              <a:pathLst>
                <a:path w="228600" h="152400">
                  <a:moveTo>
                    <a:pt x="228600" y="152400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43" name="object 40">
              <a:extLst>
                <a:ext uri="{FF2B5EF4-FFF2-40B4-BE49-F238E27FC236}">
                  <a16:creationId xmlns:a16="http://schemas.microsoft.com/office/drawing/2014/main" id="{87377574-0762-C748-1715-F45D1534D698}"/>
                </a:ext>
              </a:extLst>
            </p:cNvPr>
            <p:cNvSpPr/>
            <p:nvPr/>
          </p:nvSpPr>
          <p:spPr>
            <a:xfrm>
              <a:off x="1371739" y="2055748"/>
              <a:ext cx="914400" cy="304800"/>
            </a:xfrm>
            <a:custGeom>
              <a:avLst/>
              <a:gdLst/>
              <a:ahLst/>
              <a:cxnLst/>
              <a:rect l="l" t="t" r="r" b="b"/>
              <a:pathLst>
                <a:path w="914400" h="304800">
                  <a:moveTo>
                    <a:pt x="914400" y="253746"/>
                  </a:moveTo>
                  <a:lnTo>
                    <a:pt x="914400" y="51053"/>
                  </a:lnTo>
                  <a:lnTo>
                    <a:pt x="910387" y="31182"/>
                  </a:lnTo>
                  <a:lnTo>
                    <a:pt x="899445" y="14954"/>
                  </a:lnTo>
                  <a:lnTo>
                    <a:pt x="883217" y="4012"/>
                  </a:lnTo>
                  <a:lnTo>
                    <a:pt x="863346" y="0"/>
                  </a:lnTo>
                  <a:lnTo>
                    <a:pt x="51054" y="0"/>
                  </a:lnTo>
                  <a:lnTo>
                    <a:pt x="31182" y="4012"/>
                  </a:lnTo>
                  <a:lnTo>
                    <a:pt x="14954" y="14954"/>
                  </a:lnTo>
                  <a:lnTo>
                    <a:pt x="4012" y="31182"/>
                  </a:lnTo>
                  <a:lnTo>
                    <a:pt x="0" y="51054"/>
                  </a:lnTo>
                  <a:lnTo>
                    <a:pt x="0" y="253746"/>
                  </a:lnTo>
                  <a:lnTo>
                    <a:pt x="4012" y="273617"/>
                  </a:lnTo>
                  <a:lnTo>
                    <a:pt x="14954" y="289845"/>
                  </a:lnTo>
                  <a:lnTo>
                    <a:pt x="31182" y="300787"/>
                  </a:lnTo>
                  <a:lnTo>
                    <a:pt x="51054" y="304800"/>
                  </a:lnTo>
                  <a:lnTo>
                    <a:pt x="863346" y="304800"/>
                  </a:lnTo>
                  <a:lnTo>
                    <a:pt x="883217" y="300787"/>
                  </a:lnTo>
                  <a:lnTo>
                    <a:pt x="899445" y="289845"/>
                  </a:lnTo>
                  <a:lnTo>
                    <a:pt x="910387" y="273617"/>
                  </a:lnTo>
                  <a:lnTo>
                    <a:pt x="914400" y="253746"/>
                  </a:lnTo>
                  <a:close/>
                </a:path>
              </a:pathLst>
            </a:custGeom>
            <a:solidFill>
              <a:srgbClr val="FFFF01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44" name="object 41">
              <a:extLst>
                <a:ext uri="{FF2B5EF4-FFF2-40B4-BE49-F238E27FC236}">
                  <a16:creationId xmlns:a16="http://schemas.microsoft.com/office/drawing/2014/main" id="{5ED2AFFB-C35B-A37F-E0A8-F47C037A9669}"/>
                </a:ext>
              </a:extLst>
            </p:cNvPr>
            <p:cNvSpPr/>
            <p:nvPr/>
          </p:nvSpPr>
          <p:spPr>
            <a:xfrm>
              <a:off x="1371739" y="2055748"/>
              <a:ext cx="914400" cy="304800"/>
            </a:xfrm>
            <a:custGeom>
              <a:avLst/>
              <a:gdLst/>
              <a:ahLst/>
              <a:cxnLst/>
              <a:rect l="l" t="t" r="r" b="b"/>
              <a:pathLst>
                <a:path w="914400" h="304800">
                  <a:moveTo>
                    <a:pt x="863346" y="0"/>
                  </a:moveTo>
                  <a:lnTo>
                    <a:pt x="883217" y="4012"/>
                  </a:lnTo>
                  <a:lnTo>
                    <a:pt x="899445" y="14954"/>
                  </a:lnTo>
                  <a:lnTo>
                    <a:pt x="910387" y="31182"/>
                  </a:lnTo>
                  <a:lnTo>
                    <a:pt x="914400" y="51053"/>
                  </a:lnTo>
                  <a:lnTo>
                    <a:pt x="914400" y="253746"/>
                  </a:lnTo>
                  <a:lnTo>
                    <a:pt x="899445" y="289845"/>
                  </a:lnTo>
                  <a:lnTo>
                    <a:pt x="863346" y="304800"/>
                  </a:lnTo>
                  <a:lnTo>
                    <a:pt x="51054" y="304800"/>
                  </a:lnTo>
                  <a:lnTo>
                    <a:pt x="31182" y="300787"/>
                  </a:lnTo>
                  <a:lnTo>
                    <a:pt x="14954" y="289845"/>
                  </a:lnTo>
                  <a:lnTo>
                    <a:pt x="4012" y="273617"/>
                  </a:lnTo>
                  <a:lnTo>
                    <a:pt x="0" y="253746"/>
                  </a:lnTo>
                  <a:lnTo>
                    <a:pt x="0" y="51054"/>
                  </a:lnTo>
                  <a:lnTo>
                    <a:pt x="14954" y="14954"/>
                  </a:lnTo>
                  <a:lnTo>
                    <a:pt x="51054" y="0"/>
                  </a:lnTo>
                  <a:lnTo>
                    <a:pt x="863346" y="0"/>
                  </a:lnTo>
                  <a:close/>
                </a:path>
              </a:pathLst>
            </a:custGeom>
            <a:ln w="952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45" name="object 42">
              <a:extLst>
                <a:ext uri="{FF2B5EF4-FFF2-40B4-BE49-F238E27FC236}">
                  <a16:creationId xmlns:a16="http://schemas.microsoft.com/office/drawing/2014/main" id="{69F21C5D-59D0-BB30-CEB8-DBBF7F2A3DCE}"/>
                </a:ext>
              </a:extLst>
            </p:cNvPr>
            <p:cNvSpPr/>
            <p:nvPr/>
          </p:nvSpPr>
          <p:spPr>
            <a:xfrm>
              <a:off x="457339" y="2055748"/>
              <a:ext cx="914400" cy="304800"/>
            </a:xfrm>
            <a:custGeom>
              <a:avLst/>
              <a:gdLst/>
              <a:ahLst/>
              <a:cxnLst/>
              <a:rect l="l" t="t" r="r" b="b"/>
              <a:pathLst>
                <a:path w="914400" h="304800">
                  <a:moveTo>
                    <a:pt x="914400" y="253746"/>
                  </a:moveTo>
                  <a:lnTo>
                    <a:pt x="914400" y="51053"/>
                  </a:lnTo>
                  <a:lnTo>
                    <a:pt x="910387" y="31182"/>
                  </a:lnTo>
                  <a:lnTo>
                    <a:pt x="899445" y="14954"/>
                  </a:lnTo>
                  <a:lnTo>
                    <a:pt x="883217" y="4012"/>
                  </a:lnTo>
                  <a:lnTo>
                    <a:pt x="863346" y="0"/>
                  </a:lnTo>
                  <a:lnTo>
                    <a:pt x="51054" y="0"/>
                  </a:lnTo>
                  <a:lnTo>
                    <a:pt x="31182" y="4012"/>
                  </a:lnTo>
                  <a:lnTo>
                    <a:pt x="14954" y="14954"/>
                  </a:lnTo>
                  <a:lnTo>
                    <a:pt x="4012" y="31182"/>
                  </a:lnTo>
                  <a:lnTo>
                    <a:pt x="0" y="51054"/>
                  </a:lnTo>
                  <a:lnTo>
                    <a:pt x="0" y="253746"/>
                  </a:lnTo>
                  <a:lnTo>
                    <a:pt x="4012" y="273617"/>
                  </a:lnTo>
                  <a:lnTo>
                    <a:pt x="14954" y="289845"/>
                  </a:lnTo>
                  <a:lnTo>
                    <a:pt x="31182" y="300787"/>
                  </a:lnTo>
                  <a:lnTo>
                    <a:pt x="51054" y="304800"/>
                  </a:lnTo>
                  <a:lnTo>
                    <a:pt x="863346" y="304800"/>
                  </a:lnTo>
                  <a:lnTo>
                    <a:pt x="883217" y="300787"/>
                  </a:lnTo>
                  <a:lnTo>
                    <a:pt x="899445" y="289845"/>
                  </a:lnTo>
                  <a:lnTo>
                    <a:pt x="910387" y="273617"/>
                  </a:lnTo>
                  <a:lnTo>
                    <a:pt x="914400" y="253746"/>
                  </a:lnTo>
                  <a:close/>
                </a:path>
              </a:pathLst>
            </a:custGeom>
            <a:solidFill>
              <a:srgbClr val="FFFF01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46" name="object 43">
              <a:extLst>
                <a:ext uri="{FF2B5EF4-FFF2-40B4-BE49-F238E27FC236}">
                  <a16:creationId xmlns:a16="http://schemas.microsoft.com/office/drawing/2014/main" id="{D8D2687F-1DE0-6305-DF74-0D5C413C0654}"/>
                </a:ext>
              </a:extLst>
            </p:cNvPr>
            <p:cNvSpPr/>
            <p:nvPr/>
          </p:nvSpPr>
          <p:spPr>
            <a:xfrm>
              <a:off x="457339" y="2055748"/>
              <a:ext cx="914400" cy="304800"/>
            </a:xfrm>
            <a:custGeom>
              <a:avLst/>
              <a:gdLst/>
              <a:ahLst/>
              <a:cxnLst/>
              <a:rect l="l" t="t" r="r" b="b"/>
              <a:pathLst>
                <a:path w="914400" h="304800">
                  <a:moveTo>
                    <a:pt x="863346" y="0"/>
                  </a:moveTo>
                  <a:lnTo>
                    <a:pt x="883217" y="4012"/>
                  </a:lnTo>
                  <a:lnTo>
                    <a:pt x="899445" y="14954"/>
                  </a:lnTo>
                  <a:lnTo>
                    <a:pt x="910387" y="31182"/>
                  </a:lnTo>
                  <a:lnTo>
                    <a:pt x="914400" y="51053"/>
                  </a:lnTo>
                  <a:lnTo>
                    <a:pt x="914400" y="253746"/>
                  </a:lnTo>
                  <a:lnTo>
                    <a:pt x="899445" y="289845"/>
                  </a:lnTo>
                  <a:lnTo>
                    <a:pt x="863346" y="304800"/>
                  </a:lnTo>
                  <a:lnTo>
                    <a:pt x="51054" y="304800"/>
                  </a:lnTo>
                  <a:lnTo>
                    <a:pt x="31182" y="300787"/>
                  </a:lnTo>
                  <a:lnTo>
                    <a:pt x="14954" y="289845"/>
                  </a:lnTo>
                  <a:lnTo>
                    <a:pt x="4012" y="273617"/>
                  </a:lnTo>
                  <a:lnTo>
                    <a:pt x="0" y="253746"/>
                  </a:lnTo>
                  <a:lnTo>
                    <a:pt x="0" y="51054"/>
                  </a:lnTo>
                  <a:lnTo>
                    <a:pt x="14954" y="14954"/>
                  </a:lnTo>
                  <a:lnTo>
                    <a:pt x="51054" y="0"/>
                  </a:lnTo>
                  <a:lnTo>
                    <a:pt x="863346" y="0"/>
                  </a:lnTo>
                  <a:close/>
                </a:path>
              </a:pathLst>
            </a:custGeom>
            <a:ln w="952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47" name="object 44">
              <a:extLst>
                <a:ext uri="{FF2B5EF4-FFF2-40B4-BE49-F238E27FC236}">
                  <a16:creationId xmlns:a16="http://schemas.microsoft.com/office/drawing/2014/main" id="{2B5810F5-CF48-5A4D-67AA-ECCE76185AF0}"/>
                </a:ext>
              </a:extLst>
            </p:cNvPr>
            <p:cNvSpPr/>
            <p:nvPr/>
          </p:nvSpPr>
          <p:spPr>
            <a:xfrm>
              <a:off x="6629526" y="2055748"/>
              <a:ext cx="914400" cy="304800"/>
            </a:xfrm>
            <a:custGeom>
              <a:avLst/>
              <a:gdLst/>
              <a:ahLst/>
              <a:cxnLst/>
              <a:rect l="l" t="t" r="r" b="b"/>
              <a:pathLst>
                <a:path w="914400" h="304800">
                  <a:moveTo>
                    <a:pt x="914400" y="253746"/>
                  </a:moveTo>
                  <a:lnTo>
                    <a:pt x="914400" y="51053"/>
                  </a:lnTo>
                  <a:lnTo>
                    <a:pt x="910387" y="31182"/>
                  </a:lnTo>
                  <a:lnTo>
                    <a:pt x="899445" y="14954"/>
                  </a:lnTo>
                  <a:lnTo>
                    <a:pt x="883217" y="4012"/>
                  </a:lnTo>
                  <a:lnTo>
                    <a:pt x="863346" y="0"/>
                  </a:lnTo>
                  <a:lnTo>
                    <a:pt x="51054" y="0"/>
                  </a:lnTo>
                  <a:lnTo>
                    <a:pt x="31182" y="4012"/>
                  </a:lnTo>
                  <a:lnTo>
                    <a:pt x="14954" y="14954"/>
                  </a:lnTo>
                  <a:lnTo>
                    <a:pt x="4012" y="31182"/>
                  </a:lnTo>
                  <a:lnTo>
                    <a:pt x="0" y="51054"/>
                  </a:lnTo>
                  <a:lnTo>
                    <a:pt x="0" y="253746"/>
                  </a:lnTo>
                  <a:lnTo>
                    <a:pt x="4012" y="273617"/>
                  </a:lnTo>
                  <a:lnTo>
                    <a:pt x="14954" y="289845"/>
                  </a:lnTo>
                  <a:lnTo>
                    <a:pt x="31182" y="300787"/>
                  </a:lnTo>
                  <a:lnTo>
                    <a:pt x="51054" y="304800"/>
                  </a:lnTo>
                  <a:lnTo>
                    <a:pt x="863346" y="304800"/>
                  </a:lnTo>
                  <a:lnTo>
                    <a:pt x="883217" y="300787"/>
                  </a:lnTo>
                  <a:lnTo>
                    <a:pt x="899445" y="289845"/>
                  </a:lnTo>
                  <a:lnTo>
                    <a:pt x="910387" y="273617"/>
                  </a:lnTo>
                  <a:lnTo>
                    <a:pt x="914400" y="253746"/>
                  </a:lnTo>
                  <a:close/>
                </a:path>
              </a:pathLst>
            </a:custGeom>
            <a:solidFill>
              <a:srgbClr val="FFFF01"/>
            </a:solidFill>
          </p:spPr>
          <p:txBody>
            <a:bodyPr wrap="square" lIns="0" tIns="0" rIns="0" bIns="0" rtlCol="0"/>
            <a:lstStyle/>
            <a:p>
              <a:endParaRPr sz="1600"/>
            </a:p>
          </p:txBody>
        </p:sp>
        <p:sp>
          <p:nvSpPr>
            <p:cNvPr id="48" name="object 45">
              <a:extLst>
                <a:ext uri="{FF2B5EF4-FFF2-40B4-BE49-F238E27FC236}">
                  <a16:creationId xmlns:a16="http://schemas.microsoft.com/office/drawing/2014/main" id="{285F8F8A-9057-A7D9-7B09-E40C6496FB67}"/>
                </a:ext>
              </a:extLst>
            </p:cNvPr>
            <p:cNvSpPr/>
            <p:nvPr/>
          </p:nvSpPr>
          <p:spPr>
            <a:xfrm>
              <a:off x="6629526" y="2055748"/>
              <a:ext cx="914400" cy="304800"/>
            </a:xfrm>
            <a:custGeom>
              <a:avLst/>
              <a:gdLst/>
              <a:ahLst/>
              <a:cxnLst/>
              <a:rect l="l" t="t" r="r" b="b"/>
              <a:pathLst>
                <a:path w="914400" h="304800">
                  <a:moveTo>
                    <a:pt x="863346" y="0"/>
                  </a:moveTo>
                  <a:lnTo>
                    <a:pt x="883217" y="4012"/>
                  </a:lnTo>
                  <a:lnTo>
                    <a:pt x="899445" y="14954"/>
                  </a:lnTo>
                  <a:lnTo>
                    <a:pt x="910387" y="31182"/>
                  </a:lnTo>
                  <a:lnTo>
                    <a:pt x="914400" y="51053"/>
                  </a:lnTo>
                  <a:lnTo>
                    <a:pt x="914400" y="253746"/>
                  </a:lnTo>
                  <a:lnTo>
                    <a:pt x="899445" y="289845"/>
                  </a:lnTo>
                  <a:lnTo>
                    <a:pt x="863346" y="304800"/>
                  </a:lnTo>
                  <a:lnTo>
                    <a:pt x="51054" y="304800"/>
                  </a:lnTo>
                  <a:lnTo>
                    <a:pt x="31182" y="300787"/>
                  </a:lnTo>
                  <a:lnTo>
                    <a:pt x="14954" y="289845"/>
                  </a:lnTo>
                  <a:lnTo>
                    <a:pt x="4012" y="273617"/>
                  </a:lnTo>
                  <a:lnTo>
                    <a:pt x="0" y="253746"/>
                  </a:lnTo>
                  <a:lnTo>
                    <a:pt x="0" y="51054"/>
                  </a:lnTo>
                  <a:lnTo>
                    <a:pt x="14954" y="14954"/>
                  </a:lnTo>
                  <a:lnTo>
                    <a:pt x="51054" y="0"/>
                  </a:lnTo>
                  <a:lnTo>
                    <a:pt x="863346" y="0"/>
                  </a:lnTo>
                  <a:close/>
                </a:path>
              </a:pathLst>
            </a:custGeom>
            <a:ln w="9525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 sz="1600"/>
            </a:p>
          </p:txBody>
        </p:sp>
      </p:grpSp>
      <p:sp>
        <p:nvSpPr>
          <p:cNvPr id="49" name="object 46">
            <a:extLst>
              <a:ext uri="{FF2B5EF4-FFF2-40B4-BE49-F238E27FC236}">
                <a16:creationId xmlns:a16="http://schemas.microsoft.com/office/drawing/2014/main" id="{9D3A0229-1962-AAB2-B348-2465CBFEF4DB}"/>
              </a:ext>
            </a:extLst>
          </p:cNvPr>
          <p:cNvSpPr txBox="1"/>
          <p:nvPr/>
        </p:nvSpPr>
        <p:spPr>
          <a:xfrm>
            <a:off x="10556582" y="1279196"/>
            <a:ext cx="104222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Arial"/>
                <a:cs typeface="Arial"/>
              </a:rPr>
              <a:t>RF-</a:t>
            </a:r>
            <a:r>
              <a:rPr sz="1800" spc="-25" dirty="0">
                <a:latin typeface="Arial"/>
                <a:cs typeface="Arial"/>
              </a:rPr>
              <a:t>GUN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0" name="object 47">
            <a:extLst>
              <a:ext uri="{FF2B5EF4-FFF2-40B4-BE49-F238E27FC236}">
                <a16:creationId xmlns:a16="http://schemas.microsoft.com/office/drawing/2014/main" id="{8FF9B655-8E13-FEB2-B00C-4C9C8F82D1B9}"/>
              </a:ext>
            </a:extLst>
          </p:cNvPr>
          <p:cNvSpPr txBox="1"/>
          <p:nvPr/>
        </p:nvSpPr>
        <p:spPr>
          <a:xfrm>
            <a:off x="1578765" y="1367972"/>
            <a:ext cx="861211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26465" algn="l"/>
                <a:tab pos="3136265" algn="l"/>
                <a:tab pos="4050665" algn="l"/>
                <a:tab pos="6184265" algn="l"/>
              </a:tabLst>
            </a:pPr>
            <a:r>
              <a:rPr sz="1800" spc="-20" dirty="0">
                <a:latin typeface="Arial"/>
                <a:cs typeface="Arial"/>
              </a:rPr>
              <a:t>ACC5</a:t>
            </a:r>
            <a:r>
              <a:rPr sz="1800" dirty="0">
                <a:latin typeface="Arial"/>
                <a:cs typeface="Arial"/>
              </a:rPr>
              <a:t>	</a:t>
            </a:r>
            <a:r>
              <a:rPr lang="it-IT" sz="1800" dirty="0">
                <a:latin typeface="Arial"/>
                <a:cs typeface="Arial"/>
              </a:rPr>
              <a:t>  </a:t>
            </a:r>
            <a:r>
              <a:rPr sz="1800" spc="-20" dirty="0">
                <a:latin typeface="Arial"/>
                <a:cs typeface="Arial"/>
              </a:rPr>
              <a:t>ACC4</a:t>
            </a:r>
            <a:r>
              <a:rPr sz="1800" dirty="0">
                <a:latin typeface="Arial"/>
                <a:cs typeface="Arial"/>
              </a:rPr>
              <a:t>	</a:t>
            </a:r>
            <a:r>
              <a:rPr lang="it-IT" sz="1800" dirty="0">
                <a:latin typeface="Arial"/>
                <a:cs typeface="Arial"/>
              </a:rPr>
              <a:t>             </a:t>
            </a:r>
            <a:r>
              <a:rPr sz="1800" spc="-20" dirty="0">
                <a:latin typeface="Arial"/>
                <a:cs typeface="Arial"/>
              </a:rPr>
              <a:t>ACC</a:t>
            </a:r>
            <a:r>
              <a:rPr lang="it-IT" sz="1800" spc="-20" dirty="0">
                <a:latin typeface="Arial"/>
                <a:cs typeface="Arial"/>
              </a:rPr>
              <a:t>3           </a:t>
            </a:r>
            <a:r>
              <a:rPr sz="1800" spc="-20" dirty="0">
                <a:latin typeface="Arial"/>
                <a:cs typeface="Arial"/>
              </a:rPr>
              <a:t>ACC2</a:t>
            </a:r>
            <a:r>
              <a:rPr sz="1800" dirty="0">
                <a:latin typeface="Arial"/>
                <a:cs typeface="Arial"/>
              </a:rPr>
              <a:t>	</a:t>
            </a:r>
            <a:r>
              <a:rPr lang="it-IT" sz="1800" dirty="0">
                <a:latin typeface="Arial"/>
                <a:cs typeface="Arial"/>
              </a:rPr>
              <a:t>                          </a:t>
            </a:r>
            <a:r>
              <a:rPr sz="1800" spc="-20" dirty="0">
                <a:latin typeface="Arial"/>
                <a:cs typeface="Arial"/>
              </a:rPr>
              <a:t>ACC1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1" name="object 48">
            <a:extLst>
              <a:ext uri="{FF2B5EF4-FFF2-40B4-BE49-F238E27FC236}">
                <a16:creationId xmlns:a16="http://schemas.microsoft.com/office/drawing/2014/main" id="{4D6F85AB-88DB-C510-CF8F-10A6149C4383}"/>
              </a:ext>
            </a:extLst>
          </p:cNvPr>
          <p:cNvSpPr txBox="1"/>
          <p:nvPr/>
        </p:nvSpPr>
        <p:spPr>
          <a:xfrm>
            <a:off x="4106408" y="1215710"/>
            <a:ext cx="4530897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36265" algn="l"/>
              </a:tabLst>
            </a:pPr>
            <a:r>
              <a:rPr sz="1800" spc="-25" dirty="0">
                <a:latin typeface="Arial"/>
                <a:cs typeface="Arial"/>
              </a:rPr>
              <a:t>BC3</a:t>
            </a:r>
            <a:r>
              <a:rPr sz="1800" dirty="0">
                <a:latin typeface="Arial"/>
                <a:cs typeface="Arial"/>
              </a:rPr>
              <a:t>	</a:t>
            </a:r>
            <a:r>
              <a:rPr lang="it-IT" sz="1800" dirty="0">
                <a:latin typeface="Arial"/>
                <a:cs typeface="Arial"/>
              </a:rPr>
              <a:t>             </a:t>
            </a:r>
            <a:r>
              <a:rPr sz="1800" spc="-25" dirty="0">
                <a:latin typeface="Arial"/>
                <a:cs typeface="Arial"/>
              </a:rPr>
              <a:t>BC2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2" name="object 49">
            <a:extLst>
              <a:ext uri="{FF2B5EF4-FFF2-40B4-BE49-F238E27FC236}">
                <a16:creationId xmlns:a16="http://schemas.microsoft.com/office/drawing/2014/main" id="{A6559448-F6CB-76E5-6110-CD4C7263939F}"/>
              </a:ext>
            </a:extLst>
          </p:cNvPr>
          <p:cNvSpPr/>
          <p:nvPr/>
        </p:nvSpPr>
        <p:spPr>
          <a:xfrm>
            <a:off x="7832896" y="1072453"/>
            <a:ext cx="2142882" cy="85357"/>
          </a:xfrm>
          <a:custGeom>
            <a:avLst/>
            <a:gdLst/>
            <a:ahLst/>
            <a:cxnLst/>
            <a:rect l="l" t="t" r="r" b="b"/>
            <a:pathLst>
              <a:path w="1676400" h="76200">
                <a:moveTo>
                  <a:pt x="76200" y="25145"/>
                </a:moveTo>
                <a:lnTo>
                  <a:pt x="76200" y="0"/>
                </a:lnTo>
                <a:lnTo>
                  <a:pt x="0" y="38099"/>
                </a:lnTo>
                <a:lnTo>
                  <a:pt x="63246" y="69722"/>
                </a:lnTo>
                <a:lnTo>
                  <a:pt x="63246" y="25145"/>
                </a:lnTo>
                <a:lnTo>
                  <a:pt x="76200" y="25145"/>
                </a:lnTo>
                <a:close/>
              </a:path>
              <a:path w="1676400" h="76200">
                <a:moveTo>
                  <a:pt x="1676400" y="50291"/>
                </a:moveTo>
                <a:lnTo>
                  <a:pt x="1676400" y="25145"/>
                </a:lnTo>
                <a:lnTo>
                  <a:pt x="63246" y="25145"/>
                </a:lnTo>
                <a:lnTo>
                  <a:pt x="63246" y="50291"/>
                </a:lnTo>
                <a:lnTo>
                  <a:pt x="1676400" y="50291"/>
                </a:lnTo>
                <a:close/>
              </a:path>
              <a:path w="1676400" h="76200">
                <a:moveTo>
                  <a:pt x="76200" y="76199"/>
                </a:moveTo>
                <a:lnTo>
                  <a:pt x="76200" y="50291"/>
                </a:lnTo>
                <a:lnTo>
                  <a:pt x="63246" y="50291"/>
                </a:lnTo>
                <a:lnTo>
                  <a:pt x="63246" y="69722"/>
                </a:lnTo>
                <a:lnTo>
                  <a:pt x="76200" y="76199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 sz="1600"/>
          </a:p>
        </p:txBody>
      </p:sp>
      <p:sp>
        <p:nvSpPr>
          <p:cNvPr id="53" name="object 50">
            <a:extLst>
              <a:ext uri="{FF2B5EF4-FFF2-40B4-BE49-F238E27FC236}">
                <a16:creationId xmlns:a16="http://schemas.microsoft.com/office/drawing/2014/main" id="{39FBCF5F-12E2-2AC8-04E2-3BF3525F76A7}"/>
              </a:ext>
            </a:extLst>
          </p:cNvPr>
          <p:cNvSpPr txBox="1"/>
          <p:nvPr/>
        </p:nvSpPr>
        <p:spPr>
          <a:xfrm>
            <a:off x="8514723" y="805518"/>
            <a:ext cx="98945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e</a:t>
            </a:r>
            <a:r>
              <a:rPr sz="1800" baseline="25252" dirty="0">
                <a:latin typeface="Arial"/>
                <a:cs typeface="Arial"/>
              </a:rPr>
              <a:t>-</a:t>
            </a:r>
            <a:r>
              <a:rPr sz="1800" spc="187" baseline="25252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beam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4" name="object 51">
            <a:extLst>
              <a:ext uri="{FF2B5EF4-FFF2-40B4-BE49-F238E27FC236}">
                <a16:creationId xmlns:a16="http://schemas.microsoft.com/office/drawing/2014/main" id="{CA28E451-DD91-9AF8-D386-6C3A3B128CE5}"/>
              </a:ext>
            </a:extLst>
          </p:cNvPr>
          <p:cNvSpPr txBox="1"/>
          <p:nvPr/>
        </p:nvSpPr>
        <p:spPr>
          <a:xfrm>
            <a:off x="3853075" y="2253025"/>
            <a:ext cx="1202124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500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MeV</a:t>
            </a:r>
            <a:endParaRPr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00655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E2F0C6-DCC7-887A-32CF-C3641AA9B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TTF2: SASE FEL @ TTF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6406EA6-BB47-1C81-BD63-5D29FD1AF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10D895-3AC1-5F36-45E7-6C1BFF79E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39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5F995AD-9FDB-7E9C-5470-DA27B656C4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8B56A12E-065D-4C64-D043-0E2DEA1FD185}"/>
              </a:ext>
            </a:extLst>
          </p:cNvPr>
          <p:cNvGrpSpPr/>
          <p:nvPr/>
        </p:nvGrpSpPr>
        <p:grpSpPr>
          <a:xfrm>
            <a:off x="406400" y="1066800"/>
            <a:ext cx="11445482" cy="4953000"/>
            <a:chOff x="1078445" y="3920936"/>
            <a:chExt cx="12595340" cy="5450598"/>
          </a:xfrm>
        </p:grpSpPr>
        <p:pic>
          <p:nvPicPr>
            <p:cNvPr id="7" name="object 10">
              <a:extLst>
                <a:ext uri="{FF2B5EF4-FFF2-40B4-BE49-F238E27FC236}">
                  <a16:creationId xmlns:a16="http://schemas.microsoft.com/office/drawing/2014/main" id="{70C0602F-E11F-327D-337F-F8370CF7D87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99960" y="3920936"/>
              <a:ext cx="8373825" cy="5450598"/>
            </a:xfrm>
            <a:prstGeom prst="rect">
              <a:avLst/>
            </a:prstGeom>
          </p:spPr>
        </p:pic>
        <p:pic>
          <p:nvPicPr>
            <p:cNvPr id="8" name="object 11">
              <a:extLst>
                <a:ext uri="{FF2B5EF4-FFF2-40B4-BE49-F238E27FC236}">
                  <a16:creationId xmlns:a16="http://schemas.microsoft.com/office/drawing/2014/main" id="{D760F053-D101-9B8B-9EC6-DB48885430F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8445" y="3929931"/>
              <a:ext cx="4143312" cy="54326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8601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0E0A1D-83C8-A981-3FFD-0C6A83939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From 1979 HEP drives Accelerators R&amp;D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C8E1A78-EA5F-A1A2-85A2-20AC28703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0EDC4B2-FBB9-9E6A-16EF-63CA64CB5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4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D132692-9417-7F30-FA21-93353DB523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Picture 2" descr="The so-called Livingston plot illustrates how history of discovery on the energy frontier has been enabled by the history of invention (red arrows) in accelerator science and technology.  ">
            <a:extLst>
              <a:ext uri="{FF2B5EF4-FFF2-40B4-BE49-F238E27FC236}">
                <a16:creationId xmlns:a16="http://schemas.microsoft.com/office/drawing/2014/main" id="{861029D9-4BD7-C738-3C92-F5B6A6357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6605" y="845541"/>
            <a:ext cx="7408490" cy="549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1F269AF-B326-B1D2-DE3C-0EAF52948C24}"/>
              </a:ext>
            </a:extLst>
          </p:cNvPr>
          <p:cNvSpPr txBox="1"/>
          <p:nvPr/>
        </p:nvSpPr>
        <p:spPr>
          <a:xfrm>
            <a:off x="8818080" y="6012461"/>
            <a:ext cx="1434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>
                <a:solidFill>
                  <a:srgbClr val="002060"/>
                </a:solidFill>
              </a:rPr>
              <a:t>K. </a:t>
            </a:r>
            <a:r>
              <a:rPr lang="it-IT" b="0" err="1">
                <a:solidFill>
                  <a:srgbClr val="002060"/>
                </a:solidFill>
              </a:rPr>
              <a:t>Yokoya</a:t>
            </a:r>
            <a:r>
              <a:rPr lang="it-IT" b="0">
                <a:solidFill>
                  <a:srgbClr val="002060"/>
                </a:solidFill>
              </a:rPr>
              <a:t>, 2014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E0A448D8-C1CD-FF7A-545A-16DD5F0DE1BA}"/>
              </a:ext>
            </a:extLst>
          </p:cNvPr>
          <p:cNvSpPr/>
          <p:nvPr/>
        </p:nvSpPr>
        <p:spPr bwMode="auto">
          <a:xfrm>
            <a:off x="8578072" y="2481354"/>
            <a:ext cx="307777" cy="307777"/>
          </a:xfrm>
          <a:prstGeom prst="ellipse">
            <a:avLst/>
          </a:prstGeom>
          <a:solidFill>
            <a:schemeClr val="accent2"/>
          </a:solidFill>
          <a:ln w="381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E99FD2B0-3FD4-44F8-0647-24B58104FB1A}"/>
              </a:ext>
            </a:extLst>
          </p:cNvPr>
          <p:cNvSpPr/>
          <p:nvPr/>
        </p:nvSpPr>
        <p:spPr bwMode="auto">
          <a:xfrm>
            <a:off x="9526656" y="826074"/>
            <a:ext cx="307777" cy="307777"/>
          </a:xfrm>
          <a:prstGeom prst="ellipse">
            <a:avLst/>
          </a:prstGeom>
          <a:solidFill>
            <a:srgbClr val="CC3300"/>
          </a:solidFill>
          <a:ln w="38100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srgbClr val="CC3300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5295F54-6415-0CDC-5658-239E821DE2F2}"/>
              </a:ext>
            </a:extLst>
          </p:cNvPr>
          <p:cNvSpPr txBox="1"/>
          <p:nvPr/>
        </p:nvSpPr>
        <p:spPr>
          <a:xfrm>
            <a:off x="8372727" y="2081243"/>
            <a:ext cx="718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57CF"/>
                </a:solidFill>
              </a:rPr>
              <a:t>CEPC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BE69AF5-A47A-E13B-72E5-2E0A1665965D}"/>
              </a:ext>
            </a:extLst>
          </p:cNvPr>
          <p:cNvSpPr txBox="1"/>
          <p:nvPr/>
        </p:nvSpPr>
        <p:spPr>
          <a:xfrm>
            <a:off x="9179380" y="1210280"/>
            <a:ext cx="107273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CC3300"/>
                </a:solidFill>
              </a:rPr>
              <a:t>CEPC-</a:t>
            </a:r>
            <a:r>
              <a:rPr lang="it-IT" sz="2000" dirty="0" err="1">
                <a:solidFill>
                  <a:srgbClr val="CC3300"/>
                </a:solidFill>
              </a:rPr>
              <a:t>hh</a:t>
            </a:r>
            <a:endParaRPr lang="it-IT" sz="2000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4674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3A0B7E-2DE7-ABF0-E4F0-001E35F60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TESLA/XFEL Milestones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CCE3F6-699E-46E0-3490-6612D6194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9E7932-2822-A5BE-5AFF-5BA74415D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40</a:t>
            </a:fld>
            <a:endParaRPr lang="en-US" alt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2267F1A-7435-808C-BAA6-69EB32D454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7" name="Group 24">
            <a:extLst>
              <a:ext uri="{FF2B5EF4-FFF2-40B4-BE49-F238E27FC236}">
                <a16:creationId xmlns:a16="http://schemas.microsoft.com/office/drawing/2014/main" id="{51C0E1F3-E89F-6BF8-CF16-1ADD125233B4}"/>
              </a:ext>
            </a:extLst>
          </p:cNvPr>
          <p:cNvGrpSpPr>
            <a:grpSpLocks/>
          </p:cNvGrpSpPr>
          <p:nvPr/>
        </p:nvGrpSpPr>
        <p:grpSpPr bwMode="auto">
          <a:xfrm>
            <a:off x="9092541" y="2631146"/>
            <a:ext cx="2255003" cy="1385887"/>
            <a:chOff x="2992" y="1879"/>
            <a:chExt cx="1824" cy="112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203852-7BB2-6AF5-07FC-47CEE72697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9" t="8321" r="4922" b="7109"/>
            <a:stretch>
              <a:fillRect/>
            </a:stretch>
          </p:blipFill>
          <p:spPr bwMode="auto">
            <a:xfrm>
              <a:off x="2992" y="1879"/>
              <a:ext cx="1824" cy="11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Line 22">
              <a:extLst>
                <a:ext uri="{FF2B5EF4-FFF2-40B4-BE49-F238E27FC236}">
                  <a16:creationId xmlns:a16="http://schemas.microsoft.com/office/drawing/2014/main" id="{5BD38E4F-A63C-5CC2-7811-2B047DE0B3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76" y="2100"/>
              <a:ext cx="4" cy="172"/>
            </a:xfrm>
            <a:prstGeom prst="line">
              <a:avLst/>
            </a:prstGeom>
            <a:noFill/>
            <a:ln w="69850">
              <a:solidFill>
                <a:schemeClr val="bg1"/>
              </a:solidFill>
              <a:round/>
              <a:headEnd/>
              <a:tailEnd type="triangle" w="lg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Text Box 17">
              <a:extLst>
                <a:ext uri="{FF2B5EF4-FFF2-40B4-BE49-F238E27FC236}">
                  <a16:creationId xmlns:a16="http://schemas.microsoft.com/office/drawing/2014/main" id="{BDC69CF8-4EE6-0DDB-ECAC-1FAA621E5A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0" y="2400"/>
              <a:ext cx="43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it-IT" altLang="it-IT" sz="1000">
                  <a:solidFill>
                    <a:srgbClr val="CC3300"/>
                  </a:solidFill>
                </a:rPr>
                <a:t>TTF II</a:t>
              </a:r>
              <a:endParaRPr lang="en-US" altLang="it-IT" sz="1000">
                <a:solidFill>
                  <a:srgbClr val="CC3300"/>
                </a:solidFill>
              </a:endParaRPr>
            </a:p>
          </p:txBody>
        </p:sp>
      </p:grpSp>
      <p:pic>
        <p:nvPicPr>
          <p:cNvPr id="12" name="Picture 6">
            <a:extLst>
              <a:ext uri="{FF2B5EF4-FFF2-40B4-BE49-F238E27FC236}">
                <a16:creationId xmlns:a16="http://schemas.microsoft.com/office/drawing/2014/main" id="{4B866AB1-EC31-565D-71B3-146999838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0"/>
          <a:stretch>
            <a:fillRect/>
          </a:stretch>
        </p:blipFill>
        <p:spPr bwMode="auto">
          <a:xfrm>
            <a:off x="7521723" y="861329"/>
            <a:ext cx="3733800" cy="174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uppo 21">
            <a:extLst>
              <a:ext uri="{FF2B5EF4-FFF2-40B4-BE49-F238E27FC236}">
                <a16:creationId xmlns:a16="http://schemas.microsoft.com/office/drawing/2014/main" id="{2CC8B51A-9839-8396-6B69-4153904F71D9}"/>
              </a:ext>
            </a:extLst>
          </p:cNvPr>
          <p:cNvGrpSpPr/>
          <p:nvPr/>
        </p:nvGrpSpPr>
        <p:grpSpPr>
          <a:xfrm>
            <a:off x="6552528" y="3608247"/>
            <a:ext cx="3853136" cy="1819275"/>
            <a:chOff x="7424737" y="4109755"/>
            <a:chExt cx="3853136" cy="1819275"/>
          </a:xfrm>
        </p:grpSpPr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22DCDEC8-853B-D839-CC39-B01160190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1" t="6818" r="1930" b="29668"/>
            <a:stretch>
              <a:fillRect/>
            </a:stretch>
          </p:blipFill>
          <p:spPr>
            <a:xfrm>
              <a:off x="7817123" y="4109755"/>
              <a:ext cx="3460750" cy="1819275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3" name="Text Box 18">
              <a:extLst>
                <a:ext uri="{FF2B5EF4-FFF2-40B4-BE49-F238E27FC236}">
                  <a16:creationId xmlns:a16="http://schemas.microsoft.com/office/drawing/2014/main" id="{5FC67549-F980-A840-D1D7-FF73BF044C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4737" y="4666402"/>
              <a:ext cx="14478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it-IT" altLang="it-IT" sz="1000">
                  <a:solidFill>
                    <a:srgbClr val="CC3300"/>
                  </a:solidFill>
                </a:rPr>
                <a:t>TESLA Collider</a:t>
              </a:r>
              <a:endParaRPr lang="en-US" altLang="it-IT" sz="1000">
                <a:solidFill>
                  <a:srgbClr val="CC3300"/>
                </a:solidFill>
              </a:endParaRPr>
            </a:p>
          </p:txBody>
        </p:sp>
        <p:sp>
          <p:nvSpPr>
            <p:cNvPr id="14" name="Text Box 19">
              <a:extLst>
                <a:ext uri="{FF2B5EF4-FFF2-40B4-BE49-F238E27FC236}">
                  <a16:creationId xmlns:a16="http://schemas.microsoft.com/office/drawing/2014/main" id="{1BDEB14A-1759-7AEE-65A2-68B0161BC0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01486" y="5382139"/>
              <a:ext cx="144780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it-IT" sz="1000" dirty="0">
                  <a:solidFill>
                    <a:srgbClr val="CC3300"/>
                  </a:solidFill>
                </a:rPr>
                <a:t>TESLA X-Ray FEL</a:t>
              </a:r>
            </a:p>
          </p:txBody>
        </p:sp>
      </p:grpSp>
      <p:sp>
        <p:nvSpPr>
          <p:cNvPr id="15" name="Text Box 20">
            <a:extLst>
              <a:ext uri="{FF2B5EF4-FFF2-40B4-BE49-F238E27FC236}">
                <a16:creationId xmlns:a16="http://schemas.microsoft.com/office/drawing/2014/main" id="{B6EAFC4C-FD60-BDB7-3E78-1335AA87E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3737" y="2151802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66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it-IT" sz="1000">
                <a:solidFill>
                  <a:srgbClr val="CC3300"/>
                </a:solidFill>
              </a:rPr>
              <a:t>Infrastructure </a:t>
            </a:r>
          </a:p>
          <a:p>
            <a:r>
              <a:rPr lang="en-US" altLang="it-IT" sz="1000">
                <a:solidFill>
                  <a:srgbClr val="CC3300"/>
                </a:solidFill>
              </a:rPr>
              <a:t>@ DESY in Hall 3</a:t>
            </a:r>
          </a:p>
        </p:txBody>
      </p:sp>
      <p:grpSp>
        <p:nvGrpSpPr>
          <p:cNvPr id="16" name="Group 25">
            <a:extLst>
              <a:ext uri="{FF2B5EF4-FFF2-40B4-BE49-F238E27FC236}">
                <a16:creationId xmlns:a16="http://schemas.microsoft.com/office/drawing/2014/main" id="{4C68DD43-8B54-1AE2-36C5-438618091AE9}"/>
              </a:ext>
            </a:extLst>
          </p:cNvPr>
          <p:cNvGrpSpPr>
            <a:grpSpLocks/>
          </p:cNvGrpSpPr>
          <p:nvPr/>
        </p:nvGrpSpPr>
        <p:grpSpPr bwMode="auto">
          <a:xfrm>
            <a:off x="6598699" y="2802677"/>
            <a:ext cx="2085975" cy="1138238"/>
            <a:chOff x="4272" y="1856"/>
            <a:chExt cx="1314" cy="717"/>
          </a:xfrm>
        </p:grpSpPr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CA63E897-72F3-1A60-B2A8-F7BB957E5F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8" y="1856"/>
              <a:ext cx="1008" cy="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 Box 16">
              <a:extLst>
                <a:ext uri="{FF2B5EF4-FFF2-40B4-BE49-F238E27FC236}">
                  <a16:creationId xmlns:a16="http://schemas.microsoft.com/office/drawing/2014/main" id="{EE261DEC-E070-3A77-4CD4-9896C1F79A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1920"/>
              <a:ext cx="36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it-IT" altLang="it-IT" sz="1000">
                  <a:solidFill>
                    <a:srgbClr val="CC3300"/>
                  </a:solidFill>
                </a:rPr>
                <a:t>TTF I</a:t>
              </a:r>
              <a:endParaRPr lang="en-US" altLang="it-IT" sz="1000">
                <a:solidFill>
                  <a:srgbClr val="CC3300"/>
                </a:solidFill>
              </a:endParaRPr>
            </a:p>
          </p:txBody>
        </p:sp>
      </p:grpSp>
      <p:sp>
        <p:nvSpPr>
          <p:cNvPr id="19" name="Line 26">
            <a:extLst>
              <a:ext uri="{FF2B5EF4-FFF2-40B4-BE49-F238E27FC236}">
                <a16:creationId xmlns:a16="http://schemas.microsoft.com/office/drawing/2014/main" id="{A7998D28-2525-5283-D419-57874D6D782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50892" y="3599602"/>
            <a:ext cx="914400" cy="565292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it-IT"/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79F07828-6DF1-34BC-C0CD-EA994B8FC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993351"/>
            <a:ext cx="5813424" cy="538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4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6"/>
              </a:buBlip>
              <a:defRPr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7"/>
              </a:buBlip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228600" indent="-228600">
              <a:lnSpc>
                <a:spcPct val="90000"/>
              </a:lnSpc>
              <a:spcBef>
                <a:spcPts val="600"/>
              </a:spcBef>
              <a:buClrTx/>
              <a:tabLst>
                <a:tab pos="228600" algn="l"/>
              </a:tabLst>
            </a:pPr>
            <a:r>
              <a:rPr lang="en-US" altLang="it-IT" sz="1600" kern="0" dirty="0">
                <a:solidFill>
                  <a:srgbClr val="C00000"/>
                </a:solidFill>
              </a:rPr>
              <a:t>July 1990 </a:t>
            </a:r>
            <a:r>
              <a:rPr lang="en-US" altLang="it-IT" sz="1600" b="0" kern="0" dirty="0">
                <a:solidFill>
                  <a:schemeClr val="tx1"/>
                </a:solidFill>
              </a:rPr>
              <a:t>– </a:t>
            </a:r>
            <a:r>
              <a:rPr lang="en-US" altLang="it-IT" sz="1600" b="0" kern="0" dirty="0"/>
              <a:t>1° International TESLA Workshop</a:t>
            </a:r>
            <a:r>
              <a:rPr lang="en-US" altLang="it-IT" sz="1600" b="0" kern="0" dirty="0">
                <a:solidFill>
                  <a:schemeClr val="tx1"/>
                </a:solidFill>
              </a:rPr>
              <a:t> </a:t>
            </a:r>
            <a:r>
              <a:rPr lang="en-US" altLang="it-IT" sz="1600" b="0" kern="0" dirty="0"/>
              <a:t>@ Cornell University</a:t>
            </a:r>
            <a:endParaRPr lang="en-US" altLang="it-IT" sz="500" b="0" kern="0" dirty="0">
              <a:solidFill>
                <a:srgbClr val="FF0033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buClrTx/>
              <a:tabLst>
                <a:tab pos="228600" algn="l"/>
              </a:tabLst>
            </a:pPr>
            <a:r>
              <a:rPr lang="en-US" altLang="it-IT" sz="1600" kern="0" dirty="0">
                <a:solidFill>
                  <a:srgbClr val="C00000"/>
                </a:solidFill>
              </a:rPr>
              <a:t>February 1992 </a:t>
            </a:r>
            <a:r>
              <a:rPr lang="en-US" altLang="it-IT" sz="1600" b="0" kern="0" dirty="0">
                <a:solidFill>
                  <a:schemeClr val="tx1"/>
                </a:solidFill>
              </a:rPr>
              <a:t>– </a:t>
            </a:r>
            <a:r>
              <a:rPr lang="en-US" altLang="it-IT" sz="1600" b="0" kern="0" dirty="0"/>
              <a:t>1° TESLA Collaboration Board </a:t>
            </a:r>
            <a:r>
              <a:rPr lang="it-IT" altLang="it-IT" sz="1600" b="0" kern="0" dirty="0"/>
              <a:t>Meeting </a:t>
            </a:r>
            <a:r>
              <a:rPr lang="en-US" altLang="it-IT" sz="1600" b="0" kern="0" dirty="0"/>
              <a:t>@ DESY</a:t>
            </a:r>
            <a:endParaRPr lang="en-US" altLang="it-IT" sz="500" b="0" kern="0" dirty="0">
              <a:solidFill>
                <a:srgbClr val="FF0033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buClrTx/>
              <a:tabLst>
                <a:tab pos="228600" algn="l"/>
              </a:tabLst>
            </a:pPr>
            <a:r>
              <a:rPr lang="en-US" altLang="it-IT" sz="1600" kern="0" dirty="0">
                <a:solidFill>
                  <a:srgbClr val="C00000"/>
                </a:solidFill>
              </a:rPr>
              <a:t>March 1993</a:t>
            </a:r>
            <a:r>
              <a:rPr lang="it-IT" altLang="it-IT" sz="1600" kern="0" dirty="0">
                <a:solidFill>
                  <a:srgbClr val="C00000"/>
                </a:solidFill>
              </a:rPr>
              <a:t> </a:t>
            </a:r>
            <a:r>
              <a:rPr lang="it-IT" altLang="it-IT" sz="1600" b="0" kern="0" dirty="0"/>
              <a:t>-</a:t>
            </a:r>
            <a:r>
              <a:rPr lang="it-IT" altLang="it-IT" sz="1600" b="0" kern="0" dirty="0">
                <a:solidFill>
                  <a:srgbClr val="FF0033"/>
                </a:solidFill>
              </a:rPr>
              <a:t> </a:t>
            </a:r>
            <a:r>
              <a:rPr lang="en-US" altLang="it-IT" sz="1600" b="1" kern="0" dirty="0"/>
              <a:t>“A Proposal to Construct and Test Prototype Superconducting RF Structures for Linear Colliders”</a:t>
            </a:r>
            <a:endParaRPr lang="en-US" altLang="it-IT" sz="500" b="0" kern="0" dirty="0"/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buClrTx/>
              <a:tabLst>
                <a:tab pos="228600" algn="l"/>
              </a:tabLst>
            </a:pPr>
            <a:r>
              <a:rPr lang="en-US" altLang="it-IT" sz="1600" kern="0" dirty="0">
                <a:solidFill>
                  <a:srgbClr val="C00000"/>
                </a:solidFill>
              </a:rPr>
              <a:t>March 1995 </a:t>
            </a:r>
            <a:r>
              <a:rPr lang="en-US" altLang="it-IT" sz="1600" b="0" kern="0" dirty="0">
                <a:solidFill>
                  <a:schemeClr val="tx1"/>
                </a:solidFill>
              </a:rPr>
              <a:t>-</a:t>
            </a:r>
            <a:r>
              <a:rPr lang="en-US" altLang="it-IT" sz="1600" b="0" kern="0" dirty="0"/>
              <a:t>TESLA Test Facility </a:t>
            </a:r>
            <a:r>
              <a:rPr lang="en-US" altLang="it-IT" sz="1600" b="0" kern="0" dirty="0" err="1"/>
              <a:t>Linac</a:t>
            </a:r>
            <a:r>
              <a:rPr lang="en-US" altLang="it-IT" sz="1600" b="0" kern="0" dirty="0"/>
              <a:t> Design Report</a:t>
            </a:r>
            <a:endParaRPr lang="en-US" altLang="it-IT" sz="1400" b="0" kern="0" dirty="0">
              <a:solidFill>
                <a:schemeClr val="tx1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buClrTx/>
              <a:tabLst>
                <a:tab pos="228600" algn="l"/>
              </a:tabLst>
            </a:pPr>
            <a:r>
              <a:rPr lang="en-US" altLang="it-IT" sz="1600" b="0" kern="0" dirty="0"/>
              <a:t>	SASE FEL included in TESLA → TTF 2</a:t>
            </a:r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buClrTx/>
              <a:tabLst>
                <a:tab pos="228600" algn="l"/>
              </a:tabLst>
            </a:pPr>
            <a:r>
              <a:rPr lang="en-US" altLang="it-IT" sz="1600" kern="0" dirty="0">
                <a:solidFill>
                  <a:srgbClr val="C00000"/>
                </a:solidFill>
              </a:rPr>
              <a:t>May 1996 </a:t>
            </a:r>
            <a:r>
              <a:rPr lang="en-US" altLang="it-IT" sz="1600" b="0" kern="0" dirty="0">
                <a:solidFill>
                  <a:schemeClr val="tx1"/>
                </a:solidFill>
              </a:rPr>
              <a:t>– </a:t>
            </a:r>
            <a:r>
              <a:rPr lang="en-US" altLang="it-IT" sz="1600" kern="0" dirty="0"/>
              <a:t>first beam at TTF1</a:t>
            </a:r>
            <a:endParaRPr lang="en-US" altLang="it-IT" sz="500" kern="0" dirty="0">
              <a:solidFill>
                <a:srgbClr val="FF0033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buClrTx/>
              <a:tabLst>
                <a:tab pos="228600" algn="l"/>
              </a:tabLst>
            </a:pPr>
            <a:r>
              <a:rPr lang="en-US" altLang="it-IT" sz="1600" kern="0" dirty="0">
                <a:solidFill>
                  <a:srgbClr val="C00000"/>
                </a:solidFill>
              </a:rPr>
              <a:t>March 2001 </a:t>
            </a:r>
            <a:r>
              <a:rPr lang="en-US" altLang="it-IT" sz="1600" b="0" kern="0" dirty="0">
                <a:solidFill>
                  <a:schemeClr val="tx1"/>
                </a:solidFill>
              </a:rPr>
              <a:t>– </a:t>
            </a:r>
            <a:r>
              <a:rPr lang="en-US" altLang="it-IT" sz="1600" b="1" kern="0" dirty="0"/>
              <a:t>TESLA Technical Design Report with XFEL</a:t>
            </a:r>
            <a:r>
              <a:rPr lang="en-US" altLang="it-IT" sz="500" b="0" kern="0" dirty="0">
                <a:solidFill>
                  <a:srgbClr val="FF0033"/>
                </a:solidFill>
              </a:rPr>
              <a:t>.                                                                 </a:t>
            </a:r>
            <a:r>
              <a:rPr lang="it-IT" altLang="it-IT" sz="1600" b="1" kern="0" dirty="0"/>
              <a:t>First SASE-FEL </a:t>
            </a:r>
            <a:r>
              <a:rPr lang="it-IT" altLang="it-IT" sz="1600" b="1" kern="0" dirty="0" err="1"/>
              <a:t>Saturation</a:t>
            </a:r>
            <a:r>
              <a:rPr lang="it-IT" altLang="it-IT" sz="1600" b="1" kern="0" dirty="0"/>
              <a:t> </a:t>
            </a:r>
            <a:r>
              <a:rPr lang="it-IT" altLang="it-IT" sz="1600" b="1" kern="0" dirty="0" err="1"/>
              <a:t>at</a:t>
            </a:r>
            <a:r>
              <a:rPr lang="it-IT" altLang="it-IT" sz="1600" b="1" kern="0" dirty="0"/>
              <a:t> TTF </a:t>
            </a:r>
            <a:endParaRPr lang="en-US" altLang="it-IT" sz="500" b="0" kern="0" dirty="0">
              <a:solidFill>
                <a:srgbClr val="FF0033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600"/>
              </a:spcBef>
              <a:buClrTx/>
              <a:tabLst>
                <a:tab pos="228600" algn="l"/>
              </a:tabLst>
            </a:pPr>
            <a:r>
              <a:rPr lang="it-IT" altLang="it-IT" sz="1600" kern="0" dirty="0" err="1">
                <a:solidFill>
                  <a:srgbClr val="C00000"/>
                </a:solidFill>
              </a:rPr>
              <a:t>July</a:t>
            </a:r>
            <a:r>
              <a:rPr lang="it-IT" altLang="it-IT" sz="1600" kern="0" dirty="0">
                <a:solidFill>
                  <a:srgbClr val="C00000"/>
                </a:solidFill>
              </a:rPr>
              <a:t> 2002 </a:t>
            </a:r>
            <a:r>
              <a:rPr lang="it-IT" altLang="it-IT" sz="1600" b="0" kern="0" dirty="0"/>
              <a:t>– from the German Science </a:t>
            </a:r>
            <a:r>
              <a:rPr lang="it-IT" altLang="it-IT" sz="1600" b="0" kern="0" dirty="0" err="1"/>
              <a:t>Council</a:t>
            </a:r>
            <a:r>
              <a:rPr lang="it-IT" altLang="it-IT" sz="1600" b="0" kern="0" dirty="0"/>
              <a:t>: </a:t>
            </a:r>
            <a:r>
              <a:rPr lang="it-IT" altLang="it-IT" sz="1600" kern="0" dirty="0"/>
              <a:t>Two </a:t>
            </a:r>
            <a:r>
              <a:rPr lang="it-IT" altLang="it-IT" sz="1600" kern="0" dirty="0" err="1"/>
              <a:t>independent</a:t>
            </a:r>
            <a:r>
              <a:rPr lang="it-IT" altLang="it-IT" sz="1600" kern="0" dirty="0"/>
              <a:t> projects: </a:t>
            </a:r>
            <a:r>
              <a:rPr lang="it-IT" altLang="it-IT" sz="1600" kern="0" dirty="0">
                <a:solidFill>
                  <a:srgbClr val="C00000"/>
                </a:solidFill>
              </a:rPr>
              <a:t>TESLA X-FEL </a:t>
            </a:r>
            <a:r>
              <a:rPr lang="it-IT" altLang="it-IT" sz="1600" b="0" kern="0" dirty="0"/>
              <a:t>and</a:t>
            </a:r>
            <a:r>
              <a:rPr lang="it-IT" altLang="it-IT" sz="1600" kern="0" dirty="0"/>
              <a:t> </a:t>
            </a:r>
            <a:r>
              <a:rPr lang="it-IT" altLang="it-IT" sz="1600" kern="0" dirty="0">
                <a:solidFill>
                  <a:srgbClr val="C00000"/>
                </a:solidFill>
              </a:rPr>
              <a:t>TESLA LC</a:t>
            </a:r>
            <a:endParaRPr lang="en-US" altLang="it-IT" sz="500" kern="0" dirty="0">
              <a:solidFill>
                <a:srgbClr val="C00000"/>
              </a:solidFill>
            </a:endParaRPr>
          </a:p>
          <a:p>
            <a:pPr marL="228600" indent="-228600">
              <a:spcBef>
                <a:spcPts val="600"/>
              </a:spcBef>
              <a:buClr>
                <a:srgbClr val="FF0033"/>
              </a:buClr>
            </a:pPr>
            <a:r>
              <a:rPr lang="en-US" altLang="it-IT" sz="1600" dirty="0">
                <a:solidFill>
                  <a:srgbClr val="C00000"/>
                </a:solidFill>
              </a:rPr>
              <a:t>February 2003 </a:t>
            </a:r>
            <a:r>
              <a:rPr lang="en-US" altLang="it-IT" sz="1600" dirty="0"/>
              <a:t>–TESLA X-FEL proposed </a:t>
            </a:r>
            <a:r>
              <a:rPr lang="en-US" altLang="it-IT" sz="1600" b="0" dirty="0"/>
              <a:t>as an European Facility,</a:t>
            </a:r>
            <a:r>
              <a:rPr lang="en-US" altLang="it-IT" sz="1600" dirty="0"/>
              <a:t> 50% funding from Germany</a:t>
            </a:r>
          </a:p>
          <a:p>
            <a:pPr marL="228600" indent="-228600">
              <a:spcBef>
                <a:spcPts val="600"/>
              </a:spcBef>
              <a:buClr>
                <a:srgbClr val="FF0033"/>
              </a:buClr>
            </a:pPr>
            <a:r>
              <a:rPr lang="en-US" altLang="it-IT" sz="1600" dirty="0">
                <a:solidFill>
                  <a:srgbClr val="C00000"/>
                </a:solidFill>
              </a:rPr>
              <a:t>June 2004 </a:t>
            </a:r>
            <a:r>
              <a:rPr lang="en-US" altLang="it-IT" sz="1600" dirty="0"/>
              <a:t>– </a:t>
            </a:r>
            <a:r>
              <a:rPr lang="en-US" altLang="it-IT" sz="1600" b="0" dirty="0"/>
              <a:t>TTF II: First beam accelerated</a:t>
            </a:r>
          </a:p>
          <a:p>
            <a:pPr marL="228600" indent="-228600">
              <a:spcBef>
                <a:spcPts val="600"/>
              </a:spcBef>
              <a:buClr>
                <a:srgbClr val="FF0033"/>
              </a:buClr>
            </a:pPr>
            <a:r>
              <a:rPr lang="en-US" altLang="it-IT" sz="1600" dirty="0">
                <a:solidFill>
                  <a:srgbClr val="C00000"/>
                </a:solidFill>
              </a:rPr>
              <a:t>August 2004 </a:t>
            </a:r>
            <a:r>
              <a:rPr lang="en-US" altLang="it-IT" sz="1600" dirty="0"/>
              <a:t>– TESLA Technology chosen for ILC</a:t>
            </a:r>
            <a:endParaRPr lang="en-US" altLang="it-IT" sz="800" dirty="0"/>
          </a:p>
          <a:p>
            <a:pPr marL="228600" indent="-228600">
              <a:spcBef>
                <a:spcPts val="600"/>
              </a:spcBef>
              <a:buClr>
                <a:srgbClr val="FF0033"/>
              </a:buClr>
            </a:pPr>
            <a:r>
              <a:rPr lang="en-US" altLang="it-IT" sz="1600" dirty="0">
                <a:solidFill>
                  <a:srgbClr val="C00000"/>
                </a:solidFill>
              </a:rPr>
              <a:t>June 2007 </a:t>
            </a:r>
            <a:r>
              <a:rPr lang="en-US" altLang="it-IT" sz="1600" dirty="0"/>
              <a:t>– European XFEL Project Starts </a:t>
            </a:r>
          </a:p>
          <a:p>
            <a:pPr marL="228600" indent="-228600">
              <a:spcBef>
                <a:spcPct val="0"/>
              </a:spcBef>
              <a:buClr>
                <a:srgbClr val="FF0033"/>
              </a:buClr>
            </a:pPr>
            <a:endParaRPr lang="en-US" altLang="it-IT" sz="1600" dirty="0">
              <a:solidFill>
                <a:srgbClr val="008000"/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ct val="0"/>
              </a:spcBef>
              <a:buClrTx/>
              <a:tabLst>
                <a:tab pos="228600" algn="l"/>
              </a:tabLst>
            </a:pPr>
            <a:endParaRPr lang="it-IT" altLang="it-IT" sz="1200" b="0" kern="0" dirty="0"/>
          </a:p>
        </p:txBody>
      </p:sp>
      <p:sp>
        <p:nvSpPr>
          <p:cNvPr id="21" name="Line 26">
            <a:extLst>
              <a:ext uri="{FF2B5EF4-FFF2-40B4-BE49-F238E27FC236}">
                <a16:creationId xmlns:a16="http://schemas.microsoft.com/office/drawing/2014/main" id="{B57B3F63-50AF-B925-1478-2504A2635EE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19799" y="1727200"/>
            <a:ext cx="1357313" cy="880379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it-IT"/>
          </a:p>
        </p:txBody>
      </p:sp>
      <p:pic>
        <p:nvPicPr>
          <p:cNvPr id="23" name="Picture 20">
            <a:extLst>
              <a:ext uri="{FF2B5EF4-FFF2-40B4-BE49-F238E27FC236}">
                <a16:creationId xmlns:a16="http://schemas.microsoft.com/office/drawing/2014/main" id="{A572F770-4DA1-4327-6641-0B7D1AE2B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" t="3270" r="3618" b="3706"/>
          <a:stretch>
            <a:fillRect/>
          </a:stretch>
        </p:blipFill>
        <p:spPr>
          <a:xfrm>
            <a:off x="9183925" y="4880631"/>
            <a:ext cx="2159000" cy="14176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Line 26">
            <a:extLst>
              <a:ext uri="{FF2B5EF4-FFF2-40B4-BE49-F238E27FC236}">
                <a16:creationId xmlns:a16="http://schemas.microsoft.com/office/drawing/2014/main" id="{9A26E73A-70BC-D35B-B4B8-5C39878D2528}"/>
              </a:ext>
            </a:extLst>
          </p:cNvPr>
          <p:cNvSpPr>
            <a:spLocks noChangeShapeType="1"/>
          </p:cNvSpPr>
          <p:nvPr/>
        </p:nvSpPr>
        <p:spPr bwMode="auto">
          <a:xfrm>
            <a:off x="8178141" y="5144156"/>
            <a:ext cx="914400" cy="565292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76001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F87F40-131F-76E6-035D-A53B42E41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/>
              <a:t>TESLA Technical Design Report 2001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29E46B-F845-CAFA-B9E5-F54F9A979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1923402-B237-E8F2-7F7F-06CA6E1E1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41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9E36350-200F-8A67-48F8-C2AABC2834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50583939-452D-64BB-C0D0-DD10601E58A1}"/>
              </a:ext>
            </a:extLst>
          </p:cNvPr>
          <p:cNvGrpSpPr>
            <a:grpSpLocks/>
          </p:cNvGrpSpPr>
          <p:nvPr/>
        </p:nvGrpSpPr>
        <p:grpSpPr bwMode="auto">
          <a:xfrm>
            <a:off x="1774825" y="931732"/>
            <a:ext cx="8713788" cy="5273674"/>
            <a:chOff x="158" y="709"/>
            <a:chExt cx="5489" cy="3322"/>
          </a:xfrm>
        </p:grpSpPr>
        <p:pic>
          <p:nvPicPr>
            <p:cNvPr id="8" name="Picture 4" descr="title">
              <a:extLst>
                <a:ext uri="{FF2B5EF4-FFF2-40B4-BE49-F238E27FC236}">
                  <a16:creationId xmlns:a16="http://schemas.microsoft.com/office/drawing/2014/main" id="{895B8EC2-1315-5994-BC4A-5CA8A6DC1E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08" t="1971" r="6055" b="1233"/>
            <a:stretch>
              <a:fillRect/>
            </a:stretch>
          </p:blipFill>
          <p:spPr bwMode="auto">
            <a:xfrm>
              <a:off x="158" y="709"/>
              <a:ext cx="2079" cy="3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33CC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9" name="Picture 5" descr="tesla_layout">
              <a:extLst>
                <a:ext uri="{FF2B5EF4-FFF2-40B4-BE49-F238E27FC236}">
                  <a16:creationId xmlns:a16="http://schemas.microsoft.com/office/drawing/2014/main" id="{3B4F1F57-DD1F-15A1-49AC-21C8CF49D2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4" r="29085" b="4597"/>
            <a:stretch>
              <a:fillRect/>
            </a:stretch>
          </p:blipFill>
          <p:spPr bwMode="auto">
            <a:xfrm>
              <a:off x="2257" y="853"/>
              <a:ext cx="1502" cy="30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" name="Picture 6" descr="ovw_tunnel">
              <a:extLst>
                <a:ext uri="{FF2B5EF4-FFF2-40B4-BE49-F238E27FC236}">
                  <a16:creationId xmlns:a16="http://schemas.microsoft.com/office/drawing/2014/main" id="{5F55373B-AB0E-B1A9-46EA-C173387D09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4" t="5309" r="4416" b="4794"/>
            <a:stretch>
              <a:fillRect/>
            </a:stretch>
          </p:blipFill>
          <p:spPr bwMode="auto">
            <a:xfrm>
              <a:off x="3749" y="804"/>
              <a:ext cx="1898" cy="1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1" name="Picture 7" descr="ttl main linac  klystron">
              <a:extLst>
                <a:ext uri="{FF2B5EF4-FFF2-40B4-BE49-F238E27FC236}">
                  <a16:creationId xmlns:a16="http://schemas.microsoft.com/office/drawing/2014/main" id="{BBE906C9-77AA-0D11-A181-1B5FE954B4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9"/>
            <a:stretch>
              <a:fillRect/>
            </a:stretch>
          </p:blipFill>
          <p:spPr bwMode="auto">
            <a:xfrm>
              <a:off x="4056" y="2419"/>
              <a:ext cx="1340" cy="1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Box 8">
              <a:extLst>
                <a:ext uri="{FF2B5EF4-FFF2-40B4-BE49-F238E27FC236}">
                  <a16:creationId xmlns:a16="http://schemas.microsoft.com/office/drawing/2014/main" id="{A556E18B-9F25-996E-E8A5-6BBBE373B8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9" y="858"/>
              <a:ext cx="656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/>
                <a:t>As in the TDR</a:t>
              </a:r>
            </a:p>
          </p:txBody>
        </p:sp>
        <p:sp>
          <p:nvSpPr>
            <p:cNvPr id="13" name="Text Box 9">
              <a:extLst>
                <a:ext uri="{FF2B5EF4-FFF2-40B4-BE49-F238E27FC236}">
                  <a16:creationId xmlns:a16="http://schemas.microsoft.com/office/drawing/2014/main" id="{F8565308-99F3-A8BC-7971-D35791D075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12" y="3857"/>
              <a:ext cx="1287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/>
                <a:t>Updated tunnel cross section</a:t>
              </a:r>
            </a:p>
          </p:txBody>
        </p:sp>
      </p:grpSp>
      <p:pic>
        <p:nvPicPr>
          <p:cNvPr id="14" name="Picture 6" descr="tesladeckblatt">
            <a:extLst>
              <a:ext uri="{FF2B5EF4-FFF2-40B4-BE49-F238E27FC236}">
                <a16:creationId xmlns:a16="http://schemas.microsoft.com/office/drawing/2014/main" id="{0BA881A1-2D1F-95EC-6D1F-618546DFD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009" y="975120"/>
            <a:ext cx="3600901" cy="512551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9443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1C65A1-B488-6E63-436D-4D7A47BB3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TESLA TDR: Presentation and Reactions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6D9BE37-FF79-B9DC-18C0-9E21FBF07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5D841D6-7B89-6081-33E8-6AB93149D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42</a:t>
            </a:fld>
            <a:endParaRPr lang="en-US" alt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433DE6A-B2D4-AB1D-29E4-6A766E0E7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Picture 2" descr="tesla_publikum">
            <a:extLst>
              <a:ext uri="{FF2B5EF4-FFF2-40B4-BE49-F238E27FC236}">
                <a16:creationId xmlns:a16="http://schemas.microsoft.com/office/drawing/2014/main" id="{D6CF5384-F1F8-10F6-E4D2-D88965074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23" y="1671483"/>
            <a:ext cx="5490753" cy="3791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E9CCE9C6-5942-8CA4-CD73-A1C3C534A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780" y="1099470"/>
            <a:ext cx="51188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 i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2000" i="0" dirty="0">
                <a:solidFill>
                  <a:srgbClr val="002060"/>
                </a:solidFill>
              </a:rPr>
              <a:t>TESLA TDR kick-off meeting March 2001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1898F098-063F-B14E-BD6E-A6F52E74C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592685"/>
            <a:ext cx="44983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 i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2000" dirty="0">
                <a:solidFill>
                  <a:srgbClr val="002060"/>
                </a:solidFill>
              </a:rPr>
              <a:t>1000 participants, 40% from abroad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F360477-81FB-C64D-253D-0D79CC7B7D97}"/>
              </a:ext>
            </a:extLst>
          </p:cNvPr>
          <p:cNvSpPr txBox="1"/>
          <p:nvPr/>
        </p:nvSpPr>
        <p:spPr>
          <a:xfrm>
            <a:off x="6195426" y="1157931"/>
            <a:ext cx="5791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7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it-IT" sz="2400" b="0" dirty="0" err="1"/>
              <a:t>Cold</a:t>
            </a:r>
            <a:r>
              <a:rPr lang="it-IT" sz="2400" b="0" dirty="0"/>
              <a:t> reaction from German Government to the </a:t>
            </a:r>
            <a:r>
              <a:rPr lang="it-IT" sz="2400" b="0" dirty="0" err="1"/>
              <a:t>proposal</a:t>
            </a:r>
            <a:r>
              <a:rPr lang="it-IT" sz="2400" b="0" dirty="0"/>
              <a:t> to </a:t>
            </a:r>
            <a:r>
              <a:rPr lang="it-IT" sz="2400" b="0" dirty="0" err="1"/>
              <a:t>host</a:t>
            </a:r>
            <a:r>
              <a:rPr lang="it-IT" sz="2400" b="0" dirty="0"/>
              <a:t> the TESLA </a:t>
            </a:r>
            <a:r>
              <a:rPr lang="it-IT" sz="2400" b="0" dirty="0" err="1"/>
              <a:t>inear</a:t>
            </a:r>
            <a:r>
              <a:rPr lang="it-IT" sz="2400" b="0" dirty="0"/>
              <a:t> collider</a:t>
            </a:r>
          </a:p>
          <a:p>
            <a:pPr marL="342900" indent="-342900">
              <a:lnSpc>
                <a:spcPts val="27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it-IT" sz="2400" b="0" dirty="0" err="1"/>
              <a:t>Insufficient</a:t>
            </a:r>
            <a:r>
              <a:rPr lang="it-IT" sz="2400" b="0" dirty="0"/>
              <a:t> </a:t>
            </a:r>
            <a:r>
              <a:rPr lang="it-IT" sz="2400" b="0" dirty="0" err="1"/>
              <a:t>momentum</a:t>
            </a:r>
            <a:r>
              <a:rPr lang="it-IT" sz="2400" b="0" dirty="0"/>
              <a:t> from the HEP international community, </a:t>
            </a:r>
            <a:r>
              <a:rPr lang="it-IT" sz="2400" b="0" dirty="0" err="1"/>
              <a:t>inspired</a:t>
            </a:r>
            <a:r>
              <a:rPr lang="it-IT" sz="2400" b="0" dirty="0"/>
              <a:t> by CERN </a:t>
            </a:r>
          </a:p>
          <a:p>
            <a:pPr marL="342900" indent="-342900">
              <a:lnSpc>
                <a:spcPts val="27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it-IT" sz="2400" b="0" dirty="0" err="1"/>
              <a:t>Understanding</a:t>
            </a:r>
            <a:r>
              <a:rPr lang="it-IT" sz="2400" b="0" dirty="0"/>
              <a:t> of the </a:t>
            </a:r>
            <a:r>
              <a:rPr lang="it-IT" sz="2400" b="0" dirty="0" err="1"/>
              <a:t>potentiality</a:t>
            </a:r>
            <a:r>
              <a:rPr lang="it-IT" sz="2400" b="0" dirty="0"/>
              <a:t> </a:t>
            </a:r>
            <a:r>
              <a:rPr lang="it-IT" sz="2400" b="0" dirty="0" err="1"/>
              <a:t>opened</a:t>
            </a:r>
            <a:r>
              <a:rPr lang="it-IT" sz="2400" b="0" dirty="0"/>
              <a:t> by the TESLA </a:t>
            </a:r>
            <a:r>
              <a:rPr lang="it-IT" sz="2400" b="0" dirty="0" err="1"/>
              <a:t>driven</a:t>
            </a:r>
            <a:r>
              <a:rPr lang="it-IT" sz="2400" b="0" dirty="0"/>
              <a:t>  SRF </a:t>
            </a:r>
            <a:r>
              <a:rPr lang="it-IT" sz="2400" b="0" dirty="0" err="1"/>
              <a:t>technology</a:t>
            </a:r>
            <a:endParaRPr lang="it-IT" sz="2400" b="0" dirty="0"/>
          </a:p>
          <a:p>
            <a:pPr marL="342900" indent="-342900">
              <a:lnSpc>
                <a:spcPts val="27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it-IT" sz="2400" b="0" dirty="0"/>
              <a:t>Endorsement of the science </a:t>
            </a:r>
            <a:r>
              <a:rPr lang="it-IT" sz="2400" b="0" dirty="0" err="1"/>
              <a:t>prospectives</a:t>
            </a:r>
            <a:r>
              <a:rPr lang="it-IT" sz="2400" b="0" dirty="0"/>
              <a:t> coming from the </a:t>
            </a:r>
            <a:r>
              <a:rPr lang="it-IT" sz="2400" b="0" dirty="0" err="1"/>
              <a:t>realization</a:t>
            </a:r>
            <a:r>
              <a:rPr lang="it-IT" sz="2400" b="0" dirty="0"/>
              <a:t> of an X-Ray Free-Electron Laser </a:t>
            </a:r>
          </a:p>
          <a:p>
            <a:pPr marL="342900" indent="-342900">
              <a:lnSpc>
                <a:spcPts val="2700"/>
              </a:lnSpc>
              <a:spcBef>
                <a:spcPts val="1200"/>
              </a:spcBef>
              <a:buFont typeface="Wingdings" pitchFamily="2" charset="2"/>
              <a:buChar char="§"/>
            </a:pPr>
            <a:r>
              <a:rPr lang="it-IT" sz="2400" b="0" dirty="0" err="1"/>
              <a:t>Interest</a:t>
            </a:r>
            <a:r>
              <a:rPr lang="it-IT" sz="2400" b="0" dirty="0"/>
              <a:t> for a stand alone X-Ray FEL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069958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4BA608-413A-6F26-195F-E72F7D88B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From TESLA TDR to an </a:t>
            </a:r>
            <a:r>
              <a:rPr lang="it-IT" dirty="0" err="1"/>
              <a:t>independent</a:t>
            </a:r>
            <a:r>
              <a:rPr lang="it-IT" dirty="0"/>
              <a:t> XFEL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9E453D4-A58E-D6C9-C701-B9CC5980F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912F0AC-4C10-2D27-D35D-99498E989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43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C812D21-F4A3-E6B6-84B2-D65369520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D52801F0-D6E7-A3AC-6DB9-F9BAE91A2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3726" y="5675314"/>
            <a:ext cx="36687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 i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n-US" altLang="de-DE" sz="1200">
                <a:solidFill>
                  <a:schemeClr val="bg1"/>
                </a:solidFill>
              </a:rPr>
              <a:t>Huge international collaborative effort involving</a:t>
            </a:r>
          </a:p>
          <a:p>
            <a:pPr algn="ctr" eaLnBrk="1" hangingPunct="1"/>
            <a:r>
              <a:rPr lang="en-US" altLang="de-DE" sz="1200">
                <a:solidFill>
                  <a:schemeClr val="bg1"/>
                </a:solidFill>
              </a:rPr>
              <a:t>1100 scientists from 36 countries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215B8E-6F67-9E99-EEDA-7368E6215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8783" y="1674502"/>
            <a:ext cx="3716715" cy="3093154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b="1" i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2700"/>
              </a:lnSpc>
              <a:spcBef>
                <a:spcPts val="1800"/>
              </a:spcBef>
            </a:pPr>
            <a:r>
              <a:rPr lang="en-US" altLang="de-DE" sz="2400" i="0" dirty="0">
                <a:solidFill>
                  <a:srgbClr val="C00000"/>
                </a:solidFill>
              </a:rPr>
              <a:t>Feb 2003 </a:t>
            </a:r>
            <a:r>
              <a:rPr lang="en-US" altLang="de-DE" sz="2400" b="0" i="0" dirty="0">
                <a:solidFill>
                  <a:srgbClr val="002060"/>
                </a:solidFill>
              </a:rPr>
              <a:t>- </a:t>
            </a:r>
            <a:r>
              <a:rPr lang="en-US" altLang="de-DE" sz="2400" i="0" dirty="0">
                <a:solidFill>
                  <a:srgbClr val="002060"/>
                </a:solidFill>
              </a:rPr>
              <a:t>Decision by German Government:</a:t>
            </a:r>
          </a:p>
          <a:p>
            <a:pPr eaLnBrk="1" hangingPunct="1">
              <a:lnSpc>
                <a:spcPts val="2700"/>
              </a:lnSpc>
              <a:spcBef>
                <a:spcPts val="1800"/>
              </a:spcBef>
            </a:pPr>
            <a:r>
              <a:rPr lang="en-US" altLang="de-DE" sz="2400" i="0" dirty="0">
                <a:solidFill>
                  <a:srgbClr val="002060"/>
                </a:solidFill>
              </a:rPr>
              <a:t>Germany will cover half of the cost</a:t>
            </a:r>
            <a:r>
              <a:rPr lang="en-US" altLang="de-DE" sz="2400" b="0" i="0" dirty="0">
                <a:solidFill>
                  <a:srgbClr val="002060"/>
                </a:solidFill>
              </a:rPr>
              <a:t> of the free-electron laser facility proposed by DESY, which has to be </a:t>
            </a:r>
            <a:r>
              <a:rPr lang="en-US" altLang="de-DE" sz="2400" i="0" dirty="0">
                <a:solidFill>
                  <a:srgbClr val="002060"/>
                </a:solidFill>
              </a:rPr>
              <a:t>realized in a European collaboration</a:t>
            </a:r>
            <a:r>
              <a:rPr lang="en-US" altLang="de-DE" sz="2400" b="0" i="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50A5E25-FCCB-F025-7D8B-2A16D0ECB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904" y="1064918"/>
            <a:ext cx="3601040" cy="478899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contourW="635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5E41F4CF-5827-AAE5-8ECE-0099C5AC1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4134" y="2884637"/>
            <a:ext cx="1691323" cy="29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 i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200">
                <a:solidFill>
                  <a:srgbClr val="FF0000"/>
                </a:solidFill>
              </a:rPr>
              <a:t>Stand alone facility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BDAF4729-1538-DC09-2D36-0B015A29A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8904" y="5941609"/>
            <a:ext cx="35060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 i="1">
                <a:solidFill>
                  <a:schemeClr val="accent2"/>
                </a:solidFill>
                <a:latin typeface="Arial" charset="0"/>
              </a:defRPr>
            </a:lvl1pPr>
            <a:lvl2pPr marL="742950" indent="-285750" eaLnBrk="0" hangingPunct="0">
              <a:defRPr b="1" i="1">
                <a:solidFill>
                  <a:schemeClr val="accent2"/>
                </a:solidFill>
                <a:latin typeface="Arial" charset="0"/>
              </a:defRPr>
            </a:lvl2pPr>
            <a:lvl3pPr marL="1143000" indent="-228600" eaLnBrk="0" hangingPunct="0">
              <a:defRPr b="1" i="1">
                <a:solidFill>
                  <a:schemeClr val="accent2"/>
                </a:solidFill>
                <a:latin typeface="Arial" charset="0"/>
              </a:defRPr>
            </a:lvl3pPr>
            <a:lvl4pPr marL="1600200" indent="-228600" eaLnBrk="0" hangingPunct="0">
              <a:defRPr b="1" i="1">
                <a:solidFill>
                  <a:schemeClr val="accent2"/>
                </a:solidFill>
                <a:latin typeface="Arial" charset="0"/>
              </a:defRPr>
            </a:lvl4pPr>
            <a:lvl5pPr marL="2057400" indent="-228600" eaLnBrk="0" hangingPunct="0">
              <a:defRPr b="1" i="1">
                <a:solidFill>
                  <a:schemeClr val="accent2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accent2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altLang="de-DE" dirty="0">
                <a:solidFill>
                  <a:srgbClr val="002060"/>
                </a:solidFill>
              </a:rPr>
              <a:t>On </a:t>
            </a:r>
            <a:r>
              <a:rPr lang="de-DE" altLang="de-DE" dirty="0" err="1">
                <a:solidFill>
                  <a:srgbClr val="002060"/>
                </a:solidFill>
              </a:rPr>
              <a:t>request</a:t>
            </a:r>
            <a:r>
              <a:rPr lang="de-DE" altLang="de-DE" dirty="0">
                <a:solidFill>
                  <a:srgbClr val="002060"/>
                </a:solidFill>
              </a:rPr>
              <a:t> </a:t>
            </a:r>
            <a:r>
              <a:rPr lang="de-DE" altLang="de-DE" dirty="0" err="1">
                <a:solidFill>
                  <a:srgbClr val="002060"/>
                </a:solidFill>
              </a:rPr>
              <a:t>of</a:t>
            </a:r>
            <a:r>
              <a:rPr lang="de-DE" altLang="de-DE" dirty="0">
                <a:solidFill>
                  <a:srgbClr val="002060"/>
                </a:solidFill>
              </a:rPr>
              <a:t> German Science Council</a:t>
            </a:r>
          </a:p>
        </p:txBody>
      </p:sp>
      <p:pic>
        <p:nvPicPr>
          <p:cNvPr id="11" name="Picture 6" descr="tesladeckblatt">
            <a:extLst>
              <a:ext uri="{FF2B5EF4-FFF2-40B4-BE49-F238E27FC236}">
                <a16:creationId xmlns:a16="http://schemas.microsoft.com/office/drawing/2014/main" id="{DC5F8053-7636-0691-0357-0C119DD94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43" y="1084655"/>
            <a:ext cx="3350616" cy="476925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17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4132AE-0E4F-F76F-2238-6CDBDA601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dirty="0"/>
              <a:t>TESLA package in 2003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988E957-BF49-B351-3478-7D4169A89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143F628-FC30-25CA-C1E7-10372FBD3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44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81A1852-1F94-2393-8D44-F3E0D44A2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9F481D6-3F61-6FC1-D86F-B9AABB96373A}"/>
              </a:ext>
            </a:extLst>
          </p:cNvPr>
          <p:cNvSpPr txBox="1">
            <a:spLocks noChangeArrowheads="1"/>
          </p:cNvSpPr>
          <p:nvPr/>
        </p:nvSpPr>
        <p:spPr>
          <a:xfrm>
            <a:off x="599017" y="914400"/>
            <a:ext cx="10947400" cy="5334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4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0000"/>
              </a:lnSpc>
              <a:tabLst>
                <a:tab pos="1435100" algn="l"/>
              </a:tabLst>
            </a:pPr>
            <a:r>
              <a:rPr lang="en-US" altLang="it-IT" sz="2000" b="0" kern="0" dirty="0"/>
              <a:t>In 2003 TESLA is the combination of: 3 independent Projects: 		</a:t>
            </a:r>
            <a:r>
              <a:rPr lang="en-US" altLang="it-IT" sz="1600" b="0" kern="0" dirty="0">
                <a:solidFill>
                  <a:schemeClr val="tx1"/>
                </a:solidFill>
              </a:rPr>
              <a:t>C. Pagani: TCM May 2003</a:t>
            </a:r>
          </a:p>
          <a:p>
            <a:pPr>
              <a:lnSpc>
                <a:spcPct val="120000"/>
              </a:lnSpc>
              <a:tabLst>
                <a:tab pos="1435100" algn="l"/>
              </a:tabLst>
            </a:pPr>
            <a:r>
              <a:rPr lang="en-US" altLang="it-IT" sz="2800" b="1" kern="0" dirty="0">
                <a:solidFill>
                  <a:srgbClr val="CC3300"/>
                </a:solidFill>
              </a:rPr>
              <a:t>TESLA LC</a:t>
            </a:r>
            <a:r>
              <a:rPr lang="en-US" altLang="it-IT" sz="2000" b="0" kern="0" dirty="0"/>
              <a:t>,</a:t>
            </a:r>
            <a:r>
              <a:rPr lang="en-US" altLang="it-IT" sz="2800" b="1" kern="0" dirty="0">
                <a:solidFill>
                  <a:srgbClr val="FF0000"/>
                </a:solidFill>
              </a:rPr>
              <a:t> </a:t>
            </a:r>
            <a:r>
              <a:rPr lang="en-US" altLang="it-IT" sz="2800" b="1" kern="0" dirty="0">
                <a:solidFill>
                  <a:srgbClr val="CC3300"/>
                </a:solidFill>
              </a:rPr>
              <a:t>TESLA X-FEL</a:t>
            </a:r>
            <a:r>
              <a:rPr lang="en-US" altLang="it-IT" sz="2800" b="1" kern="0" dirty="0">
                <a:solidFill>
                  <a:srgbClr val="FF0000"/>
                </a:solidFill>
              </a:rPr>
              <a:t> </a:t>
            </a:r>
            <a:r>
              <a:rPr lang="en-US" altLang="it-IT" sz="2000" b="0" kern="0" dirty="0"/>
              <a:t>and</a:t>
            </a:r>
            <a:r>
              <a:rPr lang="en-US" altLang="it-IT" sz="2800" b="1" kern="0" dirty="0">
                <a:solidFill>
                  <a:srgbClr val="FF0000"/>
                </a:solidFill>
              </a:rPr>
              <a:t> </a:t>
            </a:r>
            <a:r>
              <a:rPr lang="en-US" altLang="it-IT" sz="2800" b="1" kern="0" dirty="0">
                <a:solidFill>
                  <a:srgbClr val="CC3300"/>
                </a:solidFill>
              </a:rPr>
              <a:t>TTF2</a:t>
            </a:r>
            <a:r>
              <a:rPr lang="en-US" altLang="it-IT" sz="2000" b="0" kern="0" dirty="0"/>
              <a:t> </a:t>
            </a:r>
          </a:p>
          <a:p>
            <a:pPr>
              <a:tabLst>
                <a:tab pos="1435100" algn="l"/>
              </a:tabLst>
            </a:pPr>
            <a:r>
              <a:rPr lang="en-US" altLang="it-IT" sz="2000" b="0" kern="0" dirty="0"/>
              <a:t> All based on the outstanding SC </a:t>
            </a:r>
            <a:r>
              <a:rPr lang="en-US" altLang="it-IT" sz="2000" b="0" kern="0" dirty="0" err="1"/>
              <a:t>linac</a:t>
            </a:r>
            <a:r>
              <a:rPr lang="en-US" altLang="it-IT" sz="2000" b="0" kern="0" dirty="0"/>
              <a:t> technology</a:t>
            </a:r>
          </a:p>
          <a:p>
            <a:pPr>
              <a:tabLst>
                <a:tab pos="1435100" algn="l"/>
              </a:tabLst>
            </a:pPr>
            <a:r>
              <a:rPr lang="en-US" altLang="it-IT" sz="2000" b="0" kern="0" dirty="0"/>
              <a:t> Created by the TESLA Collaboration effort</a:t>
            </a:r>
          </a:p>
          <a:p>
            <a:pPr>
              <a:tabLst>
                <a:tab pos="1435100" algn="l"/>
              </a:tabLst>
            </a:pPr>
            <a:endParaRPr lang="en-US" altLang="it-IT" sz="2000" b="0" kern="0" dirty="0"/>
          </a:p>
          <a:p>
            <a:pPr>
              <a:tabLst>
                <a:tab pos="1435100" algn="l"/>
              </a:tabLst>
            </a:pPr>
            <a:r>
              <a:rPr lang="en-US" altLang="it-IT" sz="2000" b="1" kern="0" dirty="0">
                <a:solidFill>
                  <a:srgbClr val="CC3300"/>
                </a:solidFill>
              </a:rPr>
              <a:t>TESLA LC</a:t>
            </a:r>
            <a:r>
              <a:rPr lang="en-US" altLang="it-IT" sz="2000" b="0" kern="0" dirty="0"/>
              <a:t> is one of the two remaining competitors for the </a:t>
            </a:r>
            <a:r>
              <a:rPr lang="en-US" altLang="it-IT" sz="2000" b="0" kern="0" dirty="0">
                <a:solidFill>
                  <a:srgbClr val="CC3300"/>
                </a:solidFill>
              </a:rPr>
              <a:t>next HEP large accelerator facility</a:t>
            </a:r>
            <a:endParaRPr lang="en-US" altLang="it-IT" sz="2000" b="0" kern="0" dirty="0"/>
          </a:p>
          <a:p>
            <a:pPr>
              <a:tabLst>
                <a:tab pos="1435100" algn="l"/>
              </a:tabLst>
            </a:pPr>
            <a:endParaRPr lang="en-US" altLang="it-IT" sz="2000" b="0" kern="0" dirty="0"/>
          </a:p>
          <a:p>
            <a:pPr>
              <a:tabLst>
                <a:tab pos="1435100" algn="l"/>
              </a:tabLst>
            </a:pPr>
            <a:r>
              <a:rPr lang="en-US" altLang="it-IT" sz="2000" b="1" kern="0" dirty="0">
                <a:solidFill>
                  <a:srgbClr val="CC3300"/>
                </a:solidFill>
              </a:rPr>
              <a:t>TESLA X-FEL</a:t>
            </a:r>
            <a:r>
              <a:rPr lang="en-US" altLang="it-IT" sz="2000" b="0" kern="0" dirty="0"/>
              <a:t> is the core of a proposal for an </a:t>
            </a:r>
            <a:r>
              <a:rPr lang="en-US" altLang="it-IT" sz="2000" b="0" kern="0" dirty="0">
                <a:solidFill>
                  <a:srgbClr val="CC3300"/>
                </a:solidFill>
              </a:rPr>
              <a:t>European Laboratory of Excellence</a:t>
            </a:r>
            <a:r>
              <a:rPr lang="en-US" altLang="it-IT" sz="2000" b="0" kern="0" dirty="0"/>
              <a:t> for fundamental and applied research with ultra-bright and coherent X-Ray photons</a:t>
            </a:r>
          </a:p>
          <a:p>
            <a:pPr>
              <a:tabLst>
                <a:tab pos="1435100" algn="l"/>
              </a:tabLst>
            </a:pPr>
            <a:endParaRPr lang="en-US" altLang="it-IT" sz="2000" b="0" kern="0" dirty="0"/>
          </a:p>
          <a:p>
            <a:pPr>
              <a:tabLst>
                <a:tab pos="1435100" algn="l"/>
              </a:tabLst>
            </a:pPr>
            <a:r>
              <a:rPr lang="en-US" altLang="it-IT" sz="2000" b="1" kern="0" dirty="0">
                <a:solidFill>
                  <a:srgbClr val="CC3300"/>
                </a:solidFill>
              </a:rPr>
              <a:t>TTF2</a:t>
            </a:r>
            <a:r>
              <a:rPr lang="en-US" altLang="it-IT" sz="2000" b="0" kern="0" dirty="0">
                <a:solidFill>
                  <a:srgbClr val="CC3300"/>
                </a:solidFill>
              </a:rPr>
              <a:t> </a:t>
            </a:r>
            <a:r>
              <a:rPr lang="en-US" altLang="it-IT" sz="2000" b="0" kern="0" dirty="0"/>
              <a:t>will be the first </a:t>
            </a:r>
            <a:r>
              <a:rPr lang="en-US" altLang="it-IT" sz="2000" b="0" kern="0" dirty="0">
                <a:solidFill>
                  <a:srgbClr val="CC3300"/>
                </a:solidFill>
              </a:rPr>
              <a:t>user facility</a:t>
            </a:r>
            <a:r>
              <a:rPr lang="en-US" altLang="it-IT" sz="2000" b="0" kern="0" dirty="0"/>
              <a:t> for VUV and soft x-ray coherent light experiments with impressive peak and average brilliance. </a:t>
            </a:r>
          </a:p>
          <a:p>
            <a:pPr>
              <a:tabLst>
                <a:tab pos="1435100" algn="l"/>
              </a:tabLst>
            </a:pPr>
            <a:r>
              <a:rPr lang="en-US" altLang="it-IT" sz="2000" b="0" kern="0" dirty="0"/>
              <a:t>It will be also the </a:t>
            </a:r>
            <a:r>
              <a:rPr lang="en-US" altLang="it-IT" sz="2000" b="0" kern="0" dirty="0">
                <a:solidFill>
                  <a:srgbClr val="CC3300"/>
                </a:solidFill>
              </a:rPr>
              <a:t>test facility</a:t>
            </a:r>
            <a:r>
              <a:rPr lang="en-US" altLang="it-IT" sz="2000" b="0" kern="0" dirty="0"/>
              <a:t> to further implement the TESLA SC </a:t>
            </a:r>
            <a:r>
              <a:rPr lang="en-US" altLang="it-IT" sz="2000" b="0" kern="0" dirty="0" err="1"/>
              <a:t>Linac</a:t>
            </a:r>
            <a:r>
              <a:rPr lang="en-US" altLang="it-IT" sz="2000" b="0" kern="0" dirty="0"/>
              <a:t> technology in view of the construction of a large and reliable accelerator</a:t>
            </a:r>
          </a:p>
        </p:txBody>
      </p:sp>
    </p:spTree>
    <p:extLst>
      <p:ext uri="{BB962C8B-B14F-4D97-AF65-F5344CB8AC3E}">
        <p14:creationId xmlns:p14="http://schemas.microsoft.com/office/powerpoint/2010/main" val="11427304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1629BC-9F9A-6A6F-10DC-889653045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TDR</a:t>
            </a:r>
            <a:r>
              <a:rPr lang="it-IT" spc="-25" dirty="0"/>
              <a:t> </a:t>
            </a:r>
            <a:r>
              <a:rPr lang="it-IT" dirty="0"/>
              <a:t>Update</a:t>
            </a:r>
            <a:r>
              <a:rPr lang="it-IT" spc="-20" dirty="0"/>
              <a:t> </a:t>
            </a:r>
            <a:r>
              <a:rPr lang="it-IT" dirty="0"/>
              <a:t>2002:</a:t>
            </a:r>
            <a:r>
              <a:rPr lang="it-IT" spc="-25" dirty="0"/>
              <a:t> </a:t>
            </a:r>
            <a:r>
              <a:rPr lang="it-IT" dirty="0"/>
              <a:t>XFEL</a:t>
            </a:r>
            <a:r>
              <a:rPr lang="it-IT" spc="-20" dirty="0"/>
              <a:t> </a:t>
            </a:r>
            <a:r>
              <a:rPr lang="it-IT" spc="-10" dirty="0"/>
              <a:t>Layout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4BC46C5-64CB-A952-D8A6-C409C7CF6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42F93FF-96AB-15D1-62D3-95C00EC48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45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A911C59-7F85-7833-AC60-62B73C98EE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7" name="object 3">
            <a:extLst>
              <a:ext uri="{FF2B5EF4-FFF2-40B4-BE49-F238E27FC236}">
                <a16:creationId xmlns:a16="http://schemas.microsoft.com/office/drawing/2014/main" id="{C88AF576-4972-AEC7-3DB5-7C225DAC804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3595" y="1053148"/>
            <a:ext cx="4123198" cy="5029200"/>
          </a:xfrm>
          <a:prstGeom prst="rect">
            <a:avLst/>
          </a:prstGeom>
        </p:spPr>
      </p:pic>
      <p:pic>
        <p:nvPicPr>
          <p:cNvPr id="8" name="object 4">
            <a:extLst>
              <a:ext uri="{FF2B5EF4-FFF2-40B4-BE49-F238E27FC236}">
                <a16:creationId xmlns:a16="http://schemas.microsoft.com/office/drawing/2014/main" id="{69902C23-0C01-C847-534C-27C8427C091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73779" y="854314"/>
            <a:ext cx="3814598" cy="5306536"/>
          </a:xfrm>
          <a:prstGeom prst="rect">
            <a:avLst/>
          </a:prstGeom>
        </p:spPr>
      </p:pic>
      <p:sp>
        <p:nvSpPr>
          <p:cNvPr id="9" name="object 5">
            <a:extLst>
              <a:ext uri="{FF2B5EF4-FFF2-40B4-BE49-F238E27FC236}">
                <a16:creationId xmlns:a16="http://schemas.microsoft.com/office/drawing/2014/main" id="{5E7C45DF-6920-F489-6C4B-B9B6904F0A46}"/>
              </a:ext>
            </a:extLst>
          </p:cNvPr>
          <p:cNvSpPr/>
          <p:nvPr/>
        </p:nvSpPr>
        <p:spPr>
          <a:xfrm>
            <a:off x="8489575" y="4101161"/>
            <a:ext cx="95250" cy="1447800"/>
          </a:xfrm>
          <a:custGeom>
            <a:avLst/>
            <a:gdLst/>
            <a:ahLst/>
            <a:cxnLst/>
            <a:rect l="l" t="t" r="r" b="b"/>
            <a:pathLst>
              <a:path w="95250" h="1447800">
                <a:moveTo>
                  <a:pt x="95250" y="1352550"/>
                </a:moveTo>
                <a:lnTo>
                  <a:pt x="64020" y="1352550"/>
                </a:lnTo>
                <a:lnTo>
                  <a:pt x="64020" y="838200"/>
                </a:lnTo>
                <a:lnTo>
                  <a:pt x="32016" y="838200"/>
                </a:lnTo>
                <a:lnTo>
                  <a:pt x="32016" y="1352550"/>
                </a:lnTo>
                <a:lnTo>
                  <a:pt x="0" y="1352550"/>
                </a:lnTo>
                <a:lnTo>
                  <a:pt x="32016" y="1416062"/>
                </a:lnTo>
                <a:lnTo>
                  <a:pt x="48006" y="1447800"/>
                </a:lnTo>
                <a:lnTo>
                  <a:pt x="64020" y="1415503"/>
                </a:lnTo>
                <a:lnTo>
                  <a:pt x="95250" y="1352550"/>
                </a:lnTo>
                <a:close/>
              </a:path>
              <a:path w="95250" h="1447800">
                <a:moveTo>
                  <a:pt x="95250" y="95250"/>
                </a:moveTo>
                <a:lnTo>
                  <a:pt x="48006" y="0"/>
                </a:lnTo>
                <a:lnTo>
                  <a:pt x="0" y="95250"/>
                </a:lnTo>
                <a:lnTo>
                  <a:pt x="32004" y="95250"/>
                </a:lnTo>
                <a:lnTo>
                  <a:pt x="32004" y="381000"/>
                </a:lnTo>
                <a:lnTo>
                  <a:pt x="64008" y="381000"/>
                </a:lnTo>
                <a:lnTo>
                  <a:pt x="64008" y="95250"/>
                </a:lnTo>
                <a:lnTo>
                  <a:pt x="95250" y="95250"/>
                </a:lnTo>
                <a:close/>
              </a:path>
            </a:pathLst>
          </a:custGeom>
          <a:solidFill>
            <a:srgbClr val="0101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AC2E4377-3FBF-005B-5ADC-6CD13B3F3DB9}"/>
              </a:ext>
            </a:extLst>
          </p:cNvPr>
          <p:cNvSpPr txBox="1"/>
          <p:nvPr/>
        </p:nvSpPr>
        <p:spPr>
          <a:xfrm>
            <a:off x="8236089" y="4586797"/>
            <a:ext cx="60071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latin typeface="Arial"/>
                <a:cs typeface="Arial"/>
              </a:rPr>
              <a:t>3.9km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1" name="object 7">
            <a:extLst>
              <a:ext uri="{FF2B5EF4-FFF2-40B4-BE49-F238E27FC236}">
                <a16:creationId xmlns:a16="http://schemas.microsoft.com/office/drawing/2014/main" id="{02DB0329-AB0C-A009-E3A5-3BB7EA2C5024}"/>
              </a:ext>
            </a:extLst>
          </p:cNvPr>
          <p:cNvGrpSpPr/>
          <p:nvPr/>
        </p:nvGrpSpPr>
        <p:grpSpPr>
          <a:xfrm>
            <a:off x="5938772" y="1444864"/>
            <a:ext cx="1788160" cy="4541520"/>
            <a:chOff x="4191139" y="1274698"/>
            <a:chExt cx="1788160" cy="4541520"/>
          </a:xfrm>
        </p:grpSpPr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0D1C0B27-8E66-7E0C-71C3-03BDF02B4B1B}"/>
                </a:ext>
              </a:extLst>
            </p:cNvPr>
            <p:cNvSpPr/>
            <p:nvPr/>
          </p:nvSpPr>
          <p:spPr>
            <a:xfrm>
              <a:off x="4724539" y="1293748"/>
              <a:ext cx="930910" cy="2609850"/>
            </a:xfrm>
            <a:custGeom>
              <a:avLst/>
              <a:gdLst/>
              <a:ahLst/>
              <a:cxnLst/>
              <a:rect l="l" t="t" r="r" b="b"/>
              <a:pathLst>
                <a:path w="930910" h="2609850">
                  <a:moveTo>
                    <a:pt x="930402" y="260985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532E43A1-1D89-42C6-C453-CA9D35983ADD}"/>
                </a:ext>
              </a:extLst>
            </p:cNvPr>
            <p:cNvSpPr/>
            <p:nvPr/>
          </p:nvSpPr>
          <p:spPr>
            <a:xfrm>
              <a:off x="4191139" y="1293748"/>
              <a:ext cx="533400" cy="0"/>
            </a:xfrm>
            <a:custGeom>
              <a:avLst/>
              <a:gdLst/>
              <a:ahLst/>
              <a:cxnLst/>
              <a:rect l="l" t="t" r="r" b="b"/>
              <a:pathLst>
                <a:path w="533400">
                  <a:moveTo>
                    <a:pt x="533400" y="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C643AED6-2087-8203-808D-84A231F1F323}"/>
                </a:ext>
              </a:extLst>
            </p:cNvPr>
            <p:cNvSpPr/>
            <p:nvPr/>
          </p:nvSpPr>
          <p:spPr>
            <a:xfrm>
              <a:off x="5638927" y="3906647"/>
              <a:ext cx="304800" cy="0"/>
            </a:xfrm>
            <a:custGeom>
              <a:avLst/>
              <a:gdLst/>
              <a:ahLst/>
              <a:cxnLst/>
              <a:rect l="l" t="t" r="r" b="b"/>
              <a:pathLst>
                <a:path w="304800">
                  <a:moveTo>
                    <a:pt x="0" y="0"/>
                  </a:moveTo>
                  <a:lnTo>
                    <a:pt x="304800" y="0"/>
                  </a:lnTo>
                </a:path>
              </a:pathLst>
            </a:custGeom>
            <a:ln w="38100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1">
              <a:extLst>
                <a:ext uri="{FF2B5EF4-FFF2-40B4-BE49-F238E27FC236}">
                  <a16:creationId xmlns:a16="http://schemas.microsoft.com/office/drawing/2014/main" id="{2AB3A53D-674B-DC90-4FD9-E34A8F88D490}"/>
                </a:ext>
              </a:extLst>
            </p:cNvPr>
            <p:cNvSpPr/>
            <p:nvPr/>
          </p:nvSpPr>
          <p:spPr>
            <a:xfrm>
              <a:off x="4716919" y="5329301"/>
              <a:ext cx="963294" cy="466725"/>
            </a:xfrm>
            <a:custGeom>
              <a:avLst/>
              <a:gdLst/>
              <a:ahLst/>
              <a:cxnLst/>
              <a:rect l="l" t="t" r="r" b="b"/>
              <a:pathLst>
                <a:path w="963295" h="466725">
                  <a:moveTo>
                    <a:pt x="0" y="466344"/>
                  </a:moveTo>
                  <a:lnTo>
                    <a:pt x="963168" y="0"/>
                  </a:lnTo>
                </a:path>
              </a:pathLst>
            </a:custGeom>
            <a:ln w="38100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EAAD6671-2CA3-DC8F-E107-968936439BFE}"/>
                </a:ext>
              </a:extLst>
            </p:cNvPr>
            <p:cNvSpPr/>
            <p:nvPr/>
          </p:nvSpPr>
          <p:spPr>
            <a:xfrm>
              <a:off x="4419739" y="5797169"/>
              <a:ext cx="304800" cy="0"/>
            </a:xfrm>
            <a:custGeom>
              <a:avLst/>
              <a:gdLst/>
              <a:ahLst/>
              <a:cxnLst/>
              <a:rect l="l" t="t" r="r" b="b"/>
              <a:pathLst>
                <a:path w="304800">
                  <a:moveTo>
                    <a:pt x="304800" y="0"/>
                  </a:moveTo>
                  <a:lnTo>
                    <a:pt x="0" y="0"/>
                  </a:lnTo>
                </a:path>
              </a:pathLst>
            </a:custGeom>
            <a:ln w="38100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3">
              <a:extLst>
                <a:ext uri="{FF2B5EF4-FFF2-40B4-BE49-F238E27FC236}">
                  <a16:creationId xmlns:a16="http://schemas.microsoft.com/office/drawing/2014/main" id="{E98B94EB-4FAD-D6C0-629A-8D881D2685D1}"/>
                </a:ext>
              </a:extLst>
            </p:cNvPr>
            <p:cNvSpPr/>
            <p:nvPr/>
          </p:nvSpPr>
          <p:spPr>
            <a:xfrm>
              <a:off x="5673991" y="5336920"/>
              <a:ext cx="304800" cy="0"/>
            </a:xfrm>
            <a:custGeom>
              <a:avLst/>
              <a:gdLst/>
              <a:ahLst/>
              <a:cxnLst/>
              <a:rect l="l" t="t" r="r" b="b"/>
              <a:pathLst>
                <a:path w="304800">
                  <a:moveTo>
                    <a:pt x="0" y="0"/>
                  </a:moveTo>
                  <a:lnTo>
                    <a:pt x="304800" y="0"/>
                  </a:lnTo>
                </a:path>
              </a:pathLst>
            </a:custGeom>
            <a:ln w="38100">
              <a:solidFill>
                <a:srgbClr val="01010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36750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6D5053-66B4-45E6-ED9B-6F8D93B93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Parameter</a:t>
            </a:r>
            <a:r>
              <a:rPr lang="it-IT" spc="-5" dirty="0"/>
              <a:t> </a:t>
            </a:r>
            <a:r>
              <a:rPr lang="it-IT" spc="-10" dirty="0" err="1"/>
              <a:t>Flexibility</a:t>
            </a:r>
            <a:r>
              <a:rPr lang="it-IT" spc="-10" dirty="0"/>
              <a:t> and </a:t>
            </a:r>
            <a:r>
              <a:rPr lang="it-IT" spc="-10" dirty="0" err="1"/>
              <a:t>Limitations</a:t>
            </a:r>
            <a:endParaRPr lang="it-IT" dirty="0"/>
          </a:p>
        </p:txBody>
      </p:sp>
      <p:sp>
        <p:nvSpPr>
          <p:cNvPr id="16" name="Segnaposto contenuto 15">
            <a:extLst>
              <a:ext uri="{FF2B5EF4-FFF2-40B4-BE49-F238E27FC236}">
                <a16:creationId xmlns:a16="http://schemas.microsoft.com/office/drawing/2014/main" id="{A0774D46-64A1-9A01-37FB-5622DCF4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Some </a:t>
            </a:r>
            <a:r>
              <a:rPr lang="it-IT" dirty="0" err="1"/>
              <a:t>flexibility</a:t>
            </a:r>
            <a:r>
              <a:rPr lang="it-IT" dirty="0"/>
              <a:t> </a:t>
            </a:r>
            <a:r>
              <a:rPr lang="it-IT" dirty="0" err="1"/>
              <a:t>aloowed</a:t>
            </a:r>
            <a:r>
              <a:rPr lang="it-IT" dirty="0"/>
              <a:t> on </a:t>
            </a:r>
            <a:r>
              <a:rPr lang="it-IT" dirty="0" err="1"/>
              <a:t>bunch</a:t>
            </a:r>
            <a:r>
              <a:rPr lang="it-IT" dirty="0"/>
              <a:t> </a:t>
            </a:r>
            <a:r>
              <a:rPr lang="it-IT" dirty="0" err="1"/>
              <a:t>distribution</a:t>
            </a:r>
            <a:r>
              <a:rPr lang="it-IT" dirty="0"/>
              <a:t> inside the 1 </a:t>
            </a:r>
            <a:r>
              <a:rPr lang="it-IT" dirty="0" err="1"/>
              <a:t>ms</a:t>
            </a:r>
            <a:r>
              <a:rPr lang="it-IT" dirty="0"/>
              <a:t> </a:t>
            </a:r>
            <a:r>
              <a:rPr lang="it-IT" dirty="0" err="1"/>
              <a:t>macropulse</a:t>
            </a:r>
            <a:r>
              <a:rPr lang="it-IT" dirty="0"/>
              <a:t> </a:t>
            </a:r>
          </a:p>
          <a:p>
            <a:r>
              <a:rPr lang="it-IT" dirty="0" err="1"/>
              <a:t>Macropulse</a:t>
            </a:r>
            <a:r>
              <a:rPr lang="it-IT" dirty="0"/>
              <a:t> </a:t>
            </a:r>
            <a:r>
              <a:rPr lang="it-IT" dirty="0" err="1"/>
              <a:t>reprate</a:t>
            </a:r>
            <a:r>
              <a:rPr lang="it-IT" dirty="0"/>
              <a:t> and </a:t>
            </a:r>
            <a:r>
              <a:rPr lang="it-IT" dirty="0" err="1"/>
              <a:t>linac</a:t>
            </a:r>
            <a:r>
              <a:rPr lang="it-IT" dirty="0"/>
              <a:t> </a:t>
            </a:r>
            <a:r>
              <a:rPr lang="it-IT" dirty="0" err="1"/>
              <a:t>enegy</a:t>
            </a:r>
            <a:r>
              <a:rPr lang="it-IT" dirty="0"/>
              <a:t> limited by the </a:t>
            </a:r>
            <a:r>
              <a:rPr lang="it-IT" dirty="0" err="1"/>
              <a:t>existing</a:t>
            </a:r>
            <a:r>
              <a:rPr lang="it-IT" dirty="0"/>
              <a:t> DESY </a:t>
            </a:r>
            <a:r>
              <a:rPr lang="it-IT" dirty="0" err="1"/>
              <a:t>cryoplant</a:t>
            </a:r>
            <a:endParaRPr lang="it-IT" dirty="0"/>
          </a:p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0688C83-385C-FEC2-735C-685BB3F80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FAD3B31-959B-1022-65B6-DAFDE424F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46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D2359A9-F831-8796-544E-B3A8425B49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1C5CE137-3366-56BC-8F43-0786E31B3175}"/>
              </a:ext>
            </a:extLst>
          </p:cNvPr>
          <p:cNvGrpSpPr/>
          <p:nvPr/>
        </p:nvGrpSpPr>
        <p:grpSpPr>
          <a:xfrm>
            <a:off x="1981200" y="2209800"/>
            <a:ext cx="7696200" cy="3813577"/>
            <a:chOff x="2085710" y="2555688"/>
            <a:chExt cx="5749003" cy="2848713"/>
          </a:xfrm>
        </p:grpSpPr>
        <p:pic>
          <p:nvPicPr>
            <p:cNvPr id="11" name="object 3">
              <a:extLst>
                <a:ext uri="{FF2B5EF4-FFF2-40B4-BE49-F238E27FC236}">
                  <a16:creationId xmlns:a16="http://schemas.microsoft.com/office/drawing/2014/main" id="{3CBEE8BC-8A0F-EB6B-BE5C-D3B73AF24E9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85710" y="2555688"/>
              <a:ext cx="3668143" cy="2769226"/>
            </a:xfrm>
            <a:prstGeom prst="rect">
              <a:avLst/>
            </a:prstGeom>
          </p:spPr>
        </p:pic>
        <p:pic>
          <p:nvPicPr>
            <p:cNvPr id="12" name="object 4">
              <a:extLst>
                <a:ext uri="{FF2B5EF4-FFF2-40B4-BE49-F238E27FC236}">
                  <a16:creationId xmlns:a16="http://schemas.microsoft.com/office/drawing/2014/main" id="{6A562832-3891-2944-7C90-C1B56C030A2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47274" y="2557110"/>
              <a:ext cx="1687439" cy="581890"/>
            </a:xfrm>
            <a:prstGeom prst="rect">
              <a:avLst/>
            </a:prstGeom>
          </p:spPr>
        </p:pic>
        <p:pic>
          <p:nvPicPr>
            <p:cNvPr id="13" name="object 6">
              <a:extLst>
                <a:ext uri="{FF2B5EF4-FFF2-40B4-BE49-F238E27FC236}">
                  <a16:creationId xmlns:a16="http://schemas.microsoft.com/office/drawing/2014/main" id="{0005597E-895C-D12C-ECD5-3617498ACC9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02565" y="4403566"/>
              <a:ext cx="1832110" cy="1000835"/>
            </a:xfrm>
            <a:prstGeom prst="rect">
              <a:avLst/>
            </a:prstGeom>
          </p:spPr>
        </p:pic>
        <p:pic>
          <p:nvPicPr>
            <p:cNvPr id="14" name="object 9">
              <a:extLst>
                <a:ext uri="{FF2B5EF4-FFF2-40B4-BE49-F238E27FC236}">
                  <a16:creationId xmlns:a16="http://schemas.microsoft.com/office/drawing/2014/main" id="{67ABC26A-AE4F-A256-13CF-6F0029E6D857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34722" y="3659554"/>
              <a:ext cx="1646656" cy="5866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00583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68EEE581-2C6F-8F2A-3EF7-606EDED48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Contents</a:t>
            </a:r>
            <a:endParaRPr lang="it-IT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10C5AC3-50BA-BA5A-C958-CBC9B722D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81B9DE2-426A-46C0-C193-53DC570CB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D4969606-A68F-4DFF-8CED-82A6A9289498}" type="slidenum">
              <a:rPr lang="en-US" altLang="it-IT" smtClean="0"/>
              <a:pPr>
                <a:defRPr/>
              </a:pPr>
              <a:t>47</a:t>
            </a:fld>
            <a:endParaRPr lang="en-US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27C1AED-5BE8-66E5-031B-F91EDC521E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DA079D0-CBA6-D589-39E6-0292D0D87A6F}"/>
              </a:ext>
            </a:extLst>
          </p:cNvPr>
          <p:cNvSpPr/>
          <p:nvPr/>
        </p:nvSpPr>
        <p:spPr>
          <a:xfrm>
            <a:off x="1618191" y="1752600"/>
            <a:ext cx="8955617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TESLA Collaboration Framework 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TTF and the Free-Electro Laser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Parallel</a:t>
            </a:r>
            <a:r>
              <a:rPr lang="it-IT" sz="3200" b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Development of TESLA and XFEL</a:t>
            </a:r>
          </a:p>
          <a:p>
            <a:pPr marL="514350" indent="-514350">
              <a:spcBef>
                <a:spcPts val="2400"/>
              </a:spcBef>
              <a:buAutoNum type="arabicPeriod"/>
            </a:pP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XFEL </a:t>
            </a: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Approval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TESLA </a:t>
            </a:r>
            <a:r>
              <a:rPr lang="it-IT" sz="32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going</a:t>
            </a:r>
            <a:r>
              <a:rPr lang="it-IT" sz="32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ILC</a:t>
            </a:r>
          </a:p>
        </p:txBody>
      </p:sp>
    </p:spTree>
    <p:extLst>
      <p:ext uri="{BB962C8B-B14F-4D97-AF65-F5344CB8AC3E}">
        <p14:creationId xmlns:p14="http://schemas.microsoft.com/office/powerpoint/2010/main" val="26104129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0507B8-16B0-0C6C-BEF3-759B052C6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Path to the European XFEL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051978-0872-B929-2406-0E33A105D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5BC42D8-952E-6B58-F7E8-1A946E0FF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48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CE02D0A-6E83-42F9-9694-B0E32FE59E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58" name="Gruppo 57">
            <a:extLst>
              <a:ext uri="{FF2B5EF4-FFF2-40B4-BE49-F238E27FC236}">
                <a16:creationId xmlns:a16="http://schemas.microsoft.com/office/drawing/2014/main" id="{EBF26D31-B792-BE00-3854-BC87E46FEF95}"/>
              </a:ext>
            </a:extLst>
          </p:cNvPr>
          <p:cNvGrpSpPr/>
          <p:nvPr/>
        </p:nvGrpSpPr>
        <p:grpSpPr>
          <a:xfrm>
            <a:off x="7491143" y="914400"/>
            <a:ext cx="2739925" cy="5364161"/>
            <a:chOff x="7491143" y="914400"/>
            <a:chExt cx="2739925" cy="5364161"/>
          </a:xfrm>
        </p:grpSpPr>
        <p:pic>
          <p:nvPicPr>
            <p:cNvPr id="32" name="object 3">
              <a:extLst>
                <a:ext uri="{FF2B5EF4-FFF2-40B4-BE49-F238E27FC236}">
                  <a16:creationId xmlns:a16="http://schemas.microsoft.com/office/drawing/2014/main" id="{5BBD5A36-1F10-73DF-64E8-8B0CF4795F79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77200" y="914400"/>
              <a:ext cx="2153868" cy="2854272"/>
            </a:xfrm>
            <a:prstGeom prst="rect">
              <a:avLst/>
            </a:prstGeom>
          </p:spPr>
        </p:pic>
        <p:sp>
          <p:nvSpPr>
            <p:cNvPr id="33" name="object 4">
              <a:extLst>
                <a:ext uri="{FF2B5EF4-FFF2-40B4-BE49-F238E27FC236}">
                  <a16:creationId xmlns:a16="http://schemas.microsoft.com/office/drawing/2014/main" id="{B6DB5039-79AB-B28E-EBD5-6A5C9FA8ADB7}"/>
                </a:ext>
              </a:extLst>
            </p:cNvPr>
            <p:cNvSpPr/>
            <p:nvPr/>
          </p:nvSpPr>
          <p:spPr>
            <a:xfrm>
              <a:off x="8323380" y="1359668"/>
              <a:ext cx="869573" cy="103484"/>
            </a:xfrm>
            <a:custGeom>
              <a:avLst/>
              <a:gdLst/>
              <a:ahLst/>
              <a:cxnLst/>
              <a:rect l="l" t="t" r="r" b="b"/>
              <a:pathLst>
                <a:path w="913129" h="111125">
                  <a:moveTo>
                    <a:pt x="53527" y="19594"/>
                  </a:moveTo>
                  <a:lnTo>
                    <a:pt x="31664" y="19594"/>
                  </a:lnTo>
                  <a:lnTo>
                    <a:pt x="31664" y="109277"/>
                  </a:lnTo>
                  <a:lnTo>
                    <a:pt x="53527" y="109277"/>
                  </a:lnTo>
                  <a:lnTo>
                    <a:pt x="53527" y="19594"/>
                  </a:lnTo>
                  <a:close/>
                </a:path>
                <a:path w="913129" h="111125">
                  <a:moveTo>
                    <a:pt x="85192" y="1507"/>
                  </a:moveTo>
                  <a:lnTo>
                    <a:pt x="0" y="1507"/>
                  </a:lnTo>
                  <a:lnTo>
                    <a:pt x="0" y="19594"/>
                  </a:lnTo>
                  <a:lnTo>
                    <a:pt x="85192" y="19594"/>
                  </a:lnTo>
                  <a:lnTo>
                    <a:pt x="85192" y="1507"/>
                  </a:lnTo>
                  <a:close/>
                </a:path>
                <a:path w="913129" h="111125">
                  <a:moveTo>
                    <a:pt x="179431" y="1507"/>
                  </a:moveTo>
                  <a:lnTo>
                    <a:pt x="100271" y="1507"/>
                  </a:lnTo>
                  <a:lnTo>
                    <a:pt x="100271" y="109277"/>
                  </a:lnTo>
                  <a:lnTo>
                    <a:pt x="181693" y="109277"/>
                  </a:lnTo>
                  <a:lnTo>
                    <a:pt x="181693" y="91189"/>
                  </a:lnTo>
                  <a:lnTo>
                    <a:pt x="122134" y="91189"/>
                  </a:lnTo>
                  <a:lnTo>
                    <a:pt x="122134" y="61798"/>
                  </a:lnTo>
                  <a:lnTo>
                    <a:pt x="175662" y="61798"/>
                  </a:lnTo>
                  <a:lnTo>
                    <a:pt x="175662" y="43710"/>
                  </a:lnTo>
                  <a:lnTo>
                    <a:pt x="122134" y="43710"/>
                  </a:lnTo>
                  <a:lnTo>
                    <a:pt x="122134" y="19594"/>
                  </a:lnTo>
                  <a:lnTo>
                    <a:pt x="179431" y="19594"/>
                  </a:lnTo>
                  <a:lnTo>
                    <a:pt x="179431" y="1507"/>
                  </a:lnTo>
                  <a:close/>
                </a:path>
                <a:path w="913129" h="111125">
                  <a:moveTo>
                    <a:pt x="215620" y="71594"/>
                  </a:moveTo>
                  <a:lnTo>
                    <a:pt x="194510" y="73856"/>
                  </a:lnTo>
                  <a:lnTo>
                    <a:pt x="196127" y="82348"/>
                  </a:lnTo>
                  <a:lnTo>
                    <a:pt x="198843" y="89762"/>
                  </a:lnTo>
                  <a:lnTo>
                    <a:pt x="238897" y="110784"/>
                  </a:lnTo>
                  <a:lnTo>
                    <a:pt x="248243" y="110784"/>
                  </a:lnTo>
                  <a:lnTo>
                    <a:pt x="256045" y="109496"/>
                  </a:lnTo>
                  <a:lnTo>
                    <a:pt x="268564" y="104347"/>
                  </a:lnTo>
                  <a:lnTo>
                    <a:pt x="273405" y="100412"/>
                  </a:lnTo>
                  <a:lnTo>
                    <a:pt x="278881" y="91944"/>
                  </a:lnTo>
                  <a:lnTo>
                    <a:pt x="232445" y="91944"/>
                  </a:lnTo>
                  <a:lnTo>
                    <a:pt x="227215" y="90302"/>
                  </a:lnTo>
                  <a:lnTo>
                    <a:pt x="219457" y="83739"/>
                  </a:lnTo>
                  <a:lnTo>
                    <a:pt x="216885" y="78597"/>
                  </a:lnTo>
                  <a:lnTo>
                    <a:pt x="215620" y="71594"/>
                  </a:lnTo>
                  <a:close/>
                </a:path>
                <a:path w="913129" h="111125">
                  <a:moveTo>
                    <a:pt x="237260" y="0"/>
                  </a:moveTo>
                  <a:lnTo>
                    <a:pt x="229045" y="0"/>
                  </a:lnTo>
                  <a:lnTo>
                    <a:pt x="222036" y="1245"/>
                  </a:lnTo>
                  <a:lnTo>
                    <a:pt x="198280" y="38482"/>
                  </a:lnTo>
                  <a:lnTo>
                    <a:pt x="201579" y="45693"/>
                  </a:lnTo>
                  <a:lnTo>
                    <a:pt x="241717" y="64169"/>
                  </a:lnTo>
                  <a:lnTo>
                    <a:pt x="247509" y="65656"/>
                  </a:lnTo>
                  <a:lnTo>
                    <a:pt x="260101" y="74927"/>
                  </a:lnTo>
                  <a:lnTo>
                    <a:pt x="260101" y="81301"/>
                  </a:lnTo>
                  <a:lnTo>
                    <a:pt x="258333" y="84691"/>
                  </a:lnTo>
                  <a:lnTo>
                    <a:pt x="251256" y="90492"/>
                  </a:lnTo>
                  <a:lnTo>
                    <a:pt x="246001" y="91944"/>
                  </a:lnTo>
                  <a:lnTo>
                    <a:pt x="278881" y="91944"/>
                  </a:lnTo>
                  <a:lnTo>
                    <a:pt x="280253" y="89822"/>
                  </a:lnTo>
                  <a:lnTo>
                    <a:pt x="281965" y="84140"/>
                  </a:lnTo>
                  <a:lnTo>
                    <a:pt x="281965" y="71382"/>
                  </a:lnTo>
                  <a:lnTo>
                    <a:pt x="253013" y="45340"/>
                  </a:lnTo>
                  <a:lnTo>
                    <a:pt x="231966" y="40598"/>
                  </a:lnTo>
                  <a:lnTo>
                    <a:pt x="225338" y="38262"/>
                  </a:lnTo>
                  <a:lnTo>
                    <a:pt x="220461" y="34149"/>
                  </a:lnTo>
                  <a:lnTo>
                    <a:pt x="219389" y="31965"/>
                  </a:lnTo>
                  <a:lnTo>
                    <a:pt x="219410" y="26587"/>
                  </a:lnTo>
                  <a:lnTo>
                    <a:pt x="220510" y="24403"/>
                  </a:lnTo>
                  <a:lnTo>
                    <a:pt x="226211" y="20139"/>
                  </a:lnTo>
                  <a:lnTo>
                    <a:pt x="231009" y="18840"/>
                  </a:lnTo>
                  <a:lnTo>
                    <a:pt x="274599" y="18840"/>
                  </a:lnTo>
                  <a:lnTo>
                    <a:pt x="272002" y="14252"/>
                  </a:lnTo>
                  <a:lnTo>
                    <a:pt x="267522" y="9244"/>
                  </a:lnTo>
                  <a:lnTo>
                    <a:pt x="261819" y="5199"/>
                  </a:lnTo>
                  <a:lnTo>
                    <a:pt x="254874" y="2310"/>
                  </a:lnTo>
                  <a:lnTo>
                    <a:pt x="246688" y="577"/>
                  </a:lnTo>
                  <a:lnTo>
                    <a:pt x="237260" y="0"/>
                  </a:lnTo>
                  <a:close/>
                </a:path>
                <a:path w="913129" h="111125">
                  <a:moveTo>
                    <a:pt x="274599" y="18840"/>
                  </a:moveTo>
                  <a:lnTo>
                    <a:pt x="243086" y="18840"/>
                  </a:lnTo>
                  <a:lnTo>
                    <a:pt x="247547" y="20073"/>
                  </a:lnTo>
                  <a:lnTo>
                    <a:pt x="253490" y="25003"/>
                  </a:lnTo>
                  <a:lnTo>
                    <a:pt x="255428" y="29046"/>
                  </a:lnTo>
                  <a:lnTo>
                    <a:pt x="256331" y="34667"/>
                  </a:lnTo>
                  <a:lnTo>
                    <a:pt x="278196" y="33914"/>
                  </a:lnTo>
                  <a:lnTo>
                    <a:pt x="277339" y="26587"/>
                  </a:lnTo>
                  <a:lnTo>
                    <a:pt x="275274" y="20033"/>
                  </a:lnTo>
                  <a:lnTo>
                    <a:pt x="274599" y="18840"/>
                  </a:lnTo>
                  <a:close/>
                </a:path>
                <a:path w="913129" h="111125">
                  <a:moveTo>
                    <a:pt x="322676" y="1507"/>
                  </a:moveTo>
                  <a:lnTo>
                    <a:pt x="300813" y="1507"/>
                  </a:lnTo>
                  <a:lnTo>
                    <a:pt x="300813" y="109277"/>
                  </a:lnTo>
                  <a:lnTo>
                    <a:pt x="376958" y="109277"/>
                  </a:lnTo>
                  <a:lnTo>
                    <a:pt x="376958" y="91189"/>
                  </a:lnTo>
                  <a:lnTo>
                    <a:pt x="322676" y="91189"/>
                  </a:lnTo>
                  <a:lnTo>
                    <a:pt x="322676" y="1507"/>
                  </a:lnTo>
                  <a:close/>
                </a:path>
                <a:path w="913129" h="111125">
                  <a:moveTo>
                    <a:pt x="447120" y="1507"/>
                  </a:moveTo>
                  <a:lnTo>
                    <a:pt x="423537" y="1507"/>
                  </a:lnTo>
                  <a:lnTo>
                    <a:pt x="381482" y="109277"/>
                  </a:lnTo>
                  <a:lnTo>
                    <a:pt x="404888" y="109277"/>
                  </a:lnTo>
                  <a:lnTo>
                    <a:pt x="413759" y="85161"/>
                  </a:lnTo>
                  <a:lnTo>
                    <a:pt x="480440" y="85161"/>
                  </a:lnTo>
                  <a:lnTo>
                    <a:pt x="473235" y="67073"/>
                  </a:lnTo>
                  <a:lnTo>
                    <a:pt x="420415" y="67073"/>
                  </a:lnTo>
                  <a:lnTo>
                    <a:pt x="435387" y="26377"/>
                  </a:lnTo>
                  <a:lnTo>
                    <a:pt x="457026" y="26377"/>
                  </a:lnTo>
                  <a:lnTo>
                    <a:pt x="447120" y="1507"/>
                  </a:lnTo>
                  <a:close/>
                </a:path>
                <a:path w="913129" h="111125">
                  <a:moveTo>
                    <a:pt x="480440" y="85161"/>
                  </a:moveTo>
                  <a:lnTo>
                    <a:pt x="457474" y="85161"/>
                  </a:lnTo>
                  <a:lnTo>
                    <a:pt x="466545" y="109277"/>
                  </a:lnTo>
                  <a:lnTo>
                    <a:pt x="490046" y="109277"/>
                  </a:lnTo>
                  <a:lnTo>
                    <a:pt x="480440" y="85161"/>
                  </a:lnTo>
                  <a:close/>
                </a:path>
                <a:path w="913129" h="111125">
                  <a:moveTo>
                    <a:pt x="457026" y="26377"/>
                  </a:moveTo>
                  <a:lnTo>
                    <a:pt x="435387" y="26377"/>
                  </a:lnTo>
                  <a:lnTo>
                    <a:pt x="450665" y="67073"/>
                  </a:lnTo>
                  <a:lnTo>
                    <a:pt x="473235" y="67073"/>
                  </a:lnTo>
                  <a:lnTo>
                    <a:pt x="457026" y="26377"/>
                  </a:lnTo>
                  <a:close/>
                </a:path>
                <a:path w="913129" h="111125">
                  <a:moveTo>
                    <a:pt x="562258" y="1507"/>
                  </a:moveTo>
                  <a:lnTo>
                    <a:pt x="536412" y="1507"/>
                  </a:lnTo>
                  <a:lnTo>
                    <a:pt x="569455" y="52448"/>
                  </a:lnTo>
                  <a:lnTo>
                    <a:pt x="532643" y="109277"/>
                  </a:lnTo>
                  <a:lnTo>
                    <a:pt x="558570" y="109277"/>
                  </a:lnTo>
                  <a:lnTo>
                    <a:pt x="582425" y="72454"/>
                  </a:lnTo>
                  <a:lnTo>
                    <a:pt x="608277" y="72454"/>
                  </a:lnTo>
                  <a:lnTo>
                    <a:pt x="595348" y="52519"/>
                  </a:lnTo>
                  <a:lnTo>
                    <a:pt x="608307" y="32512"/>
                  </a:lnTo>
                  <a:lnTo>
                    <a:pt x="582377" y="32512"/>
                  </a:lnTo>
                  <a:lnTo>
                    <a:pt x="562258" y="1507"/>
                  </a:lnTo>
                  <a:close/>
                </a:path>
                <a:path w="913129" h="111125">
                  <a:moveTo>
                    <a:pt x="608277" y="72454"/>
                  </a:moveTo>
                  <a:lnTo>
                    <a:pt x="582425" y="72454"/>
                  </a:lnTo>
                  <a:lnTo>
                    <a:pt x="606314" y="109277"/>
                  </a:lnTo>
                  <a:lnTo>
                    <a:pt x="632160" y="109277"/>
                  </a:lnTo>
                  <a:lnTo>
                    <a:pt x="608277" y="72454"/>
                  </a:lnTo>
                  <a:close/>
                </a:path>
                <a:path w="913129" h="111125">
                  <a:moveTo>
                    <a:pt x="628390" y="1507"/>
                  </a:moveTo>
                  <a:lnTo>
                    <a:pt x="602462" y="1507"/>
                  </a:lnTo>
                  <a:lnTo>
                    <a:pt x="582377" y="32512"/>
                  </a:lnTo>
                  <a:lnTo>
                    <a:pt x="608307" y="32512"/>
                  </a:lnTo>
                  <a:lnTo>
                    <a:pt x="628390" y="1507"/>
                  </a:lnTo>
                  <a:close/>
                </a:path>
                <a:path w="913129" h="111125">
                  <a:moveTo>
                    <a:pt x="716975" y="1507"/>
                  </a:moveTo>
                  <a:lnTo>
                    <a:pt x="643846" y="1507"/>
                  </a:lnTo>
                  <a:lnTo>
                    <a:pt x="643846" y="109277"/>
                  </a:lnTo>
                  <a:lnTo>
                    <a:pt x="665709" y="109277"/>
                  </a:lnTo>
                  <a:lnTo>
                    <a:pt x="665709" y="63305"/>
                  </a:lnTo>
                  <a:lnTo>
                    <a:pt x="710190" y="63305"/>
                  </a:lnTo>
                  <a:lnTo>
                    <a:pt x="710190" y="45218"/>
                  </a:lnTo>
                  <a:lnTo>
                    <a:pt x="665709" y="45218"/>
                  </a:lnTo>
                  <a:lnTo>
                    <a:pt x="665709" y="19594"/>
                  </a:lnTo>
                  <a:lnTo>
                    <a:pt x="716975" y="19594"/>
                  </a:lnTo>
                  <a:lnTo>
                    <a:pt x="716975" y="1507"/>
                  </a:lnTo>
                  <a:close/>
                </a:path>
                <a:path w="913129" h="111125">
                  <a:moveTo>
                    <a:pt x="815738" y="1507"/>
                  </a:moveTo>
                  <a:lnTo>
                    <a:pt x="736578" y="1507"/>
                  </a:lnTo>
                  <a:lnTo>
                    <a:pt x="736578" y="109277"/>
                  </a:lnTo>
                  <a:lnTo>
                    <a:pt x="818000" y="109277"/>
                  </a:lnTo>
                  <a:lnTo>
                    <a:pt x="818000" y="91189"/>
                  </a:lnTo>
                  <a:lnTo>
                    <a:pt x="758441" y="91189"/>
                  </a:lnTo>
                  <a:lnTo>
                    <a:pt x="758441" y="61798"/>
                  </a:lnTo>
                  <a:lnTo>
                    <a:pt x="811969" y="61798"/>
                  </a:lnTo>
                  <a:lnTo>
                    <a:pt x="811969" y="43710"/>
                  </a:lnTo>
                  <a:lnTo>
                    <a:pt x="758441" y="43710"/>
                  </a:lnTo>
                  <a:lnTo>
                    <a:pt x="758441" y="19594"/>
                  </a:lnTo>
                  <a:lnTo>
                    <a:pt x="815738" y="19594"/>
                  </a:lnTo>
                  <a:lnTo>
                    <a:pt x="815738" y="1507"/>
                  </a:lnTo>
                  <a:close/>
                </a:path>
                <a:path w="913129" h="111125">
                  <a:moveTo>
                    <a:pt x="858713" y="1507"/>
                  </a:moveTo>
                  <a:lnTo>
                    <a:pt x="836848" y="1507"/>
                  </a:lnTo>
                  <a:lnTo>
                    <a:pt x="836848" y="109277"/>
                  </a:lnTo>
                  <a:lnTo>
                    <a:pt x="912994" y="109277"/>
                  </a:lnTo>
                  <a:lnTo>
                    <a:pt x="912994" y="91189"/>
                  </a:lnTo>
                  <a:lnTo>
                    <a:pt x="858713" y="91189"/>
                  </a:lnTo>
                  <a:lnTo>
                    <a:pt x="858713" y="15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5">
              <a:extLst>
                <a:ext uri="{FF2B5EF4-FFF2-40B4-BE49-F238E27FC236}">
                  <a16:creationId xmlns:a16="http://schemas.microsoft.com/office/drawing/2014/main" id="{FC617F57-99A0-261B-C8A2-FC9716AE055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28868" y="1594180"/>
              <a:ext cx="1763747" cy="86323"/>
            </a:xfrm>
            <a:prstGeom prst="rect">
              <a:avLst/>
            </a:prstGeom>
          </p:spPr>
        </p:pic>
        <p:pic>
          <p:nvPicPr>
            <p:cNvPr id="35" name="object 6">
              <a:extLst>
                <a:ext uri="{FF2B5EF4-FFF2-40B4-BE49-F238E27FC236}">
                  <a16:creationId xmlns:a16="http://schemas.microsoft.com/office/drawing/2014/main" id="{BB551D87-7819-678D-D357-37C72BCD103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23381" y="1912996"/>
              <a:ext cx="1679302" cy="129834"/>
            </a:xfrm>
            <a:prstGeom prst="rect">
              <a:avLst/>
            </a:prstGeom>
          </p:spPr>
        </p:pic>
        <p:pic>
          <p:nvPicPr>
            <p:cNvPr id="36" name="object 7">
              <a:extLst>
                <a:ext uri="{FF2B5EF4-FFF2-40B4-BE49-F238E27FC236}">
                  <a16:creationId xmlns:a16="http://schemas.microsoft.com/office/drawing/2014/main" id="{336BEA1D-ACDD-177E-73B2-7D6A5CC5E3A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24948" y="2165135"/>
              <a:ext cx="681341" cy="108782"/>
            </a:xfrm>
            <a:prstGeom prst="rect">
              <a:avLst/>
            </a:prstGeom>
          </p:spPr>
        </p:pic>
        <p:pic>
          <p:nvPicPr>
            <p:cNvPr id="37" name="object 8">
              <a:extLst>
                <a:ext uri="{FF2B5EF4-FFF2-40B4-BE49-F238E27FC236}">
                  <a16:creationId xmlns:a16="http://schemas.microsoft.com/office/drawing/2014/main" id="{46A82953-5A2A-44F6-8EBB-7F18B55D27A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58120" y="3733154"/>
              <a:ext cx="409234" cy="204929"/>
            </a:xfrm>
            <a:prstGeom prst="rect">
              <a:avLst/>
            </a:prstGeom>
          </p:spPr>
        </p:pic>
        <p:pic>
          <p:nvPicPr>
            <p:cNvPr id="38" name="object 9">
              <a:extLst>
                <a:ext uri="{FF2B5EF4-FFF2-40B4-BE49-F238E27FC236}">
                  <a16:creationId xmlns:a16="http://schemas.microsoft.com/office/drawing/2014/main" id="{35E6A883-227C-EFCA-D037-067DD7C39379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73203" y="2435669"/>
              <a:ext cx="1089855" cy="682162"/>
            </a:xfrm>
            <a:prstGeom prst="rect">
              <a:avLst/>
            </a:prstGeom>
          </p:spPr>
        </p:pic>
        <p:pic>
          <p:nvPicPr>
            <p:cNvPr id="39" name="object 10">
              <a:extLst>
                <a:ext uri="{FF2B5EF4-FFF2-40B4-BE49-F238E27FC236}">
                  <a16:creationId xmlns:a16="http://schemas.microsoft.com/office/drawing/2014/main" id="{F8235E77-EDB7-09ED-634F-C2DFF9003C66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01548" y="2899330"/>
              <a:ext cx="1092010" cy="683565"/>
            </a:xfrm>
            <a:prstGeom prst="rect">
              <a:avLst/>
            </a:prstGeom>
          </p:spPr>
        </p:pic>
        <p:pic>
          <p:nvPicPr>
            <p:cNvPr id="40" name="object 11">
              <a:extLst>
                <a:ext uri="{FF2B5EF4-FFF2-40B4-BE49-F238E27FC236}">
                  <a16:creationId xmlns:a16="http://schemas.microsoft.com/office/drawing/2014/main" id="{00BDF2A7-A8B3-5F62-9169-D631735E1478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626007" y="932792"/>
              <a:ext cx="1148729" cy="316517"/>
            </a:xfrm>
            <a:prstGeom prst="rect">
              <a:avLst/>
            </a:prstGeom>
          </p:spPr>
        </p:pic>
        <p:pic>
          <p:nvPicPr>
            <p:cNvPr id="41" name="object 12">
              <a:extLst>
                <a:ext uri="{FF2B5EF4-FFF2-40B4-BE49-F238E27FC236}">
                  <a16:creationId xmlns:a16="http://schemas.microsoft.com/office/drawing/2014/main" id="{C1D2A3C9-056F-63D3-8EB2-8A3403DB0BD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77200" y="914400"/>
              <a:ext cx="2153868" cy="2854272"/>
            </a:xfrm>
            <a:prstGeom prst="rect">
              <a:avLst/>
            </a:prstGeom>
          </p:spPr>
        </p:pic>
        <p:sp>
          <p:nvSpPr>
            <p:cNvPr id="42" name="object 13">
              <a:extLst>
                <a:ext uri="{FF2B5EF4-FFF2-40B4-BE49-F238E27FC236}">
                  <a16:creationId xmlns:a16="http://schemas.microsoft.com/office/drawing/2014/main" id="{7DE6057F-DBAB-AEFB-8AB3-9A6AE29C2518}"/>
                </a:ext>
              </a:extLst>
            </p:cNvPr>
            <p:cNvSpPr/>
            <p:nvPr/>
          </p:nvSpPr>
          <p:spPr>
            <a:xfrm>
              <a:off x="8323380" y="1359668"/>
              <a:ext cx="869573" cy="103484"/>
            </a:xfrm>
            <a:custGeom>
              <a:avLst/>
              <a:gdLst/>
              <a:ahLst/>
              <a:cxnLst/>
              <a:rect l="l" t="t" r="r" b="b"/>
              <a:pathLst>
                <a:path w="913129" h="111125">
                  <a:moveTo>
                    <a:pt x="53527" y="19594"/>
                  </a:moveTo>
                  <a:lnTo>
                    <a:pt x="31664" y="19594"/>
                  </a:lnTo>
                  <a:lnTo>
                    <a:pt x="31664" y="109277"/>
                  </a:lnTo>
                  <a:lnTo>
                    <a:pt x="53527" y="109277"/>
                  </a:lnTo>
                  <a:lnTo>
                    <a:pt x="53527" y="19594"/>
                  </a:lnTo>
                  <a:close/>
                </a:path>
                <a:path w="913129" h="111125">
                  <a:moveTo>
                    <a:pt x="85192" y="1507"/>
                  </a:moveTo>
                  <a:lnTo>
                    <a:pt x="0" y="1507"/>
                  </a:lnTo>
                  <a:lnTo>
                    <a:pt x="0" y="19594"/>
                  </a:lnTo>
                  <a:lnTo>
                    <a:pt x="85192" y="19594"/>
                  </a:lnTo>
                  <a:lnTo>
                    <a:pt x="85192" y="1507"/>
                  </a:lnTo>
                  <a:close/>
                </a:path>
                <a:path w="913129" h="111125">
                  <a:moveTo>
                    <a:pt x="179431" y="1507"/>
                  </a:moveTo>
                  <a:lnTo>
                    <a:pt x="100271" y="1507"/>
                  </a:lnTo>
                  <a:lnTo>
                    <a:pt x="100271" y="109277"/>
                  </a:lnTo>
                  <a:lnTo>
                    <a:pt x="181693" y="109277"/>
                  </a:lnTo>
                  <a:lnTo>
                    <a:pt x="181693" y="91189"/>
                  </a:lnTo>
                  <a:lnTo>
                    <a:pt x="122134" y="91189"/>
                  </a:lnTo>
                  <a:lnTo>
                    <a:pt x="122134" y="61798"/>
                  </a:lnTo>
                  <a:lnTo>
                    <a:pt x="175662" y="61798"/>
                  </a:lnTo>
                  <a:lnTo>
                    <a:pt x="175662" y="43710"/>
                  </a:lnTo>
                  <a:lnTo>
                    <a:pt x="122134" y="43710"/>
                  </a:lnTo>
                  <a:lnTo>
                    <a:pt x="122134" y="19594"/>
                  </a:lnTo>
                  <a:lnTo>
                    <a:pt x="179431" y="19594"/>
                  </a:lnTo>
                  <a:lnTo>
                    <a:pt x="179431" y="1507"/>
                  </a:lnTo>
                  <a:close/>
                </a:path>
                <a:path w="913129" h="111125">
                  <a:moveTo>
                    <a:pt x="215620" y="71594"/>
                  </a:moveTo>
                  <a:lnTo>
                    <a:pt x="194510" y="73856"/>
                  </a:lnTo>
                  <a:lnTo>
                    <a:pt x="196127" y="82348"/>
                  </a:lnTo>
                  <a:lnTo>
                    <a:pt x="198843" y="89762"/>
                  </a:lnTo>
                  <a:lnTo>
                    <a:pt x="238897" y="110784"/>
                  </a:lnTo>
                  <a:lnTo>
                    <a:pt x="248243" y="110784"/>
                  </a:lnTo>
                  <a:lnTo>
                    <a:pt x="256045" y="109496"/>
                  </a:lnTo>
                  <a:lnTo>
                    <a:pt x="268564" y="104347"/>
                  </a:lnTo>
                  <a:lnTo>
                    <a:pt x="273405" y="100412"/>
                  </a:lnTo>
                  <a:lnTo>
                    <a:pt x="278881" y="91944"/>
                  </a:lnTo>
                  <a:lnTo>
                    <a:pt x="232445" y="91944"/>
                  </a:lnTo>
                  <a:lnTo>
                    <a:pt x="227215" y="90302"/>
                  </a:lnTo>
                  <a:lnTo>
                    <a:pt x="219457" y="83739"/>
                  </a:lnTo>
                  <a:lnTo>
                    <a:pt x="216885" y="78597"/>
                  </a:lnTo>
                  <a:lnTo>
                    <a:pt x="215620" y="71594"/>
                  </a:lnTo>
                  <a:close/>
                </a:path>
                <a:path w="913129" h="111125">
                  <a:moveTo>
                    <a:pt x="237260" y="0"/>
                  </a:moveTo>
                  <a:lnTo>
                    <a:pt x="229045" y="0"/>
                  </a:lnTo>
                  <a:lnTo>
                    <a:pt x="222036" y="1245"/>
                  </a:lnTo>
                  <a:lnTo>
                    <a:pt x="198280" y="38482"/>
                  </a:lnTo>
                  <a:lnTo>
                    <a:pt x="201579" y="45693"/>
                  </a:lnTo>
                  <a:lnTo>
                    <a:pt x="241717" y="64169"/>
                  </a:lnTo>
                  <a:lnTo>
                    <a:pt x="247509" y="65656"/>
                  </a:lnTo>
                  <a:lnTo>
                    <a:pt x="260101" y="74927"/>
                  </a:lnTo>
                  <a:lnTo>
                    <a:pt x="260101" y="81301"/>
                  </a:lnTo>
                  <a:lnTo>
                    <a:pt x="258333" y="84691"/>
                  </a:lnTo>
                  <a:lnTo>
                    <a:pt x="251256" y="90492"/>
                  </a:lnTo>
                  <a:lnTo>
                    <a:pt x="246001" y="91944"/>
                  </a:lnTo>
                  <a:lnTo>
                    <a:pt x="278881" y="91944"/>
                  </a:lnTo>
                  <a:lnTo>
                    <a:pt x="280253" y="89822"/>
                  </a:lnTo>
                  <a:lnTo>
                    <a:pt x="281965" y="84140"/>
                  </a:lnTo>
                  <a:lnTo>
                    <a:pt x="281965" y="71382"/>
                  </a:lnTo>
                  <a:lnTo>
                    <a:pt x="253013" y="45340"/>
                  </a:lnTo>
                  <a:lnTo>
                    <a:pt x="231966" y="40598"/>
                  </a:lnTo>
                  <a:lnTo>
                    <a:pt x="225338" y="38262"/>
                  </a:lnTo>
                  <a:lnTo>
                    <a:pt x="220461" y="34149"/>
                  </a:lnTo>
                  <a:lnTo>
                    <a:pt x="219389" y="31965"/>
                  </a:lnTo>
                  <a:lnTo>
                    <a:pt x="219410" y="26587"/>
                  </a:lnTo>
                  <a:lnTo>
                    <a:pt x="220510" y="24403"/>
                  </a:lnTo>
                  <a:lnTo>
                    <a:pt x="226211" y="20139"/>
                  </a:lnTo>
                  <a:lnTo>
                    <a:pt x="231009" y="18840"/>
                  </a:lnTo>
                  <a:lnTo>
                    <a:pt x="274599" y="18840"/>
                  </a:lnTo>
                  <a:lnTo>
                    <a:pt x="272002" y="14252"/>
                  </a:lnTo>
                  <a:lnTo>
                    <a:pt x="267522" y="9244"/>
                  </a:lnTo>
                  <a:lnTo>
                    <a:pt x="261819" y="5199"/>
                  </a:lnTo>
                  <a:lnTo>
                    <a:pt x="254874" y="2310"/>
                  </a:lnTo>
                  <a:lnTo>
                    <a:pt x="246688" y="577"/>
                  </a:lnTo>
                  <a:lnTo>
                    <a:pt x="237260" y="0"/>
                  </a:lnTo>
                  <a:close/>
                </a:path>
                <a:path w="913129" h="111125">
                  <a:moveTo>
                    <a:pt x="274599" y="18840"/>
                  </a:moveTo>
                  <a:lnTo>
                    <a:pt x="243086" y="18840"/>
                  </a:lnTo>
                  <a:lnTo>
                    <a:pt x="247547" y="20073"/>
                  </a:lnTo>
                  <a:lnTo>
                    <a:pt x="253490" y="25003"/>
                  </a:lnTo>
                  <a:lnTo>
                    <a:pt x="255428" y="29046"/>
                  </a:lnTo>
                  <a:lnTo>
                    <a:pt x="256331" y="34667"/>
                  </a:lnTo>
                  <a:lnTo>
                    <a:pt x="278196" y="33914"/>
                  </a:lnTo>
                  <a:lnTo>
                    <a:pt x="277339" y="26587"/>
                  </a:lnTo>
                  <a:lnTo>
                    <a:pt x="275274" y="20033"/>
                  </a:lnTo>
                  <a:lnTo>
                    <a:pt x="274599" y="18840"/>
                  </a:lnTo>
                  <a:close/>
                </a:path>
                <a:path w="913129" h="111125">
                  <a:moveTo>
                    <a:pt x="322676" y="1507"/>
                  </a:moveTo>
                  <a:lnTo>
                    <a:pt x="300813" y="1507"/>
                  </a:lnTo>
                  <a:lnTo>
                    <a:pt x="300813" y="109277"/>
                  </a:lnTo>
                  <a:lnTo>
                    <a:pt x="376958" y="109277"/>
                  </a:lnTo>
                  <a:lnTo>
                    <a:pt x="376958" y="91189"/>
                  </a:lnTo>
                  <a:lnTo>
                    <a:pt x="322676" y="91189"/>
                  </a:lnTo>
                  <a:lnTo>
                    <a:pt x="322676" y="1507"/>
                  </a:lnTo>
                  <a:close/>
                </a:path>
                <a:path w="913129" h="111125">
                  <a:moveTo>
                    <a:pt x="447120" y="1507"/>
                  </a:moveTo>
                  <a:lnTo>
                    <a:pt x="423537" y="1507"/>
                  </a:lnTo>
                  <a:lnTo>
                    <a:pt x="381482" y="109277"/>
                  </a:lnTo>
                  <a:lnTo>
                    <a:pt x="404888" y="109277"/>
                  </a:lnTo>
                  <a:lnTo>
                    <a:pt x="413759" y="85161"/>
                  </a:lnTo>
                  <a:lnTo>
                    <a:pt x="480440" y="85161"/>
                  </a:lnTo>
                  <a:lnTo>
                    <a:pt x="473235" y="67073"/>
                  </a:lnTo>
                  <a:lnTo>
                    <a:pt x="420415" y="67073"/>
                  </a:lnTo>
                  <a:lnTo>
                    <a:pt x="435387" y="26377"/>
                  </a:lnTo>
                  <a:lnTo>
                    <a:pt x="457026" y="26377"/>
                  </a:lnTo>
                  <a:lnTo>
                    <a:pt x="447120" y="1507"/>
                  </a:lnTo>
                  <a:close/>
                </a:path>
                <a:path w="913129" h="111125">
                  <a:moveTo>
                    <a:pt x="480440" y="85161"/>
                  </a:moveTo>
                  <a:lnTo>
                    <a:pt x="457474" y="85161"/>
                  </a:lnTo>
                  <a:lnTo>
                    <a:pt x="466545" y="109277"/>
                  </a:lnTo>
                  <a:lnTo>
                    <a:pt x="490046" y="109277"/>
                  </a:lnTo>
                  <a:lnTo>
                    <a:pt x="480440" y="85161"/>
                  </a:lnTo>
                  <a:close/>
                </a:path>
                <a:path w="913129" h="111125">
                  <a:moveTo>
                    <a:pt x="457026" y="26377"/>
                  </a:moveTo>
                  <a:lnTo>
                    <a:pt x="435387" y="26377"/>
                  </a:lnTo>
                  <a:lnTo>
                    <a:pt x="450665" y="67073"/>
                  </a:lnTo>
                  <a:lnTo>
                    <a:pt x="473235" y="67073"/>
                  </a:lnTo>
                  <a:lnTo>
                    <a:pt x="457026" y="26377"/>
                  </a:lnTo>
                  <a:close/>
                </a:path>
                <a:path w="913129" h="111125">
                  <a:moveTo>
                    <a:pt x="562258" y="1507"/>
                  </a:moveTo>
                  <a:lnTo>
                    <a:pt x="536412" y="1507"/>
                  </a:lnTo>
                  <a:lnTo>
                    <a:pt x="569455" y="52448"/>
                  </a:lnTo>
                  <a:lnTo>
                    <a:pt x="532643" y="109277"/>
                  </a:lnTo>
                  <a:lnTo>
                    <a:pt x="558570" y="109277"/>
                  </a:lnTo>
                  <a:lnTo>
                    <a:pt x="582425" y="72454"/>
                  </a:lnTo>
                  <a:lnTo>
                    <a:pt x="608277" y="72454"/>
                  </a:lnTo>
                  <a:lnTo>
                    <a:pt x="595348" y="52519"/>
                  </a:lnTo>
                  <a:lnTo>
                    <a:pt x="608307" y="32512"/>
                  </a:lnTo>
                  <a:lnTo>
                    <a:pt x="582377" y="32512"/>
                  </a:lnTo>
                  <a:lnTo>
                    <a:pt x="562258" y="1507"/>
                  </a:lnTo>
                  <a:close/>
                </a:path>
                <a:path w="913129" h="111125">
                  <a:moveTo>
                    <a:pt x="608277" y="72454"/>
                  </a:moveTo>
                  <a:lnTo>
                    <a:pt x="582425" y="72454"/>
                  </a:lnTo>
                  <a:lnTo>
                    <a:pt x="606314" y="109277"/>
                  </a:lnTo>
                  <a:lnTo>
                    <a:pt x="632160" y="109277"/>
                  </a:lnTo>
                  <a:lnTo>
                    <a:pt x="608277" y="72454"/>
                  </a:lnTo>
                  <a:close/>
                </a:path>
                <a:path w="913129" h="111125">
                  <a:moveTo>
                    <a:pt x="628390" y="1507"/>
                  </a:moveTo>
                  <a:lnTo>
                    <a:pt x="602462" y="1507"/>
                  </a:lnTo>
                  <a:lnTo>
                    <a:pt x="582377" y="32512"/>
                  </a:lnTo>
                  <a:lnTo>
                    <a:pt x="608307" y="32512"/>
                  </a:lnTo>
                  <a:lnTo>
                    <a:pt x="628390" y="1507"/>
                  </a:lnTo>
                  <a:close/>
                </a:path>
                <a:path w="913129" h="111125">
                  <a:moveTo>
                    <a:pt x="716975" y="1507"/>
                  </a:moveTo>
                  <a:lnTo>
                    <a:pt x="643846" y="1507"/>
                  </a:lnTo>
                  <a:lnTo>
                    <a:pt x="643846" y="109277"/>
                  </a:lnTo>
                  <a:lnTo>
                    <a:pt x="665709" y="109277"/>
                  </a:lnTo>
                  <a:lnTo>
                    <a:pt x="665709" y="63305"/>
                  </a:lnTo>
                  <a:lnTo>
                    <a:pt x="710190" y="63305"/>
                  </a:lnTo>
                  <a:lnTo>
                    <a:pt x="710190" y="45218"/>
                  </a:lnTo>
                  <a:lnTo>
                    <a:pt x="665709" y="45218"/>
                  </a:lnTo>
                  <a:lnTo>
                    <a:pt x="665709" y="19594"/>
                  </a:lnTo>
                  <a:lnTo>
                    <a:pt x="716975" y="19594"/>
                  </a:lnTo>
                  <a:lnTo>
                    <a:pt x="716975" y="1507"/>
                  </a:lnTo>
                  <a:close/>
                </a:path>
                <a:path w="913129" h="111125">
                  <a:moveTo>
                    <a:pt x="815738" y="1507"/>
                  </a:moveTo>
                  <a:lnTo>
                    <a:pt x="736578" y="1507"/>
                  </a:lnTo>
                  <a:lnTo>
                    <a:pt x="736578" y="109277"/>
                  </a:lnTo>
                  <a:lnTo>
                    <a:pt x="818000" y="109277"/>
                  </a:lnTo>
                  <a:lnTo>
                    <a:pt x="818000" y="91189"/>
                  </a:lnTo>
                  <a:lnTo>
                    <a:pt x="758441" y="91189"/>
                  </a:lnTo>
                  <a:lnTo>
                    <a:pt x="758441" y="61798"/>
                  </a:lnTo>
                  <a:lnTo>
                    <a:pt x="811969" y="61798"/>
                  </a:lnTo>
                  <a:lnTo>
                    <a:pt x="811969" y="43710"/>
                  </a:lnTo>
                  <a:lnTo>
                    <a:pt x="758441" y="43710"/>
                  </a:lnTo>
                  <a:lnTo>
                    <a:pt x="758441" y="19594"/>
                  </a:lnTo>
                  <a:lnTo>
                    <a:pt x="815738" y="19594"/>
                  </a:lnTo>
                  <a:lnTo>
                    <a:pt x="815738" y="1507"/>
                  </a:lnTo>
                  <a:close/>
                </a:path>
                <a:path w="913129" h="111125">
                  <a:moveTo>
                    <a:pt x="858713" y="1507"/>
                  </a:moveTo>
                  <a:lnTo>
                    <a:pt x="836848" y="1507"/>
                  </a:lnTo>
                  <a:lnTo>
                    <a:pt x="836848" y="109277"/>
                  </a:lnTo>
                  <a:lnTo>
                    <a:pt x="912994" y="109277"/>
                  </a:lnTo>
                  <a:lnTo>
                    <a:pt x="912994" y="91189"/>
                  </a:lnTo>
                  <a:lnTo>
                    <a:pt x="858713" y="91189"/>
                  </a:lnTo>
                  <a:lnTo>
                    <a:pt x="858713" y="15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14">
              <a:extLst>
                <a:ext uri="{FF2B5EF4-FFF2-40B4-BE49-F238E27FC236}">
                  <a16:creationId xmlns:a16="http://schemas.microsoft.com/office/drawing/2014/main" id="{CE93AB10-75A1-D189-6CD6-EE30F308CDA0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73203" y="2435669"/>
              <a:ext cx="1089855" cy="682162"/>
            </a:xfrm>
            <a:prstGeom prst="rect">
              <a:avLst/>
            </a:prstGeom>
          </p:spPr>
        </p:pic>
        <p:pic>
          <p:nvPicPr>
            <p:cNvPr id="44" name="object 15">
              <a:extLst>
                <a:ext uri="{FF2B5EF4-FFF2-40B4-BE49-F238E27FC236}">
                  <a16:creationId xmlns:a16="http://schemas.microsoft.com/office/drawing/2014/main" id="{46A8A37A-18F3-DF67-1109-B502127D66B3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328868" y="1594180"/>
              <a:ext cx="1763747" cy="86323"/>
            </a:xfrm>
            <a:prstGeom prst="rect">
              <a:avLst/>
            </a:prstGeom>
          </p:spPr>
        </p:pic>
        <p:pic>
          <p:nvPicPr>
            <p:cNvPr id="45" name="object 16">
              <a:extLst>
                <a:ext uri="{FF2B5EF4-FFF2-40B4-BE49-F238E27FC236}">
                  <a16:creationId xmlns:a16="http://schemas.microsoft.com/office/drawing/2014/main" id="{29887CDA-7252-2C37-F558-AA6411AC1830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01548" y="2899330"/>
              <a:ext cx="1092010" cy="683565"/>
            </a:xfrm>
            <a:prstGeom prst="rect">
              <a:avLst/>
            </a:prstGeom>
          </p:spPr>
        </p:pic>
        <p:pic>
          <p:nvPicPr>
            <p:cNvPr id="46" name="object 17">
              <a:extLst>
                <a:ext uri="{FF2B5EF4-FFF2-40B4-BE49-F238E27FC236}">
                  <a16:creationId xmlns:a16="http://schemas.microsoft.com/office/drawing/2014/main" id="{D94241C1-CB2A-C76B-2082-1B5745F92852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323381" y="1912996"/>
              <a:ext cx="1679302" cy="129834"/>
            </a:xfrm>
            <a:prstGeom prst="rect">
              <a:avLst/>
            </a:prstGeom>
          </p:spPr>
        </p:pic>
        <p:pic>
          <p:nvPicPr>
            <p:cNvPr id="47" name="object 18">
              <a:extLst>
                <a:ext uri="{FF2B5EF4-FFF2-40B4-BE49-F238E27FC236}">
                  <a16:creationId xmlns:a16="http://schemas.microsoft.com/office/drawing/2014/main" id="{5C9FBBB3-CB73-1BDA-C828-0310004BE221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324948" y="2165135"/>
              <a:ext cx="681341" cy="108782"/>
            </a:xfrm>
            <a:prstGeom prst="rect">
              <a:avLst/>
            </a:prstGeom>
          </p:spPr>
        </p:pic>
        <p:sp>
          <p:nvSpPr>
            <p:cNvPr id="48" name="object 19">
              <a:extLst>
                <a:ext uri="{FF2B5EF4-FFF2-40B4-BE49-F238E27FC236}">
                  <a16:creationId xmlns:a16="http://schemas.microsoft.com/office/drawing/2014/main" id="{105140A6-74F7-AC0F-5C29-577EF3B8A5DE}"/>
                </a:ext>
              </a:extLst>
            </p:cNvPr>
            <p:cNvSpPr/>
            <p:nvPr/>
          </p:nvSpPr>
          <p:spPr>
            <a:xfrm>
              <a:off x="8323380" y="1359668"/>
              <a:ext cx="869573" cy="103484"/>
            </a:xfrm>
            <a:custGeom>
              <a:avLst/>
              <a:gdLst/>
              <a:ahLst/>
              <a:cxnLst/>
              <a:rect l="l" t="t" r="r" b="b"/>
              <a:pathLst>
                <a:path w="913129" h="111125">
                  <a:moveTo>
                    <a:pt x="53527" y="19594"/>
                  </a:moveTo>
                  <a:lnTo>
                    <a:pt x="31664" y="19594"/>
                  </a:lnTo>
                  <a:lnTo>
                    <a:pt x="31664" y="109277"/>
                  </a:lnTo>
                  <a:lnTo>
                    <a:pt x="53527" y="109277"/>
                  </a:lnTo>
                  <a:lnTo>
                    <a:pt x="53527" y="19594"/>
                  </a:lnTo>
                  <a:close/>
                </a:path>
                <a:path w="913129" h="111125">
                  <a:moveTo>
                    <a:pt x="85192" y="1507"/>
                  </a:moveTo>
                  <a:lnTo>
                    <a:pt x="0" y="1507"/>
                  </a:lnTo>
                  <a:lnTo>
                    <a:pt x="0" y="19594"/>
                  </a:lnTo>
                  <a:lnTo>
                    <a:pt x="85192" y="19594"/>
                  </a:lnTo>
                  <a:lnTo>
                    <a:pt x="85192" y="1507"/>
                  </a:lnTo>
                  <a:close/>
                </a:path>
                <a:path w="913129" h="111125">
                  <a:moveTo>
                    <a:pt x="179431" y="1507"/>
                  </a:moveTo>
                  <a:lnTo>
                    <a:pt x="100271" y="1507"/>
                  </a:lnTo>
                  <a:lnTo>
                    <a:pt x="100271" y="109277"/>
                  </a:lnTo>
                  <a:lnTo>
                    <a:pt x="181693" y="109277"/>
                  </a:lnTo>
                  <a:lnTo>
                    <a:pt x="181693" y="91189"/>
                  </a:lnTo>
                  <a:lnTo>
                    <a:pt x="122134" y="91189"/>
                  </a:lnTo>
                  <a:lnTo>
                    <a:pt x="122134" y="61798"/>
                  </a:lnTo>
                  <a:lnTo>
                    <a:pt x="175662" y="61798"/>
                  </a:lnTo>
                  <a:lnTo>
                    <a:pt x="175662" y="43710"/>
                  </a:lnTo>
                  <a:lnTo>
                    <a:pt x="122134" y="43710"/>
                  </a:lnTo>
                  <a:lnTo>
                    <a:pt x="122134" y="19594"/>
                  </a:lnTo>
                  <a:lnTo>
                    <a:pt x="179431" y="19594"/>
                  </a:lnTo>
                  <a:lnTo>
                    <a:pt x="179431" y="1507"/>
                  </a:lnTo>
                  <a:close/>
                </a:path>
                <a:path w="913129" h="111125">
                  <a:moveTo>
                    <a:pt x="215620" y="71594"/>
                  </a:moveTo>
                  <a:lnTo>
                    <a:pt x="194510" y="73856"/>
                  </a:lnTo>
                  <a:lnTo>
                    <a:pt x="196127" y="82348"/>
                  </a:lnTo>
                  <a:lnTo>
                    <a:pt x="198843" y="89762"/>
                  </a:lnTo>
                  <a:lnTo>
                    <a:pt x="238897" y="110784"/>
                  </a:lnTo>
                  <a:lnTo>
                    <a:pt x="248243" y="110784"/>
                  </a:lnTo>
                  <a:lnTo>
                    <a:pt x="256045" y="109496"/>
                  </a:lnTo>
                  <a:lnTo>
                    <a:pt x="268564" y="104347"/>
                  </a:lnTo>
                  <a:lnTo>
                    <a:pt x="273405" y="100412"/>
                  </a:lnTo>
                  <a:lnTo>
                    <a:pt x="278881" y="91944"/>
                  </a:lnTo>
                  <a:lnTo>
                    <a:pt x="232445" y="91944"/>
                  </a:lnTo>
                  <a:lnTo>
                    <a:pt x="227215" y="90302"/>
                  </a:lnTo>
                  <a:lnTo>
                    <a:pt x="219457" y="83739"/>
                  </a:lnTo>
                  <a:lnTo>
                    <a:pt x="216885" y="78597"/>
                  </a:lnTo>
                  <a:lnTo>
                    <a:pt x="215620" y="71594"/>
                  </a:lnTo>
                  <a:close/>
                </a:path>
                <a:path w="913129" h="111125">
                  <a:moveTo>
                    <a:pt x="237260" y="0"/>
                  </a:moveTo>
                  <a:lnTo>
                    <a:pt x="229045" y="0"/>
                  </a:lnTo>
                  <a:lnTo>
                    <a:pt x="222036" y="1245"/>
                  </a:lnTo>
                  <a:lnTo>
                    <a:pt x="198280" y="38482"/>
                  </a:lnTo>
                  <a:lnTo>
                    <a:pt x="201579" y="45693"/>
                  </a:lnTo>
                  <a:lnTo>
                    <a:pt x="241717" y="64169"/>
                  </a:lnTo>
                  <a:lnTo>
                    <a:pt x="247509" y="65656"/>
                  </a:lnTo>
                  <a:lnTo>
                    <a:pt x="260101" y="74927"/>
                  </a:lnTo>
                  <a:lnTo>
                    <a:pt x="260101" y="81301"/>
                  </a:lnTo>
                  <a:lnTo>
                    <a:pt x="258333" y="84691"/>
                  </a:lnTo>
                  <a:lnTo>
                    <a:pt x="251256" y="90492"/>
                  </a:lnTo>
                  <a:lnTo>
                    <a:pt x="246001" y="91944"/>
                  </a:lnTo>
                  <a:lnTo>
                    <a:pt x="278881" y="91944"/>
                  </a:lnTo>
                  <a:lnTo>
                    <a:pt x="280253" y="89822"/>
                  </a:lnTo>
                  <a:lnTo>
                    <a:pt x="281965" y="84140"/>
                  </a:lnTo>
                  <a:lnTo>
                    <a:pt x="281965" y="71382"/>
                  </a:lnTo>
                  <a:lnTo>
                    <a:pt x="253013" y="45340"/>
                  </a:lnTo>
                  <a:lnTo>
                    <a:pt x="231966" y="40598"/>
                  </a:lnTo>
                  <a:lnTo>
                    <a:pt x="225338" y="38262"/>
                  </a:lnTo>
                  <a:lnTo>
                    <a:pt x="220461" y="34149"/>
                  </a:lnTo>
                  <a:lnTo>
                    <a:pt x="219389" y="31965"/>
                  </a:lnTo>
                  <a:lnTo>
                    <a:pt x="219410" y="26587"/>
                  </a:lnTo>
                  <a:lnTo>
                    <a:pt x="220510" y="24403"/>
                  </a:lnTo>
                  <a:lnTo>
                    <a:pt x="226211" y="20139"/>
                  </a:lnTo>
                  <a:lnTo>
                    <a:pt x="231009" y="18840"/>
                  </a:lnTo>
                  <a:lnTo>
                    <a:pt x="274599" y="18840"/>
                  </a:lnTo>
                  <a:lnTo>
                    <a:pt x="272002" y="14252"/>
                  </a:lnTo>
                  <a:lnTo>
                    <a:pt x="267522" y="9244"/>
                  </a:lnTo>
                  <a:lnTo>
                    <a:pt x="261819" y="5199"/>
                  </a:lnTo>
                  <a:lnTo>
                    <a:pt x="254874" y="2310"/>
                  </a:lnTo>
                  <a:lnTo>
                    <a:pt x="246688" y="577"/>
                  </a:lnTo>
                  <a:lnTo>
                    <a:pt x="237260" y="0"/>
                  </a:lnTo>
                  <a:close/>
                </a:path>
                <a:path w="913129" h="111125">
                  <a:moveTo>
                    <a:pt x="274599" y="18840"/>
                  </a:moveTo>
                  <a:lnTo>
                    <a:pt x="243086" y="18840"/>
                  </a:lnTo>
                  <a:lnTo>
                    <a:pt x="247547" y="20073"/>
                  </a:lnTo>
                  <a:lnTo>
                    <a:pt x="253490" y="25003"/>
                  </a:lnTo>
                  <a:lnTo>
                    <a:pt x="255428" y="29046"/>
                  </a:lnTo>
                  <a:lnTo>
                    <a:pt x="256331" y="34667"/>
                  </a:lnTo>
                  <a:lnTo>
                    <a:pt x="278196" y="33914"/>
                  </a:lnTo>
                  <a:lnTo>
                    <a:pt x="277339" y="26587"/>
                  </a:lnTo>
                  <a:lnTo>
                    <a:pt x="275274" y="20033"/>
                  </a:lnTo>
                  <a:lnTo>
                    <a:pt x="274599" y="18840"/>
                  </a:lnTo>
                  <a:close/>
                </a:path>
                <a:path w="913129" h="111125">
                  <a:moveTo>
                    <a:pt x="322676" y="1507"/>
                  </a:moveTo>
                  <a:lnTo>
                    <a:pt x="300813" y="1507"/>
                  </a:lnTo>
                  <a:lnTo>
                    <a:pt x="300813" y="109277"/>
                  </a:lnTo>
                  <a:lnTo>
                    <a:pt x="376958" y="109277"/>
                  </a:lnTo>
                  <a:lnTo>
                    <a:pt x="376958" y="91189"/>
                  </a:lnTo>
                  <a:lnTo>
                    <a:pt x="322676" y="91189"/>
                  </a:lnTo>
                  <a:lnTo>
                    <a:pt x="322676" y="1507"/>
                  </a:lnTo>
                  <a:close/>
                </a:path>
                <a:path w="913129" h="111125">
                  <a:moveTo>
                    <a:pt x="447120" y="1507"/>
                  </a:moveTo>
                  <a:lnTo>
                    <a:pt x="423537" y="1507"/>
                  </a:lnTo>
                  <a:lnTo>
                    <a:pt x="381482" y="109277"/>
                  </a:lnTo>
                  <a:lnTo>
                    <a:pt x="404888" y="109277"/>
                  </a:lnTo>
                  <a:lnTo>
                    <a:pt x="413759" y="85161"/>
                  </a:lnTo>
                  <a:lnTo>
                    <a:pt x="480440" y="85161"/>
                  </a:lnTo>
                  <a:lnTo>
                    <a:pt x="473235" y="67073"/>
                  </a:lnTo>
                  <a:lnTo>
                    <a:pt x="420415" y="67073"/>
                  </a:lnTo>
                  <a:lnTo>
                    <a:pt x="435387" y="26377"/>
                  </a:lnTo>
                  <a:lnTo>
                    <a:pt x="457026" y="26377"/>
                  </a:lnTo>
                  <a:lnTo>
                    <a:pt x="447120" y="1507"/>
                  </a:lnTo>
                  <a:close/>
                </a:path>
                <a:path w="913129" h="111125">
                  <a:moveTo>
                    <a:pt x="480440" y="85161"/>
                  </a:moveTo>
                  <a:lnTo>
                    <a:pt x="457474" y="85161"/>
                  </a:lnTo>
                  <a:lnTo>
                    <a:pt x="466545" y="109277"/>
                  </a:lnTo>
                  <a:lnTo>
                    <a:pt x="490046" y="109277"/>
                  </a:lnTo>
                  <a:lnTo>
                    <a:pt x="480440" y="85161"/>
                  </a:lnTo>
                  <a:close/>
                </a:path>
                <a:path w="913129" h="111125">
                  <a:moveTo>
                    <a:pt x="457026" y="26377"/>
                  </a:moveTo>
                  <a:lnTo>
                    <a:pt x="435387" y="26377"/>
                  </a:lnTo>
                  <a:lnTo>
                    <a:pt x="450665" y="67073"/>
                  </a:lnTo>
                  <a:lnTo>
                    <a:pt x="473235" y="67073"/>
                  </a:lnTo>
                  <a:lnTo>
                    <a:pt x="457026" y="26377"/>
                  </a:lnTo>
                  <a:close/>
                </a:path>
                <a:path w="913129" h="111125">
                  <a:moveTo>
                    <a:pt x="562258" y="1507"/>
                  </a:moveTo>
                  <a:lnTo>
                    <a:pt x="536412" y="1507"/>
                  </a:lnTo>
                  <a:lnTo>
                    <a:pt x="569455" y="52448"/>
                  </a:lnTo>
                  <a:lnTo>
                    <a:pt x="532643" y="109277"/>
                  </a:lnTo>
                  <a:lnTo>
                    <a:pt x="558570" y="109277"/>
                  </a:lnTo>
                  <a:lnTo>
                    <a:pt x="582425" y="72454"/>
                  </a:lnTo>
                  <a:lnTo>
                    <a:pt x="608277" y="72454"/>
                  </a:lnTo>
                  <a:lnTo>
                    <a:pt x="595348" y="52519"/>
                  </a:lnTo>
                  <a:lnTo>
                    <a:pt x="608307" y="32512"/>
                  </a:lnTo>
                  <a:lnTo>
                    <a:pt x="582377" y="32512"/>
                  </a:lnTo>
                  <a:lnTo>
                    <a:pt x="562258" y="1507"/>
                  </a:lnTo>
                  <a:close/>
                </a:path>
                <a:path w="913129" h="111125">
                  <a:moveTo>
                    <a:pt x="608277" y="72454"/>
                  </a:moveTo>
                  <a:lnTo>
                    <a:pt x="582425" y="72454"/>
                  </a:lnTo>
                  <a:lnTo>
                    <a:pt x="606314" y="109277"/>
                  </a:lnTo>
                  <a:lnTo>
                    <a:pt x="632160" y="109277"/>
                  </a:lnTo>
                  <a:lnTo>
                    <a:pt x="608277" y="72454"/>
                  </a:lnTo>
                  <a:close/>
                </a:path>
                <a:path w="913129" h="111125">
                  <a:moveTo>
                    <a:pt x="628390" y="1507"/>
                  </a:moveTo>
                  <a:lnTo>
                    <a:pt x="602462" y="1507"/>
                  </a:lnTo>
                  <a:lnTo>
                    <a:pt x="582377" y="32512"/>
                  </a:lnTo>
                  <a:lnTo>
                    <a:pt x="608307" y="32512"/>
                  </a:lnTo>
                  <a:lnTo>
                    <a:pt x="628390" y="1507"/>
                  </a:lnTo>
                  <a:close/>
                </a:path>
                <a:path w="913129" h="111125">
                  <a:moveTo>
                    <a:pt x="716975" y="1507"/>
                  </a:moveTo>
                  <a:lnTo>
                    <a:pt x="643846" y="1507"/>
                  </a:lnTo>
                  <a:lnTo>
                    <a:pt x="643846" y="109277"/>
                  </a:lnTo>
                  <a:lnTo>
                    <a:pt x="665709" y="109277"/>
                  </a:lnTo>
                  <a:lnTo>
                    <a:pt x="665709" y="63305"/>
                  </a:lnTo>
                  <a:lnTo>
                    <a:pt x="710190" y="63305"/>
                  </a:lnTo>
                  <a:lnTo>
                    <a:pt x="710190" y="45218"/>
                  </a:lnTo>
                  <a:lnTo>
                    <a:pt x="665709" y="45218"/>
                  </a:lnTo>
                  <a:lnTo>
                    <a:pt x="665709" y="19594"/>
                  </a:lnTo>
                  <a:lnTo>
                    <a:pt x="716975" y="19594"/>
                  </a:lnTo>
                  <a:lnTo>
                    <a:pt x="716975" y="1507"/>
                  </a:lnTo>
                  <a:close/>
                </a:path>
                <a:path w="913129" h="111125">
                  <a:moveTo>
                    <a:pt x="815738" y="1507"/>
                  </a:moveTo>
                  <a:lnTo>
                    <a:pt x="736578" y="1507"/>
                  </a:lnTo>
                  <a:lnTo>
                    <a:pt x="736578" y="109277"/>
                  </a:lnTo>
                  <a:lnTo>
                    <a:pt x="818000" y="109277"/>
                  </a:lnTo>
                  <a:lnTo>
                    <a:pt x="818000" y="91189"/>
                  </a:lnTo>
                  <a:lnTo>
                    <a:pt x="758441" y="91189"/>
                  </a:lnTo>
                  <a:lnTo>
                    <a:pt x="758441" y="61798"/>
                  </a:lnTo>
                  <a:lnTo>
                    <a:pt x="811969" y="61798"/>
                  </a:lnTo>
                  <a:lnTo>
                    <a:pt x="811969" y="43710"/>
                  </a:lnTo>
                  <a:lnTo>
                    <a:pt x="758441" y="43710"/>
                  </a:lnTo>
                  <a:lnTo>
                    <a:pt x="758441" y="19594"/>
                  </a:lnTo>
                  <a:lnTo>
                    <a:pt x="815738" y="19594"/>
                  </a:lnTo>
                  <a:lnTo>
                    <a:pt x="815738" y="1507"/>
                  </a:lnTo>
                  <a:close/>
                </a:path>
                <a:path w="913129" h="111125">
                  <a:moveTo>
                    <a:pt x="858713" y="1507"/>
                  </a:moveTo>
                  <a:lnTo>
                    <a:pt x="836848" y="1507"/>
                  </a:lnTo>
                  <a:lnTo>
                    <a:pt x="836848" y="109277"/>
                  </a:lnTo>
                  <a:lnTo>
                    <a:pt x="912994" y="109277"/>
                  </a:lnTo>
                  <a:lnTo>
                    <a:pt x="912994" y="91189"/>
                  </a:lnTo>
                  <a:lnTo>
                    <a:pt x="858713" y="91189"/>
                  </a:lnTo>
                  <a:lnTo>
                    <a:pt x="858713" y="15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20">
              <a:extLst>
                <a:ext uri="{FF2B5EF4-FFF2-40B4-BE49-F238E27FC236}">
                  <a16:creationId xmlns:a16="http://schemas.microsoft.com/office/drawing/2014/main" id="{5157964D-81DE-FB4F-1CCD-D97CEA71F3C3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758120" y="3733154"/>
              <a:ext cx="409234" cy="204929"/>
            </a:xfrm>
            <a:prstGeom prst="rect">
              <a:avLst/>
            </a:prstGeom>
          </p:spPr>
        </p:pic>
        <p:pic>
          <p:nvPicPr>
            <p:cNvPr id="50" name="object 21">
              <a:extLst>
                <a:ext uri="{FF2B5EF4-FFF2-40B4-BE49-F238E27FC236}">
                  <a16:creationId xmlns:a16="http://schemas.microsoft.com/office/drawing/2014/main" id="{27FBDE18-DCFD-9B7A-EED9-448FD28789EC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626007" y="932792"/>
              <a:ext cx="1148729" cy="316517"/>
            </a:xfrm>
            <a:prstGeom prst="rect">
              <a:avLst/>
            </a:prstGeom>
          </p:spPr>
        </p:pic>
        <p:pic>
          <p:nvPicPr>
            <p:cNvPr id="51" name="object 22">
              <a:extLst>
                <a:ext uri="{FF2B5EF4-FFF2-40B4-BE49-F238E27FC236}">
                  <a16:creationId xmlns:a16="http://schemas.microsoft.com/office/drawing/2014/main" id="{87925F74-4A90-3043-6FAB-246A5BB079B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73203" y="2435669"/>
              <a:ext cx="1089855" cy="682162"/>
            </a:xfrm>
            <a:prstGeom prst="rect">
              <a:avLst/>
            </a:prstGeom>
          </p:spPr>
        </p:pic>
        <p:pic>
          <p:nvPicPr>
            <p:cNvPr id="52" name="object 23">
              <a:extLst>
                <a:ext uri="{FF2B5EF4-FFF2-40B4-BE49-F238E27FC236}">
                  <a16:creationId xmlns:a16="http://schemas.microsoft.com/office/drawing/2014/main" id="{A3DA6A8C-3254-7204-B515-21E374C4406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01548" y="2899330"/>
              <a:ext cx="1092010" cy="683565"/>
            </a:xfrm>
            <a:prstGeom prst="rect">
              <a:avLst/>
            </a:prstGeom>
          </p:spPr>
        </p:pic>
        <p:pic>
          <p:nvPicPr>
            <p:cNvPr id="53" name="object 24">
              <a:extLst>
                <a:ext uri="{FF2B5EF4-FFF2-40B4-BE49-F238E27FC236}">
                  <a16:creationId xmlns:a16="http://schemas.microsoft.com/office/drawing/2014/main" id="{BB4956F7-E070-1349-9FDE-09E8B11C8DCD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73203" y="2435669"/>
              <a:ext cx="1089855" cy="682162"/>
            </a:xfrm>
            <a:prstGeom prst="rect">
              <a:avLst/>
            </a:prstGeom>
          </p:spPr>
        </p:pic>
        <p:pic>
          <p:nvPicPr>
            <p:cNvPr id="54" name="object 25">
              <a:extLst>
                <a:ext uri="{FF2B5EF4-FFF2-40B4-BE49-F238E27FC236}">
                  <a16:creationId xmlns:a16="http://schemas.microsoft.com/office/drawing/2014/main" id="{04EC477E-2196-8046-73CF-7C1DB052126E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01548" y="2899330"/>
              <a:ext cx="1092010" cy="683565"/>
            </a:xfrm>
            <a:prstGeom prst="rect">
              <a:avLst/>
            </a:prstGeom>
          </p:spPr>
        </p:pic>
        <p:pic>
          <p:nvPicPr>
            <p:cNvPr id="55" name="object 26">
              <a:extLst>
                <a:ext uri="{FF2B5EF4-FFF2-40B4-BE49-F238E27FC236}">
                  <a16:creationId xmlns:a16="http://schemas.microsoft.com/office/drawing/2014/main" id="{917FD5E5-8987-04D7-28A6-32337F40C53B}"/>
                </a:ext>
              </a:extLst>
            </p:cNvPr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491143" y="2993689"/>
              <a:ext cx="2619907" cy="3284872"/>
            </a:xfrm>
            <a:prstGeom prst="rect">
              <a:avLst/>
            </a:prstGeom>
          </p:spPr>
        </p:pic>
      </p:grpSp>
      <p:sp>
        <p:nvSpPr>
          <p:cNvPr id="56" name="object 28">
            <a:extLst>
              <a:ext uri="{FF2B5EF4-FFF2-40B4-BE49-F238E27FC236}">
                <a16:creationId xmlns:a16="http://schemas.microsoft.com/office/drawing/2014/main" id="{21A929CE-BC36-91B1-AF45-84CF07B7EB1F}"/>
              </a:ext>
            </a:extLst>
          </p:cNvPr>
          <p:cNvSpPr txBox="1"/>
          <p:nvPr/>
        </p:nvSpPr>
        <p:spPr>
          <a:xfrm>
            <a:off x="1306375" y="993341"/>
            <a:ext cx="5649595" cy="4976619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marL="274320" indent="-262255">
              <a:lnSpc>
                <a:spcPct val="102000"/>
              </a:lnSpc>
              <a:spcBef>
                <a:spcPts val="1000"/>
              </a:spcBef>
              <a:buClr>
                <a:srgbClr val="F6A000"/>
              </a:buClr>
              <a:buChar char="&gt;"/>
              <a:tabLst>
                <a:tab pos="274320" algn="l"/>
                <a:tab pos="274955" algn="l"/>
              </a:tabLst>
            </a:pP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2001</a:t>
            </a:r>
            <a:r>
              <a:rPr sz="2000" b="0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sz="2000" b="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TESLA</a:t>
            </a:r>
            <a:r>
              <a:rPr sz="2000" b="0" spc="-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Proposal</a:t>
            </a:r>
            <a:r>
              <a:rPr sz="2000" b="0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and</a:t>
            </a:r>
            <a:r>
              <a:rPr sz="2000" b="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Science</a:t>
            </a:r>
            <a:r>
              <a:rPr sz="2000" b="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Council</a:t>
            </a:r>
            <a:r>
              <a:rPr sz="2000" b="0" spc="-10" dirty="0">
                <a:solidFill>
                  <a:srgbClr val="002060"/>
                </a:solidFill>
                <a:latin typeface="Arial"/>
                <a:cs typeface="Arial"/>
              </a:rPr>
              <a:t> Eval.</a:t>
            </a:r>
            <a:endParaRPr sz="2000" b="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78765" marR="5080" indent="-266700">
              <a:lnSpc>
                <a:spcPct val="102000"/>
              </a:lnSpc>
              <a:spcBef>
                <a:spcPts val="1000"/>
              </a:spcBef>
              <a:buClr>
                <a:srgbClr val="F6A000"/>
              </a:buClr>
              <a:buChar char="&gt;"/>
              <a:tabLst>
                <a:tab pos="274320" algn="l"/>
                <a:tab pos="274955" algn="l"/>
              </a:tabLst>
            </a:pP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Oct.</a:t>
            </a:r>
            <a:r>
              <a:rPr sz="2000" b="0" spc="-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2002</a:t>
            </a:r>
            <a:r>
              <a:rPr sz="2000" b="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sz="2000" b="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X-ray</a:t>
            </a:r>
            <a:r>
              <a:rPr sz="2000" b="0" spc="-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FEL</a:t>
            </a:r>
            <a:r>
              <a:rPr sz="2000" b="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with</a:t>
            </a:r>
            <a:r>
              <a:rPr sz="2000" b="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20</a:t>
            </a:r>
            <a:r>
              <a:rPr sz="2000" b="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GeV </a:t>
            </a:r>
            <a:r>
              <a:rPr sz="2000" b="0" spc="-10" dirty="0">
                <a:solidFill>
                  <a:srgbClr val="002060"/>
                </a:solidFill>
                <a:latin typeface="Arial"/>
                <a:cs typeface="Arial"/>
              </a:rPr>
              <a:t>superconducting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accelerator</a:t>
            </a:r>
            <a:r>
              <a:rPr sz="2000" b="0" spc="-5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(TESLA-</a:t>
            </a:r>
            <a:r>
              <a:rPr sz="2000" b="0" spc="-10" dirty="0">
                <a:solidFill>
                  <a:srgbClr val="002060"/>
                </a:solidFill>
                <a:latin typeface="Arial"/>
                <a:cs typeface="Arial"/>
              </a:rPr>
              <a:t>technology)</a:t>
            </a:r>
            <a:endParaRPr sz="2000" b="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78765" marR="372745" indent="-266700">
              <a:lnSpc>
                <a:spcPct val="102000"/>
              </a:lnSpc>
              <a:spcBef>
                <a:spcPts val="1000"/>
              </a:spcBef>
              <a:buClr>
                <a:srgbClr val="F6A000"/>
              </a:buClr>
              <a:buChar char="&gt;"/>
              <a:tabLst>
                <a:tab pos="274320" algn="l"/>
                <a:tab pos="274955" algn="l"/>
              </a:tabLst>
            </a:pP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Feb.</a:t>
            </a:r>
            <a:r>
              <a:rPr sz="2000" b="0" spc="-2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2003</a:t>
            </a:r>
            <a:r>
              <a:rPr sz="2000" b="0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-</a:t>
            </a:r>
            <a:r>
              <a:rPr sz="2000" b="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Approval</a:t>
            </a:r>
            <a:r>
              <a:rPr sz="2000" b="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by</a:t>
            </a:r>
            <a:r>
              <a:rPr sz="2000" b="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Federal</a:t>
            </a:r>
            <a:r>
              <a:rPr sz="2000" b="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Government</a:t>
            </a:r>
            <a:r>
              <a:rPr sz="2000" b="0" spc="-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spc="-25" dirty="0">
                <a:solidFill>
                  <a:srgbClr val="002060"/>
                </a:solidFill>
                <a:latin typeface="Arial"/>
                <a:cs typeface="Arial"/>
              </a:rPr>
              <a:t>as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European</a:t>
            </a:r>
            <a:r>
              <a:rPr sz="2000" b="0" spc="-10" dirty="0">
                <a:solidFill>
                  <a:srgbClr val="002060"/>
                </a:solidFill>
                <a:latin typeface="Arial"/>
                <a:cs typeface="Arial"/>
              </a:rPr>
              <a:t> project</a:t>
            </a:r>
            <a:endParaRPr sz="2000" b="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78765" marR="488315" indent="-266700">
              <a:lnSpc>
                <a:spcPct val="102000"/>
              </a:lnSpc>
              <a:spcBef>
                <a:spcPts val="1000"/>
              </a:spcBef>
              <a:buClr>
                <a:srgbClr val="F6A000"/>
              </a:buClr>
              <a:buChar char="&gt;"/>
              <a:tabLst>
                <a:tab pos="274320" algn="l"/>
                <a:tab pos="274955" algn="l"/>
              </a:tabLst>
            </a:pP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Nine</a:t>
            </a:r>
            <a:r>
              <a:rPr sz="2000" b="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countries signed</a:t>
            </a:r>
            <a:r>
              <a:rPr sz="2000" b="0" spc="-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MoU for</a:t>
            </a:r>
            <a:r>
              <a:rPr sz="2000" b="0" spc="-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the </a:t>
            </a:r>
            <a:r>
              <a:rPr sz="2000" b="0" spc="-10" dirty="0">
                <a:solidFill>
                  <a:srgbClr val="002060"/>
                </a:solidFill>
                <a:latin typeface="Arial"/>
                <a:cs typeface="Arial"/>
              </a:rPr>
              <a:t>Preparatory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Phase</a:t>
            </a:r>
            <a:r>
              <a:rPr sz="2000" b="0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of</a:t>
            </a:r>
            <a:r>
              <a:rPr sz="2000" b="0" spc="-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the XFEL</a:t>
            </a:r>
            <a:r>
              <a:rPr sz="2000" b="0" spc="-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in</a:t>
            </a:r>
            <a:r>
              <a:rPr sz="2000" b="0" spc="-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January </a:t>
            </a:r>
            <a:r>
              <a:rPr sz="2000" b="0" spc="-20" dirty="0">
                <a:solidFill>
                  <a:srgbClr val="002060"/>
                </a:solidFill>
                <a:latin typeface="Arial"/>
                <a:cs typeface="Arial"/>
              </a:rPr>
              <a:t>2005</a:t>
            </a:r>
            <a:endParaRPr sz="1800" b="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74320" indent="-262255">
              <a:lnSpc>
                <a:spcPct val="102000"/>
              </a:lnSpc>
              <a:spcBef>
                <a:spcPts val="1000"/>
              </a:spcBef>
              <a:buClr>
                <a:srgbClr val="F6A000"/>
              </a:buClr>
              <a:buChar char="&gt;"/>
              <a:tabLst>
                <a:tab pos="274320" algn="l"/>
                <a:tab pos="274955" algn="l"/>
              </a:tabLst>
            </a:pP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July</a:t>
            </a:r>
            <a:r>
              <a:rPr sz="2000" b="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2006</a:t>
            </a:r>
            <a:r>
              <a:rPr sz="2000" b="0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–</a:t>
            </a:r>
            <a:r>
              <a:rPr sz="2000" b="0" spc="-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Technical</a:t>
            </a:r>
            <a:r>
              <a:rPr sz="2000" b="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Design</a:t>
            </a:r>
            <a:r>
              <a:rPr sz="2000" b="0" spc="-10" dirty="0">
                <a:solidFill>
                  <a:srgbClr val="002060"/>
                </a:solidFill>
                <a:latin typeface="Arial"/>
                <a:cs typeface="Arial"/>
              </a:rPr>
              <a:t> Report</a:t>
            </a:r>
            <a:endParaRPr sz="2000" b="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74320" indent="-262255">
              <a:lnSpc>
                <a:spcPct val="102000"/>
              </a:lnSpc>
              <a:spcBef>
                <a:spcPts val="1000"/>
              </a:spcBef>
              <a:buClr>
                <a:srgbClr val="F6A000"/>
              </a:buClr>
              <a:buChar char="&gt;"/>
              <a:tabLst>
                <a:tab pos="274320" algn="l"/>
                <a:tab pos="274955" algn="l"/>
              </a:tabLst>
            </a:pP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July</a:t>
            </a:r>
            <a:r>
              <a:rPr sz="2000" b="0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2006:</a:t>
            </a:r>
            <a:r>
              <a:rPr sz="2000" b="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Plan</a:t>
            </a:r>
            <a:r>
              <a:rPr sz="2000" b="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Approval</a:t>
            </a:r>
            <a:r>
              <a:rPr sz="2000" b="0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2000" b="0" dirty="0">
                <a:solidFill>
                  <a:srgbClr val="002060"/>
                </a:solidFill>
                <a:latin typeface="Arial"/>
                <a:cs typeface="Arial"/>
              </a:rPr>
              <a:t>Process</a:t>
            </a:r>
            <a:r>
              <a:rPr sz="2000" b="0" spc="-10" dirty="0">
                <a:solidFill>
                  <a:srgbClr val="002060"/>
                </a:solidFill>
                <a:latin typeface="Arial"/>
                <a:cs typeface="Arial"/>
              </a:rPr>
              <a:t> completed</a:t>
            </a:r>
            <a:endParaRPr lang="it-IT" sz="2000" b="0" spc="-1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74320" indent="-262255">
              <a:lnSpc>
                <a:spcPct val="102000"/>
              </a:lnSpc>
              <a:spcBef>
                <a:spcPts val="1000"/>
              </a:spcBef>
              <a:buClr>
                <a:srgbClr val="F6A000"/>
              </a:buClr>
              <a:buChar char="&gt;"/>
              <a:tabLst>
                <a:tab pos="274320" algn="l"/>
                <a:tab pos="274955" algn="l"/>
              </a:tabLst>
            </a:pPr>
            <a:r>
              <a:rPr lang="it-IT" sz="2000" spc="-10" dirty="0" err="1">
                <a:solidFill>
                  <a:srgbClr val="C00000"/>
                </a:solidFill>
                <a:latin typeface="Arial"/>
                <a:cs typeface="Arial"/>
              </a:rPr>
              <a:t>Sept</a:t>
            </a:r>
            <a:r>
              <a:rPr lang="it-IT" sz="2000" spc="-10" dirty="0">
                <a:solidFill>
                  <a:srgbClr val="C00000"/>
                </a:solidFill>
                <a:latin typeface="Arial"/>
                <a:cs typeface="Arial"/>
              </a:rPr>
              <a:t>/</a:t>
            </a:r>
            <a:r>
              <a:rPr lang="it-IT" sz="2000" spc="-10" dirty="0" err="1">
                <a:solidFill>
                  <a:srgbClr val="C00000"/>
                </a:solidFill>
                <a:latin typeface="Arial"/>
                <a:cs typeface="Arial"/>
              </a:rPr>
              <a:t>Nov</a:t>
            </a:r>
            <a:r>
              <a:rPr lang="it-IT" sz="2000" spc="-10" dirty="0">
                <a:solidFill>
                  <a:srgbClr val="C00000"/>
                </a:solidFill>
                <a:latin typeface="Arial"/>
                <a:cs typeface="Arial"/>
              </a:rPr>
              <a:t> 2009: </a:t>
            </a:r>
            <a:r>
              <a:rPr lang="it-IT" sz="2000" spc="-10" dirty="0">
                <a:solidFill>
                  <a:srgbClr val="002060"/>
                </a:solidFill>
                <a:latin typeface="Arial"/>
                <a:cs typeface="Arial"/>
              </a:rPr>
              <a:t>XFEL Construction Starts</a:t>
            </a:r>
            <a:endParaRPr lang="it-IT" sz="2000" b="0" spc="-10" dirty="0">
              <a:solidFill>
                <a:srgbClr val="AB27A9"/>
              </a:solidFill>
              <a:latin typeface="Arial"/>
              <a:cs typeface="Arial"/>
            </a:endParaRPr>
          </a:p>
        </p:txBody>
      </p: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96157CDD-44C8-ACB4-624A-6BC2FE66A5FC}"/>
              </a:ext>
            </a:extLst>
          </p:cNvPr>
          <p:cNvSpPr txBox="1"/>
          <p:nvPr/>
        </p:nvSpPr>
        <p:spPr>
          <a:xfrm>
            <a:off x="10443995" y="5887501"/>
            <a:ext cx="1661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0" dirty="0"/>
              <a:t>A. Wagner, </a:t>
            </a:r>
            <a:r>
              <a:rPr lang="it-IT" b="0" dirty="0" err="1"/>
              <a:t>Jan</a:t>
            </a:r>
            <a:r>
              <a:rPr lang="it-IT" b="0" dirty="0"/>
              <a:t> 2009</a:t>
            </a:r>
          </a:p>
        </p:txBody>
      </p:sp>
    </p:spTree>
    <p:extLst>
      <p:ext uri="{BB962C8B-B14F-4D97-AF65-F5344CB8AC3E}">
        <p14:creationId xmlns:p14="http://schemas.microsoft.com/office/powerpoint/2010/main" val="9452850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618821-48D9-CEF9-3829-E75661766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DESY </a:t>
            </a:r>
            <a:r>
              <a:rPr lang="it-IT" dirty="0" err="1"/>
              <a:t>Role</a:t>
            </a:r>
            <a:r>
              <a:rPr lang="it-IT" dirty="0"/>
              <a:t> in the XFEL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D411AC-6547-3890-A08E-E7AD214A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F8157DA-F438-26EA-D7AD-264623FC5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49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9D606C1-18D7-962A-2520-2B56CAE0E3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6AD2508A-15FE-287C-B70B-24F2D7AE45B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2300" y="1185171"/>
            <a:ext cx="10947400" cy="4726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8765" marR="160655" indent="-266700">
              <a:lnSpc>
                <a:spcPct val="100000"/>
              </a:lnSpc>
              <a:spcBef>
                <a:spcPts val="100"/>
              </a:spcBef>
              <a:buClr>
                <a:srgbClr val="F6A000"/>
              </a:buClr>
              <a:buFont typeface="Arial"/>
              <a:buChar char="&gt;"/>
              <a:tabLst>
                <a:tab pos="278130" algn="l"/>
              </a:tabLst>
            </a:pPr>
            <a:r>
              <a:rPr b="1" dirty="0">
                <a:latin typeface="Arial"/>
                <a:cs typeface="Arial"/>
              </a:rPr>
              <a:t>Central</a:t>
            </a:r>
            <a:r>
              <a:rPr b="1" spc="-15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Element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of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DESY</a:t>
            </a:r>
            <a:r>
              <a:rPr b="1" spc="-15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Strategy</a:t>
            </a:r>
            <a:r>
              <a:rPr dirty="0">
                <a:latin typeface="Arial"/>
                <a:cs typeface="Arial"/>
              </a:rPr>
              <a:t>:</a:t>
            </a:r>
            <a:r>
              <a:rPr spc="-1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Participation</a:t>
            </a:r>
            <a:r>
              <a:rPr spc="-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in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all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phases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of</a:t>
            </a:r>
            <a:r>
              <a:rPr spc="-10" dirty="0">
                <a:latin typeface="Arial"/>
                <a:cs typeface="Arial"/>
              </a:rPr>
              <a:t> </a:t>
            </a:r>
            <a:r>
              <a:rPr spc="-25" dirty="0">
                <a:latin typeface="Arial"/>
                <a:cs typeface="Arial"/>
              </a:rPr>
              <a:t>the </a:t>
            </a:r>
            <a:r>
              <a:rPr dirty="0">
                <a:latin typeface="Arial"/>
                <a:cs typeface="Arial"/>
              </a:rPr>
              <a:t>XFEL</a:t>
            </a:r>
            <a:r>
              <a:rPr spc="-2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(construction,</a:t>
            </a:r>
            <a:r>
              <a:rPr spc="-1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operation,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science</a:t>
            </a:r>
            <a:r>
              <a:rPr spc="-1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und</a:t>
            </a:r>
            <a:r>
              <a:rPr spc="-1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development)</a:t>
            </a:r>
            <a:endParaRPr dirty="0">
              <a:latin typeface="Arial"/>
              <a:cs typeface="Arial"/>
            </a:endParaRPr>
          </a:p>
          <a:p>
            <a:pPr marL="278765" marR="116205" indent="-266700">
              <a:lnSpc>
                <a:spcPct val="100000"/>
              </a:lnSpc>
              <a:spcBef>
                <a:spcPts val="1200"/>
              </a:spcBef>
              <a:buClr>
                <a:srgbClr val="F6A000"/>
              </a:buClr>
              <a:buChar char="&gt;"/>
              <a:tabLst>
                <a:tab pos="278130" algn="l"/>
              </a:tabLst>
            </a:pPr>
            <a:r>
              <a:rPr dirty="0">
                <a:latin typeface="Arial"/>
                <a:cs typeface="Arial"/>
              </a:rPr>
              <a:t>DESY</a:t>
            </a:r>
            <a:r>
              <a:rPr spc="-30" dirty="0">
                <a:latin typeface="Arial"/>
                <a:cs typeface="Arial"/>
              </a:rPr>
              <a:t> </a:t>
            </a:r>
            <a:r>
              <a:rPr b="1" dirty="0">
                <a:solidFill>
                  <a:srgbClr val="4348AA"/>
                </a:solidFill>
                <a:latin typeface="Arial"/>
                <a:cs typeface="Arial"/>
              </a:rPr>
              <a:t>leads</a:t>
            </a:r>
            <a:r>
              <a:rPr b="1" spc="-15" dirty="0">
                <a:solidFill>
                  <a:srgbClr val="4348AA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348AA"/>
                </a:solidFill>
                <a:latin typeface="Arial"/>
                <a:cs typeface="Arial"/>
              </a:rPr>
              <a:t>the</a:t>
            </a:r>
            <a:r>
              <a:rPr b="1" spc="-15" dirty="0">
                <a:solidFill>
                  <a:srgbClr val="4348AA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348AA"/>
                </a:solidFill>
                <a:latin typeface="Arial"/>
                <a:cs typeface="Arial"/>
              </a:rPr>
              <a:t>international</a:t>
            </a:r>
            <a:r>
              <a:rPr b="1" spc="-15" dirty="0">
                <a:solidFill>
                  <a:srgbClr val="4348AA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348AA"/>
                </a:solidFill>
                <a:latin typeface="Arial"/>
                <a:cs typeface="Arial"/>
              </a:rPr>
              <a:t>accelerator</a:t>
            </a:r>
            <a:r>
              <a:rPr b="1" spc="-20" dirty="0">
                <a:solidFill>
                  <a:srgbClr val="4348AA"/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rgbClr val="4348AA"/>
                </a:solidFill>
                <a:latin typeface="Arial"/>
                <a:cs typeface="Arial"/>
              </a:rPr>
              <a:t>consortium</a:t>
            </a:r>
            <a:r>
              <a:rPr b="1" spc="-20" dirty="0">
                <a:solidFill>
                  <a:srgbClr val="4348AA"/>
                </a:solidFill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for</a:t>
            </a:r>
            <a:r>
              <a:rPr spc="-15" dirty="0">
                <a:latin typeface="Arial"/>
                <a:cs typeface="Arial"/>
              </a:rPr>
              <a:t> </a:t>
            </a:r>
            <a:r>
              <a:rPr spc="-25" dirty="0">
                <a:latin typeface="Arial"/>
                <a:cs typeface="Arial"/>
              </a:rPr>
              <a:t>the </a:t>
            </a:r>
            <a:r>
              <a:rPr dirty="0">
                <a:latin typeface="Arial"/>
                <a:cs typeface="Arial"/>
              </a:rPr>
              <a:t>construction</a:t>
            </a:r>
            <a:r>
              <a:rPr spc="-2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of</a:t>
            </a:r>
            <a:r>
              <a:rPr spc="-2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the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SC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accelerator</a:t>
            </a:r>
            <a:r>
              <a:rPr spc="-3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and</a:t>
            </a:r>
            <a:r>
              <a:rPr spc="-2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its</a:t>
            </a:r>
            <a:r>
              <a:rPr spc="-2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infrastructure,</a:t>
            </a:r>
            <a:r>
              <a:rPr spc="-2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delivering</a:t>
            </a:r>
            <a:r>
              <a:rPr spc="-25" dirty="0">
                <a:latin typeface="Arial"/>
                <a:cs typeface="Arial"/>
              </a:rPr>
              <a:t> the </a:t>
            </a:r>
            <a:r>
              <a:rPr dirty="0">
                <a:latin typeface="Arial"/>
                <a:cs typeface="Arial"/>
              </a:rPr>
              <a:t>majority</a:t>
            </a:r>
            <a:r>
              <a:rPr spc="-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of</a:t>
            </a:r>
            <a:r>
              <a:rPr spc="-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components</a:t>
            </a:r>
            <a:r>
              <a:rPr spc="-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and</a:t>
            </a:r>
            <a:r>
              <a:rPr spc="-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technical</a:t>
            </a:r>
            <a:r>
              <a:rPr spc="-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systems as</a:t>
            </a:r>
            <a:r>
              <a:rPr spc="-10" dirty="0">
                <a:latin typeface="Arial"/>
                <a:cs typeface="Arial"/>
              </a:rPr>
              <a:t> in-</a:t>
            </a:r>
            <a:r>
              <a:rPr dirty="0">
                <a:latin typeface="Arial"/>
                <a:cs typeface="Arial"/>
              </a:rPr>
              <a:t>kind</a:t>
            </a:r>
            <a:r>
              <a:rPr spc="-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contributions</a:t>
            </a:r>
            <a:endParaRPr dirty="0">
              <a:latin typeface="Arial"/>
              <a:cs typeface="Arial"/>
            </a:endParaRPr>
          </a:p>
          <a:p>
            <a:pPr marL="641350" lvl="1" indent="-184785">
              <a:lnSpc>
                <a:spcPct val="100000"/>
              </a:lnSpc>
              <a:spcBef>
                <a:spcPts val="1200"/>
              </a:spcBef>
              <a:buClr>
                <a:srgbClr val="929292"/>
              </a:buClr>
              <a:buFont typeface="Wingdings"/>
              <a:buChar char=""/>
              <a:tabLst>
                <a:tab pos="641350" algn="l"/>
              </a:tabLst>
            </a:pPr>
            <a:r>
              <a:rPr sz="1800" dirty="0">
                <a:latin typeface="Arial"/>
                <a:cs typeface="Arial"/>
              </a:rPr>
              <a:t>Up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300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FTEs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from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DESY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will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work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XFEL</a:t>
            </a:r>
            <a:endParaRPr sz="1800" dirty="0">
              <a:latin typeface="Arial"/>
              <a:cs typeface="Arial"/>
            </a:endParaRPr>
          </a:p>
          <a:p>
            <a:pPr marL="278765" marR="441959" indent="-266700">
              <a:lnSpc>
                <a:spcPct val="100000"/>
              </a:lnSpc>
              <a:spcBef>
                <a:spcPts val="980"/>
              </a:spcBef>
              <a:buClr>
                <a:srgbClr val="F6A000"/>
              </a:buClr>
              <a:buChar char="&gt;"/>
              <a:tabLst>
                <a:tab pos="278130" algn="l"/>
              </a:tabLst>
            </a:pPr>
            <a:r>
              <a:rPr dirty="0">
                <a:latin typeface="Arial"/>
                <a:cs typeface="Arial"/>
              </a:rPr>
              <a:t>DESY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is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ready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to</a:t>
            </a:r>
            <a:r>
              <a:rPr spc="-10" dirty="0">
                <a:latin typeface="Arial"/>
                <a:cs typeface="Arial"/>
              </a:rPr>
              <a:t> </a:t>
            </a:r>
            <a:r>
              <a:rPr b="1" dirty="0">
                <a:solidFill>
                  <a:srgbClr val="4348AA"/>
                </a:solidFill>
                <a:latin typeface="Arial"/>
                <a:cs typeface="Arial"/>
              </a:rPr>
              <a:t>operate</a:t>
            </a:r>
            <a:r>
              <a:rPr b="1" spc="-15" dirty="0">
                <a:solidFill>
                  <a:srgbClr val="4348AA"/>
                </a:solidFill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the</a:t>
            </a:r>
            <a:r>
              <a:rPr spc="-2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accelerator</a:t>
            </a:r>
            <a:r>
              <a:rPr b="1" spc="-15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system</a:t>
            </a:r>
            <a:r>
              <a:rPr b="1" spc="-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on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behalf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of</a:t>
            </a:r>
            <a:r>
              <a:rPr spc="-15" dirty="0">
                <a:latin typeface="Arial"/>
                <a:cs typeface="Arial"/>
              </a:rPr>
              <a:t> </a:t>
            </a:r>
            <a:r>
              <a:rPr spc="-25" dirty="0">
                <a:latin typeface="Arial"/>
                <a:cs typeface="Arial"/>
              </a:rPr>
              <a:t>the </a:t>
            </a:r>
            <a:r>
              <a:rPr dirty="0">
                <a:latin typeface="Arial"/>
                <a:cs typeface="Arial"/>
              </a:rPr>
              <a:t>XFEL </a:t>
            </a:r>
            <a:r>
              <a:rPr spc="-20" dirty="0">
                <a:latin typeface="Arial"/>
                <a:cs typeface="Arial"/>
              </a:rPr>
              <a:t>GmbH</a:t>
            </a:r>
            <a:endParaRPr dirty="0">
              <a:latin typeface="Arial"/>
              <a:cs typeface="Arial"/>
            </a:endParaRPr>
          </a:p>
          <a:p>
            <a:pPr marL="277495" indent="-265430">
              <a:lnSpc>
                <a:spcPct val="100000"/>
              </a:lnSpc>
              <a:spcBef>
                <a:spcPts val="1200"/>
              </a:spcBef>
              <a:buClr>
                <a:srgbClr val="F6A000"/>
              </a:buClr>
              <a:buChar char="&gt;"/>
              <a:tabLst>
                <a:tab pos="278130" algn="l"/>
              </a:tabLst>
            </a:pPr>
            <a:r>
              <a:rPr dirty="0">
                <a:latin typeface="Arial"/>
                <a:cs typeface="Arial"/>
              </a:rPr>
              <a:t>DESY</a:t>
            </a:r>
            <a:r>
              <a:rPr spc="-1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will</a:t>
            </a:r>
            <a:r>
              <a:rPr spc="-5" dirty="0">
                <a:latin typeface="Arial"/>
                <a:cs typeface="Arial"/>
              </a:rPr>
              <a:t> </a:t>
            </a:r>
            <a:r>
              <a:rPr b="1" dirty="0">
                <a:solidFill>
                  <a:srgbClr val="4348AA"/>
                </a:solidFill>
                <a:latin typeface="Arial"/>
                <a:cs typeface="Arial"/>
              </a:rPr>
              <a:t>develop</a:t>
            </a:r>
            <a:r>
              <a:rPr b="1" spc="-10" dirty="0">
                <a:solidFill>
                  <a:srgbClr val="4348AA"/>
                </a:solidFill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the</a:t>
            </a:r>
            <a:r>
              <a:rPr spc="-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XFEL</a:t>
            </a:r>
            <a:r>
              <a:rPr spc="-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further,</a:t>
            </a:r>
            <a:r>
              <a:rPr spc="-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together</a:t>
            </a:r>
            <a:r>
              <a:rPr spc="-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with</a:t>
            </a:r>
            <a:r>
              <a:rPr spc="-1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the</a:t>
            </a:r>
            <a:r>
              <a:rPr spc="-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XFEL </a:t>
            </a:r>
            <a:r>
              <a:rPr spc="-20" dirty="0">
                <a:latin typeface="Arial"/>
                <a:cs typeface="Arial"/>
              </a:rPr>
              <a:t>GmbH</a:t>
            </a:r>
            <a:endParaRPr dirty="0">
              <a:latin typeface="Arial"/>
              <a:cs typeface="Arial"/>
            </a:endParaRPr>
          </a:p>
          <a:p>
            <a:pPr marL="278765" marR="5080" indent="-266700">
              <a:lnSpc>
                <a:spcPct val="100000"/>
              </a:lnSpc>
              <a:spcBef>
                <a:spcPts val="1200"/>
              </a:spcBef>
              <a:buClr>
                <a:srgbClr val="F6A000"/>
              </a:buClr>
              <a:buChar char="&gt;"/>
              <a:tabLst>
                <a:tab pos="278130" algn="l"/>
              </a:tabLst>
            </a:pPr>
            <a:r>
              <a:rPr dirty="0">
                <a:latin typeface="Arial"/>
                <a:cs typeface="Arial"/>
              </a:rPr>
              <a:t>A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Centre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for</a:t>
            </a:r>
            <a:r>
              <a:rPr spc="-1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FEL</a:t>
            </a:r>
            <a:r>
              <a:rPr spc="-1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science</a:t>
            </a:r>
            <a:r>
              <a:rPr spc="-1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has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been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established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together</a:t>
            </a:r>
            <a:r>
              <a:rPr spc="-1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with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MPG</a:t>
            </a:r>
            <a:r>
              <a:rPr spc="-10" dirty="0">
                <a:latin typeface="Arial"/>
                <a:cs typeface="Arial"/>
              </a:rPr>
              <a:t> </a:t>
            </a:r>
            <a:r>
              <a:rPr spc="-25" dirty="0">
                <a:latin typeface="Arial"/>
                <a:cs typeface="Arial"/>
              </a:rPr>
              <a:t>und </a:t>
            </a:r>
            <a:r>
              <a:rPr dirty="0">
                <a:latin typeface="Arial"/>
                <a:cs typeface="Arial"/>
              </a:rPr>
              <a:t>Uni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HH</a:t>
            </a:r>
            <a:r>
              <a:rPr spc="-1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to</a:t>
            </a:r>
            <a:r>
              <a:rPr spc="-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become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</a:t>
            </a:r>
            <a:r>
              <a:rPr spc="-5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main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user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of</a:t>
            </a:r>
            <a:r>
              <a:rPr spc="-1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the</a:t>
            </a:r>
            <a:r>
              <a:rPr spc="-5" dirty="0">
                <a:latin typeface="Arial"/>
                <a:cs typeface="Arial"/>
              </a:rPr>
              <a:t> </a:t>
            </a:r>
            <a:r>
              <a:rPr spc="-20" dirty="0">
                <a:latin typeface="Arial"/>
                <a:cs typeface="Arial"/>
              </a:rPr>
              <a:t>XFEL</a:t>
            </a:r>
            <a:endParaRPr dirty="0">
              <a:latin typeface="Arial"/>
              <a:cs typeface="Arial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49E3B28-9D51-0215-8E73-1D1FD5EFD6E9}"/>
              </a:ext>
            </a:extLst>
          </p:cNvPr>
          <p:cNvSpPr txBox="1"/>
          <p:nvPr/>
        </p:nvSpPr>
        <p:spPr>
          <a:xfrm>
            <a:off x="10443995" y="5887501"/>
            <a:ext cx="16612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0" dirty="0"/>
              <a:t>A. Wagner, </a:t>
            </a:r>
            <a:r>
              <a:rPr lang="it-IT" b="0" dirty="0" err="1"/>
              <a:t>Jan</a:t>
            </a:r>
            <a:r>
              <a:rPr lang="it-IT" b="0" dirty="0"/>
              <a:t> 2009</a:t>
            </a:r>
          </a:p>
        </p:txBody>
      </p:sp>
    </p:spTree>
    <p:extLst>
      <p:ext uri="{BB962C8B-B14F-4D97-AF65-F5344CB8AC3E}">
        <p14:creationId xmlns:p14="http://schemas.microsoft.com/office/powerpoint/2010/main" val="3118706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974AF87E-121A-BD19-232C-CC7FBF59E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Colliders</a:t>
            </a:r>
            <a:r>
              <a:rPr lang="it-IT" dirty="0"/>
              <a:t> for center of mass Energy, </a:t>
            </a:r>
            <a:r>
              <a:rPr lang="it-IT" dirty="0" err="1"/>
              <a:t>E</a:t>
            </a:r>
            <a:r>
              <a:rPr lang="it-IT" baseline="-25000" dirty="0" err="1"/>
              <a:t>c.m</a:t>
            </a:r>
            <a:r>
              <a:rPr lang="it-IT" baseline="-25000" dirty="0"/>
              <a:t>.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BA09CB53-B62D-6F1B-7A61-F57B8129B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017" y="914400"/>
            <a:ext cx="10947400" cy="1447800"/>
          </a:xfrm>
        </p:spPr>
        <p:txBody>
          <a:bodyPr/>
          <a:lstStyle/>
          <a:p>
            <a:pPr marL="114300" lvl="1" indent="0">
              <a:buNone/>
            </a:pPr>
            <a:r>
              <a:rPr lang="it-IT" sz="2400" dirty="0"/>
              <a:t>The center-of-mass Energy, </a:t>
            </a:r>
            <a:r>
              <a:rPr lang="it-IT" sz="2400" dirty="0" err="1"/>
              <a:t>E</a:t>
            </a:r>
            <a:r>
              <a:rPr lang="it-IT" sz="2400" baseline="-25000" dirty="0" err="1"/>
              <a:t>c.m</a:t>
            </a:r>
            <a:r>
              <a:rPr lang="it-IT" sz="2400" baseline="-25000" dirty="0"/>
              <a:t>.</a:t>
            </a:r>
            <a:r>
              <a:rPr lang="it-IT" sz="2400" dirty="0"/>
              <a:t>, </a:t>
            </a:r>
            <a:r>
              <a:rPr lang="it-IT" sz="2400" dirty="0" err="1"/>
              <a:t>is</a:t>
            </a:r>
            <a:r>
              <a:rPr lang="it-IT" sz="2400" dirty="0"/>
              <a:t> the energy </a:t>
            </a:r>
            <a:r>
              <a:rPr lang="it-IT" sz="2400" dirty="0" err="1"/>
              <a:t>created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the center-of-mass of the </a:t>
            </a:r>
            <a:r>
              <a:rPr lang="it-IT" sz="2400" dirty="0" err="1"/>
              <a:t>collision</a:t>
            </a:r>
            <a:r>
              <a:rPr lang="it-IT" sz="2400" dirty="0"/>
              <a:t> point. </a:t>
            </a:r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evolution</a:t>
            </a:r>
            <a:r>
              <a:rPr lang="it-IT" sz="2400" dirty="0"/>
              <a:t> of </a:t>
            </a:r>
            <a:r>
              <a:rPr lang="it-IT" sz="2400" dirty="0" err="1"/>
              <a:t>E</a:t>
            </a:r>
            <a:r>
              <a:rPr lang="it-IT" sz="2400" baseline="-25000" dirty="0" err="1"/>
              <a:t>c.m</a:t>
            </a:r>
            <a:r>
              <a:rPr lang="it-IT" sz="2400" baseline="-25000" dirty="0"/>
              <a:t>. </a:t>
            </a:r>
            <a:r>
              <a:rPr lang="it-IT" sz="2400" dirty="0" err="1"/>
              <a:t>creates</a:t>
            </a:r>
            <a:r>
              <a:rPr lang="it-IT" sz="2400" dirty="0"/>
              <a:t> </a:t>
            </a:r>
            <a:r>
              <a:rPr lang="it-IT" sz="2400" dirty="0" err="1"/>
              <a:t>particles</a:t>
            </a:r>
            <a:r>
              <a:rPr lang="it-IT" sz="2400" dirty="0"/>
              <a:t>, </a:t>
            </a:r>
            <a:r>
              <a:rPr lang="it-IT" sz="2400" dirty="0" err="1"/>
              <a:t>fermions</a:t>
            </a:r>
            <a:r>
              <a:rPr lang="it-IT" sz="2400" dirty="0"/>
              <a:t> and </a:t>
            </a:r>
            <a:r>
              <a:rPr lang="it-IT" sz="2400" dirty="0" err="1"/>
              <a:t>bosons</a:t>
            </a:r>
            <a:r>
              <a:rPr lang="it-IT" sz="2400" dirty="0"/>
              <a:t>, and </a:t>
            </a:r>
            <a:r>
              <a:rPr lang="it-IT" sz="2400" dirty="0" err="1"/>
              <a:t>through</a:t>
            </a:r>
            <a:r>
              <a:rPr lang="it-IT" sz="2400" dirty="0"/>
              <a:t> </a:t>
            </a:r>
            <a:r>
              <a:rPr lang="it-IT" sz="2400" dirty="0" err="1"/>
              <a:t>them</a:t>
            </a:r>
            <a:r>
              <a:rPr lang="it-IT" sz="2400" dirty="0"/>
              <a:t> </a:t>
            </a:r>
            <a:r>
              <a:rPr lang="it-IT" sz="2400" dirty="0" err="1"/>
              <a:t>we</a:t>
            </a:r>
            <a:r>
              <a:rPr lang="it-IT" sz="2400" dirty="0"/>
              <a:t> are </a:t>
            </a:r>
            <a:r>
              <a:rPr lang="it-IT" sz="2400" dirty="0" err="1"/>
              <a:t>looking</a:t>
            </a:r>
            <a:r>
              <a:rPr lang="it-IT" sz="2400" dirty="0"/>
              <a:t> </a:t>
            </a:r>
            <a:r>
              <a:rPr lang="it-IT" sz="2400" dirty="0" err="1"/>
              <a:t>deeper</a:t>
            </a:r>
            <a:r>
              <a:rPr lang="it-IT" sz="2400" dirty="0"/>
              <a:t> and </a:t>
            </a:r>
            <a:r>
              <a:rPr lang="it-IT" sz="2400" dirty="0" err="1"/>
              <a:t>deeper</a:t>
            </a:r>
            <a:r>
              <a:rPr lang="it-IT" sz="2400" dirty="0"/>
              <a:t> in the </a:t>
            </a:r>
            <a:r>
              <a:rPr lang="it-IT" sz="2400" dirty="0" err="1"/>
              <a:t>microscopic</a:t>
            </a:r>
            <a:r>
              <a:rPr lang="it-IT" sz="2400" dirty="0"/>
              <a:t> scale of </a:t>
            </a:r>
            <a:r>
              <a:rPr lang="it-IT" sz="2400" dirty="0" err="1"/>
              <a:t>space</a:t>
            </a:r>
            <a:r>
              <a:rPr lang="it-IT" sz="2400" dirty="0"/>
              <a:t> and time. 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16153C-F398-9398-B8F4-0372893CD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A4ADCA7-D740-4ACE-3B79-53746DCEE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5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B6CF330-F3DF-0423-F409-C35BA5A3A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4C50100B-7205-3DEC-3FB9-11C461CDA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593" y="2729351"/>
            <a:ext cx="5504124" cy="319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334C209-1A46-B843-3C09-7BCBED538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" t="34693" r="10005" b="32844"/>
          <a:stretch/>
        </p:blipFill>
        <p:spPr bwMode="auto">
          <a:xfrm>
            <a:off x="5257800" y="2551962"/>
            <a:ext cx="67056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6963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6AFEFB-3C50-4049-E42B-8DFCDB51D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Also</a:t>
            </a:r>
            <a:r>
              <a:rPr lang="it-IT" dirty="0"/>
              <a:t> TESLA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growing</a:t>
            </a:r>
            <a:r>
              <a:rPr lang="it-IT" dirty="0"/>
              <a:t> 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942ED1D-61B2-DF5D-AAEE-C8EF29463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4ACE04-93E0-221C-039D-02CE9718D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50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9D2872-0356-78B1-7E7C-46A5B8D1DC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8786C38A-F231-C3B5-E990-E419A6143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159" y="853898"/>
            <a:ext cx="9525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GB" altLang="it-IT" sz="2400" b="0" dirty="0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The International </a:t>
            </a:r>
            <a:r>
              <a:rPr lang="en-GB" altLang="it-IT" sz="2400" dirty="0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Linear Collider Steering Committee </a:t>
            </a:r>
            <a:r>
              <a:rPr lang="en-GB" altLang="it-IT" sz="2400" b="0" dirty="0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en-GB" altLang="it-IT" sz="2400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ILCSC</a:t>
            </a:r>
            <a:r>
              <a:rPr lang="en-GB" altLang="it-IT" sz="2400" b="0" dirty="0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) selected the twelve members of the </a:t>
            </a:r>
            <a:r>
              <a:rPr lang="en-GB" altLang="it-IT" sz="240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International Technology Recommendation Panel</a:t>
            </a:r>
            <a:r>
              <a:rPr lang="en-GB" altLang="it-IT" sz="2400" b="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(</a:t>
            </a:r>
            <a:r>
              <a:rPr lang="en-GB" altLang="it-IT" sz="2400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ITRP</a:t>
            </a:r>
            <a:r>
              <a:rPr lang="en-GB" altLang="it-IT" sz="2400" b="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) </a:t>
            </a:r>
            <a:r>
              <a:rPr lang="en-GB" altLang="it-IT" sz="2400" b="0" dirty="0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at the end of 2003</a:t>
            </a:r>
            <a:r>
              <a:rPr lang="en-GB" altLang="it-IT" sz="2400" b="0" dirty="0">
                <a:solidFill>
                  <a:schemeClr val="accent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  <a:endParaRPr lang="en-GB" altLang="it-IT" sz="2400" b="0" dirty="0"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F006787C-84D0-6F24-8202-3CA13A27B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733800"/>
            <a:ext cx="9133418" cy="180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spcAft>
                <a:spcPct val="30000"/>
              </a:spcAft>
            </a:pPr>
            <a:r>
              <a:rPr lang="en-US" altLang="it-IT" sz="2400" dirty="0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Mission:</a:t>
            </a:r>
            <a:r>
              <a:rPr lang="en-US" altLang="it-IT" sz="2400" dirty="0">
                <a:solidFill>
                  <a:srgbClr val="000099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it-IT" sz="280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one technology</a:t>
            </a:r>
            <a:r>
              <a:rPr lang="en-US" altLang="it-IT" sz="320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it-IT" sz="240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by end 2004</a:t>
            </a:r>
          </a:p>
          <a:p>
            <a:pPr algn="l" eaLnBrk="0" hangingPunct="0">
              <a:spcAft>
                <a:spcPct val="30000"/>
              </a:spcAft>
            </a:pPr>
            <a:r>
              <a:rPr lang="en-US" altLang="it-IT" sz="1800" b="0" dirty="0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The 3 Project Leaders were asked to follow the ITRP process as “Technology Experts”: </a:t>
            </a:r>
            <a:r>
              <a:rPr lang="en-US" altLang="it-IT" sz="160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Dave Burke (NLC), Kaoru </a:t>
            </a:r>
            <a:r>
              <a:rPr lang="en-US" altLang="it-IT" sz="1600" dirty="0" err="1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Yokoya</a:t>
            </a:r>
            <a:r>
              <a:rPr lang="en-US" altLang="it-IT" sz="160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(GLC) &amp; Carlo Pagani (TESLA)</a:t>
            </a:r>
          </a:p>
          <a:p>
            <a:pPr algn="l" eaLnBrk="0" hangingPunct="0">
              <a:spcAft>
                <a:spcPct val="30000"/>
              </a:spcAft>
            </a:pPr>
            <a:r>
              <a:rPr lang="en-US" altLang="it-IT" sz="2400" dirty="0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Result:</a:t>
            </a:r>
            <a:r>
              <a:rPr lang="en-US" altLang="it-IT" sz="2400" dirty="0">
                <a:solidFill>
                  <a:schemeClr val="accent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it-IT" sz="280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recommendation</a:t>
            </a:r>
            <a:r>
              <a:rPr lang="en-US" altLang="it-IT" sz="2400" dirty="0">
                <a:solidFill>
                  <a:srgbClr val="00206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on 19 August 2004</a:t>
            </a:r>
          </a:p>
        </p:txBody>
      </p:sp>
      <p:grpSp>
        <p:nvGrpSpPr>
          <p:cNvPr id="9" name="Group 5">
            <a:extLst>
              <a:ext uri="{FF2B5EF4-FFF2-40B4-BE49-F238E27FC236}">
                <a16:creationId xmlns:a16="http://schemas.microsoft.com/office/drawing/2014/main" id="{BA67E52D-2217-10E7-43C2-6E273AB85C04}"/>
              </a:ext>
            </a:extLst>
          </p:cNvPr>
          <p:cNvGrpSpPr>
            <a:grpSpLocks/>
          </p:cNvGrpSpPr>
          <p:nvPr/>
        </p:nvGrpSpPr>
        <p:grpSpPr bwMode="auto">
          <a:xfrm>
            <a:off x="2416176" y="2151064"/>
            <a:ext cx="7351713" cy="1552575"/>
            <a:chOff x="517" y="1579"/>
            <a:chExt cx="4631" cy="978"/>
          </a:xfrm>
        </p:grpSpPr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C2B6C498-9B98-ACE4-EFC8-B02CB3CA54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" y="1579"/>
              <a:ext cx="1542" cy="9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20000"/>
                </a:spcBef>
              </a:pPr>
              <a:r>
                <a:rPr lang="de-DE" altLang="it-IT" sz="1800" b="0" dirty="0">
                  <a:solidFill>
                    <a:srgbClr val="CC33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Asia:</a:t>
              </a:r>
            </a:p>
            <a:p>
              <a:pPr algn="l" eaLnBrk="0" hangingPunct="0">
                <a:spcBef>
                  <a:spcPct val="20000"/>
                </a:spcBef>
              </a:pPr>
              <a:r>
                <a:rPr lang="de-DE" altLang="it-IT" sz="1600" b="0" dirty="0"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G.S. Lee</a:t>
              </a:r>
            </a:p>
            <a:p>
              <a:pPr algn="l" eaLnBrk="0" hangingPunct="0">
                <a:spcBef>
                  <a:spcPct val="20000"/>
                </a:spcBef>
              </a:pPr>
              <a:r>
                <a:rPr lang="de-DE" altLang="it-IT" sz="1600" b="0" dirty="0"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A. </a:t>
              </a:r>
              <a:r>
                <a:rPr lang="de-DE" altLang="it-IT" sz="1600" b="0" dirty="0" err="1"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Masaike</a:t>
              </a:r>
              <a:endParaRPr lang="de-DE" altLang="it-IT" sz="1600" b="0" dirty="0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algn="l" eaLnBrk="0" hangingPunct="0">
                <a:spcBef>
                  <a:spcPct val="20000"/>
                </a:spcBef>
              </a:pPr>
              <a:r>
                <a:rPr lang="de-DE" altLang="it-IT" sz="1600" b="0" dirty="0"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K. </a:t>
              </a:r>
              <a:r>
                <a:rPr lang="de-DE" altLang="it-IT" sz="1600" b="0" dirty="0" err="1"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Oide</a:t>
              </a:r>
              <a:endParaRPr lang="de-DE" altLang="it-IT" sz="1600" b="0" dirty="0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algn="l" eaLnBrk="0" hangingPunct="0">
                <a:spcBef>
                  <a:spcPct val="20000"/>
                </a:spcBef>
              </a:pPr>
              <a:r>
                <a:rPr lang="de-DE" altLang="it-IT" sz="1600" b="0" dirty="0"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H. </a:t>
              </a:r>
              <a:r>
                <a:rPr lang="de-DE" altLang="it-IT" sz="1600" b="0" dirty="0" err="1"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Sugawara</a:t>
              </a:r>
              <a:endParaRPr lang="en-US" altLang="it-IT" sz="1600" b="0" dirty="0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D785F234-A570-D0CB-0217-88B6383BC9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1584"/>
              <a:ext cx="1542" cy="9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20000"/>
                </a:spcBef>
              </a:pPr>
              <a:r>
                <a:rPr lang="de-DE" altLang="it-IT" sz="1800" b="0">
                  <a:solidFill>
                    <a:srgbClr val="CC33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Europe:</a:t>
              </a:r>
            </a:p>
            <a:p>
              <a:pPr algn="l" eaLnBrk="0" hangingPunct="0">
                <a:spcBef>
                  <a:spcPct val="20000"/>
                </a:spcBef>
              </a:pPr>
              <a:r>
                <a:rPr lang="de-DE" altLang="it-IT" sz="1600" b="0"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J-E Augustin</a:t>
              </a:r>
            </a:p>
            <a:p>
              <a:pPr algn="l" eaLnBrk="0" hangingPunct="0">
                <a:spcBef>
                  <a:spcPct val="20000"/>
                </a:spcBef>
              </a:pPr>
              <a:r>
                <a:rPr lang="de-DE" altLang="it-IT" sz="1600" b="0"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G. Bellettini</a:t>
              </a:r>
            </a:p>
            <a:p>
              <a:pPr algn="l" eaLnBrk="0" hangingPunct="0">
                <a:spcBef>
                  <a:spcPct val="20000"/>
                </a:spcBef>
              </a:pPr>
              <a:r>
                <a:rPr lang="de-DE" altLang="it-IT" sz="1600" b="0"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G. Kalmus</a:t>
              </a:r>
            </a:p>
            <a:p>
              <a:pPr algn="l" eaLnBrk="0" hangingPunct="0">
                <a:spcBef>
                  <a:spcPct val="20000"/>
                </a:spcBef>
              </a:pPr>
              <a:r>
                <a:rPr lang="de-DE" altLang="it-IT" sz="1600" b="0"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V. Soergel</a:t>
              </a:r>
              <a:endParaRPr lang="en-US" altLang="it-IT" sz="1600" b="0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2" name="Text Box 8">
              <a:extLst>
                <a:ext uri="{FF2B5EF4-FFF2-40B4-BE49-F238E27FC236}">
                  <a16:creationId xmlns:a16="http://schemas.microsoft.com/office/drawing/2014/main" id="{6FC8B169-6DB2-D6A9-F74D-CD64D38864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6" y="1586"/>
              <a:ext cx="1542" cy="9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spcBef>
                  <a:spcPct val="20000"/>
                </a:spcBef>
              </a:pPr>
              <a:r>
                <a:rPr lang="de-DE" altLang="it-IT" sz="1800" b="0">
                  <a:solidFill>
                    <a:srgbClr val="CC3300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North America:</a:t>
              </a:r>
            </a:p>
            <a:p>
              <a:pPr algn="l" eaLnBrk="0" hangingPunct="0">
                <a:spcBef>
                  <a:spcPct val="20000"/>
                </a:spcBef>
              </a:pPr>
              <a:r>
                <a:rPr lang="de-DE" altLang="it-IT" sz="1600" b="0"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J. Bagger </a:t>
              </a:r>
            </a:p>
            <a:p>
              <a:pPr algn="l" eaLnBrk="0" hangingPunct="0">
                <a:spcBef>
                  <a:spcPct val="20000"/>
                </a:spcBef>
              </a:pPr>
              <a:r>
                <a:rPr lang="de-DE" altLang="it-IT" sz="1600" b="0">
                  <a:solidFill>
                    <a:schemeClr val="accent2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B. Barish (Chair)</a:t>
              </a:r>
            </a:p>
            <a:p>
              <a:pPr algn="l" eaLnBrk="0" hangingPunct="0">
                <a:spcBef>
                  <a:spcPct val="20000"/>
                </a:spcBef>
              </a:pPr>
              <a:r>
                <a:rPr lang="de-DE" altLang="it-IT" sz="1600" b="0"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P. Grannis</a:t>
              </a:r>
            </a:p>
            <a:p>
              <a:pPr algn="l" eaLnBrk="0" hangingPunct="0">
                <a:spcBef>
                  <a:spcPct val="20000"/>
                </a:spcBef>
              </a:pPr>
              <a:r>
                <a:rPr lang="de-DE" altLang="it-IT" sz="1600" b="0"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N. Holtkamp</a:t>
              </a:r>
              <a:endParaRPr lang="en-US" altLang="it-IT" sz="1600" b="0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13" name="Text Box 9">
            <a:extLst>
              <a:ext uri="{FF2B5EF4-FFF2-40B4-BE49-F238E27FC236}">
                <a16:creationId xmlns:a16="http://schemas.microsoft.com/office/drawing/2014/main" id="{CA55E211-9210-0090-D3B0-B9661F692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5553075"/>
            <a:ext cx="40711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/>
            <a:r>
              <a:rPr lang="en-US" altLang="it-IT" sz="3200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Cold</a:t>
            </a:r>
            <a:r>
              <a:rPr lang="en-US" altLang="it-IT" sz="3200" dirty="0">
                <a:solidFill>
                  <a:schemeClr val="accent2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it-IT" sz="2400" b="0" dirty="0"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that is </a:t>
            </a:r>
            <a:r>
              <a:rPr lang="en-US" altLang="it-IT" sz="3200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TESLA </a:t>
            </a:r>
            <a:r>
              <a:rPr lang="en-US" altLang="it-IT" sz="2400" b="0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like</a:t>
            </a:r>
          </a:p>
        </p:txBody>
      </p:sp>
    </p:spTree>
    <p:extLst>
      <p:ext uri="{BB962C8B-B14F-4D97-AF65-F5344CB8AC3E}">
        <p14:creationId xmlns:p14="http://schemas.microsoft.com/office/powerpoint/2010/main" val="38679192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19053C-D14D-0D5A-446C-81C935752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Start of the Global Design Initiative in 2004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8414C72-825A-0AD1-20A8-8E15EAABE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FEC525-6A5A-66A7-D04A-05CB409A6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51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705F68-EF0A-8851-2EC5-EEFF30742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36050B7-E657-6DA2-0FAB-DC999D0DED7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359" y="1277423"/>
            <a:ext cx="3242673" cy="4584699"/>
          </a:xfrm>
          <a:noFill/>
          <a:ln/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2D4332B2-4998-D21A-93D4-D3FDCE096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5616" y="4246039"/>
            <a:ext cx="510750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GB" altLang="it-IT" sz="24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~ 220 participants from 3 regions </a:t>
            </a:r>
          </a:p>
          <a:p>
            <a:pPr algn="ctr">
              <a:spcBef>
                <a:spcPct val="30000"/>
              </a:spcBef>
              <a:buFontTx/>
              <a:buNone/>
            </a:pPr>
            <a:r>
              <a:rPr lang="en-GB" altLang="it-IT" sz="2000" b="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most of them accelerator experts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CB9290FC-2BD2-27E4-981C-35162EB59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0" y="1675518"/>
            <a:ext cx="7216737" cy="240558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72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529FB8-B380-0597-F02B-DD441037B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ILC RDR, Feb 2007</a:t>
            </a: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4988296-9E14-3AE2-7209-138C54E8CC8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A281CEA-0E8C-D6B2-2C32-0049C24B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5F9E704-A7C6-022B-57DD-81AECDCCA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B973DF54-B065-410E-A391-6B9CA8884669}" type="slidenum">
              <a:rPr lang="en-US" altLang="it-IT" smtClean="0"/>
              <a:pPr>
                <a:defRPr/>
              </a:pPr>
              <a:t>52</a:t>
            </a:fld>
            <a:endParaRPr lang="en-US" alt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85EAB97-B0D8-1658-4262-A95251E4EB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1EC5D406-75F1-5FDB-E64A-690D2EE0E5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814" y="920622"/>
            <a:ext cx="8534400" cy="523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20000"/>
              <a:defRPr sz="24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0480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2"/>
              </a:buBlip>
              <a:defRPr sz="2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74675" indent="-155575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032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031875" indent="-1143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4890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19462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24034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2860675" indent="-1143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GB" altLang="it-IT" b="1" kern="0">
                <a:solidFill>
                  <a:schemeClr val="tx1"/>
                </a:solidFill>
              </a:rPr>
              <a:t>The 4 Volumes of the ILC Reference Design Report</a:t>
            </a:r>
            <a:endParaRPr lang="en-GB" altLang="it-IT" b="0" kern="0" dirty="0">
              <a:solidFill>
                <a:schemeClr val="tx1"/>
              </a:solidFill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BEEA9B3D-8A85-5D1B-0246-EC6547B8D7B9}"/>
              </a:ext>
            </a:extLst>
          </p:cNvPr>
          <p:cNvGrpSpPr/>
          <p:nvPr/>
        </p:nvGrpSpPr>
        <p:grpSpPr>
          <a:xfrm>
            <a:off x="2207061" y="1474469"/>
            <a:ext cx="1764191" cy="4660426"/>
            <a:chOff x="2712244" y="1487804"/>
            <a:chExt cx="1764191" cy="4660426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ECD81BCE-06ED-A6E0-C06A-832E346B72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2244" y="1487804"/>
              <a:ext cx="1764191" cy="2125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2C379605-5469-7A1B-45AF-46EEE7F6AF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28"/>
            <a:stretch>
              <a:fillRect/>
            </a:stretch>
          </p:blipFill>
          <p:spPr bwMode="auto">
            <a:xfrm>
              <a:off x="2712244" y="4078041"/>
              <a:ext cx="1740572" cy="2070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CDE1BF52-17EA-96D6-EB74-7A0A7D002470}"/>
              </a:ext>
            </a:extLst>
          </p:cNvPr>
          <p:cNvGrpSpPr/>
          <p:nvPr/>
        </p:nvGrpSpPr>
        <p:grpSpPr>
          <a:xfrm>
            <a:off x="7029118" y="1472167"/>
            <a:ext cx="1829599" cy="4720432"/>
            <a:chOff x="6811128" y="1447800"/>
            <a:chExt cx="1829599" cy="4720432"/>
          </a:xfrm>
        </p:grpSpPr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28B2ED18-0ACB-543C-DAF0-1B14018D75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36" b="926"/>
            <a:stretch>
              <a:fillRect/>
            </a:stretch>
          </p:blipFill>
          <p:spPr bwMode="auto">
            <a:xfrm>
              <a:off x="6811128" y="1447800"/>
              <a:ext cx="1802346" cy="21401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7">
              <a:extLst>
                <a:ext uri="{FF2B5EF4-FFF2-40B4-BE49-F238E27FC236}">
                  <a16:creationId xmlns:a16="http://schemas.microsoft.com/office/drawing/2014/main" id="{7300C72D-31CF-586B-44B2-5F53D5AA29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1128" y="4008034"/>
              <a:ext cx="1829599" cy="2160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A33E091E-787E-53D1-D024-F99F2CB1C281}"/>
              </a:ext>
            </a:extLst>
          </p:cNvPr>
          <p:cNvGrpSpPr/>
          <p:nvPr/>
        </p:nvGrpSpPr>
        <p:grpSpPr>
          <a:xfrm>
            <a:off x="4299114" y="2286000"/>
            <a:ext cx="1483298" cy="2876472"/>
            <a:chOff x="4612702" y="2224538"/>
            <a:chExt cx="1483298" cy="2876472"/>
          </a:xfrm>
        </p:grpSpPr>
        <p:sp>
          <p:nvSpPr>
            <p:cNvPr id="16" name="Text Box 8">
              <a:extLst>
                <a:ext uri="{FF2B5EF4-FFF2-40B4-BE49-F238E27FC236}">
                  <a16:creationId xmlns:a16="http://schemas.microsoft.com/office/drawing/2014/main" id="{3751CE8B-B3CA-BC6A-B148-DFEC0AA25E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12702" y="2224538"/>
              <a:ext cx="1257282" cy="6783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ctr" hangingPunct="0">
                <a:spcBef>
                  <a:spcPct val="0"/>
                </a:spcBef>
                <a:buFontTx/>
                <a:buNone/>
              </a:pPr>
              <a:r>
                <a:rPr lang="en-US" altLang="it-IT" sz="1800" dirty="0"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Executive</a:t>
              </a:r>
            </a:p>
            <a:p>
              <a:pPr eaLnBrk="0" fontAlgn="ctr" hangingPunct="0">
                <a:spcBef>
                  <a:spcPct val="0"/>
                </a:spcBef>
                <a:buFontTx/>
                <a:buNone/>
              </a:pPr>
              <a:r>
                <a:rPr lang="en-US" altLang="it-IT" sz="1800" dirty="0"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Summary</a:t>
              </a:r>
            </a:p>
          </p:txBody>
        </p:sp>
        <p:sp>
          <p:nvSpPr>
            <p:cNvPr id="17" name="Text Box 10">
              <a:extLst>
                <a:ext uri="{FF2B5EF4-FFF2-40B4-BE49-F238E27FC236}">
                  <a16:creationId xmlns:a16="http://schemas.microsoft.com/office/drawing/2014/main" id="{B660A4A0-E1F3-25E5-1830-97A444698A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7045" y="4712641"/>
              <a:ext cx="1458955" cy="388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ctr" hangingPunct="0">
                <a:spcBef>
                  <a:spcPct val="0"/>
                </a:spcBef>
                <a:buFontTx/>
                <a:buNone/>
              </a:pPr>
              <a:r>
                <a:rPr lang="en-US" altLang="it-IT" sz="1800" dirty="0"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Accelerator</a:t>
              </a:r>
            </a:p>
          </p:txBody>
        </p:sp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6E469D1D-75B4-6582-49DD-40B90BD2DFBF}"/>
              </a:ext>
            </a:extLst>
          </p:cNvPr>
          <p:cNvGrpSpPr/>
          <p:nvPr/>
        </p:nvGrpSpPr>
        <p:grpSpPr>
          <a:xfrm>
            <a:off x="9186308" y="2195377"/>
            <a:ext cx="1308046" cy="2917123"/>
            <a:chOff x="9187608" y="2181200"/>
            <a:chExt cx="1308046" cy="2917123"/>
          </a:xfrm>
        </p:grpSpPr>
        <p:sp>
          <p:nvSpPr>
            <p:cNvPr id="19" name="Text Box 9">
              <a:extLst>
                <a:ext uri="{FF2B5EF4-FFF2-40B4-BE49-F238E27FC236}">
                  <a16:creationId xmlns:a16="http://schemas.microsoft.com/office/drawing/2014/main" id="{6D610376-2EAD-119E-5A6A-1BE1162870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87608" y="2181200"/>
              <a:ext cx="995651" cy="970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ctr" hangingPunct="0">
                <a:spcBef>
                  <a:spcPct val="0"/>
                </a:spcBef>
                <a:buFontTx/>
                <a:buNone/>
              </a:pPr>
              <a:r>
                <a:rPr lang="en-US" altLang="it-IT" sz="1800" dirty="0"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Physics</a:t>
              </a:r>
            </a:p>
            <a:p>
              <a:pPr algn="ctr" eaLnBrk="0" fontAlgn="ctr" hangingPunct="0">
                <a:spcBef>
                  <a:spcPct val="0"/>
                </a:spcBef>
                <a:buFontTx/>
                <a:buNone/>
              </a:pPr>
              <a:r>
                <a:rPr lang="en-US" altLang="it-IT" sz="1800" dirty="0"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at the</a:t>
              </a:r>
            </a:p>
            <a:p>
              <a:pPr algn="ctr" eaLnBrk="0" fontAlgn="ctr" hangingPunct="0">
                <a:spcBef>
                  <a:spcPct val="0"/>
                </a:spcBef>
                <a:buFontTx/>
                <a:buNone/>
              </a:pPr>
              <a:r>
                <a:rPr lang="en-US" altLang="it-IT" sz="1800" dirty="0"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ILC</a:t>
              </a:r>
            </a:p>
          </p:txBody>
        </p:sp>
        <p:sp>
          <p:nvSpPr>
            <p:cNvPr id="20" name="Text Box 11">
              <a:extLst>
                <a:ext uri="{FF2B5EF4-FFF2-40B4-BE49-F238E27FC236}">
                  <a16:creationId xmlns:a16="http://schemas.microsoft.com/office/drawing/2014/main" id="{F49D126B-CD98-B432-5FDE-82BC1D20F7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31105" y="4709954"/>
              <a:ext cx="1264549" cy="388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fontAlgn="ctr" hangingPunct="0">
                <a:spcBef>
                  <a:spcPct val="0"/>
                </a:spcBef>
                <a:buFontTx/>
                <a:buNone/>
              </a:pPr>
              <a:r>
                <a:rPr lang="en-US" altLang="it-IT" sz="1800" dirty="0"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Detectors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76663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D1DB00-1D8C-1055-0B57-B29DE2C50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XFEL / ILC Accelerator Shared Components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4837B9A-D079-208C-57D4-BDB270F4C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CC3E5-C7AB-8A86-A8EC-F4AD6069F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53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83EA160-DC19-C00F-9169-ABDA11D867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6" name="Group 209">
            <a:extLst>
              <a:ext uri="{FF2B5EF4-FFF2-40B4-BE49-F238E27FC236}">
                <a16:creationId xmlns:a16="http://schemas.microsoft.com/office/drawing/2014/main" id="{8E08218E-91EB-15A3-740F-FA7078CD194C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879973"/>
            <a:ext cx="8686800" cy="5465763"/>
            <a:chOff x="96" y="672"/>
            <a:chExt cx="5472" cy="3443"/>
          </a:xfrm>
        </p:grpSpPr>
        <p:grpSp>
          <p:nvGrpSpPr>
            <p:cNvPr id="7" name="Group 200">
              <a:extLst>
                <a:ext uri="{FF2B5EF4-FFF2-40B4-BE49-F238E27FC236}">
                  <a16:creationId xmlns:a16="http://schemas.microsoft.com/office/drawing/2014/main" id="{FAC385BA-3DFE-4F07-FC89-BB3698D42F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04" y="2976"/>
              <a:ext cx="825" cy="912"/>
              <a:chOff x="4704" y="2688"/>
              <a:chExt cx="912" cy="1008"/>
            </a:xfrm>
          </p:grpSpPr>
          <p:pic>
            <p:nvPicPr>
              <p:cNvPr id="209" name="Picture 4">
                <a:extLst>
                  <a:ext uri="{FF2B5EF4-FFF2-40B4-BE49-F238E27FC236}">
                    <a16:creationId xmlns:a16="http://schemas.microsoft.com/office/drawing/2014/main" id="{83705B4D-F4DF-588E-AAFF-E1916D0B62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959" t="11098" r="12146"/>
              <a:stretch>
                <a:fillRect/>
              </a:stretch>
            </p:blipFill>
            <p:spPr bwMode="auto">
              <a:xfrm>
                <a:off x="4752" y="2688"/>
                <a:ext cx="768" cy="7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0" name="Rectangle 8">
                <a:extLst>
                  <a:ext uri="{FF2B5EF4-FFF2-40B4-BE49-F238E27FC236}">
                    <a16:creationId xmlns:a16="http://schemas.microsoft.com/office/drawing/2014/main" id="{D32F0723-FC4E-F1B6-9940-2831A9A474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4" y="3408"/>
                <a:ext cx="91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>
                <a:lvl1pPr algn="ctr">
                  <a:spcBef>
                    <a:spcPct val="0"/>
                  </a:spcBef>
                  <a:defRPr sz="3000" b="1" i="1">
                    <a:solidFill>
                      <a:srgbClr val="14149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algn="ctr">
                  <a:spcBef>
                    <a:spcPct val="0"/>
                  </a:spcBef>
                  <a:defRPr sz="3000" b="1" i="1">
                    <a:solidFill>
                      <a:srgbClr val="14149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algn="ctr">
                  <a:spcBef>
                    <a:spcPct val="0"/>
                  </a:spcBef>
                  <a:defRPr sz="3000" b="1" i="1">
                    <a:solidFill>
                      <a:srgbClr val="14149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algn="ctr">
                  <a:spcBef>
                    <a:spcPct val="0"/>
                  </a:spcBef>
                  <a:defRPr sz="3000" b="1" i="1">
                    <a:solidFill>
                      <a:srgbClr val="14149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algn="ctr">
                  <a:spcBef>
                    <a:spcPct val="0"/>
                  </a:spcBef>
                  <a:defRPr sz="3000" b="1" i="1">
                    <a:solidFill>
                      <a:srgbClr val="14149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457200" algn="ctr" fontAlgn="base">
                  <a:spcBef>
                    <a:spcPct val="0"/>
                  </a:spcBef>
                  <a:spcAft>
                    <a:spcPct val="0"/>
                  </a:spcAft>
                  <a:defRPr sz="3000" b="1" i="1">
                    <a:solidFill>
                      <a:srgbClr val="14149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914400" algn="ctr" fontAlgn="base">
                  <a:spcBef>
                    <a:spcPct val="0"/>
                  </a:spcBef>
                  <a:spcAft>
                    <a:spcPct val="0"/>
                  </a:spcAft>
                  <a:defRPr sz="3000" b="1" i="1">
                    <a:solidFill>
                      <a:srgbClr val="14149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1371600" algn="ctr" fontAlgn="base">
                  <a:spcBef>
                    <a:spcPct val="0"/>
                  </a:spcBef>
                  <a:spcAft>
                    <a:spcPct val="0"/>
                  </a:spcAft>
                  <a:defRPr sz="3000" b="1" i="1">
                    <a:solidFill>
                      <a:srgbClr val="14149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1828800" algn="ctr" fontAlgn="base">
                  <a:spcBef>
                    <a:spcPct val="0"/>
                  </a:spcBef>
                  <a:spcAft>
                    <a:spcPct val="0"/>
                  </a:spcAft>
                  <a:defRPr sz="3000" b="1" i="1">
                    <a:solidFill>
                      <a:srgbClr val="141496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buFontTx/>
                  <a:buNone/>
                </a:pPr>
                <a:r>
                  <a:rPr lang="de-DE" altLang="it-IT" sz="2100"/>
                  <a:t>HOMs</a:t>
                </a:r>
                <a:endParaRPr lang="en-GB" altLang="it-IT" sz="2100"/>
              </a:p>
            </p:txBody>
          </p:sp>
        </p:grpSp>
        <p:grpSp>
          <p:nvGrpSpPr>
            <p:cNvPr id="8" name="Group 208">
              <a:extLst>
                <a:ext uri="{FF2B5EF4-FFF2-40B4-BE49-F238E27FC236}">
                  <a16:creationId xmlns:a16="http://schemas.microsoft.com/office/drawing/2014/main" id="{FDDC57E0-49B9-B3A2-2947-FE05C7A287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" y="672"/>
              <a:ext cx="4504" cy="3443"/>
              <a:chOff x="96" y="672"/>
              <a:chExt cx="4504" cy="3443"/>
            </a:xfrm>
          </p:grpSpPr>
          <p:grpSp>
            <p:nvGrpSpPr>
              <p:cNvPr id="19" name="Group 207">
                <a:extLst>
                  <a:ext uri="{FF2B5EF4-FFF2-40B4-BE49-F238E27FC236}">
                    <a16:creationId xmlns:a16="http://schemas.microsoft.com/office/drawing/2014/main" id="{B0CA91FE-76B7-B3BD-0C7F-F79C2D85D2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0" y="1776"/>
                <a:ext cx="1584" cy="1122"/>
                <a:chOff x="240" y="1776"/>
                <a:chExt cx="1584" cy="1122"/>
              </a:xfrm>
            </p:grpSpPr>
            <p:pic>
              <p:nvPicPr>
                <p:cNvPr id="207" name="Picture 6">
                  <a:extLst>
                    <a:ext uri="{FF2B5EF4-FFF2-40B4-BE49-F238E27FC236}">
                      <a16:creationId xmlns:a16="http://schemas.microsoft.com/office/drawing/2014/main" id="{086B7061-645A-E0B0-5E78-2C8BE77343E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8" y="1776"/>
                  <a:ext cx="1536" cy="8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08" name="Rectangle 7">
                  <a:extLst>
                    <a:ext uri="{FF2B5EF4-FFF2-40B4-BE49-F238E27FC236}">
                      <a16:creationId xmlns:a16="http://schemas.microsoft.com/office/drawing/2014/main" id="{07264C4E-D3EB-3F68-B7BD-DC3F2DB8CC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" y="2544"/>
                  <a:ext cx="976" cy="3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algn="ctr">
                    <a:spcBef>
                      <a:spcPct val="0"/>
                    </a:spcBef>
                    <a:defRPr sz="3000" b="1" i="1">
                      <a:solidFill>
                        <a:srgbClr val="1414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algn="ctr">
                    <a:spcBef>
                      <a:spcPct val="0"/>
                    </a:spcBef>
                    <a:defRPr sz="3000" b="1" i="1">
                      <a:solidFill>
                        <a:srgbClr val="1414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algn="ctr">
                    <a:spcBef>
                      <a:spcPct val="0"/>
                    </a:spcBef>
                    <a:defRPr sz="3000" b="1" i="1">
                      <a:solidFill>
                        <a:srgbClr val="1414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algn="ctr">
                    <a:spcBef>
                      <a:spcPct val="0"/>
                    </a:spcBef>
                    <a:defRPr sz="3000" b="1" i="1">
                      <a:solidFill>
                        <a:srgbClr val="1414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algn="ctr">
                    <a:spcBef>
                      <a:spcPct val="0"/>
                    </a:spcBef>
                    <a:defRPr sz="3000" b="1" i="1">
                      <a:solidFill>
                        <a:srgbClr val="1414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457200" algn="ctr" fontAlgn="base">
                    <a:spcBef>
                      <a:spcPct val="0"/>
                    </a:spcBef>
                    <a:spcAft>
                      <a:spcPct val="0"/>
                    </a:spcAft>
                    <a:defRPr sz="3000" b="1" i="1">
                      <a:solidFill>
                        <a:srgbClr val="1414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914400" algn="ctr" fontAlgn="base">
                    <a:spcBef>
                      <a:spcPct val="0"/>
                    </a:spcBef>
                    <a:spcAft>
                      <a:spcPct val="0"/>
                    </a:spcAft>
                    <a:defRPr sz="3000" b="1" i="1">
                      <a:solidFill>
                        <a:srgbClr val="1414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1371600" algn="ctr" fontAlgn="base">
                    <a:spcBef>
                      <a:spcPct val="0"/>
                    </a:spcBef>
                    <a:spcAft>
                      <a:spcPct val="0"/>
                    </a:spcAft>
                    <a:defRPr sz="3000" b="1" i="1">
                      <a:solidFill>
                        <a:srgbClr val="1414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1828800" algn="ctr" fontAlgn="base">
                    <a:spcBef>
                      <a:spcPct val="0"/>
                    </a:spcBef>
                    <a:spcAft>
                      <a:spcPct val="0"/>
                    </a:spcAft>
                    <a:defRPr sz="3000" b="1" i="1">
                      <a:solidFill>
                        <a:srgbClr val="1414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buFontTx/>
                    <a:buNone/>
                  </a:pPr>
                  <a:r>
                    <a:rPr lang="de-DE" altLang="it-IT" sz="2100"/>
                    <a:t>coupler</a:t>
                  </a:r>
                  <a:endParaRPr lang="en-GB" altLang="it-IT" sz="2100"/>
                </a:p>
              </p:txBody>
            </p:sp>
          </p:grpSp>
          <p:grpSp>
            <p:nvGrpSpPr>
              <p:cNvPr id="20" name="Group 9">
                <a:extLst>
                  <a:ext uri="{FF2B5EF4-FFF2-40B4-BE49-F238E27FC236}">
                    <a16:creationId xmlns:a16="http://schemas.microsoft.com/office/drawing/2014/main" id="{D1E2015F-7D0F-B17F-5F90-364D17A0DC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16" y="2640"/>
                <a:ext cx="1384" cy="1475"/>
                <a:chOff x="2970" y="2522"/>
                <a:chExt cx="1384" cy="1475"/>
              </a:xfrm>
            </p:grpSpPr>
            <p:pic>
              <p:nvPicPr>
                <p:cNvPr id="205" name="Picture 10">
                  <a:extLst>
                    <a:ext uri="{FF2B5EF4-FFF2-40B4-BE49-F238E27FC236}">
                      <a16:creationId xmlns:a16="http://schemas.microsoft.com/office/drawing/2014/main" id="{E65E2BBF-292A-C723-CE47-27E652C90F6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70" y="2522"/>
                  <a:ext cx="787" cy="14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06" name="Rectangle 11">
                  <a:extLst>
                    <a:ext uri="{FF2B5EF4-FFF2-40B4-BE49-F238E27FC236}">
                      <a16:creationId xmlns:a16="http://schemas.microsoft.com/office/drawing/2014/main" id="{417C4C1E-DED0-6612-21AB-B30675DC29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7" y="3248"/>
                  <a:ext cx="567" cy="3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algn="ctr">
                    <a:spcBef>
                      <a:spcPct val="0"/>
                    </a:spcBef>
                    <a:defRPr sz="3000" b="1" i="1">
                      <a:solidFill>
                        <a:srgbClr val="1414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algn="ctr">
                    <a:spcBef>
                      <a:spcPct val="0"/>
                    </a:spcBef>
                    <a:defRPr sz="3000" b="1" i="1">
                      <a:solidFill>
                        <a:srgbClr val="1414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algn="ctr">
                    <a:spcBef>
                      <a:spcPct val="0"/>
                    </a:spcBef>
                    <a:defRPr sz="3000" b="1" i="1">
                      <a:solidFill>
                        <a:srgbClr val="1414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algn="ctr">
                    <a:spcBef>
                      <a:spcPct val="0"/>
                    </a:spcBef>
                    <a:defRPr sz="3000" b="1" i="1">
                      <a:solidFill>
                        <a:srgbClr val="1414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algn="ctr">
                    <a:spcBef>
                      <a:spcPct val="0"/>
                    </a:spcBef>
                    <a:defRPr sz="3000" b="1" i="1">
                      <a:solidFill>
                        <a:srgbClr val="1414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457200" algn="ctr" fontAlgn="base">
                    <a:spcBef>
                      <a:spcPct val="0"/>
                    </a:spcBef>
                    <a:spcAft>
                      <a:spcPct val="0"/>
                    </a:spcAft>
                    <a:defRPr sz="3000" b="1" i="1">
                      <a:solidFill>
                        <a:srgbClr val="1414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914400" algn="ctr" fontAlgn="base">
                    <a:spcBef>
                      <a:spcPct val="0"/>
                    </a:spcBef>
                    <a:spcAft>
                      <a:spcPct val="0"/>
                    </a:spcAft>
                    <a:defRPr sz="3000" b="1" i="1">
                      <a:solidFill>
                        <a:srgbClr val="1414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1371600" algn="ctr" fontAlgn="base">
                    <a:spcBef>
                      <a:spcPct val="0"/>
                    </a:spcBef>
                    <a:spcAft>
                      <a:spcPct val="0"/>
                    </a:spcAft>
                    <a:defRPr sz="3000" b="1" i="1">
                      <a:solidFill>
                        <a:srgbClr val="1414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1828800" algn="ctr" fontAlgn="base">
                    <a:spcBef>
                      <a:spcPct val="0"/>
                    </a:spcBef>
                    <a:spcAft>
                      <a:spcPct val="0"/>
                    </a:spcAft>
                    <a:defRPr sz="3000" b="1" i="1">
                      <a:solidFill>
                        <a:srgbClr val="1414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buFontTx/>
                    <a:buNone/>
                  </a:pPr>
                  <a:r>
                    <a:rPr lang="de-DE" altLang="it-IT" sz="2100"/>
                    <a:t>RF</a:t>
                  </a:r>
                  <a:endParaRPr lang="en-GB" altLang="it-IT" sz="2100"/>
                </a:p>
              </p:txBody>
            </p:sp>
          </p:grpSp>
          <p:grpSp>
            <p:nvGrpSpPr>
              <p:cNvPr id="21" name="Group 12">
                <a:extLst>
                  <a:ext uri="{FF2B5EF4-FFF2-40B4-BE49-F238E27FC236}">
                    <a16:creationId xmlns:a16="http://schemas.microsoft.com/office/drawing/2014/main" id="{CF9294B0-D9B5-1F05-A845-6B322C41DE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" y="2880"/>
                <a:ext cx="1973" cy="1081"/>
                <a:chOff x="431" y="2772"/>
                <a:chExt cx="1973" cy="1081"/>
              </a:xfrm>
            </p:grpSpPr>
            <p:pic>
              <p:nvPicPr>
                <p:cNvPr id="203" name="Picture 13">
                  <a:extLst>
                    <a:ext uri="{FF2B5EF4-FFF2-40B4-BE49-F238E27FC236}">
                      <a16:creationId xmlns:a16="http://schemas.microsoft.com/office/drawing/2014/main" id="{D72F7392-39A8-FA32-F89D-64D3EDC958A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92" y="2772"/>
                  <a:ext cx="1112" cy="108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04" name="Rectangle 14">
                  <a:extLst>
                    <a:ext uri="{FF2B5EF4-FFF2-40B4-BE49-F238E27FC236}">
                      <a16:creationId xmlns:a16="http://schemas.microsoft.com/office/drawing/2014/main" id="{3AF38C9C-DF00-A921-CBFF-D5553B9A47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1" y="3181"/>
                  <a:ext cx="793" cy="3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algn="ctr">
                    <a:spcBef>
                      <a:spcPct val="0"/>
                    </a:spcBef>
                    <a:defRPr sz="3000" b="1" i="1">
                      <a:solidFill>
                        <a:srgbClr val="1414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algn="ctr">
                    <a:spcBef>
                      <a:spcPct val="0"/>
                    </a:spcBef>
                    <a:defRPr sz="3000" b="1" i="1">
                      <a:solidFill>
                        <a:srgbClr val="1414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algn="ctr">
                    <a:spcBef>
                      <a:spcPct val="0"/>
                    </a:spcBef>
                    <a:defRPr sz="3000" b="1" i="1">
                      <a:solidFill>
                        <a:srgbClr val="1414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algn="ctr">
                    <a:spcBef>
                      <a:spcPct val="0"/>
                    </a:spcBef>
                    <a:defRPr sz="3000" b="1" i="1">
                      <a:solidFill>
                        <a:srgbClr val="1414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algn="ctr">
                    <a:spcBef>
                      <a:spcPct val="0"/>
                    </a:spcBef>
                    <a:defRPr sz="3000" b="1" i="1">
                      <a:solidFill>
                        <a:srgbClr val="1414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457200" algn="ctr" fontAlgn="base">
                    <a:spcBef>
                      <a:spcPct val="0"/>
                    </a:spcBef>
                    <a:spcAft>
                      <a:spcPct val="0"/>
                    </a:spcAft>
                    <a:defRPr sz="3000" b="1" i="1">
                      <a:solidFill>
                        <a:srgbClr val="1414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914400" algn="ctr" fontAlgn="base">
                    <a:spcBef>
                      <a:spcPct val="0"/>
                    </a:spcBef>
                    <a:spcAft>
                      <a:spcPct val="0"/>
                    </a:spcAft>
                    <a:defRPr sz="3000" b="1" i="1">
                      <a:solidFill>
                        <a:srgbClr val="1414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1371600" algn="ctr" fontAlgn="base">
                    <a:spcBef>
                      <a:spcPct val="0"/>
                    </a:spcBef>
                    <a:spcAft>
                      <a:spcPct val="0"/>
                    </a:spcAft>
                    <a:defRPr sz="3000" b="1" i="1">
                      <a:solidFill>
                        <a:srgbClr val="1414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1828800" algn="ctr" fontAlgn="base">
                    <a:spcBef>
                      <a:spcPct val="0"/>
                    </a:spcBef>
                    <a:spcAft>
                      <a:spcPct val="0"/>
                    </a:spcAft>
                    <a:defRPr sz="3000" b="1" i="1">
                      <a:solidFill>
                        <a:srgbClr val="1414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buFontTx/>
                    <a:buNone/>
                  </a:pPr>
                  <a:r>
                    <a:rPr lang="de-DE" altLang="it-IT" sz="2100"/>
                    <a:t>LLRF</a:t>
                  </a:r>
                  <a:endParaRPr lang="en-GB" altLang="it-IT" sz="2100"/>
                </a:p>
              </p:txBody>
            </p:sp>
          </p:grpSp>
          <p:grpSp>
            <p:nvGrpSpPr>
              <p:cNvPr id="22" name="Group 15">
                <a:extLst>
                  <a:ext uri="{FF2B5EF4-FFF2-40B4-BE49-F238E27FC236}">
                    <a16:creationId xmlns:a16="http://schemas.microsoft.com/office/drawing/2014/main" id="{7072EAC1-659A-20FF-8489-D1580223BF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" y="672"/>
                <a:ext cx="2736" cy="793"/>
                <a:chOff x="1270" y="663"/>
                <a:chExt cx="3039" cy="881"/>
              </a:xfrm>
            </p:grpSpPr>
            <p:grpSp>
              <p:nvGrpSpPr>
                <p:cNvPr id="23" name="Group 16">
                  <a:extLst>
                    <a:ext uri="{FF2B5EF4-FFF2-40B4-BE49-F238E27FC236}">
                      <a16:creationId xmlns:a16="http://schemas.microsoft.com/office/drawing/2014/main" id="{6383BD66-7553-333B-4DE9-AE513EA0AFB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270" y="1049"/>
                  <a:ext cx="3039" cy="495"/>
                  <a:chOff x="102" y="2546"/>
                  <a:chExt cx="5392" cy="878"/>
                </a:xfrm>
              </p:grpSpPr>
              <p:grpSp>
                <p:nvGrpSpPr>
                  <p:cNvPr id="25" name="Group 17">
                    <a:extLst>
                      <a:ext uri="{FF2B5EF4-FFF2-40B4-BE49-F238E27FC236}">
                        <a16:creationId xmlns:a16="http://schemas.microsoft.com/office/drawing/2014/main" id="{CE74A811-DECF-D9E1-CFC0-FC765F6323B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02" y="2546"/>
                    <a:ext cx="5392" cy="878"/>
                    <a:chOff x="226" y="2470"/>
                    <a:chExt cx="5392" cy="878"/>
                  </a:xfrm>
                </p:grpSpPr>
                <p:grpSp>
                  <p:nvGrpSpPr>
                    <p:cNvPr id="32" name="Group 18">
                      <a:extLst>
                        <a:ext uri="{FF2B5EF4-FFF2-40B4-BE49-F238E27FC236}">
                          <a16:creationId xmlns:a16="http://schemas.microsoft.com/office/drawing/2014/main" id="{92D8AAEF-8F98-C0C1-75FB-DB504B1443C1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462" y="2696"/>
                      <a:ext cx="69" cy="424"/>
                      <a:chOff x="2261" y="2699"/>
                      <a:chExt cx="69" cy="424"/>
                    </a:xfrm>
                  </p:grpSpPr>
                  <p:sp>
                    <p:nvSpPr>
                      <p:cNvPr id="196" name="Line 19">
                        <a:extLst>
                          <a:ext uri="{FF2B5EF4-FFF2-40B4-BE49-F238E27FC236}">
                            <a16:creationId xmlns:a16="http://schemas.microsoft.com/office/drawing/2014/main" id="{9E460529-5D57-848E-38D9-1AE7EE1A06CD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2296" y="2770"/>
                        <a:ext cx="0" cy="28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97" name="Line 20">
                        <a:extLst>
                          <a:ext uri="{FF2B5EF4-FFF2-40B4-BE49-F238E27FC236}">
                            <a16:creationId xmlns:a16="http://schemas.microsoft.com/office/drawing/2014/main" id="{52A55649-2928-401B-AF20-897EBCF2A8C5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263" y="2699"/>
                        <a:ext cx="67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98" name="Line 21">
                        <a:extLst>
                          <a:ext uri="{FF2B5EF4-FFF2-40B4-BE49-F238E27FC236}">
                            <a16:creationId xmlns:a16="http://schemas.microsoft.com/office/drawing/2014/main" id="{4FABCEB4-9A9B-A9D5-7F3A-24EF7E42A2D1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270" y="2713"/>
                        <a:ext cx="5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99" name="Line 22">
                        <a:extLst>
                          <a:ext uri="{FF2B5EF4-FFF2-40B4-BE49-F238E27FC236}">
                            <a16:creationId xmlns:a16="http://schemas.microsoft.com/office/drawing/2014/main" id="{627AAFA1-9EAC-0F3F-858D-87603C45D21B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282" y="2755"/>
                        <a:ext cx="39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200" name="Line 23">
                        <a:extLst>
                          <a:ext uri="{FF2B5EF4-FFF2-40B4-BE49-F238E27FC236}">
                            <a16:creationId xmlns:a16="http://schemas.microsoft.com/office/drawing/2014/main" id="{D65897A3-20A0-0C24-BC04-9D88CFC3FB84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2261" y="3123"/>
                        <a:ext cx="69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201" name="Line 24">
                        <a:extLst>
                          <a:ext uri="{FF2B5EF4-FFF2-40B4-BE49-F238E27FC236}">
                            <a16:creationId xmlns:a16="http://schemas.microsoft.com/office/drawing/2014/main" id="{140BAAA8-6A2D-84A4-5E39-320AF9A93514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2268" y="3109"/>
                        <a:ext cx="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202" name="Line 25">
                        <a:extLst>
                          <a:ext uri="{FF2B5EF4-FFF2-40B4-BE49-F238E27FC236}">
                            <a16:creationId xmlns:a16="http://schemas.microsoft.com/office/drawing/2014/main" id="{2EC29EF5-1DF6-14CF-A447-5E9CE6A3751A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2278" y="3067"/>
                        <a:ext cx="43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</p:grpSp>
                <p:grpSp>
                  <p:nvGrpSpPr>
                    <p:cNvPr id="33" name="Group 26">
                      <a:extLst>
                        <a:ext uri="{FF2B5EF4-FFF2-40B4-BE49-F238E27FC236}">
                          <a16:creationId xmlns:a16="http://schemas.microsoft.com/office/drawing/2014/main" id="{E82D0A79-ADB6-8CF1-4AD1-8737175E7CA1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017" y="2695"/>
                      <a:ext cx="69" cy="424"/>
                      <a:chOff x="2261" y="2699"/>
                      <a:chExt cx="69" cy="424"/>
                    </a:xfrm>
                  </p:grpSpPr>
                  <p:sp>
                    <p:nvSpPr>
                      <p:cNvPr id="189" name="Line 27">
                        <a:extLst>
                          <a:ext uri="{FF2B5EF4-FFF2-40B4-BE49-F238E27FC236}">
                            <a16:creationId xmlns:a16="http://schemas.microsoft.com/office/drawing/2014/main" id="{A22F2AD0-7B16-6E7B-887A-154471E98169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2296" y="2770"/>
                        <a:ext cx="0" cy="28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90" name="Line 28">
                        <a:extLst>
                          <a:ext uri="{FF2B5EF4-FFF2-40B4-BE49-F238E27FC236}">
                            <a16:creationId xmlns:a16="http://schemas.microsoft.com/office/drawing/2014/main" id="{B8418A41-88EA-0D4E-096A-8E6D8188B89A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263" y="2699"/>
                        <a:ext cx="67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91" name="Line 29">
                        <a:extLst>
                          <a:ext uri="{FF2B5EF4-FFF2-40B4-BE49-F238E27FC236}">
                            <a16:creationId xmlns:a16="http://schemas.microsoft.com/office/drawing/2014/main" id="{E30A0C2E-7BC2-182E-B0E7-229F84C2DA5F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270" y="2713"/>
                        <a:ext cx="5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92" name="Line 30">
                        <a:extLst>
                          <a:ext uri="{FF2B5EF4-FFF2-40B4-BE49-F238E27FC236}">
                            <a16:creationId xmlns:a16="http://schemas.microsoft.com/office/drawing/2014/main" id="{D8DEE9C1-7CD1-EF1E-06ED-7BF0C290A529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282" y="2755"/>
                        <a:ext cx="39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93" name="Line 31">
                        <a:extLst>
                          <a:ext uri="{FF2B5EF4-FFF2-40B4-BE49-F238E27FC236}">
                            <a16:creationId xmlns:a16="http://schemas.microsoft.com/office/drawing/2014/main" id="{E23083CB-E5DA-F5AC-EB83-1AF1D3448D56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2261" y="3123"/>
                        <a:ext cx="69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94" name="Line 32">
                        <a:extLst>
                          <a:ext uri="{FF2B5EF4-FFF2-40B4-BE49-F238E27FC236}">
                            <a16:creationId xmlns:a16="http://schemas.microsoft.com/office/drawing/2014/main" id="{F30908AC-5B17-CEFA-1739-A1BC29334CD5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2268" y="3109"/>
                        <a:ext cx="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95" name="Line 33">
                        <a:extLst>
                          <a:ext uri="{FF2B5EF4-FFF2-40B4-BE49-F238E27FC236}">
                            <a16:creationId xmlns:a16="http://schemas.microsoft.com/office/drawing/2014/main" id="{C19417C9-2F6E-A226-3E30-F4FEB9047CBB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2278" y="3067"/>
                        <a:ext cx="43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</p:grpSp>
                <p:grpSp>
                  <p:nvGrpSpPr>
                    <p:cNvPr id="34" name="Group 34">
                      <a:extLst>
                        <a:ext uri="{FF2B5EF4-FFF2-40B4-BE49-F238E27FC236}">
                          <a16:creationId xmlns:a16="http://schemas.microsoft.com/office/drawing/2014/main" id="{7C677F20-7EBD-CE02-7AB9-BC0DEA34E48A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578" y="2697"/>
                      <a:ext cx="69" cy="424"/>
                      <a:chOff x="2261" y="2699"/>
                      <a:chExt cx="69" cy="424"/>
                    </a:xfrm>
                  </p:grpSpPr>
                  <p:sp>
                    <p:nvSpPr>
                      <p:cNvPr id="182" name="Line 35">
                        <a:extLst>
                          <a:ext uri="{FF2B5EF4-FFF2-40B4-BE49-F238E27FC236}">
                            <a16:creationId xmlns:a16="http://schemas.microsoft.com/office/drawing/2014/main" id="{8B5DA479-2DFF-1739-523D-7D623647A2B8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2296" y="2770"/>
                        <a:ext cx="0" cy="28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83" name="Line 36">
                        <a:extLst>
                          <a:ext uri="{FF2B5EF4-FFF2-40B4-BE49-F238E27FC236}">
                            <a16:creationId xmlns:a16="http://schemas.microsoft.com/office/drawing/2014/main" id="{E08DDC47-43B8-CFE3-522A-D575BB950C14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263" y="2699"/>
                        <a:ext cx="67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84" name="Line 37">
                        <a:extLst>
                          <a:ext uri="{FF2B5EF4-FFF2-40B4-BE49-F238E27FC236}">
                            <a16:creationId xmlns:a16="http://schemas.microsoft.com/office/drawing/2014/main" id="{6E02B231-F807-7005-F794-26C27386A7A9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270" y="2713"/>
                        <a:ext cx="5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85" name="Line 38">
                        <a:extLst>
                          <a:ext uri="{FF2B5EF4-FFF2-40B4-BE49-F238E27FC236}">
                            <a16:creationId xmlns:a16="http://schemas.microsoft.com/office/drawing/2014/main" id="{A1DAA8FF-6484-0035-016E-4922AF764BE8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282" y="2755"/>
                        <a:ext cx="39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86" name="Line 39">
                        <a:extLst>
                          <a:ext uri="{FF2B5EF4-FFF2-40B4-BE49-F238E27FC236}">
                            <a16:creationId xmlns:a16="http://schemas.microsoft.com/office/drawing/2014/main" id="{D61FB824-92F9-FBC8-48C5-6065037A5F29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2261" y="3123"/>
                        <a:ext cx="69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87" name="Line 40">
                        <a:extLst>
                          <a:ext uri="{FF2B5EF4-FFF2-40B4-BE49-F238E27FC236}">
                            <a16:creationId xmlns:a16="http://schemas.microsoft.com/office/drawing/2014/main" id="{55A6D771-AE1C-E2EA-6574-2D0338F717FD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2268" y="3109"/>
                        <a:ext cx="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88" name="Line 41">
                        <a:extLst>
                          <a:ext uri="{FF2B5EF4-FFF2-40B4-BE49-F238E27FC236}">
                            <a16:creationId xmlns:a16="http://schemas.microsoft.com/office/drawing/2014/main" id="{EA15EE82-7ACB-C3A9-95A8-7237E4830D83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2278" y="3067"/>
                        <a:ext cx="43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</p:grpSp>
                <p:grpSp>
                  <p:nvGrpSpPr>
                    <p:cNvPr id="35" name="Group 42">
                      <a:extLst>
                        <a:ext uri="{FF2B5EF4-FFF2-40B4-BE49-F238E27FC236}">
                          <a16:creationId xmlns:a16="http://schemas.microsoft.com/office/drawing/2014/main" id="{9B43543E-04AB-9A05-1F35-FBFBFA827E18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137" y="2696"/>
                      <a:ext cx="69" cy="424"/>
                      <a:chOff x="2261" y="2699"/>
                      <a:chExt cx="69" cy="424"/>
                    </a:xfrm>
                  </p:grpSpPr>
                  <p:sp>
                    <p:nvSpPr>
                      <p:cNvPr id="175" name="Line 43">
                        <a:extLst>
                          <a:ext uri="{FF2B5EF4-FFF2-40B4-BE49-F238E27FC236}">
                            <a16:creationId xmlns:a16="http://schemas.microsoft.com/office/drawing/2014/main" id="{A86CFAB5-BC2A-2D75-960A-5A9738FCA8C3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2296" y="2770"/>
                        <a:ext cx="0" cy="28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76" name="Line 44">
                        <a:extLst>
                          <a:ext uri="{FF2B5EF4-FFF2-40B4-BE49-F238E27FC236}">
                            <a16:creationId xmlns:a16="http://schemas.microsoft.com/office/drawing/2014/main" id="{14069E73-C320-15B8-ECF9-A0E8A02CB5D9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263" y="2699"/>
                        <a:ext cx="67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77" name="Line 45">
                        <a:extLst>
                          <a:ext uri="{FF2B5EF4-FFF2-40B4-BE49-F238E27FC236}">
                            <a16:creationId xmlns:a16="http://schemas.microsoft.com/office/drawing/2014/main" id="{0C96AE10-B575-C4AC-1B7F-3DC6E8DC1606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270" y="2713"/>
                        <a:ext cx="5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78" name="Line 46">
                        <a:extLst>
                          <a:ext uri="{FF2B5EF4-FFF2-40B4-BE49-F238E27FC236}">
                            <a16:creationId xmlns:a16="http://schemas.microsoft.com/office/drawing/2014/main" id="{8FEE3425-69B3-7ADF-BEAA-0C6628D3D584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282" y="2755"/>
                        <a:ext cx="39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79" name="Line 47">
                        <a:extLst>
                          <a:ext uri="{FF2B5EF4-FFF2-40B4-BE49-F238E27FC236}">
                            <a16:creationId xmlns:a16="http://schemas.microsoft.com/office/drawing/2014/main" id="{4D890641-041C-E63F-BDFB-0AA979580BF6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2261" y="3123"/>
                        <a:ext cx="69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80" name="Line 48">
                        <a:extLst>
                          <a:ext uri="{FF2B5EF4-FFF2-40B4-BE49-F238E27FC236}">
                            <a16:creationId xmlns:a16="http://schemas.microsoft.com/office/drawing/2014/main" id="{29B1E6CE-DEEE-9079-78F4-57BE169A9D02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2268" y="3109"/>
                        <a:ext cx="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81" name="Line 49">
                        <a:extLst>
                          <a:ext uri="{FF2B5EF4-FFF2-40B4-BE49-F238E27FC236}">
                            <a16:creationId xmlns:a16="http://schemas.microsoft.com/office/drawing/2014/main" id="{45C55A44-2DD1-3FD5-9AB4-EA24CC5CA805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2278" y="3067"/>
                        <a:ext cx="43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</p:grpSp>
                <p:grpSp>
                  <p:nvGrpSpPr>
                    <p:cNvPr id="36" name="Group 50">
                      <a:extLst>
                        <a:ext uri="{FF2B5EF4-FFF2-40B4-BE49-F238E27FC236}">
                          <a16:creationId xmlns:a16="http://schemas.microsoft.com/office/drawing/2014/main" id="{4004BB0F-6AE2-C93F-730D-A9C535463E2D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697" y="2698"/>
                      <a:ext cx="69" cy="424"/>
                      <a:chOff x="2261" y="2699"/>
                      <a:chExt cx="69" cy="424"/>
                    </a:xfrm>
                  </p:grpSpPr>
                  <p:sp>
                    <p:nvSpPr>
                      <p:cNvPr id="168" name="Line 51">
                        <a:extLst>
                          <a:ext uri="{FF2B5EF4-FFF2-40B4-BE49-F238E27FC236}">
                            <a16:creationId xmlns:a16="http://schemas.microsoft.com/office/drawing/2014/main" id="{C8C8B109-1ACF-C286-656F-B83221DF0E01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2296" y="2770"/>
                        <a:ext cx="0" cy="28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69" name="Line 52">
                        <a:extLst>
                          <a:ext uri="{FF2B5EF4-FFF2-40B4-BE49-F238E27FC236}">
                            <a16:creationId xmlns:a16="http://schemas.microsoft.com/office/drawing/2014/main" id="{69A4F9B5-8E12-676B-C1A9-0CC87CB14FBC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263" y="2699"/>
                        <a:ext cx="67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70" name="Line 53">
                        <a:extLst>
                          <a:ext uri="{FF2B5EF4-FFF2-40B4-BE49-F238E27FC236}">
                            <a16:creationId xmlns:a16="http://schemas.microsoft.com/office/drawing/2014/main" id="{133C76E4-4FAD-0161-C202-E40C0E9F471F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270" y="2713"/>
                        <a:ext cx="5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71" name="Line 54">
                        <a:extLst>
                          <a:ext uri="{FF2B5EF4-FFF2-40B4-BE49-F238E27FC236}">
                            <a16:creationId xmlns:a16="http://schemas.microsoft.com/office/drawing/2014/main" id="{394FF005-4896-7647-7771-CC3EEAB5EEFF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282" y="2755"/>
                        <a:ext cx="39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72" name="Line 55">
                        <a:extLst>
                          <a:ext uri="{FF2B5EF4-FFF2-40B4-BE49-F238E27FC236}">
                            <a16:creationId xmlns:a16="http://schemas.microsoft.com/office/drawing/2014/main" id="{102E45CD-8923-D0F9-8F77-B808EA011B6B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2261" y="3123"/>
                        <a:ext cx="69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73" name="Line 56">
                        <a:extLst>
                          <a:ext uri="{FF2B5EF4-FFF2-40B4-BE49-F238E27FC236}">
                            <a16:creationId xmlns:a16="http://schemas.microsoft.com/office/drawing/2014/main" id="{13BB0FF4-0FFE-3440-44FD-10B7E219BF46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2268" y="3109"/>
                        <a:ext cx="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74" name="Line 57">
                        <a:extLst>
                          <a:ext uri="{FF2B5EF4-FFF2-40B4-BE49-F238E27FC236}">
                            <a16:creationId xmlns:a16="http://schemas.microsoft.com/office/drawing/2014/main" id="{E98026A1-6BF1-DBFC-E691-0A88990919E8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2278" y="3067"/>
                        <a:ext cx="43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</p:grpSp>
                <p:grpSp>
                  <p:nvGrpSpPr>
                    <p:cNvPr id="37" name="Group 58">
                      <a:extLst>
                        <a:ext uri="{FF2B5EF4-FFF2-40B4-BE49-F238E27FC236}">
                          <a16:creationId xmlns:a16="http://schemas.microsoft.com/office/drawing/2014/main" id="{A6F7A662-9440-8B61-2106-808C9864358E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 flipV="1">
                      <a:off x="1379" y="3067"/>
                      <a:ext cx="67" cy="56"/>
                      <a:chOff x="1379" y="2699"/>
                      <a:chExt cx="67" cy="56"/>
                    </a:xfrm>
                  </p:grpSpPr>
                  <p:sp>
                    <p:nvSpPr>
                      <p:cNvPr id="165" name="Line 59">
                        <a:extLst>
                          <a:ext uri="{FF2B5EF4-FFF2-40B4-BE49-F238E27FC236}">
                            <a16:creationId xmlns:a16="http://schemas.microsoft.com/office/drawing/2014/main" id="{29895CC9-0920-8BC9-CA1D-C296F96DC7B5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391" y="2755"/>
                        <a:ext cx="34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66" name="Line 60">
                        <a:extLst>
                          <a:ext uri="{FF2B5EF4-FFF2-40B4-BE49-F238E27FC236}">
                            <a16:creationId xmlns:a16="http://schemas.microsoft.com/office/drawing/2014/main" id="{1ADB5B24-152D-4937-F540-3F2E91B2C9C6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379" y="2699"/>
                        <a:ext cx="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67" name="Line 61">
                        <a:extLst>
                          <a:ext uri="{FF2B5EF4-FFF2-40B4-BE49-F238E27FC236}">
                            <a16:creationId xmlns:a16="http://schemas.microsoft.com/office/drawing/2014/main" id="{3F0D381C-2B6D-D518-E7F6-12AF74920F3D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386" y="2713"/>
                        <a:ext cx="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</p:grpSp>
                <p:grpSp>
                  <p:nvGrpSpPr>
                    <p:cNvPr id="38" name="Group 62">
                      <a:extLst>
                        <a:ext uri="{FF2B5EF4-FFF2-40B4-BE49-F238E27FC236}">
                          <a16:creationId xmlns:a16="http://schemas.microsoft.com/office/drawing/2014/main" id="{1ABFB627-09CA-A0F9-0BA7-D6C91B7306FE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379" y="2699"/>
                      <a:ext cx="67" cy="56"/>
                      <a:chOff x="1379" y="2699"/>
                      <a:chExt cx="67" cy="56"/>
                    </a:xfrm>
                  </p:grpSpPr>
                  <p:sp>
                    <p:nvSpPr>
                      <p:cNvPr id="162" name="Line 63">
                        <a:extLst>
                          <a:ext uri="{FF2B5EF4-FFF2-40B4-BE49-F238E27FC236}">
                            <a16:creationId xmlns:a16="http://schemas.microsoft.com/office/drawing/2014/main" id="{7C6E9C73-8D9B-D1A9-52EB-25C02745E24E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391" y="2755"/>
                        <a:ext cx="34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63" name="Line 64">
                        <a:extLst>
                          <a:ext uri="{FF2B5EF4-FFF2-40B4-BE49-F238E27FC236}">
                            <a16:creationId xmlns:a16="http://schemas.microsoft.com/office/drawing/2014/main" id="{36F0FA17-770A-475A-ACB6-F9FF80569DFE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379" y="2699"/>
                        <a:ext cx="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64" name="Line 65">
                        <a:extLst>
                          <a:ext uri="{FF2B5EF4-FFF2-40B4-BE49-F238E27FC236}">
                            <a16:creationId xmlns:a16="http://schemas.microsoft.com/office/drawing/2014/main" id="{1A8CBF60-FB91-9B77-0C20-E1683663E792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386" y="2713"/>
                        <a:ext cx="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</p:grpSp>
                <p:sp>
                  <p:nvSpPr>
                    <p:cNvPr id="39" name="Freeform 66">
                      <a:extLst>
                        <a:ext uri="{FF2B5EF4-FFF2-40B4-BE49-F238E27FC236}">
                          <a16:creationId xmlns:a16="http://schemas.microsoft.com/office/drawing/2014/main" id="{2268E04C-BE83-1104-38F1-2EB35495AF4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707" y="2758"/>
                      <a:ext cx="187" cy="89"/>
                    </a:xfrm>
                    <a:custGeom>
                      <a:avLst/>
                      <a:gdLst>
                        <a:gd name="T0" fmla="*/ 56 w 288"/>
                        <a:gd name="T1" fmla="*/ 0 h 137"/>
                        <a:gd name="T2" fmla="*/ 22 w 288"/>
                        <a:gd name="T3" fmla="*/ 18 h 137"/>
                        <a:gd name="T4" fmla="*/ 4 w 288"/>
                        <a:gd name="T5" fmla="*/ 36 h 137"/>
                        <a:gd name="T6" fmla="*/ 2 w 288"/>
                        <a:gd name="T7" fmla="*/ 54 h 137"/>
                        <a:gd name="T8" fmla="*/ 16 w 288"/>
                        <a:gd name="T9" fmla="*/ 80 h 137"/>
                        <a:gd name="T10" fmla="*/ 58 w 288"/>
                        <a:gd name="T11" fmla="*/ 116 h 137"/>
                        <a:gd name="T12" fmla="*/ 101 w 288"/>
                        <a:gd name="T13" fmla="*/ 134 h 137"/>
                        <a:gd name="T14" fmla="*/ 143 w 288"/>
                        <a:gd name="T15" fmla="*/ 137 h 137"/>
                        <a:gd name="T16" fmla="*/ 194 w 288"/>
                        <a:gd name="T17" fmla="*/ 132 h 137"/>
                        <a:gd name="T18" fmla="*/ 242 w 288"/>
                        <a:gd name="T19" fmla="*/ 111 h 137"/>
                        <a:gd name="T20" fmla="*/ 269 w 288"/>
                        <a:gd name="T21" fmla="*/ 83 h 137"/>
                        <a:gd name="T22" fmla="*/ 286 w 288"/>
                        <a:gd name="T23" fmla="*/ 51 h 137"/>
                        <a:gd name="T24" fmla="*/ 281 w 288"/>
                        <a:gd name="T25" fmla="*/ 27 h 137"/>
                        <a:gd name="T26" fmla="*/ 245 w 288"/>
                        <a:gd name="T27" fmla="*/ 2 h 13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</a:cxnLst>
                      <a:rect l="0" t="0" r="r" b="b"/>
                      <a:pathLst>
                        <a:path w="288" h="137">
                          <a:moveTo>
                            <a:pt x="56" y="0"/>
                          </a:moveTo>
                          <a:cubicBezTo>
                            <a:pt x="43" y="6"/>
                            <a:pt x="31" y="12"/>
                            <a:pt x="22" y="18"/>
                          </a:cubicBezTo>
                          <a:cubicBezTo>
                            <a:pt x="13" y="24"/>
                            <a:pt x="7" y="30"/>
                            <a:pt x="4" y="36"/>
                          </a:cubicBezTo>
                          <a:cubicBezTo>
                            <a:pt x="1" y="42"/>
                            <a:pt x="0" y="47"/>
                            <a:pt x="2" y="54"/>
                          </a:cubicBezTo>
                          <a:cubicBezTo>
                            <a:pt x="4" y="61"/>
                            <a:pt x="7" y="70"/>
                            <a:pt x="16" y="80"/>
                          </a:cubicBezTo>
                          <a:cubicBezTo>
                            <a:pt x="25" y="90"/>
                            <a:pt x="44" y="107"/>
                            <a:pt x="58" y="116"/>
                          </a:cubicBezTo>
                          <a:cubicBezTo>
                            <a:pt x="72" y="125"/>
                            <a:pt x="87" y="131"/>
                            <a:pt x="101" y="134"/>
                          </a:cubicBezTo>
                          <a:cubicBezTo>
                            <a:pt x="115" y="137"/>
                            <a:pt x="128" y="137"/>
                            <a:pt x="143" y="137"/>
                          </a:cubicBezTo>
                          <a:cubicBezTo>
                            <a:pt x="158" y="137"/>
                            <a:pt x="178" y="136"/>
                            <a:pt x="194" y="132"/>
                          </a:cubicBezTo>
                          <a:cubicBezTo>
                            <a:pt x="210" y="128"/>
                            <a:pt x="230" y="119"/>
                            <a:pt x="242" y="111"/>
                          </a:cubicBezTo>
                          <a:cubicBezTo>
                            <a:pt x="254" y="103"/>
                            <a:pt x="262" y="93"/>
                            <a:pt x="269" y="83"/>
                          </a:cubicBezTo>
                          <a:cubicBezTo>
                            <a:pt x="276" y="73"/>
                            <a:pt x="284" y="60"/>
                            <a:pt x="286" y="51"/>
                          </a:cubicBezTo>
                          <a:cubicBezTo>
                            <a:pt x="288" y="42"/>
                            <a:pt x="288" y="35"/>
                            <a:pt x="281" y="27"/>
                          </a:cubicBezTo>
                          <a:cubicBezTo>
                            <a:pt x="274" y="19"/>
                            <a:pt x="259" y="10"/>
                            <a:pt x="245" y="2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0" name="Rectangle 67">
                      <a:extLst>
                        <a:ext uri="{FF2B5EF4-FFF2-40B4-BE49-F238E27FC236}">
                          <a16:creationId xmlns:a16="http://schemas.microsoft.com/office/drawing/2014/main" id="{6AF803B6-351B-CEE2-B022-735839A748A9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45" y="3063"/>
                      <a:ext cx="73" cy="116"/>
                    </a:xfrm>
                    <a:prstGeom prst="rect">
                      <a:avLst/>
                    </a:prstGeom>
                    <a:blipFill dpi="0" rotWithShape="0">
                      <a:blip r:embed="rId6"/>
                      <a:srcRect/>
                      <a:tile tx="0" ty="0" sx="100000" sy="100000" flip="none" algn="tl"/>
                    </a:blipFill>
                    <a:ln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1" name="Freeform 68">
                      <a:extLst>
                        <a:ext uri="{FF2B5EF4-FFF2-40B4-BE49-F238E27FC236}">
                          <a16:creationId xmlns:a16="http://schemas.microsoft.com/office/drawing/2014/main" id="{7DDDFC3C-9157-7218-13BC-65D4380115F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 flipV="1">
                      <a:off x="969" y="3052"/>
                      <a:ext cx="224" cy="260"/>
                    </a:xfrm>
                    <a:custGeom>
                      <a:avLst/>
                      <a:gdLst>
                        <a:gd name="T0" fmla="*/ 1 w 345"/>
                        <a:gd name="T1" fmla="*/ 377 h 393"/>
                        <a:gd name="T2" fmla="*/ 19 w 345"/>
                        <a:gd name="T3" fmla="*/ 365 h 393"/>
                        <a:gd name="T4" fmla="*/ 42 w 345"/>
                        <a:gd name="T5" fmla="*/ 311 h 393"/>
                        <a:gd name="T6" fmla="*/ 66 w 345"/>
                        <a:gd name="T7" fmla="*/ 233 h 393"/>
                        <a:gd name="T8" fmla="*/ 90 w 345"/>
                        <a:gd name="T9" fmla="*/ 168 h 393"/>
                        <a:gd name="T10" fmla="*/ 126 w 345"/>
                        <a:gd name="T11" fmla="*/ 108 h 393"/>
                        <a:gd name="T12" fmla="*/ 163 w 345"/>
                        <a:gd name="T13" fmla="*/ 63 h 393"/>
                        <a:gd name="T14" fmla="*/ 213 w 345"/>
                        <a:gd name="T15" fmla="*/ 24 h 393"/>
                        <a:gd name="T16" fmla="*/ 273 w 345"/>
                        <a:gd name="T17" fmla="*/ 2 h 393"/>
                        <a:gd name="T18" fmla="*/ 301 w 345"/>
                        <a:gd name="T19" fmla="*/ 0 h 393"/>
                        <a:gd name="T20" fmla="*/ 310 w 345"/>
                        <a:gd name="T21" fmla="*/ 6 h 393"/>
                        <a:gd name="T22" fmla="*/ 337 w 345"/>
                        <a:gd name="T23" fmla="*/ 8 h 393"/>
                        <a:gd name="T24" fmla="*/ 337 w 345"/>
                        <a:gd name="T25" fmla="*/ 26 h 393"/>
                        <a:gd name="T26" fmla="*/ 291 w 345"/>
                        <a:gd name="T27" fmla="*/ 27 h 393"/>
                        <a:gd name="T28" fmla="*/ 234 w 345"/>
                        <a:gd name="T29" fmla="*/ 47 h 393"/>
                        <a:gd name="T30" fmla="*/ 166 w 345"/>
                        <a:gd name="T31" fmla="*/ 93 h 393"/>
                        <a:gd name="T32" fmla="*/ 120 w 345"/>
                        <a:gd name="T33" fmla="*/ 158 h 393"/>
                        <a:gd name="T34" fmla="*/ 94 w 345"/>
                        <a:gd name="T35" fmla="*/ 228 h 393"/>
                        <a:gd name="T36" fmla="*/ 76 w 345"/>
                        <a:gd name="T37" fmla="*/ 293 h 393"/>
                        <a:gd name="T38" fmla="*/ 60 w 345"/>
                        <a:gd name="T39" fmla="*/ 341 h 393"/>
                        <a:gd name="T40" fmla="*/ 43 w 345"/>
                        <a:gd name="T41" fmla="*/ 372 h 393"/>
                        <a:gd name="T42" fmla="*/ 18 w 345"/>
                        <a:gd name="T43" fmla="*/ 390 h 393"/>
                        <a:gd name="T44" fmla="*/ 0 w 345"/>
                        <a:gd name="T4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345" h="393">
                          <a:moveTo>
                            <a:pt x="1" y="377"/>
                          </a:moveTo>
                          <a:cubicBezTo>
                            <a:pt x="7" y="376"/>
                            <a:pt x="12" y="376"/>
                            <a:pt x="19" y="365"/>
                          </a:cubicBezTo>
                          <a:cubicBezTo>
                            <a:pt x="26" y="354"/>
                            <a:pt x="34" y="333"/>
                            <a:pt x="42" y="311"/>
                          </a:cubicBezTo>
                          <a:cubicBezTo>
                            <a:pt x="50" y="289"/>
                            <a:pt x="58" y="257"/>
                            <a:pt x="66" y="233"/>
                          </a:cubicBezTo>
                          <a:cubicBezTo>
                            <a:pt x="74" y="209"/>
                            <a:pt x="80" y="189"/>
                            <a:pt x="90" y="168"/>
                          </a:cubicBezTo>
                          <a:cubicBezTo>
                            <a:pt x="100" y="147"/>
                            <a:pt x="114" y="125"/>
                            <a:pt x="126" y="108"/>
                          </a:cubicBezTo>
                          <a:cubicBezTo>
                            <a:pt x="138" y="91"/>
                            <a:pt x="148" y="77"/>
                            <a:pt x="163" y="63"/>
                          </a:cubicBezTo>
                          <a:cubicBezTo>
                            <a:pt x="178" y="49"/>
                            <a:pt x="195" y="34"/>
                            <a:pt x="213" y="24"/>
                          </a:cubicBezTo>
                          <a:cubicBezTo>
                            <a:pt x="231" y="14"/>
                            <a:pt x="258" y="6"/>
                            <a:pt x="273" y="2"/>
                          </a:cubicBezTo>
                          <a:lnTo>
                            <a:pt x="301" y="0"/>
                          </a:lnTo>
                          <a:lnTo>
                            <a:pt x="310" y="6"/>
                          </a:lnTo>
                          <a:lnTo>
                            <a:pt x="337" y="8"/>
                          </a:lnTo>
                          <a:cubicBezTo>
                            <a:pt x="342" y="11"/>
                            <a:pt x="345" y="23"/>
                            <a:pt x="337" y="26"/>
                          </a:cubicBezTo>
                          <a:cubicBezTo>
                            <a:pt x="329" y="29"/>
                            <a:pt x="308" y="24"/>
                            <a:pt x="291" y="27"/>
                          </a:cubicBezTo>
                          <a:cubicBezTo>
                            <a:pt x="274" y="30"/>
                            <a:pt x="255" y="36"/>
                            <a:pt x="234" y="47"/>
                          </a:cubicBezTo>
                          <a:cubicBezTo>
                            <a:pt x="213" y="58"/>
                            <a:pt x="185" y="75"/>
                            <a:pt x="166" y="93"/>
                          </a:cubicBezTo>
                          <a:cubicBezTo>
                            <a:pt x="147" y="111"/>
                            <a:pt x="132" y="136"/>
                            <a:pt x="120" y="158"/>
                          </a:cubicBezTo>
                          <a:cubicBezTo>
                            <a:pt x="108" y="180"/>
                            <a:pt x="101" y="206"/>
                            <a:pt x="94" y="228"/>
                          </a:cubicBezTo>
                          <a:cubicBezTo>
                            <a:pt x="87" y="250"/>
                            <a:pt x="82" y="274"/>
                            <a:pt x="76" y="293"/>
                          </a:cubicBezTo>
                          <a:cubicBezTo>
                            <a:pt x="70" y="312"/>
                            <a:pt x="65" y="328"/>
                            <a:pt x="60" y="341"/>
                          </a:cubicBezTo>
                          <a:cubicBezTo>
                            <a:pt x="55" y="354"/>
                            <a:pt x="50" y="364"/>
                            <a:pt x="43" y="372"/>
                          </a:cubicBezTo>
                          <a:cubicBezTo>
                            <a:pt x="36" y="380"/>
                            <a:pt x="25" y="387"/>
                            <a:pt x="18" y="390"/>
                          </a:cubicBezTo>
                          <a:cubicBezTo>
                            <a:pt x="11" y="393"/>
                            <a:pt x="3" y="392"/>
                            <a:pt x="0" y="393"/>
                          </a:cubicBezTo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2" name="Rectangle 69">
                      <a:extLst>
                        <a:ext uri="{FF2B5EF4-FFF2-40B4-BE49-F238E27FC236}">
                          <a16:creationId xmlns:a16="http://schemas.microsoft.com/office/drawing/2014/main" id="{5E4D9957-F513-7FC8-3872-DB2E1DFF8FE0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9" y="3081"/>
                      <a:ext cx="53" cy="37"/>
                    </a:xfrm>
                    <a:prstGeom prst="rect">
                      <a:avLst/>
                    </a:prstGeom>
                    <a:blipFill dpi="0" rotWithShape="0">
                      <a:blip r:embed="rId6"/>
                      <a:srcRect/>
                      <a:tile tx="0" ty="0" sx="100000" sy="100000" flip="none" algn="tl"/>
                    </a:blip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3" name="Rectangle 70">
                      <a:extLst>
                        <a:ext uri="{FF2B5EF4-FFF2-40B4-BE49-F238E27FC236}">
                          <a16:creationId xmlns:a16="http://schemas.microsoft.com/office/drawing/2014/main" id="{55587C38-F932-442B-A725-85B351C50788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819" y="3081"/>
                      <a:ext cx="52" cy="37"/>
                    </a:xfrm>
                    <a:prstGeom prst="rect">
                      <a:avLst/>
                    </a:prstGeom>
                    <a:blipFill dpi="0" rotWithShape="0">
                      <a:blip r:embed="rId6"/>
                      <a:srcRect/>
                      <a:tile tx="0" ty="0" sx="100000" sy="100000" flip="none" algn="tl"/>
                    </a:blipFill>
                    <a:ln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4" name="AutoShape 71">
                      <a:extLst>
                        <a:ext uri="{FF2B5EF4-FFF2-40B4-BE49-F238E27FC236}">
                          <a16:creationId xmlns:a16="http://schemas.microsoft.com/office/drawing/2014/main" id="{148635D8-15CF-1FDD-13FD-0FECDBE72AAD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flipV="1">
                      <a:off x="716" y="2521"/>
                      <a:ext cx="173" cy="278"/>
                    </a:xfrm>
                    <a:prstGeom prst="can">
                      <a:avLst>
                        <a:gd name="adj" fmla="val 40173"/>
                      </a:avLst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5" name="Rectangle 72">
                      <a:extLst>
                        <a:ext uri="{FF2B5EF4-FFF2-40B4-BE49-F238E27FC236}">
                          <a16:creationId xmlns:a16="http://schemas.microsoft.com/office/drawing/2014/main" id="{3B2A172E-030D-9DA0-6206-68A40373602B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45" y="2756"/>
                      <a:ext cx="427" cy="7"/>
                    </a:xfrm>
                    <a:prstGeom prst="rect">
                      <a:avLst/>
                    </a:prstGeom>
                    <a:blipFill dpi="0" rotWithShape="0">
                      <a:blip r:embed="rId6"/>
                      <a:srcRect/>
                      <a:tile tx="0" ty="0" sx="100000" sy="100000" flip="none" algn="tl"/>
                    </a:blip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grpSp>
                  <p:nvGrpSpPr>
                    <p:cNvPr id="46" name="Group 73">
                      <a:extLst>
                        <a:ext uri="{FF2B5EF4-FFF2-40B4-BE49-F238E27FC236}">
                          <a16:creationId xmlns:a16="http://schemas.microsoft.com/office/drawing/2014/main" id="{67B80247-E27E-E73E-1749-5B0A64E5779B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45" y="2756"/>
                      <a:ext cx="428" cy="307"/>
                      <a:chOff x="546" y="2763"/>
                      <a:chExt cx="656" cy="471"/>
                    </a:xfrm>
                  </p:grpSpPr>
                  <p:sp>
                    <p:nvSpPr>
                      <p:cNvPr id="160" name="Rectangle 74">
                        <a:extLst>
                          <a:ext uri="{FF2B5EF4-FFF2-40B4-BE49-F238E27FC236}">
                            <a16:creationId xmlns:a16="http://schemas.microsoft.com/office/drawing/2014/main" id="{77A412CB-1100-DE5A-6634-761EF408D969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46" y="2763"/>
                        <a:ext cx="656" cy="471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61" name="Rectangle 75">
                        <a:extLst>
                          <a:ext uri="{FF2B5EF4-FFF2-40B4-BE49-F238E27FC236}">
                            <a16:creationId xmlns:a16="http://schemas.microsoft.com/office/drawing/2014/main" id="{6B6250B0-2990-CF8F-217C-34802DBF6769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547" y="3223"/>
                        <a:ext cx="655" cy="11"/>
                      </a:xfrm>
                      <a:prstGeom prst="rect">
                        <a:avLst/>
                      </a:prstGeom>
                      <a:blipFill dpi="0" rotWithShape="0">
                        <a:blip r:embed="rId6"/>
                        <a:srcRect/>
                        <a:tile tx="0" ty="0" sx="100000" sy="100000" flip="none" algn="tl"/>
                      </a:blip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it-IT"/>
                      </a:p>
                    </p:txBody>
                  </p:sp>
                </p:grpSp>
                <p:sp>
                  <p:nvSpPr>
                    <p:cNvPr id="47" name="Rectangle 76">
                      <a:extLst>
                        <a:ext uri="{FF2B5EF4-FFF2-40B4-BE49-F238E27FC236}">
                          <a16:creationId xmlns:a16="http://schemas.microsoft.com/office/drawing/2014/main" id="{DAA156A9-0057-6547-BEC8-81EF1FEA52A9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45" y="2639"/>
                      <a:ext cx="73" cy="116"/>
                    </a:xfrm>
                    <a:prstGeom prst="rect">
                      <a:avLst/>
                    </a:prstGeom>
                    <a:blipFill dpi="0" rotWithShape="0">
                      <a:blip r:embed="rId6"/>
                      <a:srcRect/>
                      <a:tile tx="0" ty="0" sx="100000" sy="100000" flip="none" algn="tl"/>
                    </a:blipFill>
                    <a:ln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8" name="Rectangle 77">
                      <a:extLst>
                        <a:ext uri="{FF2B5EF4-FFF2-40B4-BE49-F238E27FC236}">
                          <a16:creationId xmlns:a16="http://schemas.microsoft.com/office/drawing/2014/main" id="{547B5740-B16C-74B0-88ED-DE1C4B774872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82" y="3063"/>
                      <a:ext cx="36" cy="55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49" name="Line 78">
                      <a:extLst>
                        <a:ext uri="{FF2B5EF4-FFF2-40B4-BE49-F238E27FC236}">
                          <a16:creationId xmlns:a16="http://schemas.microsoft.com/office/drawing/2014/main" id="{7664FA09-A71D-46E5-B1D6-6A9CB5F86E55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801" y="3027"/>
                      <a:ext cx="0" cy="11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lg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50" name="Freeform 79">
                      <a:extLst>
                        <a:ext uri="{FF2B5EF4-FFF2-40B4-BE49-F238E27FC236}">
                          <a16:creationId xmlns:a16="http://schemas.microsoft.com/office/drawing/2014/main" id="{50FF597A-2478-13DA-92E1-F9DC049FDEA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969" y="2506"/>
                      <a:ext cx="224" cy="260"/>
                    </a:xfrm>
                    <a:custGeom>
                      <a:avLst/>
                      <a:gdLst>
                        <a:gd name="T0" fmla="*/ 1 w 345"/>
                        <a:gd name="T1" fmla="*/ 377 h 393"/>
                        <a:gd name="T2" fmla="*/ 19 w 345"/>
                        <a:gd name="T3" fmla="*/ 365 h 393"/>
                        <a:gd name="T4" fmla="*/ 42 w 345"/>
                        <a:gd name="T5" fmla="*/ 311 h 393"/>
                        <a:gd name="T6" fmla="*/ 66 w 345"/>
                        <a:gd name="T7" fmla="*/ 233 h 393"/>
                        <a:gd name="T8" fmla="*/ 90 w 345"/>
                        <a:gd name="T9" fmla="*/ 168 h 393"/>
                        <a:gd name="T10" fmla="*/ 126 w 345"/>
                        <a:gd name="T11" fmla="*/ 108 h 393"/>
                        <a:gd name="T12" fmla="*/ 163 w 345"/>
                        <a:gd name="T13" fmla="*/ 63 h 393"/>
                        <a:gd name="T14" fmla="*/ 213 w 345"/>
                        <a:gd name="T15" fmla="*/ 24 h 393"/>
                        <a:gd name="T16" fmla="*/ 273 w 345"/>
                        <a:gd name="T17" fmla="*/ 2 h 393"/>
                        <a:gd name="T18" fmla="*/ 301 w 345"/>
                        <a:gd name="T19" fmla="*/ 0 h 393"/>
                        <a:gd name="T20" fmla="*/ 310 w 345"/>
                        <a:gd name="T21" fmla="*/ 6 h 393"/>
                        <a:gd name="T22" fmla="*/ 337 w 345"/>
                        <a:gd name="T23" fmla="*/ 8 h 393"/>
                        <a:gd name="T24" fmla="*/ 337 w 345"/>
                        <a:gd name="T25" fmla="*/ 26 h 393"/>
                        <a:gd name="T26" fmla="*/ 291 w 345"/>
                        <a:gd name="T27" fmla="*/ 27 h 393"/>
                        <a:gd name="T28" fmla="*/ 234 w 345"/>
                        <a:gd name="T29" fmla="*/ 47 h 393"/>
                        <a:gd name="T30" fmla="*/ 166 w 345"/>
                        <a:gd name="T31" fmla="*/ 93 h 393"/>
                        <a:gd name="T32" fmla="*/ 120 w 345"/>
                        <a:gd name="T33" fmla="*/ 158 h 393"/>
                        <a:gd name="T34" fmla="*/ 94 w 345"/>
                        <a:gd name="T35" fmla="*/ 228 h 393"/>
                        <a:gd name="T36" fmla="*/ 76 w 345"/>
                        <a:gd name="T37" fmla="*/ 293 h 393"/>
                        <a:gd name="T38" fmla="*/ 60 w 345"/>
                        <a:gd name="T39" fmla="*/ 341 h 393"/>
                        <a:gd name="T40" fmla="*/ 43 w 345"/>
                        <a:gd name="T41" fmla="*/ 372 h 393"/>
                        <a:gd name="T42" fmla="*/ 18 w 345"/>
                        <a:gd name="T43" fmla="*/ 390 h 393"/>
                        <a:gd name="T44" fmla="*/ 0 w 345"/>
                        <a:gd name="T4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345" h="393">
                          <a:moveTo>
                            <a:pt x="1" y="377"/>
                          </a:moveTo>
                          <a:cubicBezTo>
                            <a:pt x="7" y="376"/>
                            <a:pt x="12" y="376"/>
                            <a:pt x="19" y="365"/>
                          </a:cubicBezTo>
                          <a:cubicBezTo>
                            <a:pt x="26" y="354"/>
                            <a:pt x="34" y="333"/>
                            <a:pt x="42" y="311"/>
                          </a:cubicBezTo>
                          <a:cubicBezTo>
                            <a:pt x="50" y="289"/>
                            <a:pt x="58" y="257"/>
                            <a:pt x="66" y="233"/>
                          </a:cubicBezTo>
                          <a:cubicBezTo>
                            <a:pt x="74" y="209"/>
                            <a:pt x="80" y="189"/>
                            <a:pt x="90" y="168"/>
                          </a:cubicBezTo>
                          <a:cubicBezTo>
                            <a:pt x="100" y="147"/>
                            <a:pt x="114" y="125"/>
                            <a:pt x="126" y="108"/>
                          </a:cubicBezTo>
                          <a:cubicBezTo>
                            <a:pt x="138" y="91"/>
                            <a:pt x="148" y="77"/>
                            <a:pt x="163" y="63"/>
                          </a:cubicBezTo>
                          <a:cubicBezTo>
                            <a:pt x="178" y="49"/>
                            <a:pt x="195" y="34"/>
                            <a:pt x="213" y="24"/>
                          </a:cubicBezTo>
                          <a:cubicBezTo>
                            <a:pt x="231" y="14"/>
                            <a:pt x="258" y="6"/>
                            <a:pt x="273" y="2"/>
                          </a:cubicBezTo>
                          <a:lnTo>
                            <a:pt x="301" y="0"/>
                          </a:lnTo>
                          <a:lnTo>
                            <a:pt x="310" y="6"/>
                          </a:lnTo>
                          <a:lnTo>
                            <a:pt x="337" y="8"/>
                          </a:lnTo>
                          <a:cubicBezTo>
                            <a:pt x="342" y="11"/>
                            <a:pt x="345" y="23"/>
                            <a:pt x="337" y="26"/>
                          </a:cubicBezTo>
                          <a:cubicBezTo>
                            <a:pt x="329" y="29"/>
                            <a:pt x="308" y="24"/>
                            <a:pt x="291" y="27"/>
                          </a:cubicBezTo>
                          <a:cubicBezTo>
                            <a:pt x="274" y="30"/>
                            <a:pt x="255" y="36"/>
                            <a:pt x="234" y="47"/>
                          </a:cubicBezTo>
                          <a:cubicBezTo>
                            <a:pt x="213" y="58"/>
                            <a:pt x="185" y="75"/>
                            <a:pt x="166" y="93"/>
                          </a:cubicBezTo>
                          <a:cubicBezTo>
                            <a:pt x="147" y="111"/>
                            <a:pt x="132" y="136"/>
                            <a:pt x="120" y="158"/>
                          </a:cubicBezTo>
                          <a:cubicBezTo>
                            <a:pt x="108" y="180"/>
                            <a:pt x="101" y="206"/>
                            <a:pt x="94" y="228"/>
                          </a:cubicBezTo>
                          <a:cubicBezTo>
                            <a:pt x="87" y="250"/>
                            <a:pt x="82" y="274"/>
                            <a:pt x="76" y="293"/>
                          </a:cubicBezTo>
                          <a:cubicBezTo>
                            <a:pt x="70" y="312"/>
                            <a:pt x="65" y="328"/>
                            <a:pt x="60" y="341"/>
                          </a:cubicBezTo>
                          <a:cubicBezTo>
                            <a:pt x="55" y="354"/>
                            <a:pt x="50" y="364"/>
                            <a:pt x="43" y="372"/>
                          </a:cubicBezTo>
                          <a:cubicBezTo>
                            <a:pt x="36" y="380"/>
                            <a:pt x="25" y="387"/>
                            <a:pt x="18" y="390"/>
                          </a:cubicBezTo>
                          <a:cubicBezTo>
                            <a:pt x="11" y="393"/>
                            <a:pt x="3" y="392"/>
                            <a:pt x="0" y="393"/>
                          </a:cubicBezTo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51" name="Freeform 80">
                      <a:extLst>
                        <a:ext uri="{FF2B5EF4-FFF2-40B4-BE49-F238E27FC236}">
                          <a16:creationId xmlns:a16="http://schemas.microsoft.com/office/drawing/2014/main" id="{77E096C5-C609-E0EB-00B0-875DFEF125D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917" y="3063"/>
                      <a:ext cx="172" cy="285"/>
                    </a:xfrm>
                    <a:custGeom>
                      <a:avLst/>
                      <a:gdLst>
                        <a:gd name="T0" fmla="*/ 0 w 264"/>
                        <a:gd name="T1" fmla="*/ 0 h 438"/>
                        <a:gd name="T2" fmla="*/ 2 w 264"/>
                        <a:gd name="T3" fmla="*/ 56 h 438"/>
                        <a:gd name="T4" fmla="*/ 219 w 264"/>
                        <a:gd name="T5" fmla="*/ 438 h 438"/>
                        <a:gd name="T6" fmla="*/ 236 w 264"/>
                        <a:gd name="T7" fmla="*/ 438 h 438"/>
                        <a:gd name="T8" fmla="*/ 237 w 264"/>
                        <a:gd name="T9" fmla="*/ 416 h 438"/>
                        <a:gd name="T10" fmla="*/ 264 w 264"/>
                        <a:gd name="T11" fmla="*/ 416 h 438"/>
                        <a:gd name="T12" fmla="*/ 32 w 264"/>
                        <a:gd name="T13" fmla="*/ 5 h 438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</a:cxnLst>
                      <a:rect l="0" t="0" r="r" b="b"/>
                      <a:pathLst>
                        <a:path w="264" h="438">
                          <a:moveTo>
                            <a:pt x="0" y="0"/>
                          </a:moveTo>
                          <a:lnTo>
                            <a:pt x="2" y="56"/>
                          </a:lnTo>
                          <a:lnTo>
                            <a:pt x="219" y="438"/>
                          </a:lnTo>
                          <a:lnTo>
                            <a:pt x="236" y="438"/>
                          </a:lnTo>
                          <a:cubicBezTo>
                            <a:pt x="239" y="434"/>
                            <a:pt x="232" y="420"/>
                            <a:pt x="237" y="416"/>
                          </a:cubicBezTo>
                          <a:lnTo>
                            <a:pt x="264" y="416"/>
                          </a:lnTo>
                          <a:lnTo>
                            <a:pt x="32" y="5"/>
                          </a:lnTo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52" name="Line 81">
                      <a:extLst>
                        <a:ext uri="{FF2B5EF4-FFF2-40B4-BE49-F238E27FC236}">
                          <a16:creationId xmlns:a16="http://schemas.microsoft.com/office/drawing/2014/main" id="{461168F2-A851-15A7-2FD6-D6BE06C15B80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1088" y="3285"/>
                      <a:ext cx="0" cy="49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grpSp>
                  <p:nvGrpSpPr>
                    <p:cNvPr id="53" name="Group 82">
                      <a:extLst>
                        <a:ext uri="{FF2B5EF4-FFF2-40B4-BE49-F238E27FC236}">
                          <a16:creationId xmlns:a16="http://schemas.microsoft.com/office/drawing/2014/main" id="{F9F4ED31-255F-9980-3F76-54378AE7D8B0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 flipV="1">
                      <a:off x="917" y="2471"/>
                      <a:ext cx="172" cy="285"/>
                      <a:chOff x="1116" y="3234"/>
                      <a:chExt cx="264" cy="438"/>
                    </a:xfrm>
                  </p:grpSpPr>
                  <p:sp>
                    <p:nvSpPr>
                      <p:cNvPr id="158" name="Freeform 83">
                        <a:extLst>
                          <a:ext uri="{FF2B5EF4-FFF2-40B4-BE49-F238E27FC236}">
                            <a16:creationId xmlns:a16="http://schemas.microsoft.com/office/drawing/2014/main" id="{124546E0-77A4-8231-210A-6974AE1D8D71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116" y="3234"/>
                        <a:ext cx="264" cy="438"/>
                      </a:xfrm>
                      <a:custGeom>
                        <a:avLst/>
                        <a:gdLst>
                          <a:gd name="T0" fmla="*/ 0 w 264"/>
                          <a:gd name="T1" fmla="*/ 0 h 438"/>
                          <a:gd name="T2" fmla="*/ 2 w 264"/>
                          <a:gd name="T3" fmla="*/ 56 h 438"/>
                          <a:gd name="T4" fmla="*/ 219 w 264"/>
                          <a:gd name="T5" fmla="*/ 438 h 438"/>
                          <a:gd name="T6" fmla="*/ 236 w 264"/>
                          <a:gd name="T7" fmla="*/ 438 h 438"/>
                          <a:gd name="T8" fmla="*/ 237 w 264"/>
                          <a:gd name="T9" fmla="*/ 416 h 438"/>
                          <a:gd name="T10" fmla="*/ 264 w 264"/>
                          <a:gd name="T11" fmla="*/ 416 h 438"/>
                          <a:gd name="T12" fmla="*/ 32 w 264"/>
                          <a:gd name="T13" fmla="*/ 5 h 43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64" h="438">
                            <a:moveTo>
                              <a:pt x="0" y="0"/>
                            </a:moveTo>
                            <a:lnTo>
                              <a:pt x="2" y="56"/>
                            </a:lnTo>
                            <a:lnTo>
                              <a:pt x="219" y="438"/>
                            </a:lnTo>
                            <a:lnTo>
                              <a:pt x="236" y="438"/>
                            </a:lnTo>
                            <a:cubicBezTo>
                              <a:pt x="239" y="434"/>
                              <a:pt x="232" y="420"/>
                              <a:pt x="237" y="416"/>
                            </a:cubicBezTo>
                            <a:lnTo>
                              <a:pt x="264" y="416"/>
                            </a:lnTo>
                            <a:lnTo>
                              <a:pt x="32" y="5"/>
                            </a:lnTo>
                          </a:path>
                        </a:pathLst>
                      </a:custGeom>
                      <a:blipFill dpi="0" rotWithShape="0">
                        <a:blip r:embed="rId7"/>
                        <a:srcRect/>
                        <a:tile tx="0" ty="0" sx="100000" sy="100000" flip="none" algn="tl"/>
                      </a:blip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59" name="Line 84">
                        <a:extLst>
                          <a:ext uri="{FF2B5EF4-FFF2-40B4-BE49-F238E27FC236}">
                            <a16:creationId xmlns:a16="http://schemas.microsoft.com/office/drawing/2014/main" id="{A00E93BB-0D7A-97F0-2872-D7F31DE4A11E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1379" y="3575"/>
                        <a:ext cx="0" cy="7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</p:grpSp>
                <p:sp>
                  <p:nvSpPr>
                    <p:cNvPr id="54" name="Line 85">
                      <a:extLst>
                        <a:ext uri="{FF2B5EF4-FFF2-40B4-BE49-F238E27FC236}">
                          <a16:creationId xmlns:a16="http://schemas.microsoft.com/office/drawing/2014/main" id="{A798CC20-ED53-6FA3-D2EB-9D88128ACB95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800" y="2474"/>
                      <a:ext cx="0" cy="4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lg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55" name="Oval 86">
                      <a:extLst>
                        <a:ext uri="{FF2B5EF4-FFF2-40B4-BE49-F238E27FC236}">
                          <a16:creationId xmlns:a16="http://schemas.microsoft.com/office/drawing/2014/main" id="{B6C5A165-B821-D425-AB7A-BDBBBC5E071C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rot="-1827933">
                      <a:off x="743" y="2657"/>
                      <a:ext cx="31" cy="17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56" name="Oval 87">
                      <a:extLst>
                        <a:ext uri="{FF2B5EF4-FFF2-40B4-BE49-F238E27FC236}">
                          <a16:creationId xmlns:a16="http://schemas.microsoft.com/office/drawing/2014/main" id="{5D4D38C5-D596-4A75-7803-F5BE27E6D970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rot="-1827933">
                      <a:off x="744" y="2701"/>
                      <a:ext cx="32" cy="18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57" name="Freeform 88">
                      <a:extLst>
                        <a:ext uri="{FF2B5EF4-FFF2-40B4-BE49-F238E27FC236}">
                          <a16:creationId xmlns:a16="http://schemas.microsoft.com/office/drawing/2014/main" id="{E972AF0F-26F4-F47C-7CCD-40E63EB3AE9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729" y="2760"/>
                      <a:ext cx="152" cy="69"/>
                    </a:xfrm>
                    <a:custGeom>
                      <a:avLst/>
                      <a:gdLst>
                        <a:gd name="T0" fmla="*/ 4 w 233"/>
                        <a:gd name="T1" fmla="*/ 8 h 107"/>
                        <a:gd name="T2" fmla="*/ 1 w 233"/>
                        <a:gd name="T3" fmla="*/ 32 h 107"/>
                        <a:gd name="T4" fmla="*/ 13 w 233"/>
                        <a:gd name="T5" fmla="*/ 62 h 107"/>
                        <a:gd name="T6" fmla="*/ 46 w 233"/>
                        <a:gd name="T7" fmla="*/ 87 h 107"/>
                        <a:gd name="T8" fmla="*/ 81 w 233"/>
                        <a:gd name="T9" fmla="*/ 104 h 107"/>
                        <a:gd name="T10" fmla="*/ 109 w 233"/>
                        <a:gd name="T11" fmla="*/ 107 h 107"/>
                        <a:gd name="T12" fmla="*/ 153 w 233"/>
                        <a:gd name="T13" fmla="*/ 101 h 107"/>
                        <a:gd name="T14" fmla="*/ 193 w 233"/>
                        <a:gd name="T15" fmla="*/ 77 h 107"/>
                        <a:gd name="T16" fmla="*/ 217 w 233"/>
                        <a:gd name="T17" fmla="*/ 45 h 107"/>
                        <a:gd name="T18" fmla="*/ 231 w 233"/>
                        <a:gd name="T19" fmla="*/ 11 h 107"/>
                        <a:gd name="T20" fmla="*/ 229 w 233"/>
                        <a:gd name="T21" fmla="*/ 0 h 10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233" h="107">
                          <a:moveTo>
                            <a:pt x="4" y="8"/>
                          </a:moveTo>
                          <a:cubicBezTo>
                            <a:pt x="2" y="15"/>
                            <a:pt x="0" y="23"/>
                            <a:pt x="1" y="32"/>
                          </a:cubicBezTo>
                          <a:cubicBezTo>
                            <a:pt x="2" y="41"/>
                            <a:pt x="5" y="53"/>
                            <a:pt x="13" y="62"/>
                          </a:cubicBezTo>
                          <a:cubicBezTo>
                            <a:pt x="21" y="71"/>
                            <a:pt x="35" y="80"/>
                            <a:pt x="46" y="87"/>
                          </a:cubicBezTo>
                          <a:cubicBezTo>
                            <a:pt x="57" y="94"/>
                            <a:pt x="71" y="101"/>
                            <a:pt x="81" y="104"/>
                          </a:cubicBezTo>
                          <a:cubicBezTo>
                            <a:pt x="91" y="107"/>
                            <a:pt x="97" y="107"/>
                            <a:pt x="109" y="107"/>
                          </a:cubicBezTo>
                          <a:cubicBezTo>
                            <a:pt x="121" y="107"/>
                            <a:pt x="139" y="106"/>
                            <a:pt x="153" y="101"/>
                          </a:cubicBezTo>
                          <a:cubicBezTo>
                            <a:pt x="167" y="96"/>
                            <a:pt x="182" y="86"/>
                            <a:pt x="193" y="77"/>
                          </a:cubicBezTo>
                          <a:cubicBezTo>
                            <a:pt x="204" y="68"/>
                            <a:pt x="211" y="56"/>
                            <a:pt x="217" y="45"/>
                          </a:cubicBezTo>
                          <a:cubicBezTo>
                            <a:pt x="223" y="34"/>
                            <a:pt x="229" y="18"/>
                            <a:pt x="231" y="11"/>
                          </a:cubicBezTo>
                          <a:cubicBezTo>
                            <a:pt x="233" y="4"/>
                            <a:pt x="231" y="2"/>
                            <a:pt x="229" y="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58" name="Freeform 89">
                      <a:extLst>
                        <a:ext uri="{FF2B5EF4-FFF2-40B4-BE49-F238E27FC236}">
                          <a16:creationId xmlns:a16="http://schemas.microsoft.com/office/drawing/2014/main" id="{87AB1107-C554-2461-A78E-C386B983C93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765" y="2739"/>
                      <a:ext cx="69" cy="92"/>
                    </a:xfrm>
                    <a:custGeom>
                      <a:avLst/>
                      <a:gdLst>
                        <a:gd name="T0" fmla="*/ 54 w 106"/>
                        <a:gd name="T1" fmla="*/ 3 h 140"/>
                        <a:gd name="T2" fmla="*/ 36 w 106"/>
                        <a:gd name="T3" fmla="*/ 1 h 140"/>
                        <a:gd name="T4" fmla="*/ 18 w 106"/>
                        <a:gd name="T5" fmla="*/ 9 h 140"/>
                        <a:gd name="T6" fmla="*/ 2 w 106"/>
                        <a:gd name="T7" fmla="*/ 37 h 140"/>
                        <a:gd name="T8" fmla="*/ 6 w 106"/>
                        <a:gd name="T9" fmla="*/ 63 h 140"/>
                        <a:gd name="T10" fmla="*/ 32 w 106"/>
                        <a:gd name="T11" fmla="*/ 97 h 140"/>
                        <a:gd name="T12" fmla="*/ 59 w 106"/>
                        <a:gd name="T13" fmla="*/ 120 h 140"/>
                        <a:gd name="T14" fmla="*/ 78 w 106"/>
                        <a:gd name="T15" fmla="*/ 135 h 140"/>
                        <a:gd name="T16" fmla="*/ 101 w 106"/>
                        <a:gd name="T17" fmla="*/ 136 h 140"/>
                        <a:gd name="T18" fmla="*/ 104 w 106"/>
                        <a:gd name="T19" fmla="*/ 112 h 140"/>
                        <a:gd name="T20" fmla="*/ 87 w 106"/>
                        <a:gd name="T21" fmla="*/ 81 h 140"/>
                        <a:gd name="T22" fmla="*/ 51 w 106"/>
                        <a:gd name="T23" fmla="*/ 48 h 140"/>
                        <a:gd name="T24" fmla="*/ 48 w 106"/>
                        <a:gd name="T25" fmla="*/ 27 h 140"/>
                        <a:gd name="T26" fmla="*/ 60 w 106"/>
                        <a:gd name="T27" fmla="*/ 12 h 140"/>
                        <a:gd name="T28" fmla="*/ 54 w 106"/>
                        <a:gd name="T29" fmla="*/ 3 h 14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106" h="140">
                          <a:moveTo>
                            <a:pt x="54" y="3"/>
                          </a:moveTo>
                          <a:cubicBezTo>
                            <a:pt x="50" y="1"/>
                            <a:pt x="42" y="0"/>
                            <a:pt x="36" y="1"/>
                          </a:cubicBezTo>
                          <a:cubicBezTo>
                            <a:pt x="30" y="2"/>
                            <a:pt x="24" y="3"/>
                            <a:pt x="18" y="9"/>
                          </a:cubicBezTo>
                          <a:cubicBezTo>
                            <a:pt x="12" y="15"/>
                            <a:pt x="4" y="28"/>
                            <a:pt x="2" y="37"/>
                          </a:cubicBezTo>
                          <a:cubicBezTo>
                            <a:pt x="0" y="46"/>
                            <a:pt x="1" y="53"/>
                            <a:pt x="6" y="63"/>
                          </a:cubicBezTo>
                          <a:cubicBezTo>
                            <a:pt x="11" y="73"/>
                            <a:pt x="23" y="88"/>
                            <a:pt x="32" y="97"/>
                          </a:cubicBezTo>
                          <a:cubicBezTo>
                            <a:pt x="41" y="106"/>
                            <a:pt x="51" y="114"/>
                            <a:pt x="59" y="120"/>
                          </a:cubicBezTo>
                          <a:cubicBezTo>
                            <a:pt x="67" y="126"/>
                            <a:pt x="71" y="132"/>
                            <a:pt x="78" y="135"/>
                          </a:cubicBezTo>
                          <a:cubicBezTo>
                            <a:pt x="85" y="138"/>
                            <a:pt x="97" y="140"/>
                            <a:pt x="101" y="136"/>
                          </a:cubicBezTo>
                          <a:cubicBezTo>
                            <a:pt x="105" y="132"/>
                            <a:pt x="106" y="121"/>
                            <a:pt x="104" y="112"/>
                          </a:cubicBezTo>
                          <a:cubicBezTo>
                            <a:pt x="102" y="103"/>
                            <a:pt x="96" y="92"/>
                            <a:pt x="87" y="81"/>
                          </a:cubicBezTo>
                          <a:cubicBezTo>
                            <a:pt x="78" y="70"/>
                            <a:pt x="57" y="57"/>
                            <a:pt x="51" y="48"/>
                          </a:cubicBezTo>
                          <a:cubicBezTo>
                            <a:pt x="45" y="39"/>
                            <a:pt x="47" y="33"/>
                            <a:pt x="48" y="27"/>
                          </a:cubicBezTo>
                          <a:cubicBezTo>
                            <a:pt x="49" y="21"/>
                            <a:pt x="59" y="17"/>
                            <a:pt x="60" y="12"/>
                          </a:cubicBezTo>
                          <a:cubicBezTo>
                            <a:pt x="61" y="7"/>
                            <a:pt x="58" y="5"/>
                            <a:pt x="54" y="3"/>
                          </a:cubicBezTo>
                          <a:close/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59" name="Freeform 90">
                      <a:extLst>
                        <a:ext uri="{FF2B5EF4-FFF2-40B4-BE49-F238E27FC236}">
                          <a16:creationId xmlns:a16="http://schemas.microsoft.com/office/drawing/2014/main" id="{0764BB56-0851-97D6-CFC6-9CF6DA805E7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803" y="2741"/>
                      <a:ext cx="31" cy="81"/>
                    </a:xfrm>
                    <a:custGeom>
                      <a:avLst/>
                      <a:gdLst>
                        <a:gd name="T0" fmla="*/ 4 w 48"/>
                        <a:gd name="T1" fmla="*/ 7 h 124"/>
                        <a:gd name="T2" fmla="*/ 21 w 48"/>
                        <a:gd name="T3" fmla="*/ 0 h 124"/>
                        <a:gd name="T4" fmla="*/ 36 w 48"/>
                        <a:gd name="T5" fmla="*/ 9 h 124"/>
                        <a:gd name="T6" fmla="*/ 46 w 48"/>
                        <a:gd name="T7" fmla="*/ 36 h 124"/>
                        <a:gd name="T8" fmla="*/ 46 w 48"/>
                        <a:gd name="T9" fmla="*/ 72 h 124"/>
                        <a:gd name="T10" fmla="*/ 42 w 48"/>
                        <a:gd name="T11" fmla="*/ 97 h 124"/>
                        <a:gd name="T12" fmla="*/ 24 w 48"/>
                        <a:gd name="T13" fmla="*/ 123 h 124"/>
                        <a:gd name="T14" fmla="*/ 1 w 48"/>
                        <a:gd name="T15" fmla="*/ 105 h 124"/>
                        <a:gd name="T16" fmla="*/ 18 w 48"/>
                        <a:gd name="T17" fmla="*/ 82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48" h="124">
                          <a:moveTo>
                            <a:pt x="4" y="7"/>
                          </a:moveTo>
                          <a:cubicBezTo>
                            <a:pt x="10" y="3"/>
                            <a:pt x="16" y="0"/>
                            <a:pt x="21" y="0"/>
                          </a:cubicBezTo>
                          <a:cubicBezTo>
                            <a:pt x="26" y="0"/>
                            <a:pt x="32" y="3"/>
                            <a:pt x="36" y="9"/>
                          </a:cubicBezTo>
                          <a:cubicBezTo>
                            <a:pt x="40" y="15"/>
                            <a:pt x="44" y="25"/>
                            <a:pt x="46" y="36"/>
                          </a:cubicBezTo>
                          <a:cubicBezTo>
                            <a:pt x="48" y="47"/>
                            <a:pt x="47" y="62"/>
                            <a:pt x="46" y="72"/>
                          </a:cubicBezTo>
                          <a:cubicBezTo>
                            <a:pt x="45" y="82"/>
                            <a:pt x="46" y="89"/>
                            <a:pt x="42" y="97"/>
                          </a:cubicBezTo>
                          <a:cubicBezTo>
                            <a:pt x="38" y="105"/>
                            <a:pt x="31" y="122"/>
                            <a:pt x="24" y="123"/>
                          </a:cubicBezTo>
                          <a:cubicBezTo>
                            <a:pt x="17" y="124"/>
                            <a:pt x="2" y="112"/>
                            <a:pt x="1" y="105"/>
                          </a:cubicBezTo>
                          <a:cubicBezTo>
                            <a:pt x="0" y="98"/>
                            <a:pt x="9" y="90"/>
                            <a:pt x="18" y="82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60" name="Freeform 91">
                      <a:extLst>
                        <a:ext uri="{FF2B5EF4-FFF2-40B4-BE49-F238E27FC236}">
                          <a16:creationId xmlns:a16="http://schemas.microsoft.com/office/drawing/2014/main" id="{F6836DB2-CD0D-732F-0D22-37DD806DC92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1189" y="2506"/>
                      <a:ext cx="224" cy="276"/>
                    </a:xfrm>
                    <a:custGeom>
                      <a:avLst/>
                      <a:gdLst>
                        <a:gd name="T0" fmla="*/ 1 w 345"/>
                        <a:gd name="T1" fmla="*/ 377 h 393"/>
                        <a:gd name="T2" fmla="*/ 19 w 345"/>
                        <a:gd name="T3" fmla="*/ 365 h 393"/>
                        <a:gd name="T4" fmla="*/ 42 w 345"/>
                        <a:gd name="T5" fmla="*/ 311 h 393"/>
                        <a:gd name="T6" fmla="*/ 66 w 345"/>
                        <a:gd name="T7" fmla="*/ 233 h 393"/>
                        <a:gd name="T8" fmla="*/ 90 w 345"/>
                        <a:gd name="T9" fmla="*/ 168 h 393"/>
                        <a:gd name="T10" fmla="*/ 126 w 345"/>
                        <a:gd name="T11" fmla="*/ 108 h 393"/>
                        <a:gd name="T12" fmla="*/ 163 w 345"/>
                        <a:gd name="T13" fmla="*/ 63 h 393"/>
                        <a:gd name="T14" fmla="*/ 213 w 345"/>
                        <a:gd name="T15" fmla="*/ 24 h 393"/>
                        <a:gd name="T16" fmla="*/ 273 w 345"/>
                        <a:gd name="T17" fmla="*/ 2 h 393"/>
                        <a:gd name="T18" fmla="*/ 301 w 345"/>
                        <a:gd name="T19" fmla="*/ 0 h 393"/>
                        <a:gd name="T20" fmla="*/ 310 w 345"/>
                        <a:gd name="T21" fmla="*/ 6 h 393"/>
                        <a:gd name="T22" fmla="*/ 337 w 345"/>
                        <a:gd name="T23" fmla="*/ 8 h 393"/>
                        <a:gd name="T24" fmla="*/ 337 w 345"/>
                        <a:gd name="T25" fmla="*/ 26 h 393"/>
                        <a:gd name="T26" fmla="*/ 291 w 345"/>
                        <a:gd name="T27" fmla="*/ 27 h 393"/>
                        <a:gd name="T28" fmla="*/ 234 w 345"/>
                        <a:gd name="T29" fmla="*/ 47 h 393"/>
                        <a:gd name="T30" fmla="*/ 166 w 345"/>
                        <a:gd name="T31" fmla="*/ 93 h 393"/>
                        <a:gd name="T32" fmla="*/ 120 w 345"/>
                        <a:gd name="T33" fmla="*/ 158 h 393"/>
                        <a:gd name="T34" fmla="*/ 94 w 345"/>
                        <a:gd name="T35" fmla="*/ 228 h 393"/>
                        <a:gd name="T36" fmla="*/ 76 w 345"/>
                        <a:gd name="T37" fmla="*/ 293 h 393"/>
                        <a:gd name="T38" fmla="*/ 60 w 345"/>
                        <a:gd name="T39" fmla="*/ 341 h 393"/>
                        <a:gd name="T40" fmla="*/ 43 w 345"/>
                        <a:gd name="T41" fmla="*/ 372 h 393"/>
                        <a:gd name="T42" fmla="*/ 18 w 345"/>
                        <a:gd name="T43" fmla="*/ 390 h 393"/>
                        <a:gd name="T44" fmla="*/ 0 w 345"/>
                        <a:gd name="T4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345" h="393">
                          <a:moveTo>
                            <a:pt x="1" y="377"/>
                          </a:moveTo>
                          <a:cubicBezTo>
                            <a:pt x="7" y="376"/>
                            <a:pt x="12" y="376"/>
                            <a:pt x="19" y="365"/>
                          </a:cubicBezTo>
                          <a:cubicBezTo>
                            <a:pt x="26" y="354"/>
                            <a:pt x="34" y="333"/>
                            <a:pt x="42" y="311"/>
                          </a:cubicBezTo>
                          <a:cubicBezTo>
                            <a:pt x="50" y="289"/>
                            <a:pt x="58" y="257"/>
                            <a:pt x="66" y="233"/>
                          </a:cubicBezTo>
                          <a:cubicBezTo>
                            <a:pt x="74" y="209"/>
                            <a:pt x="80" y="189"/>
                            <a:pt x="90" y="168"/>
                          </a:cubicBezTo>
                          <a:cubicBezTo>
                            <a:pt x="100" y="147"/>
                            <a:pt x="114" y="125"/>
                            <a:pt x="126" y="108"/>
                          </a:cubicBezTo>
                          <a:cubicBezTo>
                            <a:pt x="138" y="91"/>
                            <a:pt x="148" y="77"/>
                            <a:pt x="163" y="63"/>
                          </a:cubicBezTo>
                          <a:cubicBezTo>
                            <a:pt x="178" y="49"/>
                            <a:pt x="195" y="34"/>
                            <a:pt x="213" y="24"/>
                          </a:cubicBezTo>
                          <a:cubicBezTo>
                            <a:pt x="231" y="14"/>
                            <a:pt x="258" y="6"/>
                            <a:pt x="273" y="2"/>
                          </a:cubicBezTo>
                          <a:lnTo>
                            <a:pt x="301" y="0"/>
                          </a:lnTo>
                          <a:lnTo>
                            <a:pt x="310" y="6"/>
                          </a:lnTo>
                          <a:lnTo>
                            <a:pt x="337" y="8"/>
                          </a:lnTo>
                          <a:cubicBezTo>
                            <a:pt x="342" y="11"/>
                            <a:pt x="345" y="23"/>
                            <a:pt x="337" y="26"/>
                          </a:cubicBezTo>
                          <a:cubicBezTo>
                            <a:pt x="329" y="29"/>
                            <a:pt x="308" y="24"/>
                            <a:pt x="291" y="27"/>
                          </a:cubicBezTo>
                          <a:cubicBezTo>
                            <a:pt x="274" y="30"/>
                            <a:pt x="255" y="36"/>
                            <a:pt x="234" y="47"/>
                          </a:cubicBezTo>
                          <a:cubicBezTo>
                            <a:pt x="213" y="58"/>
                            <a:pt x="185" y="75"/>
                            <a:pt x="166" y="93"/>
                          </a:cubicBezTo>
                          <a:cubicBezTo>
                            <a:pt x="147" y="111"/>
                            <a:pt x="132" y="136"/>
                            <a:pt x="120" y="158"/>
                          </a:cubicBezTo>
                          <a:cubicBezTo>
                            <a:pt x="108" y="180"/>
                            <a:pt x="101" y="206"/>
                            <a:pt x="94" y="228"/>
                          </a:cubicBezTo>
                          <a:cubicBezTo>
                            <a:pt x="87" y="250"/>
                            <a:pt x="82" y="274"/>
                            <a:pt x="76" y="293"/>
                          </a:cubicBezTo>
                          <a:cubicBezTo>
                            <a:pt x="70" y="312"/>
                            <a:pt x="65" y="328"/>
                            <a:pt x="60" y="341"/>
                          </a:cubicBezTo>
                          <a:cubicBezTo>
                            <a:pt x="55" y="354"/>
                            <a:pt x="50" y="364"/>
                            <a:pt x="43" y="372"/>
                          </a:cubicBezTo>
                          <a:cubicBezTo>
                            <a:pt x="36" y="380"/>
                            <a:pt x="25" y="387"/>
                            <a:pt x="18" y="390"/>
                          </a:cubicBezTo>
                          <a:cubicBezTo>
                            <a:pt x="11" y="393"/>
                            <a:pt x="3" y="392"/>
                            <a:pt x="0" y="393"/>
                          </a:cubicBezTo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61" name="Freeform 92">
                      <a:extLst>
                        <a:ext uri="{FF2B5EF4-FFF2-40B4-BE49-F238E27FC236}">
                          <a16:creationId xmlns:a16="http://schemas.microsoft.com/office/drawing/2014/main" id="{BA47899D-FCB2-CD57-57FB-4E1E2AA7F1A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 flipH="1" flipV="1">
                      <a:off x="1190" y="3037"/>
                      <a:ext cx="223" cy="276"/>
                    </a:xfrm>
                    <a:custGeom>
                      <a:avLst/>
                      <a:gdLst>
                        <a:gd name="T0" fmla="*/ 1 w 345"/>
                        <a:gd name="T1" fmla="*/ 377 h 393"/>
                        <a:gd name="T2" fmla="*/ 19 w 345"/>
                        <a:gd name="T3" fmla="*/ 365 h 393"/>
                        <a:gd name="T4" fmla="*/ 42 w 345"/>
                        <a:gd name="T5" fmla="*/ 311 h 393"/>
                        <a:gd name="T6" fmla="*/ 66 w 345"/>
                        <a:gd name="T7" fmla="*/ 233 h 393"/>
                        <a:gd name="T8" fmla="*/ 90 w 345"/>
                        <a:gd name="T9" fmla="*/ 168 h 393"/>
                        <a:gd name="T10" fmla="*/ 126 w 345"/>
                        <a:gd name="T11" fmla="*/ 108 h 393"/>
                        <a:gd name="T12" fmla="*/ 163 w 345"/>
                        <a:gd name="T13" fmla="*/ 63 h 393"/>
                        <a:gd name="T14" fmla="*/ 213 w 345"/>
                        <a:gd name="T15" fmla="*/ 24 h 393"/>
                        <a:gd name="T16" fmla="*/ 273 w 345"/>
                        <a:gd name="T17" fmla="*/ 2 h 393"/>
                        <a:gd name="T18" fmla="*/ 301 w 345"/>
                        <a:gd name="T19" fmla="*/ 0 h 393"/>
                        <a:gd name="T20" fmla="*/ 310 w 345"/>
                        <a:gd name="T21" fmla="*/ 6 h 393"/>
                        <a:gd name="T22" fmla="*/ 337 w 345"/>
                        <a:gd name="T23" fmla="*/ 8 h 393"/>
                        <a:gd name="T24" fmla="*/ 337 w 345"/>
                        <a:gd name="T25" fmla="*/ 26 h 393"/>
                        <a:gd name="T26" fmla="*/ 291 w 345"/>
                        <a:gd name="T27" fmla="*/ 27 h 393"/>
                        <a:gd name="T28" fmla="*/ 234 w 345"/>
                        <a:gd name="T29" fmla="*/ 47 h 393"/>
                        <a:gd name="T30" fmla="*/ 166 w 345"/>
                        <a:gd name="T31" fmla="*/ 93 h 393"/>
                        <a:gd name="T32" fmla="*/ 120 w 345"/>
                        <a:gd name="T33" fmla="*/ 158 h 393"/>
                        <a:gd name="T34" fmla="*/ 94 w 345"/>
                        <a:gd name="T35" fmla="*/ 228 h 393"/>
                        <a:gd name="T36" fmla="*/ 76 w 345"/>
                        <a:gd name="T37" fmla="*/ 293 h 393"/>
                        <a:gd name="T38" fmla="*/ 60 w 345"/>
                        <a:gd name="T39" fmla="*/ 341 h 393"/>
                        <a:gd name="T40" fmla="*/ 43 w 345"/>
                        <a:gd name="T41" fmla="*/ 372 h 393"/>
                        <a:gd name="T42" fmla="*/ 18 w 345"/>
                        <a:gd name="T43" fmla="*/ 390 h 393"/>
                        <a:gd name="T44" fmla="*/ 0 w 345"/>
                        <a:gd name="T4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345" h="393">
                          <a:moveTo>
                            <a:pt x="1" y="377"/>
                          </a:moveTo>
                          <a:cubicBezTo>
                            <a:pt x="7" y="376"/>
                            <a:pt x="12" y="376"/>
                            <a:pt x="19" y="365"/>
                          </a:cubicBezTo>
                          <a:cubicBezTo>
                            <a:pt x="26" y="354"/>
                            <a:pt x="34" y="333"/>
                            <a:pt x="42" y="311"/>
                          </a:cubicBezTo>
                          <a:cubicBezTo>
                            <a:pt x="50" y="289"/>
                            <a:pt x="58" y="257"/>
                            <a:pt x="66" y="233"/>
                          </a:cubicBezTo>
                          <a:cubicBezTo>
                            <a:pt x="74" y="209"/>
                            <a:pt x="80" y="189"/>
                            <a:pt x="90" y="168"/>
                          </a:cubicBezTo>
                          <a:cubicBezTo>
                            <a:pt x="100" y="147"/>
                            <a:pt x="114" y="125"/>
                            <a:pt x="126" y="108"/>
                          </a:cubicBezTo>
                          <a:cubicBezTo>
                            <a:pt x="138" y="91"/>
                            <a:pt x="148" y="77"/>
                            <a:pt x="163" y="63"/>
                          </a:cubicBezTo>
                          <a:cubicBezTo>
                            <a:pt x="178" y="49"/>
                            <a:pt x="195" y="34"/>
                            <a:pt x="213" y="24"/>
                          </a:cubicBezTo>
                          <a:cubicBezTo>
                            <a:pt x="231" y="14"/>
                            <a:pt x="258" y="6"/>
                            <a:pt x="273" y="2"/>
                          </a:cubicBezTo>
                          <a:lnTo>
                            <a:pt x="301" y="0"/>
                          </a:lnTo>
                          <a:lnTo>
                            <a:pt x="310" y="6"/>
                          </a:lnTo>
                          <a:lnTo>
                            <a:pt x="337" y="8"/>
                          </a:lnTo>
                          <a:cubicBezTo>
                            <a:pt x="342" y="11"/>
                            <a:pt x="345" y="23"/>
                            <a:pt x="337" y="26"/>
                          </a:cubicBezTo>
                          <a:cubicBezTo>
                            <a:pt x="329" y="29"/>
                            <a:pt x="308" y="24"/>
                            <a:pt x="291" y="27"/>
                          </a:cubicBezTo>
                          <a:cubicBezTo>
                            <a:pt x="274" y="30"/>
                            <a:pt x="255" y="36"/>
                            <a:pt x="234" y="47"/>
                          </a:cubicBezTo>
                          <a:cubicBezTo>
                            <a:pt x="213" y="58"/>
                            <a:pt x="185" y="75"/>
                            <a:pt x="166" y="93"/>
                          </a:cubicBezTo>
                          <a:cubicBezTo>
                            <a:pt x="147" y="111"/>
                            <a:pt x="132" y="136"/>
                            <a:pt x="120" y="158"/>
                          </a:cubicBezTo>
                          <a:cubicBezTo>
                            <a:pt x="108" y="180"/>
                            <a:pt x="101" y="206"/>
                            <a:pt x="94" y="228"/>
                          </a:cubicBezTo>
                          <a:cubicBezTo>
                            <a:pt x="87" y="250"/>
                            <a:pt x="82" y="274"/>
                            <a:pt x="76" y="293"/>
                          </a:cubicBezTo>
                          <a:cubicBezTo>
                            <a:pt x="70" y="312"/>
                            <a:pt x="65" y="328"/>
                            <a:pt x="60" y="341"/>
                          </a:cubicBezTo>
                          <a:cubicBezTo>
                            <a:pt x="55" y="354"/>
                            <a:pt x="50" y="364"/>
                            <a:pt x="43" y="372"/>
                          </a:cubicBezTo>
                          <a:cubicBezTo>
                            <a:pt x="36" y="380"/>
                            <a:pt x="25" y="387"/>
                            <a:pt x="18" y="390"/>
                          </a:cubicBezTo>
                          <a:cubicBezTo>
                            <a:pt x="11" y="393"/>
                            <a:pt x="3" y="392"/>
                            <a:pt x="0" y="393"/>
                          </a:cubicBezTo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62" name="Line 93">
                      <a:extLst>
                        <a:ext uri="{FF2B5EF4-FFF2-40B4-BE49-F238E27FC236}">
                          <a16:creationId xmlns:a16="http://schemas.microsoft.com/office/drawing/2014/main" id="{C15ED639-E3EF-F69F-1F11-D5FAF56B8B01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1189" y="2511"/>
                      <a:ext cx="0" cy="797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63" name="Line 94">
                      <a:extLst>
                        <a:ext uri="{FF2B5EF4-FFF2-40B4-BE49-F238E27FC236}">
                          <a16:creationId xmlns:a16="http://schemas.microsoft.com/office/drawing/2014/main" id="{AEEF8ECA-4F22-C917-5021-D684D982CCF0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1412" y="2770"/>
                      <a:ext cx="0" cy="28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64" name="Freeform 95">
                      <a:extLst>
                        <a:ext uri="{FF2B5EF4-FFF2-40B4-BE49-F238E27FC236}">
                          <a16:creationId xmlns:a16="http://schemas.microsoft.com/office/drawing/2014/main" id="{ED9D0AFF-3A18-5A38-AA3D-17C37665D4C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410" y="2505"/>
                      <a:ext cx="224" cy="276"/>
                    </a:xfrm>
                    <a:custGeom>
                      <a:avLst/>
                      <a:gdLst>
                        <a:gd name="T0" fmla="*/ 1 w 345"/>
                        <a:gd name="T1" fmla="*/ 377 h 393"/>
                        <a:gd name="T2" fmla="*/ 19 w 345"/>
                        <a:gd name="T3" fmla="*/ 365 h 393"/>
                        <a:gd name="T4" fmla="*/ 42 w 345"/>
                        <a:gd name="T5" fmla="*/ 311 h 393"/>
                        <a:gd name="T6" fmla="*/ 66 w 345"/>
                        <a:gd name="T7" fmla="*/ 233 h 393"/>
                        <a:gd name="T8" fmla="*/ 90 w 345"/>
                        <a:gd name="T9" fmla="*/ 168 h 393"/>
                        <a:gd name="T10" fmla="*/ 126 w 345"/>
                        <a:gd name="T11" fmla="*/ 108 h 393"/>
                        <a:gd name="T12" fmla="*/ 163 w 345"/>
                        <a:gd name="T13" fmla="*/ 63 h 393"/>
                        <a:gd name="T14" fmla="*/ 213 w 345"/>
                        <a:gd name="T15" fmla="*/ 24 h 393"/>
                        <a:gd name="T16" fmla="*/ 273 w 345"/>
                        <a:gd name="T17" fmla="*/ 2 h 393"/>
                        <a:gd name="T18" fmla="*/ 301 w 345"/>
                        <a:gd name="T19" fmla="*/ 0 h 393"/>
                        <a:gd name="T20" fmla="*/ 310 w 345"/>
                        <a:gd name="T21" fmla="*/ 6 h 393"/>
                        <a:gd name="T22" fmla="*/ 337 w 345"/>
                        <a:gd name="T23" fmla="*/ 8 h 393"/>
                        <a:gd name="T24" fmla="*/ 337 w 345"/>
                        <a:gd name="T25" fmla="*/ 26 h 393"/>
                        <a:gd name="T26" fmla="*/ 291 w 345"/>
                        <a:gd name="T27" fmla="*/ 27 h 393"/>
                        <a:gd name="T28" fmla="*/ 234 w 345"/>
                        <a:gd name="T29" fmla="*/ 47 h 393"/>
                        <a:gd name="T30" fmla="*/ 166 w 345"/>
                        <a:gd name="T31" fmla="*/ 93 h 393"/>
                        <a:gd name="T32" fmla="*/ 120 w 345"/>
                        <a:gd name="T33" fmla="*/ 158 h 393"/>
                        <a:gd name="T34" fmla="*/ 94 w 345"/>
                        <a:gd name="T35" fmla="*/ 228 h 393"/>
                        <a:gd name="T36" fmla="*/ 76 w 345"/>
                        <a:gd name="T37" fmla="*/ 293 h 393"/>
                        <a:gd name="T38" fmla="*/ 60 w 345"/>
                        <a:gd name="T39" fmla="*/ 341 h 393"/>
                        <a:gd name="T40" fmla="*/ 43 w 345"/>
                        <a:gd name="T41" fmla="*/ 372 h 393"/>
                        <a:gd name="T42" fmla="*/ 18 w 345"/>
                        <a:gd name="T43" fmla="*/ 390 h 393"/>
                        <a:gd name="T44" fmla="*/ 0 w 345"/>
                        <a:gd name="T4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345" h="393">
                          <a:moveTo>
                            <a:pt x="1" y="377"/>
                          </a:moveTo>
                          <a:cubicBezTo>
                            <a:pt x="7" y="376"/>
                            <a:pt x="12" y="376"/>
                            <a:pt x="19" y="365"/>
                          </a:cubicBezTo>
                          <a:cubicBezTo>
                            <a:pt x="26" y="354"/>
                            <a:pt x="34" y="333"/>
                            <a:pt x="42" y="311"/>
                          </a:cubicBezTo>
                          <a:cubicBezTo>
                            <a:pt x="50" y="289"/>
                            <a:pt x="58" y="257"/>
                            <a:pt x="66" y="233"/>
                          </a:cubicBezTo>
                          <a:cubicBezTo>
                            <a:pt x="74" y="209"/>
                            <a:pt x="80" y="189"/>
                            <a:pt x="90" y="168"/>
                          </a:cubicBezTo>
                          <a:cubicBezTo>
                            <a:pt x="100" y="147"/>
                            <a:pt x="114" y="125"/>
                            <a:pt x="126" y="108"/>
                          </a:cubicBezTo>
                          <a:cubicBezTo>
                            <a:pt x="138" y="91"/>
                            <a:pt x="148" y="77"/>
                            <a:pt x="163" y="63"/>
                          </a:cubicBezTo>
                          <a:cubicBezTo>
                            <a:pt x="178" y="49"/>
                            <a:pt x="195" y="34"/>
                            <a:pt x="213" y="24"/>
                          </a:cubicBezTo>
                          <a:cubicBezTo>
                            <a:pt x="231" y="14"/>
                            <a:pt x="258" y="6"/>
                            <a:pt x="273" y="2"/>
                          </a:cubicBezTo>
                          <a:lnTo>
                            <a:pt x="301" y="0"/>
                          </a:lnTo>
                          <a:lnTo>
                            <a:pt x="310" y="6"/>
                          </a:lnTo>
                          <a:lnTo>
                            <a:pt x="337" y="8"/>
                          </a:lnTo>
                          <a:cubicBezTo>
                            <a:pt x="342" y="11"/>
                            <a:pt x="345" y="23"/>
                            <a:pt x="337" y="26"/>
                          </a:cubicBezTo>
                          <a:cubicBezTo>
                            <a:pt x="329" y="29"/>
                            <a:pt x="308" y="24"/>
                            <a:pt x="291" y="27"/>
                          </a:cubicBezTo>
                          <a:cubicBezTo>
                            <a:pt x="274" y="30"/>
                            <a:pt x="255" y="36"/>
                            <a:pt x="234" y="47"/>
                          </a:cubicBezTo>
                          <a:cubicBezTo>
                            <a:pt x="213" y="58"/>
                            <a:pt x="185" y="75"/>
                            <a:pt x="166" y="93"/>
                          </a:cubicBezTo>
                          <a:cubicBezTo>
                            <a:pt x="147" y="111"/>
                            <a:pt x="132" y="136"/>
                            <a:pt x="120" y="158"/>
                          </a:cubicBezTo>
                          <a:cubicBezTo>
                            <a:pt x="108" y="180"/>
                            <a:pt x="101" y="206"/>
                            <a:pt x="94" y="228"/>
                          </a:cubicBezTo>
                          <a:cubicBezTo>
                            <a:pt x="87" y="250"/>
                            <a:pt x="82" y="274"/>
                            <a:pt x="76" y="293"/>
                          </a:cubicBezTo>
                          <a:cubicBezTo>
                            <a:pt x="70" y="312"/>
                            <a:pt x="65" y="328"/>
                            <a:pt x="60" y="341"/>
                          </a:cubicBezTo>
                          <a:cubicBezTo>
                            <a:pt x="55" y="354"/>
                            <a:pt x="50" y="364"/>
                            <a:pt x="43" y="372"/>
                          </a:cubicBezTo>
                          <a:cubicBezTo>
                            <a:pt x="36" y="380"/>
                            <a:pt x="25" y="387"/>
                            <a:pt x="18" y="390"/>
                          </a:cubicBezTo>
                          <a:cubicBezTo>
                            <a:pt x="11" y="393"/>
                            <a:pt x="3" y="392"/>
                            <a:pt x="0" y="393"/>
                          </a:cubicBezTo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65" name="Freeform 96">
                      <a:extLst>
                        <a:ext uri="{FF2B5EF4-FFF2-40B4-BE49-F238E27FC236}">
                          <a16:creationId xmlns:a16="http://schemas.microsoft.com/office/drawing/2014/main" id="{9FFCF511-48E0-62F2-FD3E-7C334D4DD39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 flipV="1">
                      <a:off x="1410" y="3036"/>
                      <a:ext cx="223" cy="276"/>
                    </a:xfrm>
                    <a:custGeom>
                      <a:avLst/>
                      <a:gdLst>
                        <a:gd name="T0" fmla="*/ 1 w 345"/>
                        <a:gd name="T1" fmla="*/ 377 h 393"/>
                        <a:gd name="T2" fmla="*/ 19 w 345"/>
                        <a:gd name="T3" fmla="*/ 365 h 393"/>
                        <a:gd name="T4" fmla="*/ 42 w 345"/>
                        <a:gd name="T5" fmla="*/ 311 h 393"/>
                        <a:gd name="T6" fmla="*/ 66 w 345"/>
                        <a:gd name="T7" fmla="*/ 233 h 393"/>
                        <a:gd name="T8" fmla="*/ 90 w 345"/>
                        <a:gd name="T9" fmla="*/ 168 h 393"/>
                        <a:gd name="T10" fmla="*/ 126 w 345"/>
                        <a:gd name="T11" fmla="*/ 108 h 393"/>
                        <a:gd name="T12" fmla="*/ 163 w 345"/>
                        <a:gd name="T13" fmla="*/ 63 h 393"/>
                        <a:gd name="T14" fmla="*/ 213 w 345"/>
                        <a:gd name="T15" fmla="*/ 24 h 393"/>
                        <a:gd name="T16" fmla="*/ 273 w 345"/>
                        <a:gd name="T17" fmla="*/ 2 h 393"/>
                        <a:gd name="T18" fmla="*/ 301 w 345"/>
                        <a:gd name="T19" fmla="*/ 0 h 393"/>
                        <a:gd name="T20" fmla="*/ 310 w 345"/>
                        <a:gd name="T21" fmla="*/ 6 h 393"/>
                        <a:gd name="T22" fmla="*/ 337 w 345"/>
                        <a:gd name="T23" fmla="*/ 8 h 393"/>
                        <a:gd name="T24" fmla="*/ 337 w 345"/>
                        <a:gd name="T25" fmla="*/ 26 h 393"/>
                        <a:gd name="T26" fmla="*/ 291 w 345"/>
                        <a:gd name="T27" fmla="*/ 27 h 393"/>
                        <a:gd name="T28" fmla="*/ 234 w 345"/>
                        <a:gd name="T29" fmla="*/ 47 h 393"/>
                        <a:gd name="T30" fmla="*/ 166 w 345"/>
                        <a:gd name="T31" fmla="*/ 93 h 393"/>
                        <a:gd name="T32" fmla="*/ 120 w 345"/>
                        <a:gd name="T33" fmla="*/ 158 h 393"/>
                        <a:gd name="T34" fmla="*/ 94 w 345"/>
                        <a:gd name="T35" fmla="*/ 228 h 393"/>
                        <a:gd name="T36" fmla="*/ 76 w 345"/>
                        <a:gd name="T37" fmla="*/ 293 h 393"/>
                        <a:gd name="T38" fmla="*/ 60 w 345"/>
                        <a:gd name="T39" fmla="*/ 341 h 393"/>
                        <a:gd name="T40" fmla="*/ 43 w 345"/>
                        <a:gd name="T41" fmla="*/ 372 h 393"/>
                        <a:gd name="T42" fmla="*/ 18 w 345"/>
                        <a:gd name="T43" fmla="*/ 390 h 393"/>
                        <a:gd name="T44" fmla="*/ 0 w 345"/>
                        <a:gd name="T4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345" h="393">
                          <a:moveTo>
                            <a:pt x="1" y="377"/>
                          </a:moveTo>
                          <a:cubicBezTo>
                            <a:pt x="7" y="376"/>
                            <a:pt x="12" y="376"/>
                            <a:pt x="19" y="365"/>
                          </a:cubicBezTo>
                          <a:cubicBezTo>
                            <a:pt x="26" y="354"/>
                            <a:pt x="34" y="333"/>
                            <a:pt x="42" y="311"/>
                          </a:cubicBezTo>
                          <a:cubicBezTo>
                            <a:pt x="50" y="289"/>
                            <a:pt x="58" y="257"/>
                            <a:pt x="66" y="233"/>
                          </a:cubicBezTo>
                          <a:cubicBezTo>
                            <a:pt x="74" y="209"/>
                            <a:pt x="80" y="189"/>
                            <a:pt x="90" y="168"/>
                          </a:cubicBezTo>
                          <a:cubicBezTo>
                            <a:pt x="100" y="147"/>
                            <a:pt x="114" y="125"/>
                            <a:pt x="126" y="108"/>
                          </a:cubicBezTo>
                          <a:cubicBezTo>
                            <a:pt x="138" y="91"/>
                            <a:pt x="148" y="77"/>
                            <a:pt x="163" y="63"/>
                          </a:cubicBezTo>
                          <a:cubicBezTo>
                            <a:pt x="178" y="49"/>
                            <a:pt x="195" y="34"/>
                            <a:pt x="213" y="24"/>
                          </a:cubicBezTo>
                          <a:cubicBezTo>
                            <a:pt x="231" y="14"/>
                            <a:pt x="258" y="6"/>
                            <a:pt x="273" y="2"/>
                          </a:cubicBezTo>
                          <a:lnTo>
                            <a:pt x="301" y="0"/>
                          </a:lnTo>
                          <a:lnTo>
                            <a:pt x="310" y="6"/>
                          </a:lnTo>
                          <a:lnTo>
                            <a:pt x="337" y="8"/>
                          </a:lnTo>
                          <a:cubicBezTo>
                            <a:pt x="342" y="11"/>
                            <a:pt x="345" y="23"/>
                            <a:pt x="337" y="26"/>
                          </a:cubicBezTo>
                          <a:cubicBezTo>
                            <a:pt x="329" y="29"/>
                            <a:pt x="308" y="24"/>
                            <a:pt x="291" y="27"/>
                          </a:cubicBezTo>
                          <a:cubicBezTo>
                            <a:pt x="274" y="30"/>
                            <a:pt x="255" y="36"/>
                            <a:pt x="234" y="47"/>
                          </a:cubicBezTo>
                          <a:cubicBezTo>
                            <a:pt x="213" y="58"/>
                            <a:pt x="185" y="75"/>
                            <a:pt x="166" y="93"/>
                          </a:cubicBezTo>
                          <a:cubicBezTo>
                            <a:pt x="147" y="111"/>
                            <a:pt x="132" y="136"/>
                            <a:pt x="120" y="158"/>
                          </a:cubicBezTo>
                          <a:cubicBezTo>
                            <a:pt x="108" y="180"/>
                            <a:pt x="101" y="206"/>
                            <a:pt x="94" y="228"/>
                          </a:cubicBezTo>
                          <a:cubicBezTo>
                            <a:pt x="87" y="250"/>
                            <a:pt x="82" y="274"/>
                            <a:pt x="76" y="293"/>
                          </a:cubicBezTo>
                          <a:cubicBezTo>
                            <a:pt x="70" y="312"/>
                            <a:pt x="65" y="328"/>
                            <a:pt x="60" y="341"/>
                          </a:cubicBezTo>
                          <a:cubicBezTo>
                            <a:pt x="55" y="354"/>
                            <a:pt x="50" y="364"/>
                            <a:pt x="43" y="372"/>
                          </a:cubicBezTo>
                          <a:cubicBezTo>
                            <a:pt x="36" y="380"/>
                            <a:pt x="25" y="387"/>
                            <a:pt x="18" y="390"/>
                          </a:cubicBezTo>
                          <a:cubicBezTo>
                            <a:pt x="11" y="393"/>
                            <a:pt x="3" y="392"/>
                            <a:pt x="0" y="393"/>
                          </a:cubicBezTo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66" name="Line 97">
                      <a:extLst>
                        <a:ext uri="{FF2B5EF4-FFF2-40B4-BE49-F238E27FC236}">
                          <a16:creationId xmlns:a16="http://schemas.microsoft.com/office/drawing/2014/main" id="{E21089BC-68C7-A92C-C28F-B8487A8AECA7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1411" y="2769"/>
                      <a:ext cx="0" cy="28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67" name="Freeform 98">
                      <a:extLst>
                        <a:ext uri="{FF2B5EF4-FFF2-40B4-BE49-F238E27FC236}">
                          <a16:creationId xmlns:a16="http://schemas.microsoft.com/office/drawing/2014/main" id="{0703F441-CA77-83AF-4FF2-B1D4CC5FFD5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1634" y="2506"/>
                      <a:ext cx="222" cy="276"/>
                    </a:xfrm>
                    <a:custGeom>
                      <a:avLst/>
                      <a:gdLst>
                        <a:gd name="T0" fmla="*/ 1 w 345"/>
                        <a:gd name="T1" fmla="*/ 377 h 393"/>
                        <a:gd name="T2" fmla="*/ 19 w 345"/>
                        <a:gd name="T3" fmla="*/ 365 h 393"/>
                        <a:gd name="T4" fmla="*/ 42 w 345"/>
                        <a:gd name="T5" fmla="*/ 311 h 393"/>
                        <a:gd name="T6" fmla="*/ 66 w 345"/>
                        <a:gd name="T7" fmla="*/ 233 h 393"/>
                        <a:gd name="T8" fmla="*/ 90 w 345"/>
                        <a:gd name="T9" fmla="*/ 168 h 393"/>
                        <a:gd name="T10" fmla="*/ 126 w 345"/>
                        <a:gd name="T11" fmla="*/ 108 h 393"/>
                        <a:gd name="T12" fmla="*/ 163 w 345"/>
                        <a:gd name="T13" fmla="*/ 63 h 393"/>
                        <a:gd name="T14" fmla="*/ 213 w 345"/>
                        <a:gd name="T15" fmla="*/ 24 h 393"/>
                        <a:gd name="T16" fmla="*/ 273 w 345"/>
                        <a:gd name="T17" fmla="*/ 2 h 393"/>
                        <a:gd name="T18" fmla="*/ 301 w 345"/>
                        <a:gd name="T19" fmla="*/ 0 h 393"/>
                        <a:gd name="T20" fmla="*/ 310 w 345"/>
                        <a:gd name="T21" fmla="*/ 6 h 393"/>
                        <a:gd name="T22" fmla="*/ 337 w 345"/>
                        <a:gd name="T23" fmla="*/ 8 h 393"/>
                        <a:gd name="T24" fmla="*/ 337 w 345"/>
                        <a:gd name="T25" fmla="*/ 26 h 393"/>
                        <a:gd name="T26" fmla="*/ 291 w 345"/>
                        <a:gd name="T27" fmla="*/ 27 h 393"/>
                        <a:gd name="T28" fmla="*/ 234 w 345"/>
                        <a:gd name="T29" fmla="*/ 47 h 393"/>
                        <a:gd name="T30" fmla="*/ 166 w 345"/>
                        <a:gd name="T31" fmla="*/ 93 h 393"/>
                        <a:gd name="T32" fmla="*/ 120 w 345"/>
                        <a:gd name="T33" fmla="*/ 158 h 393"/>
                        <a:gd name="T34" fmla="*/ 94 w 345"/>
                        <a:gd name="T35" fmla="*/ 228 h 393"/>
                        <a:gd name="T36" fmla="*/ 76 w 345"/>
                        <a:gd name="T37" fmla="*/ 293 h 393"/>
                        <a:gd name="T38" fmla="*/ 60 w 345"/>
                        <a:gd name="T39" fmla="*/ 341 h 393"/>
                        <a:gd name="T40" fmla="*/ 43 w 345"/>
                        <a:gd name="T41" fmla="*/ 372 h 393"/>
                        <a:gd name="T42" fmla="*/ 18 w 345"/>
                        <a:gd name="T43" fmla="*/ 390 h 393"/>
                        <a:gd name="T44" fmla="*/ 0 w 345"/>
                        <a:gd name="T4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345" h="393">
                          <a:moveTo>
                            <a:pt x="1" y="377"/>
                          </a:moveTo>
                          <a:cubicBezTo>
                            <a:pt x="7" y="376"/>
                            <a:pt x="12" y="376"/>
                            <a:pt x="19" y="365"/>
                          </a:cubicBezTo>
                          <a:cubicBezTo>
                            <a:pt x="26" y="354"/>
                            <a:pt x="34" y="333"/>
                            <a:pt x="42" y="311"/>
                          </a:cubicBezTo>
                          <a:cubicBezTo>
                            <a:pt x="50" y="289"/>
                            <a:pt x="58" y="257"/>
                            <a:pt x="66" y="233"/>
                          </a:cubicBezTo>
                          <a:cubicBezTo>
                            <a:pt x="74" y="209"/>
                            <a:pt x="80" y="189"/>
                            <a:pt x="90" y="168"/>
                          </a:cubicBezTo>
                          <a:cubicBezTo>
                            <a:pt x="100" y="147"/>
                            <a:pt x="114" y="125"/>
                            <a:pt x="126" y="108"/>
                          </a:cubicBezTo>
                          <a:cubicBezTo>
                            <a:pt x="138" y="91"/>
                            <a:pt x="148" y="77"/>
                            <a:pt x="163" y="63"/>
                          </a:cubicBezTo>
                          <a:cubicBezTo>
                            <a:pt x="178" y="49"/>
                            <a:pt x="195" y="34"/>
                            <a:pt x="213" y="24"/>
                          </a:cubicBezTo>
                          <a:cubicBezTo>
                            <a:pt x="231" y="14"/>
                            <a:pt x="258" y="6"/>
                            <a:pt x="273" y="2"/>
                          </a:cubicBezTo>
                          <a:lnTo>
                            <a:pt x="301" y="0"/>
                          </a:lnTo>
                          <a:lnTo>
                            <a:pt x="310" y="6"/>
                          </a:lnTo>
                          <a:lnTo>
                            <a:pt x="337" y="8"/>
                          </a:lnTo>
                          <a:cubicBezTo>
                            <a:pt x="342" y="11"/>
                            <a:pt x="345" y="23"/>
                            <a:pt x="337" y="26"/>
                          </a:cubicBezTo>
                          <a:cubicBezTo>
                            <a:pt x="329" y="29"/>
                            <a:pt x="308" y="24"/>
                            <a:pt x="291" y="27"/>
                          </a:cubicBezTo>
                          <a:cubicBezTo>
                            <a:pt x="274" y="30"/>
                            <a:pt x="255" y="36"/>
                            <a:pt x="234" y="47"/>
                          </a:cubicBezTo>
                          <a:cubicBezTo>
                            <a:pt x="213" y="58"/>
                            <a:pt x="185" y="75"/>
                            <a:pt x="166" y="93"/>
                          </a:cubicBezTo>
                          <a:cubicBezTo>
                            <a:pt x="147" y="111"/>
                            <a:pt x="132" y="136"/>
                            <a:pt x="120" y="158"/>
                          </a:cubicBezTo>
                          <a:cubicBezTo>
                            <a:pt x="108" y="180"/>
                            <a:pt x="101" y="206"/>
                            <a:pt x="94" y="228"/>
                          </a:cubicBezTo>
                          <a:cubicBezTo>
                            <a:pt x="87" y="250"/>
                            <a:pt x="82" y="274"/>
                            <a:pt x="76" y="293"/>
                          </a:cubicBezTo>
                          <a:cubicBezTo>
                            <a:pt x="70" y="312"/>
                            <a:pt x="65" y="328"/>
                            <a:pt x="60" y="341"/>
                          </a:cubicBezTo>
                          <a:cubicBezTo>
                            <a:pt x="55" y="354"/>
                            <a:pt x="50" y="364"/>
                            <a:pt x="43" y="372"/>
                          </a:cubicBezTo>
                          <a:cubicBezTo>
                            <a:pt x="36" y="380"/>
                            <a:pt x="25" y="387"/>
                            <a:pt x="18" y="390"/>
                          </a:cubicBezTo>
                          <a:cubicBezTo>
                            <a:pt x="11" y="393"/>
                            <a:pt x="3" y="392"/>
                            <a:pt x="0" y="393"/>
                          </a:cubicBezTo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68" name="Freeform 99">
                      <a:extLst>
                        <a:ext uri="{FF2B5EF4-FFF2-40B4-BE49-F238E27FC236}">
                          <a16:creationId xmlns:a16="http://schemas.microsoft.com/office/drawing/2014/main" id="{CD9BB55E-9D08-B88C-8F90-134E549AC07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 flipH="1" flipV="1">
                      <a:off x="1635" y="3037"/>
                      <a:ext cx="221" cy="276"/>
                    </a:xfrm>
                    <a:custGeom>
                      <a:avLst/>
                      <a:gdLst>
                        <a:gd name="T0" fmla="*/ 1 w 345"/>
                        <a:gd name="T1" fmla="*/ 377 h 393"/>
                        <a:gd name="T2" fmla="*/ 19 w 345"/>
                        <a:gd name="T3" fmla="*/ 365 h 393"/>
                        <a:gd name="T4" fmla="*/ 42 w 345"/>
                        <a:gd name="T5" fmla="*/ 311 h 393"/>
                        <a:gd name="T6" fmla="*/ 66 w 345"/>
                        <a:gd name="T7" fmla="*/ 233 h 393"/>
                        <a:gd name="T8" fmla="*/ 90 w 345"/>
                        <a:gd name="T9" fmla="*/ 168 h 393"/>
                        <a:gd name="T10" fmla="*/ 126 w 345"/>
                        <a:gd name="T11" fmla="*/ 108 h 393"/>
                        <a:gd name="T12" fmla="*/ 163 w 345"/>
                        <a:gd name="T13" fmla="*/ 63 h 393"/>
                        <a:gd name="T14" fmla="*/ 213 w 345"/>
                        <a:gd name="T15" fmla="*/ 24 h 393"/>
                        <a:gd name="T16" fmla="*/ 273 w 345"/>
                        <a:gd name="T17" fmla="*/ 2 h 393"/>
                        <a:gd name="T18" fmla="*/ 301 w 345"/>
                        <a:gd name="T19" fmla="*/ 0 h 393"/>
                        <a:gd name="T20" fmla="*/ 310 w 345"/>
                        <a:gd name="T21" fmla="*/ 6 h 393"/>
                        <a:gd name="T22" fmla="*/ 337 w 345"/>
                        <a:gd name="T23" fmla="*/ 8 h 393"/>
                        <a:gd name="T24" fmla="*/ 337 w 345"/>
                        <a:gd name="T25" fmla="*/ 26 h 393"/>
                        <a:gd name="T26" fmla="*/ 291 w 345"/>
                        <a:gd name="T27" fmla="*/ 27 h 393"/>
                        <a:gd name="T28" fmla="*/ 234 w 345"/>
                        <a:gd name="T29" fmla="*/ 47 h 393"/>
                        <a:gd name="T30" fmla="*/ 166 w 345"/>
                        <a:gd name="T31" fmla="*/ 93 h 393"/>
                        <a:gd name="T32" fmla="*/ 120 w 345"/>
                        <a:gd name="T33" fmla="*/ 158 h 393"/>
                        <a:gd name="T34" fmla="*/ 94 w 345"/>
                        <a:gd name="T35" fmla="*/ 228 h 393"/>
                        <a:gd name="T36" fmla="*/ 76 w 345"/>
                        <a:gd name="T37" fmla="*/ 293 h 393"/>
                        <a:gd name="T38" fmla="*/ 60 w 345"/>
                        <a:gd name="T39" fmla="*/ 341 h 393"/>
                        <a:gd name="T40" fmla="*/ 43 w 345"/>
                        <a:gd name="T41" fmla="*/ 372 h 393"/>
                        <a:gd name="T42" fmla="*/ 18 w 345"/>
                        <a:gd name="T43" fmla="*/ 390 h 393"/>
                        <a:gd name="T44" fmla="*/ 0 w 345"/>
                        <a:gd name="T4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345" h="393">
                          <a:moveTo>
                            <a:pt x="1" y="377"/>
                          </a:moveTo>
                          <a:cubicBezTo>
                            <a:pt x="7" y="376"/>
                            <a:pt x="12" y="376"/>
                            <a:pt x="19" y="365"/>
                          </a:cubicBezTo>
                          <a:cubicBezTo>
                            <a:pt x="26" y="354"/>
                            <a:pt x="34" y="333"/>
                            <a:pt x="42" y="311"/>
                          </a:cubicBezTo>
                          <a:cubicBezTo>
                            <a:pt x="50" y="289"/>
                            <a:pt x="58" y="257"/>
                            <a:pt x="66" y="233"/>
                          </a:cubicBezTo>
                          <a:cubicBezTo>
                            <a:pt x="74" y="209"/>
                            <a:pt x="80" y="189"/>
                            <a:pt x="90" y="168"/>
                          </a:cubicBezTo>
                          <a:cubicBezTo>
                            <a:pt x="100" y="147"/>
                            <a:pt x="114" y="125"/>
                            <a:pt x="126" y="108"/>
                          </a:cubicBezTo>
                          <a:cubicBezTo>
                            <a:pt x="138" y="91"/>
                            <a:pt x="148" y="77"/>
                            <a:pt x="163" y="63"/>
                          </a:cubicBezTo>
                          <a:cubicBezTo>
                            <a:pt x="178" y="49"/>
                            <a:pt x="195" y="34"/>
                            <a:pt x="213" y="24"/>
                          </a:cubicBezTo>
                          <a:cubicBezTo>
                            <a:pt x="231" y="14"/>
                            <a:pt x="258" y="6"/>
                            <a:pt x="273" y="2"/>
                          </a:cubicBezTo>
                          <a:lnTo>
                            <a:pt x="301" y="0"/>
                          </a:lnTo>
                          <a:lnTo>
                            <a:pt x="310" y="6"/>
                          </a:lnTo>
                          <a:lnTo>
                            <a:pt x="337" y="8"/>
                          </a:lnTo>
                          <a:cubicBezTo>
                            <a:pt x="342" y="11"/>
                            <a:pt x="345" y="23"/>
                            <a:pt x="337" y="26"/>
                          </a:cubicBezTo>
                          <a:cubicBezTo>
                            <a:pt x="329" y="29"/>
                            <a:pt x="308" y="24"/>
                            <a:pt x="291" y="27"/>
                          </a:cubicBezTo>
                          <a:cubicBezTo>
                            <a:pt x="274" y="30"/>
                            <a:pt x="255" y="36"/>
                            <a:pt x="234" y="47"/>
                          </a:cubicBezTo>
                          <a:cubicBezTo>
                            <a:pt x="213" y="58"/>
                            <a:pt x="185" y="75"/>
                            <a:pt x="166" y="93"/>
                          </a:cubicBezTo>
                          <a:cubicBezTo>
                            <a:pt x="147" y="111"/>
                            <a:pt x="132" y="136"/>
                            <a:pt x="120" y="158"/>
                          </a:cubicBezTo>
                          <a:cubicBezTo>
                            <a:pt x="108" y="180"/>
                            <a:pt x="101" y="206"/>
                            <a:pt x="94" y="228"/>
                          </a:cubicBezTo>
                          <a:cubicBezTo>
                            <a:pt x="87" y="250"/>
                            <a:pt x="82" y="274"/>
                            <a:pt x="76" y="293"/>
                          </a:cubicBezTo>
                          <a:cubicBezTo>
                            <a:pt x="70" y="312"/>
                            <a:pt x="65" y="328"/>
                            <a:pt x="60" y="341"/>
                          </a:cubicBezTo>
                          <a:cubicBezTo>
                            <a:pt x="55" y="354"/>
                            <a:pt x="50" y="364"/>
                            <a:pt x="43" y="372"/>
                          </a:cubicBezTo>
                          <a:cubicBezTo>
                            <a:pt x="36" y="380"/>
                            <a:pt x="25" y="387"/>
                            <a:pt x="18" y="390"/>
                          </a:cubicBezTo>
                          <a:cubicBezTo>
                            <a:pt x="11" y="393"/>
                            <a:pt x="3" y="392"/>
                            <a:pt x="0" y="393"/>
                          </a:cubicBezTo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69" name="Line 100">
                      <a:extLst>
                        <a:ext uri="{FF2B5EF4-FFF2-40B4-BE49-F238E27FC236}">
                          <a16:creationId xmlns:a16="http://schemas.microsoft.com/office/drawing/2014/main" id="{33E79AAE-DD03-704E-849E-FACD2ED40AEA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1634" y="2511"/>
                      <a:ext cx="0" cy="797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70" name="Line 101">
                      <a:extLst>
                        <a:ext uri="{FF2B5EF4-FFF2-40B4-BE49-F238E27FC236}">
                          <a16:creationId xmlns:a16="http://schemas.microsoft.com/office/drawing/2014/main" id="{4521361A-749B-DEE6-9EA3-559612F7EDCD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1855" y="2770"/>
                      <a:ext cx="0" cy="28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grpSp>
                  <p:nvGrpSpPr>
                    <p:cNvPr id="71" name="Group 102">
                      <a:extLst>
                        <a:ext uri="{FF2B5EF4-FFF2-40B4-BE49-F238E27FC236}">
                          <a16:creationId xmlns:a16="http://schemas.microsoft.com/office/drawing/2014/main" id="{01127881-DACD-0DD9-67D6-2A28061D6390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822" y="2699"/>
                      <a:ext cx="66" cy="56"/>
                      <a:chOff x="1824" y="2675"/>
                      <a:chExt cx="74" cy="87"/>
                    </a:xfrm>
                  </p:grpSpPr>
                  <p:sp>
                    <p:nvSpPr>
                      <p:cNvPr id="155" name="Line 103">
                        <a:extLst>
                          <a:ext uri="{FF2B5EF4-FFF2-40B4-BE49-F238E27FC236}">
                            <a16:creationId xmlns:a16="http://schemas.microsoft.com/office/drawing/2014/main" id="{9774755B-9F92-26C4-67D8-7420316CF855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824" y="2675"/>
                        <a:ext cx="6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56" name="Line 104">
                        <a:extLst>
                          <a:ext uri="{FF2B5EF4-FFF2-40B4-BE49-F238E27FC236}">
                            <a16:creationId xmlns:a16="http://schemas.microsoft.com/office/drawing/2014/main" id="{98A35889-934D-E462-4349-55F98E45C02F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832" y="2697"/>
                        <a:ext cx="6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57" name="Line 105">
                        <a:extLst>
                          <a:ext uri="{FF2B5EF4-FFF2-40B4-BE49-F238E27FC236}">
                            <a16:creationId xmlns:a16="http://schemas.microsoft.com/office/drawing/2014/main" id="{86249445-B399-A262-DCAC-5C54D69A42A9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853" y="2762"/>
                        <a:ext cx="37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</p:grpSp>
                <p:grpSp>
                  <p:nvGrpSpPr>
                    <p:cNvPr id="72" name="Group 106">
                      <a:extLst>
                        <a:ext uri="{FF2B5EF4-FFF2-40B4-BE49-F238E27FC236}">
                          <a16:creationId xmlns:a16="http://schemas.microsoft.com/office/drawing/2014/main" id="{0CA1ACED-5A80-667C-FEBB-B3D8DCABE526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 flipV="1">
                      <a:off x="1820" y="3067"/>
                      <a:ext cx="71" cy="56"/>
                      <a:chOff x="1824" y="2675"/>
                      <a:chExt cx="74" cy="87"/>
                    </a:xfrm>
                  </p:grpSpPr>
                  <p:sp>
                    <p:nvSpPr>
                      <p:cNvPr id="152" name="Line 107">
                        <a:extLst>
                          <a:ext uri="{FF2B5EF4-FFF2-40B4-BE49-F238E27FC236}">
                            <a16:creationId xmlns:a16="http://schemas.microsoft.com/office/drawing/2014/main" id="{9EBD2B3B-EF21-CFD0-5516-EAF3150BA8AA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824" y="2675"/>
                        <a:ext cx="6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53" name="Line 108">
                        <a:extLst>
                          <a:ext uri="{FF2B5EF4-FFF2-40B4-BE49-F238E27FC236}">
                            <a16:creationId xmlns:a16="http://schemas.microsoft.com/office/drawing/2014/main" id="{EFC45852-2496-2C7C-5427-66499907F341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832" y="2697"/>
                        <a:ext cx="6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54" name="Line 109">
                        <a:extLst>
                          <a:ext uri="{FF2B5EF4-FFF2-40B4-BE49-F238E27FC236}">
                            <a16:creationId xmlns:a16="http://schemas.microsoft.com/office/drawing/2014/main" id="{8A248657-16B2-67D4-8931-E9EDAD34BAEE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853" y="2762"/>
                        <a:ext cx="37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</p:grpSp>
                <p:sp>
                  <p:nvSpPr>
                    <p:cNvPr id="73" name="Freeform 110">
                      <a:extLst>
                        <a:ext uri="{FF2B5EF4-FFF2-40B4-BE49-F238E27FC236}">
                          <a16:creationId xmlns:a16="http://schemas.microsoft.com/office/drawing/2014/main" id="{9F059FBF-80C4-1C4B-E221-22073CC8054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853" y="2505"/>
                      <a:ext cx="222" cy="276"/>
                    </a:xfrm>
                    <a:custGeom>
                      <a:avLst/>
                      <a:gdLst>
                        <a:gd name="T0" fmla="*/ 1 w 345"/>
                        <a:gd name="T1" fmla="*/ 377 h 393"/>
                        <a:gd name="T2" fmla="*/ 19 w 345"/>
                        <a:gd name="T3" fmla="*/ 365 h 393"/>
                        <a:gd name="T4" fmla="*/ 42 w 345"/>
                        <a:gd name="T5" fmla="*/ 311 h 393"/>
                        <a:gd name="T6" fmla="*/ 66 w 345"/>
                        <a:gd name="T7" fmla="*/ 233 h 393"/>
                        <a:gd name="T8" fmla="*/ 90 w 345"/>
                        <a:gd name="T9" fmla="*/ 168 h 393"/>
                        <a:gd name="T10" fmla="*/ 126 w 345"/>
                        <a:gd name="T11" fmla="*/ 108 h 393"/>
                        <a:gd name="T12" fmla="*/ 163 w 345"/>
                        <a:gd name="T13" fmla="*/ 63 h 393"/>
                        <a:gd name="T14" fmla="*/ 213 w 345"/>
                        <a:gd name="T15" fmla="*/ 24 h 393"/>
                        <a:gd name="T16" fmla="*/ 273 w 345"/>
                        <a:gd name="T17" fmla="*/ 2 h 393"/>
                        <a:gd name="T18" fmla="*/ 301 w 345"/>
                        <a:gd name="T19" fmla="*/ 0 h 393"/>
                        <a:gd name="T20" fmla="*/ 310 w 345"/>
                        <a:gd name="T21" fmla="*/ 6 h 393"/>
                        <a:gd name="T22" fmla="*/ 337 w 345"/>
                        <a:gd name="T23" fmla="*/ 8 h 393"/>
                        <a:gd name="T24" fmla="*/ 337 w 345"/>
                        <a:gd name="T25" fmla="*/ 26 h 393"/>
                        <a:gd name="T26" fmla="*/ 291 w 345"/>
                        <a:gd name="T27" fmla="*/ 27 h 393"/>
                        <a:gd name="T28" fmla="*/ 234 w 345"/>
                        <a:gd name="T29" fmla="*/ 47 h 393"/>
                        <a:gd name="T30" fmla="*/ 166 w 345"/>
                        <a:gd name="T31" fmla="*/ 93 h 393"/>
                        <a:gd name="T32" fmla="*/ 120 w 345"/>
                        <a:gd name="T33" fmla="*/ 158 h 393"/>
                        <a:gd name="T34" fmla="*/ 94 w 345"/>
                        <a:gd name="T35" fmla="*/ 228 h 393"/>
                        <a:gd name="T36" fmla="*/ 76 w 345"/>
                        <a:gd name="T37" fmla="*/ 293 h 393"/>
                        <a:gd name="T38" fmla="*/ 60 w 345"/>
                        <a:gd name="T39" fmla="*/ 341 h 393"/>
                        <a:gd name="T40" fmla="*/ 43 w 345"/>
                        <a:gd name="T41" fmla="*/ 372 h 393"/>
                        <a:gd name="T42" fmla="*/ 18 w 345"/>
                        <a:gd name="T43" fmla="*/ 390 h 393"/>
                        <a:gd name="T44" fmla="*/ 0 w 345"/>
                        <a:gd name="T4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345" h="393">
                          <a:moveTo>
                            <a:pt x="1" y="377"/>
                          </a:moveTo>
                          <a:cubicBezTo>
                            <a:pt x="7" y="376"/>
                            <a:pt x="12" y="376"/>
                            <a:pt x="19" y="365"/>
                          </a:cubicBezTo>
                          <a:cubicBezTo>
                            <a:pt x="26" y="354"/>
                            <a:pt x="34" y="333"/>
                            <a:pt x="42" y="311"/>
                          </a:cubicBezTo>
                          <a:cubicBezTo>
                            <a:pt x="50" y="289"/>
                            <a:pt x="58" y="257"/>
                            <a:pt x="66" y="233"/>
                          </a:cubicBezTo>
                          <a:cubicBezTo>
                            <a:pt x="74" y="209"/>
                            <a:pt x="80" y="189"/>
                            <a:pt x="90" y="168"/>
                          </a:cubicBezTo>
                          <a:cubicBezTo>
                            <a:pt x="100" y="147"/>
                            <a:pt x="114" y="125"/>
                            <a:pt x="126" y="108"/>
                          </a:cubicBezTo>
                          <a:cubicBezTo>
                            <a:pt x="138" y="91"/>
                            <a:pt x="148" y="77"/>
                            <a:pt x="163" y="63"/>
                          </a:cubicBezTo>
                          <a:cubicBezTo>
                            <a:pt x="178" y="49"/>
                            <a:pt x="195" y="34"/>
                            <a:pt x="213" y="24"/>
                          </a:cubicBezTo>
                          <a:cubicBezTo>
                            <a:pt x="231" y="14"/>
                            <a:pt x="258" y="6"/>
                            <a:pt x="273" y="2"/>
                          </a:cubicBezTo>
                          <a:lnTo>
                            <a:pt x="301" y="0"/>
                          </a:lnTo>
                          <a:lnTo>
                            <a:pt x="310" y="6"/>
                          </a:lnTo>
                          <a:lnTo>
                            <a:pt x="337" y="8"/>
                          </a:lnTo>
                          <a:cubicBezTo>
                            <a:pt x="342" y="11"/>
                            <a:pt x="345" y="23"/>
                            <a:pt x="337" y="26"/>
                          </a:cubicBezTo>
                          <a:cubicBezTo>
                            <a:pt x="329" y="29"/>
                            <a:pt x="308" y="24"/>
                            <a:pt x="291" y="27"/>
                          </a:cubicBezTo>
                          <a:cubicBezTo>
                            <a:pt x="274" y="30"/>
                            <a:pt x="255" y="36"/>
                            <a:pt x="234" y="47"/>
                          </a:cubicBezTo>
                          <a:cubicBezTo>
                            <a:pt x="213" y="58"/>
                            <a:pt x="185" y="75"/>
                            <a:pt x="166" y="93"/>
                          </a:cubicBezTo>
                          <a:cubicBezTo>
                            <a:pt x="147" y="111"/>
                            <a:pt x="132" y="136"/>
                            <a:pt x="120" y="158"/>
                          </a:cubicBezTo>
                          <a:cubicBezTo>
                            <a:pt x="108" y="180"/>
                            <a:pt x="101" y="206"/>
                            <a:pt x="94" y="228"/>
                          </a:cubicBezTo>
                          <a:cubicBezTo>
                            <a:pt x="87" y="250"/>
                            <a:pt x="82" y="274"/>
                            <a:pt x="76" y="293"/>
                          </a:cubicBezTo>
                          <a:cubicBezTo>
                            <a:pt x="70" y="312"/>
                            <a:pt x="65" y="328"/>
                            <a:pt x="60" y="341"/>
                          </a:cubicBezTo>
                          <a:cubicBezTo>
                            <a:pt x="55" y="354"/>
                            <a:pt x="50" y="364"/>
                            <a:pt x="43" y="372"/>
                          </a:cubicBezTo>
                          <a:cubicBezTo>
                            <a:pt x="36" y="380"/>
                            <a:pt x="25" y="387"/>
                            <a:pt x="18" y="390"/>
                          </a:cubicBezTo>
                          <a:cubicBezTo>
                            <a:pt x="11" y="393"/>
                            <a:pt x="3" y="392"/>
                            <a:pt x="0" y="393"/>
                          </a:cubicBezTo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74" name="Freeform 111">
                      <a:extLst>
                        <a:ext uri="{FF2B5EF4-FFF2-40B4-BE49-F238E27FC236}">
                          <a16:creationId xmlns:a16="http://schemas.microsoft.com/office/drawing/2014/main" id="{DE79BC3A-8A5C-9E76-D95B-CC805424BAE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 flipV="1">
                      <a:off x="1853" y="3036"/>
                      <a:ext cx="221" cy="276"/>
                    </a:xfrm>
                    <a:custGeom>
                      <a:avLst/>
                      <a:gdLst>
                        <a:gd name="T0" fmla="*/ 1 w 345"/>
                        <a:gd name="T1" fmla="*/ 377 h 393"/>
                        <a:gd name="T2" fmla="*/ 19 w 345"/>
                        <a:gd name="T3" fmla="*/ 365 h 393"/>
                        <a:gd name="T4" fmla="*/ 42 w 345"/>
                        <a:gd name="T5" fmla="*/ 311 h 393"/>
                        <a:gd name="T6" fmla="*/ 66 w 345"/>
                        <a:gd name="T7" fmla="*/ 233 h 393"/>
                        <a:gd name="T8" fmla="*/ 90 w 345"/>
                        <a:gd name="T9" fmla="*/ 168 h 393"/>
                        <a:gd name="T10" fmla="*/ 126 w 345"/>
                        <a:gd name="T11" fmla="*/ 108 h 393"/>
                        <a:gd name="T12" fmla="*/ 163 w 345"/>
                        <a:gd name="T13" fmla="*/ 63 h 393"/>
                        <a:gd name="T14" fmla="*/ 213 w 345"/>
                        <a:gd name="T15" fmla="*/ 24 h 393"/>
                        <a:gd name="T16" fmla="*/ 273 w 345"/>
                        <a:gd name="T17" fmla="*/ 2 h 393"/>
                        <a:gd name="T18" fmla="*/ 301 w 345"/>
                        <a:gd name="T19" fmla="*/ 0 h 393"/>
                        <a:gd name="T20" fmla="*/ 310 w 345"/>
                        <a:gd name="T21" fmla="*/ 6 h 393"/>
                        <a:gd name="T22" fmla="*/ 337 w 345"/>
                        <a:gd name="T23" fmla="*/ 8 h 393"/>
                        <a:gd name="T24" fmla="*/ 337 w 345"/>
                        <a:gd name="T25" fmla="*/ 26 h 393"/>
                        <a:gd name="T26" fmla="*/ 291 w 345"/>
                        <a:gd name="T27" fmla="*/ 27 h 393"/>
                        <a:gd name="T28" fmla="*/ 234 w 345"/>
                        <a:gd name="T29" fmla="*/ 47 h 393"/>
                        <a:gd name="T30" fmla="*/ 166 w 345"/>
                        <a:gd name="T31" fmla="*/ 93 h 393"/>
                        <a:gd name="T32" fmla="*/ 120 w 345"/>
                        <a:gd name="T33" fmla="*/ 158 h 393"/>
                        <a:gd name="T34" fmla="*/ 94 w 345"/>
                        <a:gd name="T35" fmla="*/ 228 h 393"/>
                        <a:gd name="T36" fmla="*/ 76 w 345"/>
                        <a:gd name="T37" fmla="*/ 293 h 393"/>
                        <a:gd name="T38" fmla="*/ 60 w 345"/>
                        <a:gd name="T39" fmla="*/ 341 h 393"/>
                        <a:gd name="T40" fmla="*/ 43 w 345"/>
                        <a:gd name="T41" fmla="*/ 372 h 393"/>
                        <a:gd name="T42" fmla="*/ 18 w 345"/>
                        <a:gd name="T43" fmla="*/ 390 h 393"/>
                        <a:gd name="T44" fmla="*/ 0 w 345"/>
                        <a:gd name="T4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345" h="393">
                          <a:moveTo>
                            <a:pt x="1" y="377"/>
                          </a:moveTo>
                          <a:cubicBezTo>
                            <a:pt x="7" y="376"/>
                            <a:pt x="12" y="376"/>
                            <a:pt x="19" y="365"/>
                          </a:cubicBezTo>
                          <a:cubicBezTo>
                            <a:pt x="26" y="354"/>
                            <a:pt x="34" y="333"/>
                            <a:pt x="42" y="311"/>
                          </a:cubicBezTo>
                          <a:cubicBezTo>
                            <a:pt x="50" y="289"/>
                            <a:pt x="58" y="257"/>
                            <a:pt x="66" y="233"/>
                          </a:cubicBezTo>
                          <a:cubicBezTo>
                            <a:pt x="74" y="209"/>
                            <a:pt x="80" y="189"/>
                            <a:pt x="90" y="168"/>
                          </a:cubicBezTo>
                          <a:cubicBezTo>
                            <a:pt x="100" y="147"/>
                            <a:pt x="114" y="125"/>
                            <a:pt x="126" y="108"/>
                          </a:cubicBezTo>
                          <a:cubicBezTo>
                            <a:pt x="138" y="91"/>
                            <a:pt x="148" y="77"/>
                            <a:pt x="163" y="63"/>
                          </a:cubicBezTo>
                          <a:cubicBezTo>
                            <a:pt x="178" y="49"/>
                            <a:pt x="195" y="34"/>
                            <a:pt x="213" y="24"/>
                          </a:cubicBezTo>
                          <a:cubicBezTo>
                            <a:pt x="231" y="14"/>
                            <a:pt x="258" y="6"/>
                            <a:pt x="273" y="2"/>
                          </a:cubicBezTo>
                          <a:lnTo>
                            <a:pt x="301" y="0"/>
                          </a:lnTo>
                          <a:lnTo>
                            <a:pt x="310" y="6"/>
                          </a:lnTo>
                          <a:lnTo>
                            <a:pt x="337" y="8"/>
                          </a:lnTo>
                          <a:cubicBezTo>
                            <a:pt x="342" y="11"/>
                            <a:pt x="345" y="23"/>
                            <a:pt x="337" y="26"/>
                          </a:cubicBezTo>
                          <a:cubicBezTo>
                            <a:pt x="329" y="29"/>
                            <a:pt x="308" y="24"/>
                            <a:pt x="291" y="27"/>
                          </a:cubicBezTo>
                          <a:cubicBezTo>
                            <a:pt x="274" y="30"/>
                            <a:pt x="255" y="36"/>
                            <a:pt x="234" y="47"/>
                          </a:cubicBezTo>
                          <a:cubicBezTo>
                            <a:pt x="213" y="58"/>
                            <a:pt x="185" y="75"/>
                            <a:pt x="166" y="93"/>
                          </a:cubicBezTo>
                          <a:cubicBezTo>
                            <a:pt x="147" y="111"/>
                            <a:pt x="132" y="136"/>
                            <a:pt x="120" y="158"/>
                          </a:cubicBezTo>
                          <a:cubicBezTo>
                            <a:pt x="108" y="180"/>
                            <a:pt x="101" y="206"/>
                            <a:pt x="94" y="228"/>
                          </a:cubicBezTo>
                          <a:cubicBezTo>
                            <a:pt x="87" y="250"/>
                            <a:pt x="82" y="274"/>
                            <a:pt x="76" y="293"/>
                          </a:cubicBezTo>
                          <a:cubicBezTo>
                            <a:pt x="70" y="312"/>
                            <a:pt x="65" y="328"/>
                            <a:pt x="60" y="341"/>
                          </a:cubicBezTo>
                          <a:cubicBezTo>
                            <a:pt x="55" y="354"/>
                            <a:pt x="50" y="364"/>
                            <a:pt x="43" y="372"/>
                          </a:cubicBezTo>
                          <a:cubicBezTo>
                            <a:pt x="36" y="380"/>
                            <a:pt x="25" y="387"/>
                            <a:pt x="18" y="390"/>
                          </a:cubicBezTo>
                          <a:cubicBezTo>
                            <a:pt x="11" y="393"/>
                            <a:pt x="3" y="392"/>
                            <a:pt x="0" y="393"/>
                          </a:cubicBezTo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75" name="Line 112">
                      <a:extLst>
                        <a:ext uri="{FF2B5EF4-FFF2-40B4-BE49-F238E27FC236}">
                          <a16:creationId xmlns:a16="http://schemas.microsoft.com/office/drawing/2014/main" id="{C6A1A908-7682-E2C1-FEE4-DE3EF55FDB8A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075" y="2510"/>
                      <a:ext cx="0" cy="797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76" name="Line 113">
                      <a:extLst>
                        <a:ext uri="{FF2B5EF4-FFF2-40B4-BE49-F238E27FC236}">
                          <a16:creationId xmlns:a16="http://schemas.microsoft.com/office/drawing/2014/main" id="{46AC890A-AB6D-5432-DECF-7EFB527BFBEE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1854" y="2769"/>
                      <a:ext cx="0" cy="281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77" name="Freeform 114">
                      <a:extLst>
                        <a:ext uri="{FF2B5EF4-FFF2-40B4-BE49-F238E27FC236}">
                          <a16:creationId xmlns:a16="http://schemas.microsoft.com/office/drawing/2014/main" id="{01F542CB-9B53-936C-AA49-6F5CD91BFAE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2076" y="2506"/>
                      <a:ext cx="221" cy="276"/>
                    </a:xfrm>
                    <a:custGeom>
                      <a:avLst/>
                      <a:gdLst>
                        <a:gd name="T0" fmla="*/ 1 w 345"/>
                        <a:gd name="T1" fmla="*/ 377 h 393"/>
                        <a:gd name="T2" fmla="*/ 19 w 345"/>
                        <a:gd name="T3" fmla="*/ 365 h 393"/>
                        <a:gd name="T4" fmla="*/ 42 w 345"/>
                        <a:gd name="T5" fmla="*/ 311 h 393"/>
                        <a:gd name="T6" fmla="*/ 66 w 345"/>
                        <a:gd name="T7" fmla="*/ 233 h 393"/>
                        <a:gd name="T8" fmla="*/ 90 w 345"/>
                        <a:gd name="T9" fmla="*/ 168 h 393"/>
                        <a:gd name="T10" fmla="*/ 126 w 345"/>
                        <a:gd name="T11" fmla="*/ 108 h 393"/>
                        <a:gd name="T12" fmla="*/ 163 w 345"/>
                        <a:gd name="T13" fmla="*/ 63 h 393"/>
                        <a:gd name="T14" fmla="*/ 213 w 345"/>
                        <a:gd name="T15" fmla="*/ 24 h 393"/>
                        <a:gd name="T16" fmla="*/ 273 w 345"/>
                        <a:gd name="T17" fmla="*/ 2 h 393"/>
                        <a:gd name="T18" fmla="*/ 301 w 345"/>
                        <a:gd name="T19" fmla="*/ 0 h 393"/>
                        <a:gd name="T20" fmla="*/ 310 w 345"/>
                        <a:gd name="T21" fmla="*/ 6 h 393"/>
                        <a:gd name="T22" fmla="*/ 337 w 345"/>
                        <a:gd name="T23" fmla="*/ 8 h 393"/>
                        <a:gd name="T24" fmla="*/ 337 w 345"/>
                        <a:gd name="T25" fmla="*/ 26 h 393"/>
                        <a:gd name="T26" fmla="*/ 291 w 345"/>
                        <a:gd name="T27" fmla="*/ 27 h 393"/>
                        <a:gd name="T28" fmla="*/ 234 w 345"/>
                        <a:gd name="T29" fmla="*/ 47 h 393"/>
                        <a:gd name="T30" fmla="*/ 166 w 345"/>
                        <a:gd name="T31" fmla="*/ 93 h 393"/>
                        <a:gd name="T32" fmla="*/ 120 w 345"/>
                        <a:gd name="T33" fmla="*/ 158 h 393"/>
                        <a:gd name="T34" fmla="*/ 94 w 345"/>
                        <a:gd name="T35" fmla="*/ 228 h 393"/>
                        <a:gd name="T36" fmla="*/ 76 w 345"/>
                        <a:gd name="T37" fmla="*/ 293 h 393"/>
                        <a:gd name="T38" fmla="*/ 60 w 345"/>
                        <a:gd name="T39" fmla="*/ 341 h 393"/>
                        <a:gd name="T40" fmla="*/ 43 w 345"/>
                        <a:gd name="T41" fmla="*/ 372 h 393"/>
                        <a:gd name="T42" fmla="*/ 18 w 345"/>
                        <a:gd name="T43" fmla="*/ 390 h 393"/>
                        <a:gd name="T44" fmla="*/ 0 w 345"/>
                        <a:gd name="T4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345" h="393">
                          <a:moveTo>
                            <a:pt x="1" y="377"/>
                          </a:moveTo>
                          <a:cubicBezTo>
                            <a:pt x="7" y="376"/>
                            <a:pt x="12" y="376"/>
                            <a:pt x="19" y="365"/>
                          </a:cubicBezTo>
                          <a:cubicBezTo>
                            <a:pt x="26" y="354"/>
                            <a:pt x="34" y="333"/>
                            <a:pt x="42" y="311"/>
                          </a:cubicBezTo>
                          <a:cubicBezTo>
                            <a:pt x="50" y="289"/>
                            <a:pt x="58" y="257"/>
                            <a:pt x="66" y="233"/>
                          </a:cubicBezTo>
                          <a:cubicBezTo>
                            <a:pt x="74" y="209"/>
                            <a:pt x="80" y="189"/>
                            <a:pt x="90" y="168"/>
                          </a:cubicBezTo>
                          <a:cubicBezTo>
                            <a:pt x="100" y="147"/>
                            <a:pt x="114" y="125"/>
                            <a:pt x="126" y="108"/>
                          </a:cubicBezTo>
                          <a:cubicBezTo>
                            <a:pt x="138" y="91"/>
                            <a:pt x="148" y="77"/>
                            <a:pt x="163" y="63"/>
                          </a:cubicBezTo>
                          <a:cubicBezTo>
                            <a:pt x="178" y="49"/>
                            <a:pt x="195" y="34"/>
                            <a:pt x="213" y="24"/>
                          </a:cubicBezTo>
                          <a:cubicBezTo>
                            <a:pt x="231" y="14"/>
                            <a:pt x="258" y="6"/>
                            <a:pt x="273" y="2"/>
                          </a:cubicBezTo>
                          <a:lnTo>
                            <a:pt x="301" y="0"/>
                          </a:lnTo>
                          <a:lnTo>
                            <a:pt x="310" y="6"/>
                          </a:lnTo>
                          <a:lnTo>
                            <a:pt x="337" y="8"/>
                          </a:lnTo>
                          <a:cubicBezTo>
                            <a:pt x="342" y="11"/>
                            <a:pt x="345" y="23"/>
                            <a:pt x="337" y="26"/>
                          </a:cubicBezTo>
                          <a:cubicBezTo>
                            <a:pt x="329" y="29"/>
                            <a:pt x="308" y="24"/>
                            <a:pt x="291" y="27"/>
                          </a:cubicBezTo>
                          <a:cubicBezTo>
                            <a:pt x="274" y="30"/>
                            <a:pt x="255" y="36"/>
                            <a:pt x="234" y="47"/>
                          </a:cubicBezTo>
                          <a:cubicBezTo>
                            <a:pt x="213" y="58"/>
                            <a:pt x="185" y="75"/>
                            <a:pt x="166" y="93"/>
                          </a:cubicBezTo>
                          <a:cubicBezTo>
                            <a:pt x="147" y="111"/>
                            <a:pt x="132" y="136"/>
                            <a:pt x="120" y="158"/>
                          </a:cubicBezTo>
                          <a:cubicBezTo>
                            <a:pt x="108" y="180"/>
                            <a:pt x="101" y="206"/>
                            <a:pt x="94" y="228"/>
                          </a:cubicBezTo>
                          <a:cubicBezTo>
                            <a:pt x="87" y="250"/>
                            <a:pt x="82" y="274"/>
                            <a:pt x="76" y="293"/>
                          </a:cubicBezTo>
                          <a:cubicBezTo>
                            <a:pt x="70" y="312"/>
                            <a:pt x="65" y="328"/>
                            <a:pt x="60" y="341"/>
                          </a:cubicBezTo>
                          <a:cubicBezTo>
                            <a:pt x="55" y="354"/>
                            <a:pt x="50" y="364"/>
                            <a:pt x="43" y="372"/>
                          </a:cubicBezTo>
                          <a:cubicBezTo>
                            <a:pt x="36" y="380"/>
                            <a:pt x="25" y="387"/>
                            <a:pt x="18" y="390"/>
                          </a:cubicBezTo>
                          <a:cubicBezTo>
                            <a:pt x="11" y="393"/>
                            <a:pt x="3" y="392"/>
                            <a:pt x="0" y="393"/>
                          </a:cubicBezTo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78" name="Freeform 115">
                      <a:extLst>
                        <a:ext uri="{FF2B5EF4-FFF2-40B4-BE49-F238E27FC236}">
                          <a16:creationId xmlns:a16="http://schemas.microsoft.com/office/drawing/2014/main" id="{76C8421A-3541-6DE5-B8E7-AC252DB6867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 flipH="1" flipV="1">
                      <a:off x="2077" y="3037"/>
                      <a:ext cx="220" cy="276"/>
                    </a:xfrm>
                    <a:custGeom>
                      <a:avLst/>
                      <a:gdLst>
                        <a:gd name="T0" fmla="*/ 1 w 345"/>
                        <a:gd name="T1" fmla="*/ 377 h 393"/>
                        <a:gd name="T2" fmla="*/ 19 w 345"/>
                        <a:gd name="T3" fmla="*/ 365 h 393"/>
                        <a:gd name="T4" fmla="*/ 42 w 345"/>
                        <a:gd name="T5" fmla="*/ 311 h 393"/>
                        <a:gd name="T6" fmla="*/ 66 w 345"/>
                        <a:gd name="T7" fmla="*/ 233 h 393"/>
                        <a:gd name="T8" fmla="*/ 90 w 345"/>
                        <a:gd name="T9" fmla="*/ 168 h 393"/>
                        <a:gd name="T10" fmla="*/ 126 w 345"/>
                        <a:gd name="T11" fmla="*/ 108 h 393"/>
                        <a:gd name="T12" fmla="*/ 163 w 345"/>
                        <a:gd name="T13" fmla="*/ 63 h 393"/>
                        <a:gd name="T14" fmla="*/ 213 w 345"/>
                        <a:gd name="T15" fmla="*/ 24 h 393"/>
                        <a:gd name="T16" fmla="*/ 273 w 345"/>
                        <a:gd name="T17" fmla="*/ 2 h 393"/>
                        <a:gd name="T18" fmla="*/ 301 w 345"/>
                        <a:gd name="T19" fmla="*/ 0 h 393"/>
                        <a:gd name="T20" fmla="*/ 310 w 345"/>
                        <a:gd name="T21" fmla="*/ 6 h 393"/>
                        <a:gd name="T22" fmla="*/ 337 w 345"/>
                        <a:gd name="T23" fmla="*/ 8 h 393"/>
                        <a:gd name="T24" fmla="*/ 337 w 345"/>
                        <a:gd name="T25" fmla="*/ 26 h 393"/>
                        <a:gd name="T26" fmla="*/ 291 w 345"/>
                        <a:gd name="T27" fmla="*/ 27 h 393"/>
                        <a:gd name="T28" fmla="*/ 234 w 345"/>
                        <a:gd name="T29" fmla="*/ 47 h 393"/>
                        <a:gd name="T30" fmla="*/ 166 w 345"/>
                        <a:gd name="T31" fmla="*/ 93 h 393"/>
                        <a:gd name="T32" fmla="*/ 120 w 345"/>
                        <a:gd name="T33" fmla="*/ 158 h 393"/>
                        <a:gd name="T34" fmla="*/ 94 w 345"/>
                        <a:gd name="T35" fmla="*/ 228 h 393"/>
                        <a:gd name="T36" fmla="*/ 76 w 345"/>
                        <a:gd name="T37" fmla="*/ 293 h 393"/>
                        <a:gd name="T38" fmla="*/ 60 w 345"/>
                        <a:gd name="T39" fmla="*/ 341 h 393"/>
                        <a:gd name="T40" fmla="*/ 43 w 345"/>
                        <a:gd name="T41" fmla="*/ 372 h 393"/>
                        <a:gd name="T42" fmla="*/ 18 w 345"/>
                        <a:gd name="T43" fmla="*/ 390 h 393"/>
                        <a:gd name="T44" fmla="*/ 0 w 345"/>
                        <a:gd name="T4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345" h="393">
                          <a:moveTo>
                            <a:pt x="1" y="377"/>
                          </a:moveTo>
                          <a:cubicBezTo>
                            <a:pt x="7" y="376"/>
                            <a:pt x="12" y="376"/>
                            <a:pt x="19" y="365"/>
                          </a:cubicBezTo>
                          <a:cubicBezTo>
                            <a:pt x="26" y="354"/>
                            <a:pt x="34" y="333"/>
                            <a:pt x="42" y="311"/>
                          </a:cubicBezTo>
                          <a:cubicBezTo>
                            <a:pt x="50" y="289"/>
                            <a:pt x="58" y="257"/>
                            <a:pt x="66" y="233"/>
                          </a:cubicBezTo>
                          <a:cubicBezTo>
                            <a:pt x="74" y="209"/>
                            <a:pt x="80" y="189"/>
                            <a:pt x="90" y="168"/>
                          </a:cubicBezTo>
                          <a:cubicBezTo>
                            <a:pt x="100" y="147"/>
                            <a:pt x="114" y="125"/>
                            <a:pt x="126" y="108"/>
                          </a:cubicBezTo>
                          <a:cubicBezTo>
                            <a:pt x="138" y="91"/>
                            <a:pt x="148" y="77"/>
                            <a:pt x="163" y="63"/>
                          </a:cubicBezTo>
                          <a:cubicBezTo>
                            <a:pt x="178" y="49"/>
                            <a:pt x="195" y="34"/>
                            <a:pt x="213" y="24"/>
                          </a:cubicBezTo>
                          <a:cubicBezTo>
                            <a:pt x="231" y="14"/>
                            <a:pt x="258" y="6"/>
                            <a:pt x="273" y="2"/>
                          </a:cubicBezTo>
                          <a:lnTo>
                            <a:pt x="301" y="0"/>
                          </a:lnTo>
                          <a:lnTo>
                            <a:pt x="310" y="6"/>
                          </a:lnTo>
                          <a:lnTo>
                            <a:pt x="337" y="8"/>
                          </a:lnTo>
                          <a:cubicBezTo>
                            <a:pt x="342" y="11"/>
                            <a:pt x="345" y="23"/>
                            <a:pt x="337" y="26"/>
                          </a:cubicBezTo>
                          <a:cubicBezTo>
                            <a:pt x="329" y="29"/>
                            <a:pt x="308" y="24"/>
                            <a:pt x="291" y="27"/>
                          </a:cubicBezTo>
                          <a:cubicBezTo>
                            <a:pt x="274" y="30"/>
                            <a:pt x="255" y="36"/>
                            <a:pt x="234" y="47"/>
                          </a:cubicBezTo>
                          <a:cubicBezTo>
                            <a:pt x="213" y="58"/>
                            <a:pt x="185" y="75"/>
                            <a:pt x="166" y="93"/>
                          </a:cubicBezTo>
                          <a:cubicBezTo>
                            <a:pt x="147" y="111"/>
                            <a:pt x="132" y="136"/>
                            <a:pt x="120" y="158"/>
                          </a:cubicBezTo>
                          <a:cubicBezTo>
                            <a:pt x="108" y="180"/>
                            <a:pt x="101" y="206"/>
                            <a:pt x="94" y="228"/>
                          </a:cubicBezTo>
                          <a:cubicBezTo>
                            <a:pt x="87" y="250"/>
                            <a:pt x="82" y="274"/>
                            <a:pt x="76" y="293"/>
                          </a:cubicBezTo>
                          <a:cubicBezTo>
                            <a:pt x="70" y="312"/>
                            <a:pt x="65" y="328"/>
                            <a:pt x="60" y="341"/>
                          </a:cubicBezTo>
                          <a:cubicBezTo>
                            <a:pt x="55" y="354"/>
                            <a:pt x="50" y="364"/>
                            <a:pt x="43" y="372"/>
                          </a:cubicBezTo>
                          <a:cubicBezTo>
                            <a:pt x="36" y="380"/>
                            <a:pt x="25" y="387"/>
                            <a:pt x="18" y="390"/>
                          </a:cubicBezTo>
                          <a:cubicBezTo>
                            <a:pt x="11" y="393"/>
                            <a:pt x="3" y="392"/>
                            <a:pt x="0" y="393"/>
                          </a:cubicBezTo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79" name="Line 116">
                      <a:extLst>
                        <a:ext uri="{FF2B5EF4-FFF2-40B4-BE49-F238E27FC236}">
                          <a16:creationId xmlns:a16="http://schemas.microsoft.com/office/drawing/2014/main" id="{80D5622B-00FF-15DF-7B8A-89AA4AA2A4FF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2076" y="2511"/>
                      <a:ext cx="0" cy="797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grpSp>
                  <p:nvGrpSpPr>
                    <p:cNvPr id="80" name="Group 117">
                      <a:extLst>
                        <a:ext uri="{FF2B5EF4-FFF2-40B4-BE49-F238E27FC236}">
                          <a16:creationId xmlns:a16="http://schemas.microsoft.com/office/drawing/2014/main" id="{D266E3DC-6A18-1BCA-88AB-7A75E56F7001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261" y="2699"/>
                      <a:ext cx="69" cy="424"/>
                      <a:chOff x="2261" y="2699"/>
                      <a:chExt cx="69" cy="424"/>
                    </a:xfrm>
                  </p:grpSpPr>
                  <p:sp>
                    <p:nvSpPr>
                      <p:cNvPr id="145" name="Line 118">
                        <a:extLst>
                          <a:ext uri="{FF2B5EF4-FFF2-40B4-BE49-F238E27FC236}">
                            <a16:creationId xmlns:a16="http://schemas.microsoft.com/office/drawing/2014/main" id="{EBF37697-A9B5-8567-CEB1-4DD6349C8316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2296" y="2770"/>
                        <a:ext cx="0" cy="28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46" name="Line 119">
                        <a:extLst>
                          <a:ext uri="{FF2B5EF4-FFF2-40B4-BE49-F238E27FC236}">
                            <a16:creationId xmlns:a16="http://schemas.microsoft.com/office/drawing/2014/main" id="{BCBCEB35-0947-EE51-B236-997D23503C74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263" y="2699"/>
                        <a:ext cx="67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47" name="Line 120">
                        <a:extLst>
                          <a:ext uri="{FF2B5EF4-FFF2-40B4-BE49-F238E27FC236}">
                            <a16:creationId xmlns:a16="http://schemas.microsoft.com/office/drawing/2014/main" id="{A5A959F2-07AE-A834-8A15-85E4370C57AD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270" y="2713"/>
                        <a:ext cx="58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48" name="Line 121">
                        <a:extLst>
                          <a:ext uri="{FF2B5EF4-FFF2-40B4-BE49-F238E27FC236}">
                            <a16:creationId xmlns:a16="http://schemas.microsoft.com/office/drawing/2014/main" id="{9B47C7D4-B5EE-498F-1A77-FE8045D3526F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2282" y="2755"/>
                        <a:ext cx="39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49" name="Line 122">
                        <a:extLst>
                          <a:ext uri="{FF2B5EF4-FFF2-40B4-BE49-F238E27FC236}">
                            <a16:creationId xmlns:a16="http://schemas.microsoft.com/office/drawing/2014/main" id="{4A4EFAC5-3494-A052-58B3-324CA3FE853B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2261" y="3123"/>
                        <a:ext cx="69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50" name="Line 123">
                        <a:extLst>
                          <a:ext uri="{FF2B5EF4-FFF2-40B4-BE49-F238E27FC236}">
                            <a16:creationId xmlns:a16="http://schemas.microsoft.com/office/drawing/2014/main" id="{2C237A06-942B-778C-C000-028877BFC203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2268" y="3109"/>
                        <a:ext cx="60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51" name="Line 124">
                        <a:extLst>
                          <a:ext uri="{FF2B5EF4-FFF2-40B4-BE49-F238E27FC236}">
                            <a16:creationId xmlns:a16="http://schemas.microsoft.com/office/drawing/2014/main" id="{C2243885-F79C-5587-3235-892DFC2D3A62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2278" y="3067"/>
                        <a:ext cx="43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</p:grpSp>
                <p:sp>
                  <p:nvSpPr>
                    <p:cNvPr id="81" name="Freeform 125">
                      <a:extLst>
                        <a:ext uri="{FF2B5EF4-FFF2-40B4-BE49-F238E27FC236}">
                          <a16:creationId xmlns:a16="http://schemas.microsoft.com/office/drawing/2014/main" id="{D332E2FC-4C28-BC96-E91C-D53E915302B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294" y="2505"/>
                      <a:ext cx="221" cy="276"/>
                    </a:xfrm>
                    <a:custGeom>
                      <a:avLst/>
                      <a:gdLst>
                        <a:gd name="T0" fmla="*/ 1 w 345"/>
                        <a:gd name="T1" fmla="*/ 377 h 393"/>
                        <a:gd name="T2" fmla="*/ 19 w 345"/>
                        <a:gd name="T3" fmla="*/ 365 h 393"/>
                        <a:gd name="T4" fmla="*/ 42 w 345"/>
                        <a:gd name="T5" fmla="*/ 311 h 393"/>
                        <a:gd name="T6" fmla="*/ 66 w 345"/>
                        <a:gd name="T7" fmla="*/ 233 h 393"/>
                        <a:gd name="T8" fmla="*/ 90 w 345"/>
                        <a:gd name="T9" fmla="*/ 168 h 393"/>
                        <a:gd name="T10" fmla="*/ 126 w 345"/>
                        <a:gd name="T11" fmla="*/ 108 h 393"/>
                        <a:gd name="T12" fmla="*/ 163 w 345"/>
                        <a:gd name="T13" fmla="*/ 63 h 393"/>
                        <a:gd name="T14" fmla="*/ 213 w 345"/>
                        <a:gd name="T15" fmla="*/ 24 h 393"/>
                        <a:gd name="T16" fmla="*/ 273 w 345"/>
                        <a:gd name="T17" fmla="*/ 2 h 393"/>
                        <a:gd name="T18" fmla="*/ 301 w 345"/>
                        <a:gd name="T19" fmla="*/ 0 h 393"/>
                        <a:gd name="T20" fmla="*/ 310 w 345"/>
                        <a:gd name="T21" fmla="*/ 6 h 393"/>
                        <a:gd name="T22" fmla="*/ 337 w 345"/>
                        <a:gd name="T23" fmla="*/ 8 h 393"/>
                        <a:gd name="T24" fmla="*/ 337 w 345"/>
                        <a:gd name="T25" fmla="*/ 26 h 393"/>
                        <a:gd name="T26" fmla="*/ 291 w 345"/>
                        <a:gd name="T27" fmla="*/ 27 h 393"/>
                        <a:gd name="T28" fmla="*/ 234 w 345"/>
                        <a:gd name="T29" fmla="*/ 47 h 393"/>
                        <a:gd name="T30" fmla="*/ 166 w 345"/>
                        <a:gd name="T31" fmla="*/ 93 h 393"/>
                        <a:gd name="T32" fmla="*/ 120 w 345"/>
                        <a:gd name="T33" fmla="*/ 158 h 393"/>
                        <a:gd name="T34" fmla="*/ 94 w 345"/>
                        <a:gd name="T35" fmla="*/ 228 h 393"/>
                        <a:gd name="T36" fmla="*/ 76 w 345"/>
                        <a:gd name="T37" fmla="*/ 293 h 393"/>
                        <a:gd name="T38" fmla="*/ 60 w 345"/>
                        <a:gd name="T39" fmla="*/ 341 h 393"/>
                        <a:gd name="T40" fmla="*/ 43 w 345"/>
                        <a:gd name="T41" fmla="*/ 372 h 393"/>
                        <a:gd name="T42" fmla="*/ 18 w 345"/>
                        <a:gd name="T43" fmla="*/ 390 h 393"/>
                        <a:gd name="T44" fmla="*/ 0 w 345"/>
                        <a:gd name="T4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345" h="393">
                          <a:moveTo>
                            <a:pt x="1" y="377"/>
                          </a:moveTo>
                          <a:cubicBezTo>
                            <a:pt x="7" y="376"/>
                            <a:pt x="12" y="376"/>
                            <a:pt x="19" y="365"/>
                          </a:cubicBezTo>
                          <a:cubicBezTo>
                            <a:pt x="26" y="354"/>
                            <a:pt x="34" y="333"/>
                            <a:pt x="42" y="311"/>
                          </a:cubicBezTo>
                          <a:cubicBezTo>
                            <a:pt x="50" y="289"/>
                            <a:pt x="58" y="257"/>
                            <a:pt x="66" y="233"/>
                          </a:cubicBezTo>
                          <a:cubicBezTo>
                            <a:pt x="74" y="209"/>
                            <a:pt x="80" y="189"/>
                            <a:pt x="90" y="168"/>
                          </a:cubicBezTo>
                          <a:cubicBezTo>
                            <a:pt x="100" y="147"/>
                            <a:pt x="114" y="125"/>
                            <a:pt x="126" y="108"/>
                          </a:cubicBezTo>
                          <a:cubicBezTo>
                            <a:pt x="138" y="91"/>
                            <a:pt x="148" y="77"/>
                            <a:pt x="163" y="63"/>
                          </a:cubicBezTo>
                          <a:cubicBezTo>
                            <a:pt x="178" y="49"/>
                            <a:pt x="195" y="34"/>
                            <a:pt x="213" y="24"/>
                          </a:cubicBezTo>
                          <a:cubicBezTo>
                            <a:pt x="231" y="14"/>
                            <a:pt x="258" y="6"/>
                            <a:pt x="273" y="2"/>
                          </a:cubicBezTo>
                          <a:lnTo>
                            <a:pt x="301" y="0"/>
                          </a:lnTo>
                          <a:lnTo>
                            <a:pt x="310" y="6"/>
                          </a:lnTo>
                          <a:lnTo>
                            <a:pt x="337" y="8"/>
                          </a:lnTo>
                          <a:cubicBezTo>
                            <a:pt x="342" y="11"/>
                            <a:pt x="345" y="23"/>
                            <a:pt x="337" y="26"/>
                          </a:cubicBezTo>
                          <a:cubicBezTo>
                            <a:pt x="329" y="29"/>
                            <a:pt x="308" y="24"/>
                            <a:pt x="291" y="27"/>
                          </a:cubicBezTo>
                          <a:cubicBezTo>
                            <a:pt x="274" y="30"/>
                            <a:pt x="255" y="36"/>
                            <a:pt x="234" y="47"/>
                          </a:cubicBezTo>
                          <a:cubicBezTo>
                            <a:pt x="213" y="58"/>
                            <a:pt x="185" y="75"/>
                            <a:pt x="166" y="93"/>
                          </a:cubicBezTo>
                          <a:cubicBezTo>
                            <a:pt x="147" y="111"/>
                            <a:pt x="132" y="136"/>
                            <a:pt x="120" y="158"/>
                          </a:cubicBezTo>
                          <a:cubicBezTo>
                            <a:pt x="108" y="180"/>
                            <a:pt x="101" y="206"/>
                            <a:pt x="94" y="228"/>
                          </a:cubicBezTo>
                          <a:cubicBezTo>
                            <a:pt x="87" y="250"/>
                            <a:pt x="82" y="274"/>
                            <a:pt x="76" y="293"/>
                          </a:cubicBezTo>
                          <a:cubicBezTo>
                            <a:pt x="70" y="312"/>
                            <a:pt x="65" y="328"/>
                            <a:pt x="60" y="341"/>
                          </a:cubicBezTo>
                          <a:cubicBezTo>
                            <a:pt x="55" y="354"/>
                            <a:pt x="50" y="364"/>
                            <a:pt x="43" y="372"/>
                          </a:cubicBezTo>
                          <a:cubicBezTo>
                            <a:pt x="36" y="380"/>
                            <a:pt x="25" y="387"/>
                            <a:pt x="18" y="390"/>
                          </a:cubicBezTo>
                          <a:cubicBezTo>
                            <a:pt x="11" y="393"/>
                            <a:pt x="3" y="392"/>
                            <a:pt x="0" y="393"/>
                          </a:cubicBezTo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82" name="Freeform 126">
                      <a:extLst>
                        <a:ext uri="{FF2B5EF4-FFF2-40B4-BE49-F238E27FC236}">
                          <a16:creationId xmlns:a16="http://schemas.microsoft.com/office/drawing/2014/main" id="{CE886B11-2970-1B72-C712-D1A226EC733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 flipV="1">
                      <a:off x="2294" y="3036"/>
                      <a:ext cx="220" cy="276"/>
                    </a:xfrm>
                    <a:custGeom>
                      <a:avLst/>
                      <a:gdLst>
                        <a:gd name="T0" fmla="*/ 1 w 345"/>
                        <a:gd name="T1" fmla="*/ 377 h 393"/>
                        <a:gd name="T2" fmla="*/ 19 w 345"/>
                        <a:gd name="T3" fmla="*/ 365 h 393"/>
                        <a:gd name="T4" fmla="*/ 42 w 345"/>
                        <a:gd name="T5" fmla="*/ 311 h 393"/>
                        <a:gd name="T6" fmla="*/ 66 w 345"/>
                        <a:gd name="T7" fmla="*/ 233 h 393"/>
                        <a:gd name="T8" fmla="*/ 90 w 345"/>
                        <a:gd name="T9" fmla="*/ 168 h 393"/>
                        <a:gd name="T10" fmla="*/ 126 w 345"/>
                        <a:gd name="T11" fmla="*/ 108 h 393"/>
                        <a:gd name="T12" fmla="*/ 163 w 345"/>
                        <a:gd name="T13" fmla="*/ 63 h 393"/>
                        <a:gd name="T14" fmla="*/ 213 w 345"/>
                        <a:gd name="T15" fmla="*/ 24 h 393"/>
                        <a:gd name="T16" fmla="*/ 273 w 345"/>
                        <a:gd name="T17" fmla="*/ 2 h 393"/>
                        <a:gd name="T18" fmla="*/ 301 w 345"/>
                        <a:gd name="T19" fmla="*/ 0 h 393"/>
                        <a:gd name="T20" fmla="*/ 310 w 345"/>
                        <a:gd name="T21" fmla="*/ 6 h 393"/>
                        <a:gd name="T22" fmla="*/ 337 w 345"/>
                        <a:gd name="T23" fmla="*/ 8 h 393"/>
                        <a:gd name="T24" fmla="*/ 337 w 345"/>
                        <a:gd name="T25" fmla="*/ 26 h 393"/>
                        <a:gd name="T26" fmla="*/ 291 w 345"/>
                        <a:gd name="T27" fmla="*/ 27 h 393"/>
                        <a:gd name="T28" fmla="*/ 234 w 345"/>
                        <a:gd name="T29" fmla="*/ 47 h 393"/>
                        <a:gd name="T30" fmla="*/ 166 w 345"/>
                        <a:gd name="T31" fmla="*/ 93 h 393"/>
                        <a:gd name="T32" fmla="*/ 120 w 345"/>
                        <a:gd name="T33" fmla="*/ 158 h 393"/>
                        <a:gd name="T34" fmla="*/ 94 w 345"/>
                        <a:gd name="T35" fmla="*/ 228 h 393"/>
                        <a:gd name="T36" fmla="*/ 76 w 345"/>
                        <a:gd name="T37" fmla="*/ 293 h 393"/>
                        <a:gd name="T38" fmla="*/ 60 w 345"/>
                        <a:gd name="T39" fmla="*/ 341 h 393"/>
                        <a:gd name="T40" fmla="*/ 43 w 345"/>
                        <a:gd name="T41" fmla="*/ 372 h 393"/>
                        <a:gd name="T42" fmla="*/ 18 w 345"/>
                        <a:gd name="T43" fmla="*/ 390 h 393"/>
                        <a:gd name="T44" fmla="*/ 0 w 345"/>
                        <a:gd name="T4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345" h="393">
                          <a:moveTo>
                            <a:pt x="1" y="377"/>
                          </a:moveTo>
                          <a:cubicBezTo>
                            <a:pt x="7" y="376"/>
                            <a:pt x="12" y="376"/>
                            <a:pt x="19" y="365"/>
                          </a:cubicBezTo>
                          <a:cubicBezTo>
                            <a:pt x="26" y="354"/>
                            <a:pt x="34" y="333"/>
                            <a:pt x="42" y="311"/>
                          </a:cubicBezTo>
                          <a:cubicBezTo>
                            <a:pt x="50" y="289"/>
                            <a:pt x="58" y="257"/>
                            <a:pt x="66" y="233"/>
                          </a:cubicBezTo>
                          <a:cubicBezTo>
                            <a:pt x="74" y="209"/>
                            <a:pt x="80" y="189"/>
                            <a:pt x="90" y="168"/>
                          </a:cubicBezTo>
                          <a:cubicBezTo>
                            <a:pt x="100" y="147"/>
                            <a:pt x="114" y="125"/>
                            <a:pt x="126" y="108"/>
                          </a:cubicBezTo>
                          <a:cubicBezTo>
                            <a:pt x="138" y="91"/>
                            <a:pt x="148" y="77"/>
                            <a:pt x="163" y="63"/>
                          </a:cubicBezTo>
                          <a:cubicBezTo>
                            <a:pt x="178" y="49"/>
                            <a:pt x="195" y="34"/>
                            <a:pt x="213" y="24"/>
                          </a:cubicBezTo>
                          <a:cubicBezTo>
                            <a:pt x="231" y="14"/>
                            <a:pt x="258" y="6"/>
                            <a:pt x="273" y="2"/>
                          </a:cubicBezTo>
                          <a:lnTo>
                            <a:pt x="301" y="0"/>
                          </a:lnTo>
                          <a:lnTo>
                            <a:pt x="310" y="6"/>
                          </a:lnTo>
                          <a:lnTo>
                            <a:pt x="337" y="8"/>
                          </a:lnTo>
                          <a:cubicBezTo>
                            <a:pt x="342" y="11"/>
                            <a:pt x="345" y="23"/>
                            <a:pt x="337" y="26"/>
                          </a:cubicBezTo>
                          <a:cubicBezTo>
                            <a:pt x="329" y="29"/>
                            <a:pt x="308" y="24"/>
                            <a:pt x="291" y="27"/>
                          </a:cubicBezTo>
                          <a:cubicBezTo>
                            <a:pt x="274" y="30"/>
                            <a:pt x="255" y="36"/>
                            <a:pt x="234" y="47"/>
                          </a:cubicBezTo>
                          <a:cubicBezTo>
                            <a:pt x="213" y="58"/>
                            <a:pt x="185" y="75"/>
                            <a:pt x="166" y="93"/>
                          </a:cubicBezTo>
                          <a:cubicBezTo>
                            <a:pt x="147" y="111"/>
                            <a:pt x="132" y="136"/>
                            <a:pt x="120" y="158"/>
                          </a:cubicBezTo>
                          <a:cubicBezTo>
                            <a:pt x="108" y="180"/>
                            <a:pt x="101" y="206"/>
                            <a:pt x="94" y="228"/>
                          </a:cubicBezTo>
                          <a:cubicBezTo>
                            <a:pt x="87" y="250"/>
                            <a:pt x="82" y="274"/>
                            <a:pt x="76" y="293"/>
                          </a:cubicBezTo>
                          <a:cubicBezTo>
                            <a:pt x="70" y="312"/>
                            <a:pt x="65" y="328"/>
                            <a:pt x="60" y="341"/>
                          </a:cubicBezTo>
                          <a:cubicBezTo>
                            <a:pt x="55" y="354"/>
                            <a:pt x="50" y="364"/>
                            <a:pt x="43" y="372"/>
                          </a:cubicBezTo>
                          <a:cubicBezTo>
                            <a:pt x="36" y="380"/>
                            <a:pt x="25" y="387"/>
                            <a:pt x="18" y="390"/>
                          </a:cubicBezTo>
                          <a:cubicBezTo>
                            <a:pt x="11" y="393"/>
                            <a:pt x="3" y="392"/>
                            <a:pt x="0" y="393"/>
                          </a:cubicBezTo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83" name="Line 127">
                      <a:extLst>
                        <a:ext uri="{FF2B5EF4-FFF2-40B4-BE49-F238E27FC236}">
                          <a16:creationId xmlns:a16="http://schemas.microsoft.com/office/drawing/2014/main" id="{A5F501F2-069A-BCD0-E9E8-E6ED260DB590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515" y="2510"/>
                      <a:ext cx="0" cy="797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84" name="Freeform 128">
                      <a:extLst>
                        <a:ext uri="{FF2B5EF4-FFF2-40B4-BE49-F238E27FC236}">
                          <a16:creationId xmlns:a16="http://schemas.microsoft.com/office/drawing/2014/main" id="{C7CBC878-FC83-8878-D6C9-42D650064B3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2514" y="2506"/>
                      <a:ext cx="220" cy="276"/>
                    </a:xfrm>
                    <a:custGeom>
                      <a:avLst/>
                      <a:gdLst>
                        <a:gd name="T0" fmla="*/ 1 w 345"/>
                        <a:gd name="T1" fmla="*/ 377 h 393"/>
                        <a:gd name="T2" fmla="*/ 19 w 345"/>
                        <a:gd name="T3" fmla="*/ 365 h 393"/>
                        <a:gd name="T4" fmla="*/ 42 w 345"/>
                        <a:gd name="T5" fmla="*/ 311 h 393"/>
                        <a:gd name="T6" fmla="*/ 66 w 345"/>
                        <a:gd name="T7" fmla="*/ 233 h 393"/>
                        <a:gd name="T8" fmla="*/ 90 w 345"/>
                        <a:gd name="T9" fmla="*/ 168 h 393"/>
                        <a:gd name="T10" fmla="*/ 126 w 345"/>
                        <a:gd name="T11" fmla="*/ 108 h 393"/>
                        <a:gd name="T12" fmla="*/ 163 w 345"/>
                        <a:gd name="T13" fmla="*/ 63 h 393"/>
                        <a:gd name="T14" fmla="*/ 213 w 345"/>
                        <a:gd name="T15" fmla="*/ 24 h 393"/>
                        <a:gd name="T16" fmla="*/ 273 w 345"/>
                        <a:gd name="T17" fmla="*/ 2 h 393"/>
                        <a:gd name="T18" fmla="*/ 301 w 345"/>
                        <a:gd name="T19" fmla="*/ 0 h 393"/>
                        <a:gd name="T20" fmla="*/ 310 w 345"/>
                        <a:gd name="T21" fmla="*/ 6 h 393"/>
                        <a:gd name="T22" fmla="*/ 337 w 345"/>
                        <a:gd name="T23" fmla="*/ 8 h 393"/>
                        <a:gd name="T24" fmla="*/ 337 w 345"/>
                        <a:gd name="T25" fmla="*/ 26 h 393"/>
                        <a:gd name="T26" fmla="*/ 291 w 345"/>
                        <a:gd name="T27" fmla="*/ 27 h 393"/>
                        <a:gd name="T28" fmla="*/ 234 w 345"/>
                        <a:gd name="T29" fmla="*/ 47 h 393"/>
                        <a:gd name="T30" fmla="*/ 166 w 345"/>
                        <a:gd name="T31" fmla="*/ 93 h 393"/>
                        <a:gd name="T32" fmla="*/ 120 w 345"/>
                        <a:gd name="T33" fmla="*/ 158 h 393"/>
                        <a:gd name="T34" fmla="*/ 94 w 345"/>
                        <a:gd name="T35" fmla="*/ 228 h 393"/>
                        <a:gd name="T36" fmla="*/ 76 w 345"/>
                        <a:gd name="T37" fmla="*/ 293 h 393"/>
                        <a:gd name="T38" fmla="*/ 60 w 345"/>
                        <a:gd name="T39" fmla="*/ 341 h 393"/>
                        <a:gd name="T40" fmla="*/ 43 w 345"/>
                        <a:gd name="T41" fmla="*/ 372 h 393"/>
                        <a:gd name="T42" fmla="*/ 18 w 345"/>
                        <a:gd name="T43" fmla="*/ 390 h 393"/>
                        <a:gd name="T44" fmla="*/ 0 w 345"/>
                        <a:gd name="T4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345" h="393">
                          <a:moveTo>
                            <a:pt x="1" y="377"/>
                          </a:moveTo>
                          <a:cubicBezTo>
                            <a:pt x="7" y="376"/>
                            <a:pt x="12" y="376"/>
                            <a:pt x="19" y="365"/>
                          </a:cubicBezTo>
                          <a:cubicBezTo>
                            <a:pt x="26" y="354"/>
                            <a:pt x="34" y="333"/>
                            <a:pt x="42" y="311"/>
                          </a:cubicBezTo>
                          <a:cubicBezTo>
                            <a:pt x="50" y="289"/>
                            <a:pt x="58" y="257"/>
                            <a:pt x="66" y="233"/>
                          </a:cubicBezTo>
                          <a:cubicBezTo>
                            <a:pt x="74" y="209"/>
                            <a:pt x="80" y="189"/>
                            <a:pt x="90" y="168"/>
                          </a:cubicBezTo>
                          <a:cubicBezTo>
                            <a:pt x="100" y="147"/>
                            <a:pt x="114" y="125"/>
                            <a:pt x="126" y="108"/>
                          </a:cubicBezTo>
                          <a:cubicBezTo>
                            <a:pt x="138" y="91"/>
                            <a:pt x="148" y="77"/>
                            <a:pt x="163" y="63"/>
                          </a:cubicBezTo>
                          <a:cubicBezTo>
                            <a:pt x="178" y="49"/>
                            <a:pt x="195" y="34"/>
                            <a:pt x="213" y="24"/>
                          </a:cubicBezTo>
                          <a:cubicBezTo>
                            <a:pt x="231" y="14"/>
                            <a:pt x="258" y="6"/>
                            <a:pt x="273" y="2"/>
                          </a:cubicBezTo>
                          <a:lnTo>
                            <a:pt x="301" y="0"/>
                          </a:lnTo>
                          <a:lnTo>
                            <a:pt x="310" y="6"/>
                          </a:lnTo>
                          <a:lnTo>
                            <a:pt x="337" y="8"/>
                          </a:lnTo>
                          <a:cubicBezTo>
                            <a:pt x="342" y="11"/>
                            <a:pt x="345" y="23"/>
                            <a:pt x="337" y="26"/>
                          </a:cubicBezTo>
                          <a:cubicBezTo>
                            <a:pt x="329" y="29"/>
                            <a:pt x="308" y="24"/>
                            <a:pt x="291" y="27"/>
                          </a:cubicBezTo>
                          <a:cubicBezTo>
                            <a:pt x="274" y="30"/>
                            <a:pt x="255" y="36"/>
                            <a:pt x="234" y="47"/>
                          </a:cubicBezTo>
                          <a:cubicBezTo>
                            <a:pt x="213" y="58"/>
                            <a:pt x="185" y="75"/>
                            <a:pt x="166" y="93"/>
                          </a:cubicBezTo>
                          <a:cubicBezTo>
                            <a:pt x="147" y="111"/>
                            <a:pt x="132" y="136"/>
                            <a:pt x="120" y="158"/>
                          </a:cubicBezTo>
                          <a:cubicBezTo>
                            <a:pt x="108" y="180"/>
                            <a:pt x="101" y="206"/>
                            <a:pt x="94" y="228"/>
                          </a:cubicBezTo>
                          <a:cubicBezTo>
                            <a:pt x="87" y="250"/>
                            <a:pt x="82" y="274"/>
                            <a:pt x="76" y="293"/>
                          </a:cubicBezTo>
                          <a:cubicBezTo>
                            <a:pt x="70" y="312"/>
                            <a:pt x="65" y="328"/>
                            <a:pt x="60" y="341"/>
                          </a:cubicBezTo>
                          <a:cubicBezTo>
                            <a:pt x="55" y="354"/>
                            <a:pt x="50" y="364"/>
                            <a:pt x="43" y="372"/>
                          </a:cubicBezTo>
                          <a:cubicBezTo>
                            <a:pt x="36" y="380"/>
                            <a:pt x="25" y="387"/>
                            <a:pt x="18" y="390"/>
                          </a:cubicBezTo>
                          <a:cubicBezTo>
                            <a:pt x="11" y="393"/>
                            <a:pt x="3" y="392"/>
                            <a:pt x="0" y="393"/>
                          </a:cubicBezTo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85" name="Freeform 129">
                      <a:extLst>
                        <a:ext uri="{FF2B5EF4-FFF2-40B4-BE49-F238E27FC236}">
                          <a16:creationId xmlns:a16="http://schemas.microsoft.com/office/drawing/2014/main" id="{5F6D2933-9EEA-ACA3-E861-8F90A3D0319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 flipH="1" flipV="1">
                      <a:off x="2515" y="3037"/>
                      <a:ext cx="220" cy="276"/>
                    </a:xfrm>
                    <a:custGeom>
                      <a:avLst/>
                      <a:gdLst>
                        <a:gd name="T0" fmla="*/ 1 w 345"/>
                        <a:gd name="T1" fmla="*/ 377 h 393"/>
                        <a:gd name="T2" fmla="*/ 19 w 345"/>
                        <a:gd name="T3" fmla="*/ 365 h 393"/>
                        <a:gd name="T4" fmla="*/ 42 w 345"/>
                        <a:gd name="T5" fmla="*/ 311 h 393"/>
                        <a:gd name="T6" fmla="*/ 66 w 345"/>
                        <a:gd name="T7" fmla="*/ 233 h 393"/>
                        <a:gd name="T8" fmla="*/ 90 w 345"/>
                        <a:gd name="T9" fmla="*/ 168 h 393"/>
                        <a:gd name="T10" fmla="*/ 126 w 345"/>
                        <a:gd name="T11" fmla="*/ 108 h 393"/>
                        <a:gd name="T12" fmla="*/ 163 w 345"/>
                        <a:gd name="T13" fmla="*/ 63 h 393"/>
                        <a:gd name="T14" fmla="*/ 213 w 345"/>
                        <a:gd name="T15" fmla="*/ 24 h 393"/>
                        <a:gd name="T16" fmla="*/ 273 w 345"/>
                        <a:gd name="T17" fmla="*/ 2 h 393"/>
                        <a:gd name="T18" fmla="*/ 301 w 345"/>
                        <a:gd name="T19" fmla="*/ 0 h 393"/>
                        <a:gd name="T20" fmla="*/ 310 w 345"/>
                        <a:gd name="T21" fmla="*/ 6 h 393"/>
                        <a:gd name="T22" fmla="*/ 337 w 345"/>
                        <a:gd name="T23" fmla="*/ 8 h 393"/>
                        <a:gd name="T24" fmla="*/ 337 w 345"/>
                        <a:gd name="T25" fmla="*/ 26 h 393"/>
                        <a:gd name="T26" fmla="*/ 291 w 345"/>
                        <a:gd name="T27" fmla="*/ 27 h 393"/>
                        <a:gd name="T28" fmla="*/ 234 w 345"/>
                        <a:gd name="T29" fmla="*/ 47 h 393"/>
                        <a:gd name="T30" fmla="*/ 166 w 345"/>
                        <a:gd name="T31" fmla="*/ 93 h 393"/>
                        <a:gd name="T32" fmla="*/ 120 w 345"/>
                        <a:gd name="T33" fmla="*/ 158 h 393"/>
                        <a:gd name="T34" fmla="*/ 94 w 345"/>
                        <a:gd name="T35" fmla="*/ 228 h 393"/>
                        <a:gd name="T36" fmla="*/ 76 w 345"/>
                        <a:gd name="T37" fmla="*/ 293 h 393"/>
                        <a:gd name="T38" fmla="*/ 60 w 345"/>
                        <a:gd name="T39" fmla="*/ 341 h 393"/>
                        <a:gd name="T40" fmla="*/ 43 w 345"/>
                        <a:gd name="T41" fmla="*/ 372 h 393"/>
                        <a:gd name="T42" fmla="*/ 18 w 345"/>
                        <a:gd name="T43" fmla="*/ 390 h 393"/>
                        <a:gd name="T44" fmla="*/ 0 w 345"/>
                        <a:gd name="T4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345" h="393">
                          <a:moveTo>
                            <a:pt x="1" y="377"/>
                          </a:moveTo>
                          <a:cubicBezTo>
                            <a:pt x="7" y="376"/>
                            <a:pt x="12" y="376"/>
                            <a:pt x="19" y="365"/>
                          </a:cubicBezTo>
                          <a:cubicBezTo>
                            <a:pt x="26" y="354"/>
                            <a:pt x="34" y="333"/>
                            <a:pt x="42" y="311"/>
                          </a:cubicBezTo>
                          <a:cubicBezTo>
                            <a:pt x="50" y="289"/>
                            <a:pt x="58" y="257"/>
                            <a:pt x="66" y="233"/>
                          </a:cubicBezTo>
                          <a:cubicBezTo>
                            <a:pt x="74" y="209"/>
                            <a:pt x="80" y="189"/>
                            <a:pt x="90" y="168"/>
                          </a:cubicBezTo>
                          <a:cubicBezTo>
                            <a:pt x="100" y="147"/>
                            <a:pt x="114" y="125"/>
                            <a:pt x="126" y="108"/>
                          </a:cubicBezTo>
                          <a:cubicBezTo>
                            <a:pt x="138" y="91"/>
                            <a:pt x="148" y="77"/>
                            <a:pt x="163" y="63"/>
                          </a:cubicBezTo>
                          <a:cubicBezTo>
                            <a:pt x="178" y="49"/>
                            <a:pt x="195" y="34"/>
                            <a:pt x="213" y="24"/>
                          </a:cubicBezTo>
                          <a:cubicBezTo>
                            <a:pt x="231" y="14"/>
                            <a:pt x="258" y="6"/>
                            <a:pt x="273" y="2"/>
                          </a:cubicBezTo>
                          <a:lnTo>
                            <a:pt x="301" y="0"/>
                          </a:lnTo>
                          <a:lnTo>
                            <a:pt x="310" y="6"/>
                          </a:lnTo>
                          <a:lnTo>
                            <a:pt x="337" y="8"/>
                          </a:lnTo>
                          <a:cubicBezTo>
                            <a:pt x="342" y="11"/>
                            <a:pt x="345" y="23"/>
                            <a:pt x="337" y="26"/>
                          </a:cubicBezTo>
                          <a:cubicBezTo>
                            <a:pt x="329" y="29"/>
                            <a:pt x="308" y="24"/>
                            <a:pt x="291" y="27"/>
                          </a:cubicBezTo>
                          <a:cubicBezTo>
                            <a:pt x="274" y="30"/>
                            <a:pt x="255" y="36"/>
                            <a:pt x="234" y="47"/>
                          </a:cubicBezTo>
                          <a:cubicBezTo>
                            <a:pt x="213" y="58"/>
                            <a:pt x="185" y="75"/>
                            <a:pt x="166" y="93"/>
                          </a:cubicBezTo>
                          <a:cubicBezTo>
                            <a:pt x="147" y="111"/>
                            <a:pt x="132" y="136"/>
                            <a:pt x="120" y="158"/>
                          </a:cubicBezTo>
                          <a:cubicBezTo>
                            <a:pt x="108" y="180"/>
                            <a:pt x="101" y="206"/>
                            <a:pt x="94" y="228"/>
                          </a:cubicBezTo>
                          <a:cubicBezTo>
                            <a:pt x="87" y="250"/>
                            <a:pt x="82" y="274"/>
                            <a:pt x="76" y="293"/>
                          </a:cubicBezTo>
                          <a:cubicBezTo>
                            <a:pt x="70" y="312"/>
                            <a:pt x="65" y="328"/>
                            <a:pt x="60" y="341"/>
                          </a:cubicBezTo>
                          <a:cubicBezTo>
                            <a:pt x="55" y="354"/>
                            <a:pt x="50" y="364"/>
                            <a:pt x="43" y="372"/>
                          </a:cubicBezTo>
                          <a:cubicBezTo>
                            <a:pt x="36" y="380"/>
                            <a:pt x="25" y="387"/>
                            <a:pt x="18" y="390"/>
                          </a:cubicBezTo>
                          <a:cubicBezTo>
                            <a:pt x="11" y="393"/>
                            <a:pt x="3" y="392"/>
                            <a:pt x="0" y="393"/>
                          </a:cubicBezTo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86" name="Line 130">
                      <a:extLst>
                        <a:ext uri="{FF2B5EF4-FFF2-40B4-BE49-F238E27FC236}">
                          <a16:creationId xmlns:a16="http://schemas.microsoft.com/office/drawing/2014/main" id="{3FA37F6D-7A58-F388-21A2-F034AB1DA378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2514" y="2511"/>
                      <a:ext cx="0" cy="797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87" name="Freeform 131">
                      <a:extLst>
                        <a:ext uri="{FF2B5EF4-FFF2-40B4-BE49-F238E27FC236}">
                          <a16:creationId xmlns:a16="http://schemas.microsoft.com/office/drawing/2014/main" id="{CD88211C-EF44-9AD8-0480-84F3793331F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732" y="2505"/>
                      <a:ext cx="220" cy="276"/>
                    </a:xfrm>
                    <a:custGeom>
                      <a:avLst/>
                      <a:gdLst>
                        <a:gd name="T0" fmla="*/ 1 w 345"/>
                        <a:gd name="T1" fmla="*/ 377 h 393"/>
                        <a:gd name="T2" fmla="*/ 19 w 345"/>
                        <a:gd name="T3" fmla="*/ 365 h 393"/>
                        <a:gd name="T4" fmla="*/ 42 w 345"/>
                        <a:gd name="T5" fmla="*/ 311 h 393"/>
                        <a:gd name="T6" fmla="*/ 66 w 345"/>
                        <a:gd name="T7" fmla="*/ 233 h 393"/>
                        <a:gd name="T8" fmla="*/ 90 w 345"/>
                        <a:gd name="T9" fmla="*/ 168 h 393"/>
                        <a:gd name="T10" fmla="*/ 126 w 345"/>
                        <a:gd name="T11" fmla="*/ 108 h 393"/>
                        <a:gd name="T12" fmla="*/ 163 w 345"/>
                        <a:gd name="T13" fmla="*/ 63 h 393"/>
                        <a:gd name="T14" fmla="*/ 213 w 345"/>
                        <a:gd name="T15" fmla="*/ 24 h 393"/>
                        <a:gd name="T16" fmla="*/ 273 w 345"/>
                        <a:gd name="T17" fmla="*/ 2 h 393"/>
                        <a:gd name="T18" fmla="*/ 301 w 345"/>
                        <a:gd name="T19" fmla="*/ 0 h 393"/>
                        <a:gd name="T20" fmla="*/ 310 w 345"/>
                        <a:gd name="T21" fmla="*/ 6 h 393"/>
                        <a:gd name="T22" fmla="*/ 337 w 345"/>
                        <a:gd name="T23" fmla="*/ 8 h 393"/>
                        <a:gd name="T24" fmla="*/ 337 w 345"/>
                        <a:gd name="T25" fmla="*/ 26 h 393"/>
                        <a:gd name="T26" fmla="*/ 291 w 345"/>
                        <a:gd name="T27" fmla="*/ 27 h 393"/>
                        <a:gd name="T28" fmla="*/ 234 w 345"/>
                        <a:gd name="T29" fmla="*/ 47 h 393"/>
                        <a:gd name="T30" fmla="*/ 166 w 345"/>
                        <a:gd name="T31" fmla="*/ 93 h 393"/>
                        <a:gd name="T32" fmla="*/ 120 w 345"/>
                        <a:gd name="T33" fmla="*/ 158 h 393"/>
                        <a:gd name="T34" fmla="*/ 94 w 345"/>
                        <a:gd name="T35" fmla="*/ 228 h 393"/>
                        <a:gd name="T36" fmla="*/ 76 w 345"/>
                        <a:gd name="T37" fmla="*/ 293 h 393"/>
                        <a:gd name="T38" fmla="*/ 60 w 345"/>
                        <a:gd name="T39" fmla="*/ 341 h 393"/>
                        <a:gd name="T40" fmla="*/ 43 w 345"/>
                        <a:gd name="T41" fmla="*/ 372 h 393"/>
                        <a:gd name="T42" fmla="*/ 18 w 345"/>
                        <a:gd name="T43" fmla="*/ 390 h 393"/>
                        <a:gd name="T44" fmla="*/ 0 w 345"/>
                        <a:gd name="T4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345" h="393">
                          <a:moveTo>
                            <a:pt x="1" y="377"/>
                          </a:moveTo>
                          <a:cubicBezTo>
                            <a:pt x="7" y="376"/>
                            <a:pt x="12" y="376"/>
                            <a:pt x="19" y="365"/>
                          </a:cubicBezTo>
                          <a:cubicBezTo>
                            <a:pt x="26" y="354"/>
                            <a:pt x="34" y="333"/>
                            <a:pt x="42" y="311"/>
                          </a:cubicBezTo>
                          <a:cubicBezTo>
                            <a:pt x="50" y="289"/>
                            <a:pt x="58" y="257"/>
                            <a:pt x="66" y="233"/>
                          </a:cubicBezTo>
                          <a:cubicBezTo>
                            <a:pt x="74" y="209"/>
                            <a:pt x="80" y="189"/>
                            <a:pt x="90" y="168"/>
                          </a:cubicBezTo>
                          <a:cubicBezTo>
                            <a:pt x="100" y="147"/>
                            <a:pt x="114" y="125"/>
                            <a:pt x="126" y="108"/>
                          </a:cubicBezTo>
                          <a:cubicBezTo>
                            <a:pt x="138" y="91"/>
                            <a:pt x="148" y="77"/>
                            <a:pt x="163" y="63"/>
                          </a:cubicBezTo>
                          <a:cubicBezTo>
                            <a:pt x="178" y="49"/>
                            <a:pt x="195" y="34"/>
                            <a:pt x="213" y="24"/>
                          </a:cubicBezTo>
                          <a:cubicBezTo>
                            <a:pt x="231" y="14"/>
                            <a:pt x="258" y="6"/>
                            <a:pt x="273" y="2"/>
                          </a:cubicBezTo>
                          <a:lnTo>
                            <a:pt x="301" y="0"/>
                          </a:lnTo>
                          <a:lnTo>
                            <a:pt x="310" y="6"/>
                          </a:lnTo>
                          <a:lnTo>
                            <a:pt x="337" y="8"/>
                          </a:lnTo>
                          <a:cubicBezTo>
                            <a:pt x="342" y="11"/>
                            <a:pt x="345" y="23"/>
                            <a:pt x="337" y="26"/>
                          </a:cubicBezTo>
                          <a:cubicBezTo>
                            <a:pt x="329" y="29"/>
                            <a:pt x="308" y="24"/>
                            <a:pt x="291" y="27"/>
                          </a:cubicBezTo>
                          <a:cubicBezTo>
                            <a:pt x="274" y="30"/>
                            <a:pt x="255" y="36"/>
                            <a:pt x="234" y="47"/>
                          </a:cubicBezTo>
                          <a:cubicBezTo>
                            <a:pt x="213" y="58"/>
                            <a:pt x="185" y="75"/>
                            <a:pt x="166" y="93"/>
                          </a:cubicBezTo>
                          <a:cubicBezTo>
                            <a:pt x="147" y="111"/>
                            <a:pt x="132" y="136"/>
                            <a:pt x="120" y="158"/>
                          </a:cubicBezTo>
                          <a:cubicBezTo>
                            <a:pt x="108" y="180"/>
                            <a:pt x="101" y="206"/>
                            <a:pt x="94" y="228"/>
                          </a:cubicBezTo>
                          <a:cubicBezTo>
                            <a:pt x="87" y="250"/>
                            <a:pt x="82" y="274"/>
                            <a:pt x="76" y="293"/>
                          </a:cubicBezTo>
                          <a:cubicBezTo>
                            <a:pt x="70" y="312"/>
                            <a:pt x="65" y="328"/>
                            <a:pt x="60" y="341"/>
                          </a:cubicBezTo>
                          <a:cubicBezTo>
                            <a:pt x="55" y="354"/>
                            <a:pt x="50" y="364"/>
                            <a:pt x="43" y="372"/>
                          </a:cubicBezTo>
                          <a:cubicBezTo>
                            <a:pt x="36" y="380"/>
                            <a:pt x="25" y="387"/>
                            <a:pt x="18" y="390"/>
                          </a:cubicBezTo>
                          <a:cubicBezTo>
                            <a:pt x="11" y="393"/>
                            <a:pt x="3" y="392"/>
                            <a:pt x="0" y="393"/>
                          </a:cubicBezTo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88" name="Freeform 132">
                      <a:extLst>
                        <a:ext uri="{FF2B5EF4-FFF2-40B4-BE49-F238E27FC236}">
                          <a16:creationId xmlns:a16="http://schemas.microsoft.com/office/drawing/2014/main" id="{79FFD677-5D1A-412F-066C-91EEA8AED91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 flipV="1">
                      <a:off x="2731" y="3036"/>
                      <a:ext cx="220" cy="276"/>
                    </a:xfrm>
                    <a:custGeom>
                      <a:avLst/>
                      <a:gdLst>
                        <a:gd name="T0" fmla="*/ 1 w 345"/>
                        <a:gd name="T1" fmla="*/ 377 h 393"/>
                        <a:gd name="T2" fmla="*/ 19 w 345"/>
                        <a:gd name="T3" fmla="*/ 365 h 393"/>
                        <a:gd name="T4" fmla="*/ 42 w 345"/>
                        <a:gd name="T5" fmla="*/ 311 h 393"/>
                        <a:gd name="T6" fmla="*/ 66 w 345"/>
                        <a:gd name="T7" fmla="*/ 233 h 393"/>
                        <a:gd name="T8" fmla="*/ 90 w 345"/>
                        <a:gd name="T9" fmla="*/ 168 h 393"/>
                        <a:gd name="T10" fmla="*/ 126 w 345"/>
                        <a:gd name="T11" fmla="*/ 108 h 393"/>
                        <a:gd name="T12" fmla="*/ 163 w 345"/>
                        <a:gd name="T13" fmla="*/ 63 h 393"/>
                        <a:gd name="T14" fmla="*/ 213 w 345"/>
                        <a:gd name="T15" fmla="*/ 24 h 393"/>
                        <a:gd name="T16" fmla="*/ 273 w 345"/>
                        <a:gd name="T17" fmla="*/ 2 h 393"/>
                        <a:gd name="T18" fmla="*/ 301 w 345"/>
                        <a:gd name="T19" fmla="*/ 0 h 393"/>
                        <a:gd name="T20" fmla="*/ 310 w 345"/>
                        <a:gd name="T21" fmla="*/ 6 h 393"/>
                        <a:gd name="T22" fmla="*/ 337 w 345"/>
                        <a:gd name="T23" fmla="*/ 8 h 393"/>
                        <a:gd name="T24" fmla="*/ 337 w 345"/>
                        <a:gd name="T25" fmla="*/ 26 h 393"/>
                        <a:gd name="T26" fmla="*/ 291 w 345"/>
                        <a:gd name="T27" fmla="*/ 27 h 393"/>
                        <a:gd name="T28" fmla="*/ 234 w 345"/>
                        <a:gd name="T29" fmla="*/ 47 h 393"/>
                        <a:gd name="T30" fmla="*/ 166 w 345"/>
                        <a:gd name="T31" fmla="*/ 93 h 393"/>
                        <a:gd name="T32" fmla="*/ 120 w 345"/>
                        <a:gd name="T33" fmla="*/ 158 h 393"/>
                        <a:gd name="T34" fmla="*/ 94 w 345"/>
                        <a:gd name="T35" fmla="*/ 228 h 393"/>
                        <a:gd name="T36" fmla="*/ 76 w 345"/>
                        <a:gd name="T37" fmla="*/ 293 h 393"/>
                        <a:gd name="T38" fmla="*/ 60 w 345"/>
                        <a:gd name="T39" fmla="*/ 341 h 393"/>
                        <a:gd name="T40" fmla="*/ 43 w 345"/>
                        <a:gd name="T41" fmla="*/ 372 h 393"/>
                        <a:gd name="T42" fmla="*/ 18 w 345"/>
                        <a:gd name="T43" fmla="*/ 390 h 393"/>
                        <a:gd name="T44" fmla="*/ 0 w 345"/>
                        <a:gd name="T4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345" h="393">
                          <a:moveTo>
                            <a:pt x="1" y="377"/>
                          </a:moveTo>
                          <a:cubicBezTo>
                            <a:pt x="7" y="376"/>
                            <a:pt x="12" y="376"/>
                            <a:pt x="19" y="365"/>
                          </a:cubicBezTo>
                          <a:cubicBezTo>
                            <a:pt x="26" y="354"/>
                            <a:pt x="34" y="333"/>
                            <a:pt x="42" y="311"/>
                          </a:cubicBezTo>
                          <a:cubicBezTo>
                            <a:pt x="50" y="289"/>
                            <a:pt x="58" y="257"/>
                            <a:pt x="66" y="233"/>
                          </a:cubicBezTo>
                          <a:cubicBezTo>
                            <a:pt x="74" y="209"/>
                            <a:pt x="80" y="189"/>
                            <a:pt x="90" y="168"/>
                          </a:cubicBezTo>
                          <a:cubicBezTo>
                            <a:pt x="100" y="147"/>
                            <a:pt x="114" y="125"/>
                            <a:pt x="126" y="108"/>
                          </a:cubicBezTo>
                          <a:cubicBezTo>
                            <a:pt x="138" y="91"/>
                            <a:pt x="148" y="77"/>
                            <a:pt x="163" y="63"/>
                          </a:cubicBezTo>
                          <a:cubicBezTo>
                            <a:pt x="178" y="49"/>
                            <a:pt x="195" y="34"/>
                            <a:pt x="213" y="24"/>
                          </a:cubicBezTo>
                          <a:cubicBezTo>
                            <a:pt x="231" y="14"/>
                            <a:pt x="258" y="6"/>
                            <a:pt x="273" y="2"/>
                          </a:cubicBezTo>
                          <a:lnTo>
                            <a:pt x="301" y="0"/>
                          </a:lnTo>
                          <a:lnTo>
                            <a:pt x="310" y="6"/>
                          </a:lnTo>
                          <a:lnTo>
                            <a:pt x="337" y="8"/>
                          </a:lnTo>
                          <a:cubicBezTo>
                            <a:pt x="342" y="11"/>
                            <a:pt x="345" y="23"/>
                            <a:pt x="337" y="26"/>
                          </a:cubicBezTo>
                          <a:cubicBezTo>
                            <a:pt x="329" y="29"/>
                            <a:pt x="308" y="24"/>
                            <a:pt x="291" y="27"/>
                          </a:cubicBezTo>
                          <a:cubicBezTo>
                            <a:pt x="274" y="30"/>
                            <a:pt x="255" y="36"/>
                            <a:pt x="234" y="47"/>
                          </a:cubicBezTo>
                          <a:cubicBezTo>
                            <a:pt x="213" y="58"/>
                            <a:pt x="185" y="75"/>
                            <a:pt x="166" y="93"/>
                          </a:cubicBezTo>
                          <a:cubicBezTo>
                            <a:pt x="147" y="111"/>
                            <a:pt x="132" y="136"/>
                            <a:pt x="120" y="158"/>
                          </a:cubicBezTo>
                          <a:cubicBezTo>
                            <a:pt x="108" y="180"/>
                            <a:pt x="101" y="206"/>
                            <a:pt x="94" y="228"/>
                          </a:cubicBezTo>
                          <a:cubicBezTo>
                            <a:pt x="87" y="250"/>
                            <a:pt x="82" y="274"/>
                            <a:pt x="76" y="293"/>
                          </a:cubicBezTo>
                          <a:cubicBezTo>
                            <a:pt x="70" y="312"/>
                            <a:pt x="65" y="328"/>
                            <a:pt x="60" y="341"/>
                          </a:cubicBezTo>
                          <a:cubicBezTo>
                            <a:pt x="55" y="354"/>
                            <a:pt x="50" y="364"/>
                            <a:pt x="43" y="372"/>
                          </a:cubicBezTo>
                          <a:cubicBezTo>
                            <a:pt x="36" y="380"/>
                            <a:pt x="25" y="387"/>
                            <a:pt x="18" y="390"/>
                          </a:cubicBezTo>
                          <a:cubicBezTo>
                            <a:pt x="11" y="393"/>
                            <a:pt x="3" y="392"/>
                            <a:pt x="0" y="393"/>
                          </a:cubicBezTo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89" name="Line 133">
                      <a:extLst>
                        <a:ext uri="{FF2B5EF4-FFF2-40B4-BE49-F238E27FC236}">
                          <a16:creationId xmlns:a16="http://schemas.microsoft.com/office/drawing/2014/main" id="{54C37A8D-94BF-C877-AF3A-05B266CB922B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952" y="2510"/>
                      <a:ext cx="0" cy="797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0" name="Freeform 134">
                      <a:extLst>
                        <a:ext uri="{FF2B5EF4-FFF2-40B4-BE49-F238E27FC236}">
                          <a16:creationId xmlns:a16="http://schemas.microsoft.com/office/drawing/2014/main" id="{09A85779-A83E-6AE3-88E4-60C223ED626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2952" y="2506"/>
                      <a:ext cx="223" cy="276"/>
                    </a:xfrm>
                    <a:custGeom>
                      <a:avLst/>
                      <a:gdLst>
                        <a:gd name="T0" fmla="*/ 1 w 345"/>
                        <a:gd name="T1" fmla="*/ 377 h 393"/>
                        <a:gd name="T2" fmla="*/ 19 w 345"/>
                        <a:gd name="T3" fmla="*/ 365 h 393"/>
                        <a:gd name="T4" fmla="*/ 42 w 345"/>
                        <a:gd name="T5" fmla="*/ 311 h 393"/>
                        <a:gd name="T6" fmla="*/ 66 w 345"/>
                        <a:gd name="T7" fmla="*/ 233 h 393"/>
                        <a:gd name="T8" fmla="*/ 90 w 345"/>
                        <a:gd name="T9" fmla="*/ 168 h 393"/>
                        <a:gd name="T10" fmla="*/ 126 w 345"/>
                        <a:gd name="T11" fmla="*/ 108 h 393"/>
                        <a:gd name="T12" fmla="*/ 163 w 345"/>
                        <a:gd name="T13" fmla="*/ 63 h 393"/>
                        <a:gd name="T14" fmla="*/ 213 w 345"/>
                        <a:gd name="T15" fmla="*/ 24 h 393"/>
                        <a:gd name="T16" fmla="*/ 273 w 345"/>
                        <a:gd name="T17" fmla="*/ 2 h 393"/>
                        <a:gd name="T18" fmla="*/ 301 w 345"/>
                        <a:gd name="T19" fmla="*/ 0 h 393"/>
                        <a:gd name="T20" fmla="*/ 310 w 345"/>
                        <a:gd name="T21" fmla="*/ 6 h 393"/>
                        <a:gd name="T22" fmla="*/ 337 w 345"/>
                        <a:gd name="T23" fmla="*/ 8 h 393"/>
                        <a:gd name="T24" fmla="*/ 337 w 345"/>
                        <a:gd name="T25" fmla="*/ 26 h 393"/>
                        <a:gd name="T26" fmla="*/ 291 w 345"/>
                        <a:gd name="T27" fmla="*/ 27 h 393"/>
                        <a:gd name="T28" fmla="*/ 234 w 345"/>
                        <a:gd name="T29" fmla="*/ 47 h 393"/>
                        <a:gd name="T30" fmla="*/ 166 w 345"/>
                        <a:gd name="T31" fmla="*/ 93 h 393"/>
                        <a:gd name="T32" fmla="*/ 120 w 345"/>
                        <a:gd name="T33" fmla="*/ 158 h 393"/>
                        <a:gd name="T34" fmla="*/ 94 w 345"/>
                        <a:gd name="T35" fmla="*/ 228 h 393"/>
                        <a:gd name="T36" fmla="*/ 76 w 345"/>
                        <a:gd name="T37" fmla="*/ 293 h 393"/>
                        <a:gd name="T38" fmla="*/ 60 w 345"/>
                        <a:gd name="T39" fmla="*/ 341 h 393"/>
                        <a:gd name="T40" fmla="*/ 43 w 345"/>
                        <a:gd name="T41" fmla="*/ 372 h 393"/>
                        <a:gd name="T42" fmla="*/ 18 w 345"/>
                        <a:gd name="T43" fmla="*/ 390 h 393"/>
                        <a:gd name="T44" fmla="*/ 0 w 345"/>
                        <a:gd name="T4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345" h="393">
                          <a:moveTo>
                            <a:pt x="1" y="377"/>
                          </a:moveTo>
                          <a:cubicBezTo>
                            <a:pt x="7" y="376"/>
                            <a:pt x="12" y="376"/>
                            <a:pt x="19" y="365"/>
                          </a:cubicBezTo>
                          <a:cubicBezTo>
                            <a:pt x="26" y="354"/>
                            <a:pt x="34" y="333"/>
                            <a:pt x="42" y="311"/>
                          </a:cubicBezTo>
                          <a:cubicBezTo>
                            <a:pt x="50" y="289"/>
                            <a:pt x="58" y="257"/>
                            <a:pt x="66" y="233"/>
                          </a:cubicBezTo>
                          <a:cubicBezTo>
                            <a:pt x="74" y="209"/>
                            <a:pt x="80" y="189"/>
                            <a:pt x="90" y="168"/>
                          </a:cubicBezTo>
                          <a:cubicBezTo>
                            <a:pt x="100" y="147"/>
                            <a:pt x="114" y="125"/>
                            <a:pt x="126" y="108"/>
                          </a:cubicBezTo>
                          <a:cubicBezTo>
                            <a:pt x="138" y="91"/>
                            <a:pt x="148" y="77"/>
                            <a:pt x="163" y="63"/>
                          </a:cubicBezTo>
                          <a:cubicBezTo>
                            <a:pt x="178" y="49"/>
                            <a:pt x="195" y="34"/>
                            <a:pt x="213" y="24"/>
                          </a:cubicBezTo>
                          <a:cubicBezTo>
                            <a:pt x="231" y="14"/>
                            <a:pt x="258" y="6"/>
                            <a:pt x="273" y="2"/>
                          </a:cubicBezTo>
                          <a:lnTo>
                            <a:pt x="301" y="0"/>
                          </a:lnTo>
                          <a:lnTo>
                            <a:pt x="310" y="6"/>
                          </a:lnTo>
                          <a:lnTo>
                            <a:pt x="337" y="8"/>
                          </a:lnTo>
                          <a:cubicBezTo>
                            <a:pt x="342" y="11"/>
                            <a:pt x="345" y="23"/>
                            <a:pt x="337" y="26"/>
                          </a:cubicBezTo>
                          <a:cubicBezTo>
                            <a:pt x="329" y="29"/>
                            <a:pt x="308" y="24"/>
                            <a:pt x="291" y="27"/>
                          </a:cubicBezTo>
                          <a:cubicBezTo>
                            <a:pt x="274" y="30"/>
                            <a:pt x="255" y="36"/>
                            <a:pt x="234" y="47"/>
                          </a:cubicBezTo>
                          <a:cubicBezTo>
                            <a:pt x="213" y="58"/>
                            <a:pt x="185" y="75"/>
                            <a:pt x="166" y="93"/>
                          </a:cubicBezTo>
                          <a:cubicBezTo>
                            <a:pt x="147" y="111"/>
                            <a:pt x="132" y="136"/>
                            <a:pt x="120" y="158"/>
                          </a:cubicBezTo>
                          <a:cubicBezTo>
                            <a:pt x="108" y="180"/>
                            <a:pt x="101" y="206"/>
                            <a:pt x="94" y="228"/>
                          </a:cubicBezTo>
                          <a:cubicBezTo>
                            <a:pt x="87" y="250"/>
                            <a:pt x="82" y="274"/>
                            <a:pt x="76" y="293"/>
                          </a:cubicBezTo>
                          <a:cubicBezTo>
                            <a:pt x="70" y="312"/>
                            <a:pt x="65" y="328"/>
                            <a:pt x="60" y="341"/>
                          </a:cubicBezTo>
                          <a:cubicBezTo>
                            <a:pt x="55" y="354"/>
                            <a:pt x="50" y="364"/>
                            <a:pt x="43" y="372"/>
                          </a:cubicBezTo>
                          <a:cubicBezTo>
                            <a:pt x="36" y="380"/>
                            <a:pt x="25" y="387"/>
                            <a:pt x="18" y="390"/>
                          </a:cubicBezTo>
                          <a:cubicBezTo>
                            <a:pt x="11" y="393"/>
                            <a:pt x="3" y="392"/>
                            <a:pt x="0" y="393"/>
                          </a:cubicBezTo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1" name="Freeform 135">
                      <a:extLst>
                        <a:ext uri="{FF2B5EF4-FFF2-40B4-BE49-F238E27FC236}">
                          <a16:creationId xmlns:a16="http://schemas.microsoft.com/office/drawing/2014/main" id="{523012A1-DFAC-126F-CA80-836BF05C487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 flipH="1" flipV="1">
                      <a:off x="2953" y="3037"/>
                      <a:ext cx="222" cy="276"/>
                    </a:xfrm>
                    <a:custGeom>
                      <a:avLst/>
                      <a:gdLst>
                        <a:gd name="T0" fmla="*/ 1 w 345"/>
                        <a:gd name="T1" fmla="*/ 377 h 393"/>
                        <a:gd name="T2" fmla="*/ 19 w 345"/>
                        <a:gd name="T3" fmla="*/ 365 h 393"/>
                        <a:gd name="T4" fmla="*/ 42 w 345"/>
                        <a:gd name="T5" fmla="*/ 311 h 393"/>
                        <a:gd name="T6" fmla="*/ 66 w 345"/>
                        <a:gd name="T7" fmla="*/ 233 h 393"/>
                        <a:gd name="T8" fmla="*/ 90 w 345"/>
                        <a:gd name="T9" fmla="*/ 168 h 393"/>
                        <a:gd name="T10" fmla="*/ 126 w 345"/>
                        <a:gd name="T11" fmla="*/ 108 h 393"/>
                        <a:gd name="T12" fmla="*/ 163 w 345"/>
                        <a:gd name="T13" fmla="*/ 63 h 393"/>
                        <a:gd name="T14" fmla="*/ 213 w 345"/>
                        <a:gd name="T15" fmla="*/ 24 h 393"/>
                        <a:gd name="T16" fmla="*/ 273 w 345"/>
                        <a:gd name="T17" fmla="*/ 2 h 393"/>
                        <a:gd name="T18" fmla="*/ 301 w 345"/>
                        <a:gd name="T19" fmla="*/ 0 h 393"/>
                        <a:gd name="T20" fmla="*/ 310 w 345"/>
                        <a:gd name="T21" fmla="*/ 6 h 393"/>
                        <a:gd name="T22" fmla="*/ 337 w 345"/>
                        <a:gd name="T23" fmla="*/ 8 h 393"/>
                        <a:gd name="T24" fmla="*/ 337 w 345"/>
                        <a:gd name="T25" fmla="*/ 26 h 393"/>
                        <a:gd name="T26" fmla="*/ 291 w 345"/>
                        <a:gd name="T27" fmla="*/ 27 h 393"/>
                        <a:gd name="T28" fmla="*/ 234 w 345"/>
                        <a:gd name="T29" fmla="*/ 47 h 393"/>
                        <a:gd name="T30" fmla="*/ 166 w 345"/>
                        <a:gd name="T31" fmla="*/ 93 h 393"/>
                        <a:gd name="T32" fmla="*/ 120 w 345"/>
                        <a:gd name="T33" fmla="*/ 158 h 393"/>
                        <a:gd name="T34" fmla="*/ 94 w 345"/>
                        <a:gd name="T35" fmla="*/ 228 h 393"/>
                        <a:gd name="T36" fmla="*/ 76 w 345"/>
                        <a:gd name="T37" fmla="*/ 293 h 393"/>
                        <a:gd name="T38" fmla="*/ 60 w 345"/>
                        <a:gd name="T39" fmla="*/ 341 h 393"/>
                        <a:gd name="T40" fmla="*/ 43 w 345"/>
                        <a:gd name="T41" fmla="*/ 372 h 393"/>
                        <a:gd name="T42" fmla="*/ 18 w 345"/>
                        <a:gd name="T43" fmla="*/ 390 h 393"/>
                        <a:gd name="T44" fmla="*/ 0 w 345"/>
                        <a:gd name="T4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345" h="393">
                          <a:moveTo>
                            <a:pt x="1" y="377"/>
                          </a:moveTo>
                          <a:cubicBezTo>
                            <a:pt x="7" y="376"/>
                            <a:pt x="12" y="376"/>
                            <a:pt x="19" y="365"/>
                          </a:cubicBezTo>
                          <a:cubicBezTo>
                            <a:pt x="26" y="354"/>
                            <a:pt x="34" y="333"/>
                            <a:pt x="42" y="311"/>
                          </a:cubicBezTo>
                          <a:cubicBezTo>
                            <a:pt x="50" y="289"/>
                            <a:pt x="58" y="257"/>
                            <a:pt x="66" y="233"/>
                          </a:cubicBezTo>
                          <a:cubicBezTo>
                            <a:pt x="74" y="209"/>
                            <a:pt x="80" y="189"/>
                            <a:pt x="90" y="168"/>
                          </a:cubicBezTo>
                          <a:cubicBezTo>
                            <a:pt x="100" y="147"/>
                            <a:pt x="114" y="125"/>
                            <a:pt x="126" y="108"/>
                          </a:cubicBezTo>
                          <a:cubicBezTo>
                            <a:pt x="138" y="91"/>
                            <a:pt x="148" y="77"/>
                            <a:pt x="163" y="63"/>
                          </a:cubicBezTo>
                          <a:cubicBezTo>
                            <a:pt x="178" y="49"/>
                            <a:pt x="195" y="34"/>
                            <a:pt x="213" y="24"/>
                          </a:cubicBezTo>
                          <a:cubicBezTo>
                            <a:pt x="231" y="14"/>
                            <a:pt x="258" y="6"/>
                            <a:pt x="273" y="2"/>
                          </a:cubicBezTo>
                          <a:lnTo>
                            <a:pt x="301" y="0"/>
                          </a:lnTo>
                          <a:lnTo>
                            <a:pt x="310" y="6"/>
                          </a:lnTo>
                          <a:lnTo>
                            <a:pt x="337" y="8"/>
                          </a:lnTo>
                          <a:cubicBezTo>
                            <a:pt x="342" y="11"/>
                            <a:pt x="345" y="23"/>
                            <a:pt x="337" y="26"/>
                          </a:cubicBezTo>
                          <a:cubicBezTo>
                            <a:pt x="329" y="29"/>
                            <a:pt x="308" y="24"/>
                            <a:pt x="291" y="27"/>
                          </a:cubicBezTo>
                          <a:cubicBezTo>
                            <a:pt x="274" y="30"/>
                            <a:pt x="255" y="36"/>
                            <a:pt x="234" y="47"/>
                          </a:cubicBezTo>
                          <a:cubicBezTo>
                            <a:pt x="213" y="58"/>
                            <a:pt x="185" y="75"/>
                            <a:pt x="166" y="93"/>
                          </a:cubicBezTo>
                          <a:cubicBezTo>
                            <a:pt x="147" y="111"/>
                            <a:pt x="132" y="136"/>
                            <a:pt x="120" y="158"/>
                          </a:cubicBezTo>
                          <a:cubicBezTo>
                            <a:pt x="108" y="180"/>
                            <a:pt x="101" y="206"/>
                            <a:pt x="94" y="228"/>
                          </a:cubicBezTo>
                          <a:cubicBezTo>
                            <a:pt x="87" y="250"/>
                            <a:pt x="82" y="274"/>
                            <a:pt x="76" y="293"/>
                          </a:cubicBezTo>
                          <a:cubicBezTo>
                            <a:pt x="70" y="312"/>
                            <a:pt x="65" y="328"/>
                            <a:pt x="60" y="341"/>
                          </a:cubicBezTo>
                          <a:cubicBezTo>
                            <a:pt x="55" y="354"/>
                            <a:pt x="50" y="364"/>
                            <a:pt x="43" y="372"/>
                          </a:cubicBezTo>
                          <a:cubicBezTo>
                            <a:pt x="36" y="380"/>
                            <a:pt x="25" y="387"/>
                            <a:pt x="18" y="390"/>
                          </a:cubicBezTo>
                          <a:cubicBezTo>
                            <a:pt x="11" y="393"/>
                            <a:pt x="3" y="392"/>
                            <a:pt x="0" y="393"/>
                          </a:cubicBezTo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2" name="Line 136">
                      <a:extLst>
                        <a:ext uri="{FF2B5EF4-FFF2-40B4-BE49-F238E27FC236}">
                          <a16:creationId xmlns:a16="http://schemas.microsoft.com/office/drawing/2014/main" id="{C400E21D-6C65-BC1B-4DF0-6BEEE67C7326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2952" y="2511"/>
                      <a:ext cx="0" cy="797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3" name="Freeform 137">
                      <a:extLst>
                        <a:ext uri="{FF2B5EF4-FFF2-40B4-BE49-F238E27FC236}">
                          <a16:creationId xmlns:a16="http://schemas.microsoft.com/office/drawing/2014/main" id="{65C59796-F525-2C44-C333-A04EEA87482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171" y="2505"/>
                      <a:ext cx="223" cy="276"/>
                    </a:xfrm>
                    <a:custGeom>
                      <a:avLst/>
                      <a:gdLst>
                        <a:gd name="T0" fmla="*/ 1 w 345"/>
                        <a:gd name="T1" fmla="*/ 377 h 393"/>
                        <a:gd name="T2" fmla="*/ 19 w 345"/>
                        <a:gd name="T3" fmla="*/ 365 h 393"/>
                        <a:gd name="T4" fmla="*/ 42 w 345"/>
                        <a:gd name="T5" fmla="*/ 311 h 393"/>
                        <a:gd name="T6" fmla="*/ 66 w 345"/>
                        <a:gd name="T7" fmla="*/ 233 h 393"/>
                        <a:gd name="T8" fmla="*/ 90 w 345"/>
                        <a:gd name="T9" fmla="*/ 168 h 393"/>
                        <a:gd name="T10" fmla="*/ 126 w 345"/>
                        <a:gd name="T11" fmla="*/ 108 h 393"/>
                        <a:gd name="T12" fmla="*/ 163 w 345"/>
                        <a:gd name="T13" fmla="*/ 63 h 393"/>
                        <a:gd name="T14" fmla="*/ 213 w 345"/>
                        <a:gd name="T15" fmla="*/ 24 h 393"/>
                        <a:gd name="T16" fmla="*/ 273 w 345"/>
                        <a:gd name="T17" fmla="*/ 2 h 393"/>
                        <a:gd name="T18" fmla="*/ 301 w 345"/>
                        <a:gd name="T19" fmla="*/ 0 h 393"/>
                        <a:gd name="T20" fmla="*/ 310 w 345"/>
                        <a:gd name="T21" fmla="*/ 6 h 393"/>
                        <a:gd name="T22" fmla="*/ 337 w 345"/>
                        <a:gd name="T23" fmla="*/ 8 h 393"/>
                        <a:gd name="T24" fmla="*/ 337 w 345"/>
                        <a:gd name="T25" fmla="*/ 26 h 393"/>
                        <a:gd name="T26" fmla="*/ 291 w 345"/>
                        <a:gd name="T27" fmla="*/ 27 h 393"/>
                        <a:gd name="T28" fmla="*/ 234 w 345"/>
                        <a:gd name="T29" fmla="*/ 47 h 393"/>
                        <a:gd name="T30" fmla="*/ 166 w 345"/>
                        <a:gd name="T31" fmla="*/ 93 h 393"/>
                        <a:gd name="T32" fmla="*/ 120 w 345"/>
                        <a:gd name="T33" fmla="*/ 158 h 393"/>
                        <a:gd name="T34" fmla="*/ 94 w 345"/>
                        <a:gd name="T35" fmla="*/ 228 h 393"/>
                        <a:gd name="T36" fmla="*/ 76 w 345"/>
                        <a:gd name="T37" fmla="*/ 293 h 393"/>
                        <a:gd name="T38" fmla="*/ 60 w 345"/>
                        <a:gd name="T39" fmla="*/ 341 h 393"/>
                        <a:gd name="T40" fmla="*/ 43 w 345"/>
                        <a:gd name="T41" fmla="*/ 372 h 393"/>
                        <a:gd name="T42" fmla="*/ 18 w 345"/>
                        <a:gd name="T43" fmla="*/ 390 h 393"/>
                        <a:gd name="T44" fmla="*/ 0 w 345"/>
                        <a:gd name="T4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345" h="393">
                          <a:moveTo>
                            <a:pt x="1" y="377"/>
                          </a:moveTo>
                          <a:cubicBezTo>
                            <a:pt x="7" y="376"/>
                            <a:pt x="12" y="376"/>
                            <a:pt x="19" y="365"/>
                          </a:cubicBezTo>
                          <a:cubicBezTo>
                            <a:pt x="26" y="354"/>
                            <a:pt x="34" y="333"/>
                            <a:pt x="42" y="311"/>
                          </a:cubicBezTo>
                          <a:cubicBezTo>
                            <a:pt x="50" y="289"/>
                            <a:pt x="58" y="257"/>
                            <a:pt x="66" y="233"/>
                          </a:cubicBezTo>
                          <a:cubicBezTo>
                            <a:pt x="74" y="209"/>
                            <a:pt x="80" y="189"/>
                            <a:pt x="90" y="168"/>
                          </a:cubicBezTo>
                          <a:cubicBezTo>
                            <a:pt x="100" y="147"/>
                            <a:pt x="114" y="125"/>
                            <a:pt x="126" y="108"/>
                          </a:cubicBezTo>
                          <a:cubicBezTo>
                            <a:pt x="138" y="91"/>
                            <a:pt x="148" y="77"/>
                            <a:pt x="163" y="63"/>
                          </a:cubicBezTo>
                          <a:cubicBezTo>
                            <a:pt x="178" y="49"/>
                            <a:pt x="195" y="34"/>
                            <a:pt x="213" y="24"/>
                          </a:cubicBezTo>
                          <a:cubicBezTo>
                            <a:pt x="231" y="14"/>
                            <a:pt x="258" y="6"/>
                            <a:pt x="273" y="2"/>
                          </a:cubicBezTo>
                          <a:lnTo>
                            <a:pt x="301" y="0"/>
                          </a:lnTo>
                          <a:lnTo>
                            <a:pt x="310" y="6"/>
                          </a:lnTo>
                          <a:lnTo>
                            <a:pt x="337" y="8"/>
                          </a:lnTo>
                          <a:cubicBezTo>
                            <a:pt x="342" y="11"/>
                            <a:pt x="345" y="23"/>
                            <a:pt x="337" y="26"/>
                          </a:cubicBezTo>
                          <a:cubicBezTo>
                            <a:pt x="329" y="29"/>
                            <a:pt x="308" y="24"/>
                            <a:pt x="291" y="27"/>
                          </a:cubicBezTo>
                          <a:cubicBezTo>
                            <a:pt x="274" y="30"/>
                            <a:pt x="255" y="36"/>
                            <a:pt x="234" y="47"/>
                          </a:cubicBezTo>
                          <a:cubicBezTo>
                            <a:pt x="213" y="58"/>
                            <a:pt x="185" y="75"/>
                            <a:pt x="166" y="93"/>
                          </a:cubicBezTo>
                          <a:cubicBezTo>
                            <a:pt x="147" y="111"/>
                            <a:pt x="132" y="136"/>
                            <a:pt x="120" y="158"/>
                          </a:cubicBezTo>
                          <a:cubicBezTo>
                            <a:pt x="108" y="180"/>
                            <a:pt x="101" y="206"/>
                            <a:pt x="94" y="228"/>
                          </a:cubicBezTo>
                          <a:cubicBezTo>
                            <a:pt x="87" y="250"/>
                            <a:pt x="82" y="274"/>
                            <a:pt x="76" y="293"/>
                          </a:cubicBezTo>
                          <a:cubicBezTo>
                            <a:pt x="70" y="312"/>
                            <a:pt x="65" y="328"/>
                            <a:pt x="60" y="341"/>
                          </a:cubicBezTo>
                          <a:cubicBezTo>
                            <a:pt x="55" y="354"/>
                            <a:pt x="50" y="364"/>
                            <a:pt x="43" y="372"/>
                          </a:cubicBezTo>
                          <a:cubicBezTo>
                            <a:pt x="36" y="380"/>
                            <a:pt x="25" y="387"/>
                            <a:pt x="18" y="390"/>
                          </a:cubicBezTo>
                          <a:cubicBezTo>
                            <a:pt x="11" y="393"/>
                            <a:pt x="3" y="392"/>
                            <a:pt x="0" y="393"/>
                          </a:cubicBezTo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4" name="Freeform 138">
                      <a:extLst>
                        <a:ext uri="{FF2B5EF4-FFF2-40B4-BE49-F238E27FC236}">
                          <a16:creationId xmlns:a16="http://schemas.microsoft.com/office/drawing/2014/main" id="{E846315C-3344-3C8C-2685-4959544C906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 flipV="1">
                      <a:off x="3171" y="3036"/>
                      <a:ext cx="222" cy="276"/>
                    </a:xfrm>
                    <a:custGeom>
                      <a:avLst/>
                      <a:gdLst>
                        <a:gd name="T0" fmla="*/ 1 w 345"/>
                        <a:gd name="T1" fmla="*/ 377 h 393"/>
                        <a:gd name="T2" fmla="*/ 19 w 345"/>
                        <a:gd name="T3" fmla="*/ 365 h 393"/>
                        <a:gd name="T4" fmla="*/ 42 w 345"/>
                        <a:gd name="T5" fmla="*/ 311 h 393"/>
                        <a:gd name="T6" fmla="*/ 66 w 345"/>
                        <a:gd name="T7" fmla="*/ 233 h 393"/>
                        <a:gd name="T8" fmla="*/ 90 w 345"/>
                        <a:gd name="T9" fmla="*/ 168 h 393"/>
                        <a:gd name="T10" fmla="*/ 126 w 345"/>
                        <a:gd name="T11" fmla="*/ 108 h 393"/>
                        <a:gd name="T12" fmla="*/ 163 w 345"/>
                        <a:gd name="T13" fmla="*/ 63 h 393"/>
                        <a:gd name="T14" fmla="*/ 213 w 345"/>
                        <a:gd name="T15" fmla="*/ 24 h 393"/>
                        <a:gd name="T16" fmla="*/ 273 w 345"/>
                        <a:gd name="T17" fmla="*/ 2 h 393"/>
                        <a:gd name="T18" fmla="*/ 301 w 345"/>
                        <a:gd name="T19" fmla="*/ 0 h 393"/>
                        <a:gd name="T20" fmla="*/ 310 w 345"/>
                        <a:gd name="T21" fmla="*/ 6 h 393"/>
                        <a:gd name="T22" fmla="*/ 337 w 345"/>
                        <a:gd name="T23" fmla="*/ 8 h 393"/>
                        <a:gd name="T24" fmla="*/ 337 w 345"/>
                        <a:gd name="T25" fmla="*/ 26 h 393"/>
                        <a:gd name="T26" fmla="*/ 291 w 345"/>
                        <a:gd name="T27" fmla="*/ 27 h 393"/>
                        <a:gd name="T28" fmla="*/ 234 w 345"/>
                        <a:gd name="T29" fmla="*/ 47 h 393"/>
                        <a:gd name="T30" fmla="*/ 166 w 345"/>
                        <a:gd name="T31" fmla="*/ 93 h 393"/>
                        <a:gd name="T32" fmla="*/ 120 w 345"/>
                        <a:gd name="T33" fmla="*/ 158 h 393"/>
                        <a:gd name="T34" fmla="*/ 94 w 345"/>
                        <a:gd name="T35" fmla="*/ 228 h 393"/>
                        <a:gd name="T36" fmla="*/ 76 w 345"/>
                        <a:gd name="T37" fmla="*/ 293 h 393"/>
                        <a:gd name="T38" fmla="*/ 60 w 345"/>
                        <a:gd name="T39" fmla="*/ 341 h 393"/>
                        <a:gd name="T40" fmla="*/ 43 w 345"/>
                        <a:gd name="T41" fmla="*/ 372 h 393"/>
                        <a:gd name="T42" fmla="*/ 18 w 345"/>
                        <a:gd name="T43" fmla="*/ 390 h 393"/>
                        <a:gd name="T44" fmla="*/ 0 w 345"/>
                        <a:gd name="T4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345" h="393">
                          <a:moveTo>
                            <a:pt x="1" y="377"/>
                          </a:moveTo>
                          <a:cubicBezTo>
                            <a:pt x="7" y="376"/>
                            <a:pt x="12" y="376"/>
                            <a:pt x="19" y="365"/>
                          </a:cubicBezTo>
                          <a:cubicBezTo>
                            <a:pt x="26" y="354"/>
                            <a:pt x="34" y="333"/>
                            <a:pt x="42" y="311"/>
                          </a:cubicBezTo>
                          <a:cubicBezTo>
                            <a:pt x="50" y="289"/>
                            <a:pt x="58" y="257"/>
                            <a:pt x="66" y="233"/>
                          </a:cubicBezTo>
                          <a:cubicBezTo>
                            <a:pt x="74" y="209"/>
                            <a:pt x="80" y="189"/>
                            <a:pt x="90" y="168"/>
                          </a:cubicBezTo>
                          <a:cubicBezTo>
                            <a:pt x="100" y="147"/>
                            <a:pt x="114" y="125"/>
                            <a:pt x="126" y="108"/>
                          </a:cubicBezTo>
                          <a:cubicBezTo>
                            <a:pt x="138" y="91"/>
                            <a:pt x="148" y="77"/>
                            <a:pt x="163" y="63"/>
                          </a:cubicBezTo>
                          <a:cubicBezTo>
                            <a:pt x="178" y="49"/>
                            <a:pt x="195" y="34"/>
                            <a:pt x="213" y="24"/>
                          </a:cubicBezTo>
                          <a:cubicBezTo>
                            <a:pt x="231" y="14"/>
                            <a:pt x="258" y="6"/>
                            <a:pt x="273" y="2"/>
                          </a:cubicBezTo>
                          <a:lnTo>
                            <a:pt x="301" y="0"/>
                          </a:lnTo>
                          <a:lnTo>
                            <a:pt x="310" y="6"/>
                          </a:lnTo>
                          <a:lnTo>
                            <a:pt x="337" y="8"/>
                          </a:lnTo>
                          <a:cubicBezTo>
                            <a:pt x="342" y="11"/>
                            <a:pt x="345" y="23"/>
                            <a:pt x="337" y="26"/>
                          </a:cubicBezTo>
                          <a:cubicBezTo>
                            <a:pt x="329" y="29"/>
                            <a:pt x="308" y="24"/>
                            <a:pt x="291" y="27"/>
                          </a:cubicBezTo>
                          <a:cubicBezTo>
                            <a:pt x="274" y="30"/>
                            <a:pt x="255" y="36"/>
                            <a:pt x="234" y="47"/>
                          </a:cubicBezTo>
                          <a:cubicBezTo>
                            <a:pt x="213" y="58"/>
                            <a:pt x="185" y="75"/>
                            <a:pt x="166" y="93"/>
                          </a:cubicBezTo>
                          <a:cubicBezTo>
                            <a:pt x="147" y="111"/>
                            <a:pt x="132" y="136"/>
                            <a:pt x="120" y="158"/>
                          </a:cubicBezTo>
                          <a:cubicBezTo>
                            <a:pt x="108" y="180"/>
                            <a:pt x="101" y="206"/>
                            <a:pt x="94" y="228"/>
                          </a:cubicBezTo>
                          <a:cubicBezTo>
                            <a:pt x="87" y="250"/>
                            <a:pt x="82" y="274"/>
                            <a:pt x="76" y="293"/>
                          </a:cubicBezTo>
                          <a:cubicBezTo>
                            <a:pt x="70" y="312"/>
                            <a:pt x="65" y="328"/>
                            <a:pt x="60" y="341"/>
                          </a:cubicBezTo>
                          <a:cubicBezTo>
                            <a:pt x="55" y="354"/>
                            <a:pt x="50" y="364"/>
                            <a:pt x="43" y="372"/>
                          </a:cubicBezTo>
                          <a:cubicBezTo>
                            <a:pt x="36" y="380"/>
                            <a:pt x="25" y="387"/>
                            <a:pt x="18" y="390"/>
                          </a:cubicBezTo>
                          <a:cubicBezTo>
                            <a:pt x="11" y="393"/>
                            <a:pt x="3" y="392"/>
                            <a:pt x="0" y="393"/>
                          </a:cubicBezTo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5" name="Line 139">
                      <a:extLst>
                        <a:ext uri="{FF2B5EF4-FFF2-40B4-BE49-F238E27FC236}">
                          <a16:creationId xmlns:a16="http://schemas.microsoft.com/office/drawing/2014/main" id="{7E86BDDA-1264-1AB5-D768-55CE72EE5B57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3394" y="2510"/>
                      <a:ext cx="0" cy="797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6" name="Freeform 140">
                      <a:extLst>
                        <a:ext uri="{FF2B5EF4-FFF2-40B4-BE49-F238E27FC236}">
                          <a16:creationId xmlns:a16="http://schemas.microsoft.com/office/drawing/2014/main" id="{32551A4F-F0A9-B1A6-994C-3F8E08FF32C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3394" y="2506"/>
                      <a:ext cx="221" cy="276"/>
                    </a:xfrm>
                    <a:custGeom>
                      <a:avLst/>
                      <a:gdLst>
                        <a:gd name="T0" fmla="*/ 1 w 345"/>
                        <a:gd name="T1" fmla="*/ 377 h 393"/>
                        <a:gd name="T2" fmla="*/ 19 w 345"/>
                        <a:gd name="T3" fmla="*/ 365 h 393"/>
                        <a:gd name="T4" fmla="*/ 42 w 345"/>
                        <a:gd name="T5" fmla="*/ 311 h 393"/>
                        <a:gd name="T6" fmla="*/ 66 w 345"/>
                        <a:gd name="T7" fmla="*/ 233 h 393"/>
                        <a:gd name="T8" fmla="*/ 90 w 345"/>
                        <a:gd name="T9" fmla="*/ 168 h 393"/>
                        <a:gd name="T10" fmla="*/ 126 w 345"/>
                        <a:gd name="T11" fmla="*/ 108 h 393"/>
                        <a:gd name="T12" fmla="*/ 163 w 345"/>
                        <a:gd name="T13" fmla="*/ 63 h 393"/>
                        <a:gd name="T14" fmla="*/ 213 w 345"/>
                        <a:gd name="T15" fmla="*/ 24 h 393"/>
                        <a:gd name="T16" fmla="*/ 273 w 345"/>
                        <a:gd name="T17" fmla="*/ 2 h 393"/>
                        <a:gd name="T18" fmla="*/ 301 w 345"/>
                        <a:gd name="T19" fmla="*/ 0 h 393"/>
                        <a:gd name="T20" fmla="*/ 310 w 345"/>
                        <a:gd name="T21" fmla="*/ 6 h 393"/>
                        <a:gd name="T22" fmla="*/ 337 w 345"/>
                        <a:gd name="T23" fmla="*/ 8 h 393"/>
                        <a:gd name="T24" fmla="*/ 337 w 345"/>
                        <a:gd name="T25" fmla="*/ 26 h 393"/>
                        <a:gd name="T26" fmla="*/ 291 w 345"/>
                        <a:gd name="T27" fmla="*/ 27 h 393"/>
                        <a:gd name="T28" fmla="*/ 234 w 345"/>
                        <a:gd name="T29" fmla="*/ 47 h 393"/>
                        <a:gd name="T30" fmla="*/ 166 w 345"/>
                        <a:gd name="T31" fmla="*/ 93 h 393"/>
                        <a:gd name="T32" fmla="*/ 120 w 345"/>
                        <a:gd name="T33" fmla="*/ 158 h 393"/>
                        <a:gd name="T34" fmla="*/ 94 w 345"/>
                        <a:gd name="T35" fmla="*/ 228 h 393"/>
                        <a:gd name="T36" fmla="*/ 76 w 345"/>
                        <a:gd name="T37" fmla="*/ 293 h 393"/>
                        <a:gd name="T38" fmla="*/ 60 w 345"/>
                        <a:gd name="T39" fmla="*/ 341 h 393"/>
                        <a:gd name="T40" fmla="*/ 43 w 345"/>
                        <a:gd name="T41" fmla="*/ 372 h 393"/>
                        <a:gd name="T42" fmla="*/ 18 w 345"/>
                        <a:gd name="T43" fmla="*/ 390 h 393"/>
                        <a:gd name="T44" fmla="*/ 0 w 345"/>
                        <a:gd name="T4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345" h="393">
                          <a:moveTo>
                            <a:pt x="1" y="377"/>
                          </a:moveTo>
                          <a:cubicBezTo>
                            <a:pt x="7" y="376"/>
                            <a:pt x="12" y="376"/>
                            <a:pt x="19" y="365"/>
                          </a:cubicBezTo>
                          <a:cubicBezTo>
                            <a:pt x="26" y="354"/>
                            <a:pt x="34" y="333"/>
                            <a:pt x="42" y="311"/>
                          </a:cubicBezTo>
                          <a:cubicBezTo>
                            <a:pt x="50" y="289"/>
                            <a:pt x="58" y="257"/>
                            <a:pt x="66" y="233"/>
                          </a:cubicBezTo>
                          <a:cubicBezTo>
                            <a:pt x="74" y="209"/>
                            <a:pt x="80" y="189"/>
                            <a:pt x="90" y="168"/>
                          </a:cubicBezTo>
                          <a:cubicBezTo>
                            <a:pt x="100" y="147"/>
                            <a:pt x="114" y="125"/>
                            <a:pt x="126" y="108"/>
                          </a:cubicBezTo>
                          <a:cubicBezTo>
                            <a:pt x="138" y="91"/>
                            <a:pt x="148" y="77"/>
                            <a:pt x="163" y="63"/>
                          </a:cubicBezTo>
                          <a:cubicBezTo>
                            <a:pt x="178" y="49"/>
                            <a:pt x="195" y="34"/>
                            <a:pt x="213" y="24"/>
                          </a:cubicBezTo>
                          <a:cubicBezTo>
                            <a:pt x="231" y="14"/>
                            <a:pt x="258" y="6"/>
                            <a:pt x="273" y="2"/>
                          </a:cubicBezTo>
                          <a:lnTo>
                            <a:pt x="301" y="0"/>
                          </a:lnTo>
                          <a:lnTo>
                            <a:pt x="310" y="6"/>
                          </a:lnTo>
                          <a:lnTo>
                            <a:pt x="337" y="8"/>
                          </a:lnTo>
                          <a:cubicBezTo>
                            <a:pt x="342" y="11"/>
                            <a:pt x="345" y="23"/>
                            <a:pt x="337" y="26"/>
                          </a:cubicBezTo>
                          <a:cubicBezTo>
                            <a:pt x="329" y="29"/>
                            <a:pt x="308" y="24"/>
                            <a:pt x="291" y="27"/>
                          </a:cubicBezTo>
                          <a:cubicBezTo>
                            <a:pt x="274" y="30"/>
                            <a:pt x="255" y="36"/>
                            <a:pt x="234" y="47"/>
                          </a:cubicBezTo>
                          <a:cubicBezTo>
                            <a:pt x="213" y="58"/>
                            <a:pt x="185" y="75"/>
                            <a:pt x="166" y="93"/>
                          </a:cubicBezTo>
                          <a:cubicBezTo>
                            <a:pt x="147" y="111"/>
                            <a:pt x="132" y="136"/>
                            <a:pt x="120" y="158"/>
                          </a:cubicBezTo>
                          <a:cubicBezTo>
                            <a:pt x="108" y="180"/>
                            <a:pt x="101" y="206"/>
                            <a:pt x="94" y="228"/>
                          </a:cubicBezTo>
                          <a:cubicBezTo>
                            <a:pt x="87" y="250"/>
                            <a:pt x="82" y="274"/>
                            <a:pt x="76" y="293"/>
                          </a:cubicBezTo>
                          <a:cubicBezTo>
                            <a:pt x="70" y="312"/>
                            <a:pt x="65" y="328"/>
                            <a:pt x="60" y="341"/>
                          </a:cubicBezTo>
                          <a:cubicBezTo>
                            <a:pt x="55" y="354"/>
                            <a:pt x="50" y="364"/>
                            <a:pt x="43" y="372"/>
                          </a:cubicBezTo>
                          <a:cubicBezTo>
                            <a:pt x="36" y="380"/>
                            <a:pt x="25" y="387"/>
                            <a:pt x="18" y="390"/>
                          </a:cubicBezTo>
                          <a:cubicBezTo>
                            <a:pt x="11" y="393"/>
                            <a:pt x="3" y="392"/>
                            <a:pt x="0" y="393"/>
                          </a:cubicBezTo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7" name="Freeform 141">
                      <a:extLst>
                        <a:ext uri="{FF2B5EF4-FFF2-40B4-BE49-F238E27FC236}">
                          <a16:creationId xmlns:a16="http://schemas.microsoft.com/office/drawing/2014/main" id="{6C6A9530-7E22-C218-7FCA-9A07164E872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 flipH="1" flipV="1">
                      <a:off x="3395" y="3037"/>
                      <a:ext cx="220" cy="276"/>
                    </a:xfrm>
                    <a:custGeom>
                      <a:avLst/>
                      <a:gdLst>
                        <a:gd name="T0" fmla="*/ 1 w 345"/>
                        <a:gd name="T1" fmla="*/ 377 h 393"/>
                        <a:gd name="T2" fmla="*/ 19 w 345"/>
                        <a:gd name="T3" fmla="*/ 365 h 393"/>
                        <a:gd name="T4" fmla="*/ 42 w 345"/>
                        <a:gd name="T5" fmla="*/ 311 h 393"/>
                        <a:gd name="T6" fmla="*/ 66 w 345"/>
                        <a:gd name="T7" fmla="*/ 233 h 393"/>
                        <a:gd name="T8" fmla="*/ 90 w 345"/>
                        <a:gd name="T9" fmla="*/ 168 h 393"/>
                        <a:gd name="T10" fmla="*/ 126 w 345"/>
                        <a:gd name="T11" fmla="*/ 108 h 393"/>
                        <a:gd name="T12" fmla="*/ 163 w 345"/>
                        <a:gd name="T13" fmla="*/ 63 h 393"/>
                        <a:gd name="T14" fmla="*/ 213 w 345"/>
                        <a:gd name="T15" fmla="*/ 24 h 393"/>
                        <a:gd name="T16" fmla="*/ 273 w 345"/>
                        <a:gd name="T17" fmla="*/ 2 h 393"/>
                        <a:gd name="T18" fmla="*/ 301 w 345"/>
                        <a:gd name="T19" fmla="*/ 0 h 393"/>
                        <a:gd name="T20" fmla="*/ 310 w 345"/>
                        <a:gd name="T21" fmla="*/ 6 h 393"/>
                        <a:gd name="T22" fmla="*/ 337 w 345"/>
                        <a:gd name="T23" fmla="*/ 8 h 393"/>
                        <a:gd name="T24" fmla="*/ 337 w 345"/>
                        <a:gd name="T25" fmla="*/ 26 h 393"/>
                        <a:gd name="T26" fmla="*/ 291 w 345"/>
                        <a:gd name="T27" fmla="*/ 27 h 393"/>
                        <a:gd name="T28" fmla="*/ 234 w 345"/>
                        <a:gd name="T29" fmla="*/ 47 h 393"/>
                        <a:gd name="T30" fmla="*/ 166 w 345"/>
                        <a:gd name="T31" fmla="*/ 93 h 393"/>
                        <a:gd name="T32" fmla="*/ 120 w 345"/>
                        <a:gd name="T33" fmla="*/ 158 h 393"/>
                        <a:gd name="T34" fmla="*/ 94 w 345"/>
                        <a:gd name="T35" fmla="*/ 228 h 393"/>
                        <a:gd name="T36" fmla="*/ 76 w 345"/>
                        <a:gd name="T37" fmla="*/ 293 h 393"/>
                        <a:gd name="T38" fmla="*/ 60 w 345"/>
                        <a:gd name="T39" fmla="*/ 341 h 393"/>
                        <a:gd name="T40" fmla="*/ 43 w 345"/>
                        <a:gd name="T41" fmla="*/ 372 h 393"/>
                        <a:gd name="T42" fmla="*/ 18 w 345"/>
                        <a:gd name="T43" fmla="*/ 390 h 393"/>
                        <a:gd name="T44" fmla="*/ 0 w 345"/>
                        <a:gd name="T4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345" h="393">
                          <a:moveTo>
                            <a:pt x="1" y="377"/>
                          </a:moveTo>
                          <a:cubicBezTo>
                            <a:pt x="7" y="376"/>
                            <a:pt x="12" y="376"/>
                            <a:pt x="19" y="365"/>
                          </a:cubicBezTo>
                          <a:cubicBezTo>
                            <a:pt x="26" y="354"/>
                            <a:pt x="34" y="333"/>
                            <a:pt x="42" y="311"/>
                          </a:cubicBezTo>
                          <a:cubicBezTo>
                            <a:pt x="50" y="289"/>
                            <a:pt x="58" y="257"/>
                            <a:pt x="66" y="233"/>
                          </a:cubicBezTo>
                          <a:cubicBezTo>
                            <a:pt x="74" y="209"/>
                            <a:pt x="80" y="189"/>
                            <a:pt x="90" y="168"/>
                          </a:cubicBezTo>
                          <a:cubicBezTo>
                            <a:pt x="100" y="147"/>
                            <a:pt x="114" y="125"/>
                            <a:pt x="126" y="108"/>
                          </a:cubicBezTo>
                          <a:cubicBezTo>
                            <a:pt x="138" y="91"/>
                            <a:pt x="148" y="77"/>
                            <a:pt x="163" y="63"/>
                          </a:cubicBezTo>
                          <a:cubicBezTo>
                            <a:pt x="178" y="49"/>
                            <a:pt x="195" y="34"/>
                            <a:pt x="213" y="24"/>
                          </a:cubicBezTo>
                          <a:cubicBezTo>
                            <a:pt x="231" y="14"/>
                            <a:pt x="258" y="6"/>
                            <a:pt x="273" y="2"/>
                          </a:cubicBezTo>
                          <a:lnTo>
                            <a:pt x="301" y="0"/>
                          </a:lnTo>
                          <a:lnTo>
                            <a:pt x="310" y="6"/>
                          </a:lnTo>
                          <a:lnTo>
                            <a:pt x="337" y="8"/>
                          </a:lnTo>
                          <a:cubicBezTo>
                            <a:pt x="342" y="11"/>
                            <a:pt x="345" y="23"/>
                            <a:pt x="337" y="26"/>
                          </a:cubicBezTo>
                          <a:cubicBezTo>
                            <a:pt x="329" y="29"/>
                            <a:pt x="308" y="24"/>
                            <a:pt x="291" y="27"/>
                          </a:cubicBezTo>
                          <a:cubicBezTo>
                            <a:pt x="274" y="30"/>
                            <a:pt x="255" y="36"/>
                            <a:pt x="234" y="47"/>
                          </a:cubicBezTo>
                          <a:cubicBezTo>
                            <a:pt x="213" y="58"/>
                            <a:pt x="185" y="75"/>
                            <a:pt x="166" y="93"/>
                          </a:cubicBezTo>
                          <a:cubicBezTo>
                            <a:pt x="147" y="111"/>
                            <a:pt x="132" y="136"/>
                            <a:pt x="120" y="158"/>
                          </a:cubicBezTo>
                          <a:cubicBezTo>
                            <a:pt x="108" y="180"/>
                            <a:pt x="101" y="206"/>
                            <a:pt x="94" y="228"/>
                          </a:cubicBezTo>
                          <a:cubicBezTo>
                            <a:pt x="87" y="250"/>
                            <a:pt x="82" y="274"/>
                            <a:pt x="76" y="293"/>
                          </a:cubicBezTo>
                          <a:cubicBezTo>
                            <a:pt x="70" y="312"/>
                            <a:pt x="65" y="328"/>
                            <a:pt x="60" y="341"/>
                          </a:cubicBezTo>
                          <a:cubicBezTo>
                            <a:pt x="55" y="354"/>
                            <a:pt x="50" y="364"/>
                            <a:pt x="43" y="372"/>
                          </a:cubicBezTo>
                          <a:cubicBezTo>
                            <a:pt x="36" y="380"/>
                            <a:pt x="25" y="387"/>
                            <a:pt x="18" y="390"/>
                          </a:cubicBezTo>
                          <a:cubicBezTo>
                            <a:pt x="11" y="393"/>
                            <a:pt x="3" y="392"/>
                            <a:pt x="0" y="393"/>
                          </a:cubicBezTo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8" name="Line 142">
                      <a:extLst>
                        <a:ext uri="{FF2B5EF4-FFF2-40B4-BE49-F238E27FC236}">
                          <a16:creationId xmlns:a16="http://schemas.microsoft.com/office/drawing/2014/main" id="{16A72832-84C9-A286-8CB1-ED3928EC8951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94" y="2511"/>
                      <a:ext cx="0" cy="797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99" name="Freeform 143">
                      <a:extLst>
                        <a:ext uri="{FF2B5EF4-FFF2-40B4-BE49-F238E27FC236}">
                          <a16:creationId xmlns:a16="http://schemas.microsoft.com/office/drawing/2014/main" id="{0A361381-A8CA-3260-6B33-D65C05278C7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613" y="2505"/>
                      <a:ext cx="221" cy="276"/>
                    </a:xfrm>
                    <a:custGeom>
                      <a:avLst/>
                      <a:gdLst>
                        <a:gd name="T0" fmla="*/ 1 w 345"/>
                        <a:gd name="T1" fmla="*/ 377 h 393"/>
                        <a:gd name="T2" fmla="*/ 19 w 345"/>
                        <a:gd name="T3" fmla="*/ 365 h 393"/>
                        <a:gd name="T4" fmla="*/ 42 w 345"/>
                        <a:gd name="T5" fmla="*/ 311 h 393"/>
                        <a:gd name="T6" fmla="*/ 66 w 345"/>
                        <a:gd name="T7" fmla="*/ 233 h 393"/>
                        <a:gd name="T8" fmla="*/ 90 w 345"/>
                        <a:gd name="T9" fmla="*/ 168 h 393"/>
                        <a:gd name="T10" fmla="*/ 126 w 345"/>
                        <a:gd name="T11" fmla="*/ 108 h 393"/>
                        <a:gd name="T12" fmla="*/ 163 w 345"/>
                        <a:gd name="T13" fmla="*/ 63 h 393"/>
                        <a:gd name="T14" fmla="*/ 213 w 345"/>
                        <a:gd name="T15" fmla="*/ 24 h 393"/>
                        <a:gd name="T16" fmla="*/ 273 w 345"/>
                        <a:gd name="T17" fmla="*/ 2 h 393"/>
                        <a:gd name="T18" fmla="*/ 301 w 345"/>
                        <a:gd name="T19" fmla="*/ 0 h 393"/>
                        <a:gd name="T20" fmla="*/ 310 w 345"/>
                        <a:gd name="T21" fmla="*/ 6 h 393"/>
                        <a:gd name="T22" fmla="*/ 337 w 345"/>
                        <a:gd name="T23" fmla="*/ 8 h 393"/>
                        <a:gd name="T24" fmla="*/ 337 w 345"/>
                        <a:gd name="T25" fmla="*/ 26 h 393"/>
                        <a:gd name="T26" fmla="*/ 291 w 345"/>
                        <a:gd name="T27" fmla="*/ 27 h 393"/>
                        <a:gd name="T28" fmla="*/ 234 w 345"/>
                        <a:gd name="T29" fmla="*/ 47 h 393"/>
                        <a:gd name="T30" fmla="*/ 166 w 345"/>
                        <a:gd name="T31" fmla="*/ 93 h 393"/>
                        <a:gd name="T32" fmla="*/ 120 w 345"/>
                        <a:gd name="T33" fmla="*/ 158 h 393"/>
                        <a:gd name="T34" fmla="*/ 94 w 345"/>
                        <a:gd name="T35" fmla="*/ 228 h 393"/>
                        <a:gd name="T36" fmla="*/ 76 w 345"/>
                        <a:gd name="T37" fmla="*/ 293 h 393"/>
                        <a:gd name="T38" fmla="*/ 60 w 345"/>
                        <a:gd name="T39" fmla="*/ 341 h 393"/>
                        <a:gd name="T40" fmla="*/ 43 w 345"/>
                        <a:gd name="T41" fmla="*/ 372 h 393"/>
                        <a:gd name="T42" fmla="*/ 18 w 345"/>
                        <a:gd name="T43" fmla="*/ 390 h 393"/>
                        <a:gd name="T44" fmla="*/ 0 w 345"/>
                        <a:gd name="T4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345" h="393">
                          <a:moveTo>
                            <a:pt x="1" y="377"/>
                          </a:moveTo>
                          <a:cubicBezTo>
                            <a:pt x="7" y="376"/>
                            <a:pt x="12" y="376"/>
                            <a:pt x="19" y="365"/>
                          </a:cubicBezTo>
                          <a:cubicBezTo>
                            <a:pt x="26" y="354"/>
                            <a:pt x="34" y="333"/>
                            <a:pt x="42" y="311"/>
                          </a:cubicBezTo>
                          <a:cubicBezTo>
                            <a:pt x="50" y="289"/>
                            <a:pt x="58" y="257"/>
                            <a:pt x="66" y="233"/>
                          </a:cubicBezTo>
                          <a:cubicBezTo>
                            <a:pt x="74" y="209"/>
                            <a:pt x="80" y="189"/>
                            <a:pt x="90" y="168"/>
                          </a:cubicBezTo>
                          <a:cubicBezTo>
                            <a:pt x="100" y="147"/>
                            <a:pt x="114" y="125"/>
                            <a:pt x="126" y="108"/>
                          </a:cubicBezTo>
                          <a:cubicBezTo>
                            <a:pt x="138" y="91"/>
                            <a:pt x="148" y="77"/>
                            <a:pt x="163" y="63"/>
                          </a:cubicBezTo>
                          <a:cubicBezTo>
                            <a:pt x="178" y="49"/>
                            <a:pt x="195" y="34"/>
                            <a:pt x="213" y="24"/>
                          </a:cubicBezTo>
                          <a:cubicBezTo>
                            <a:pt x="231" y="14"/>
                            <a:pt x="258" y="6"/>
                            <a:pt x="273" y="2"/>
                          </a:cubicBezTo>
                          <a:lnTo>
                            <a:pt x="301" y="0"/>
                          </a:lnTo>
                          <a:lnTo>
                            <a:pt x="310" y="6"/>
                          </a:lnTo>
                          <a:lnTo>
                            <a:pt x="337" y="8"/>
                          </a:lnTo>
                          <a:cubicBezTo>
                            <a:pt x="342" y="11"/>
                            <a:pt x="345" y="23"/>
                            <a:pt x="337" y="26"/>
                          </a:cubicBezTo>
                          <a:cubicBezTo>
                            <a:pt x="329" y="29"/>
                            <a:pt x="308" y="24"/>
                            <a:pt x="291" y="27"/>
                          </a:cubicBezTo>
                          <a:cubicBezTo>
                            <a:pt x="274" y="30"/>
                            <a:pt x="255" y="36"/>
                            <a:pt x="234" y="47"/>
                          </a:cubicBezTo>
                          <a:cubicBezTo>
                            <a:pt x="213" y="58"/>
                            <a:pt x="185" y="75"/>
                            <a:pt x="166" y="93"/>
                          </a:cubicBezTo>
                          <a:cubicBezTo>
                            <a:pt x="147" y="111"/>
                            <a:pt x="132" y="136"/>
                            <a:pt x="120" y="158"/>
                          </a:cubicBezTo>
                          <a:cubicBezTo>
                            <a:pt x="108" y="180"/>
                            <a:pt x="101" y="206"/>
                            <a:pt x="94" y="228"/>
                          </a:cubicBezTo>
                          <a:cubicBezTo>
                            <a:pt x="87" y="250"/>
                            <a:pt x="82" y="274"/>
                            <a:pt x="76" y="293"/>
                          </a:cubicBezTo>
                          <a:cubicBezTo>
                            <a:pt x="70" y="312"/>
                            <a:pt x="65" y="328"/>
                            <a:pt x="60" y="341"/>
                          </a:cubicBezTo>
                          <a:cubicBezTo>
                            <a:pt x="55" y="354"/>
                            <a:pt x="50" y="364"/>
                            <a:pt x="43" y="372"/>
                          </a:cubicBezTo>
                          <a:cubicBezTo>
                            <a:pt x="36" y="380"/>
                            <a:pt x="25" y="387"/>
                            <a:pt x="18" y="390"/>
                          </a:cubicBezTo>
                          <a:cubicBezTo>
                            <a:pt x="11" y="393"/>
                            <a:pt x="3" y="392"/>
                            <a:pt x="0" y="393"/>
                          </a:cubicBezTo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0" name="Freeform 144">
                      <a:extLst>
                        <a:ext uri="{FF2B5EF4-FFF2-40B4-BE49-F238E27FC236}">
                          <a16:creationId xmlns:a16="http://schemas.microsoft.com/office/drawing/2014/main" id="{E3797325-E1A1-89F6-08CF-D63DFE16758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 flipV="1">
                      <a:off x="3613" y="3036"/>
                      <a:ext cx="220" cy="276"/>
                    </a:xfrm>
                    <a:custGeom>
                      <a:avLst/>
                      <a:gdLst>
                        <a:gd name="T0" fmla="*/ 1 w 345"/>
                        <a:gd name="T1" fmla="*/ 377 h 393"/>
                        <a:gd name="T2" fmla="*/ 19 w 345"/>
                        <a:gd name="T3" fmla="*/ 365 h 393"/>
                        <a:gd name="T4" fmla="*/ 42 w 345"/>
                        <a:gd name="T5" fmla="*/ 311 h 393"/>
                        <a:gd name="T6" fmla="*/ 66 w 345"/>
                        <a:gd name="T7" fmla="*/ 233 h 393"/>
                        <a:gd name="T8" fmla="*/ 90 w 345"/>
                        <a:gd name="T9" fmla="*/ 168 h 393"/>
                        <a:gd name="T10" fmla="*/ 126 w 345"/>
                        <a:gd name="T11" fmla="*/ 108 h 393"/>
                        <a:gd name="T12" fmla="*/ 163 w 345"/>
                        <a:gd name="T13" fmla="*/ 63 h 393"/>
                        <a:gd name="T14" fmla="*/ 213 w 345"/>
                        <a:gd name="T15" fmla="*/ 24 h 393"/>
                        <a:gd name="T16" fmla="*/ 273 w 345"/>
                        <a:gd name="T17" fmla="*/ 2 h 393"/>
                        <a:gd name="T18" fmla="*/ 301 w 345"/>
                        <a:gd name="T19" fmla="*/ 0 h 393"/>
                        <a:gd name="T20" fmla="*/ 310 w 345"/>
                        <a:gd name="T21" fmla="*/ 6 h 393"/>
                        <a:gd name="T22" fmla="*/ 337 w 345"/>
                        <a:gd name="T23" fmla="*/ 8 h 393"/>
                        <a:gd name="T24" fmla="*/ 337 w 345"/>
                        <a:gd name="T25" fmla="*/ 26 h 393"/>
                        <a:gd name="T26" fmla="*/ 291 w 345"/>
                        <a:gd name="T27" fmla="*/ 27 h 393"/>
                        <a:gd name="T28" fmla="*/ 234 w 345"/>
                        <a:gd name="T29" fmla="*/ 47 h 393"/>
                        <a:gd name="T30" fmla="*/ 166 w 345"/>
                        <a:gd name="T31" fmla="*/ 93 h 393"/>
                        <a:gd name="T32" fmla="*/ 120 w 345"/>
                        <a:gd name="T33" fmla="*/ 158 h 393"/>
                        <a:gd name="T34" fmla="*/ 94 w 345"/>
                        <a:gd name="T35" fmla="*/ 228 h 393"/>
                        <a:gd name="T36" fmla="*/ 76 w 345"/>
                        <a:gd name="T37" fmla="*/ 293 h 393"/>
                        <a:gd name="T38" fmla="*/ 60 w 345"/>
                        <a:gd name="T39" fmla="*/ 341 h 393"/>
                        <a:gd name="T40" fmla="*/ 43 w 345"/>
                        <a:gd name="T41" fmla="*/ 372 h 393"/>
                        <a:gd name="T42" fmla="*/ 18 w 345"/>
                        <a:gd name="T43" fmla="*/ 390 h 393"/>
                        <a:gd name="T44" fmla="*/ 0 w 345"/>
                        <a:gd name="T4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345" h="393">
                          <a:moveTo>
                            <a:pt x="1" y="377"/>
                          </a:moveTo>
                          <a:cubicBezTo>
                            <a:pt x="7" y="376"/>
                            <a:pt x="12" y="376"/>
                            <a:pt x="19" y="365"/>
                          </a:cubicBezTo>
                          <a:cubicBezTo>
                            <a:pt x="26" y="354"/>
                            <a:pt x="34" y="333"/>
                            <a:pt x="42" y="311"/>
                          </a:cubicBezTo>
                          <a:cubicBezTo>
                            <a:pt x="50" y="289"/>
                            <a:pt x="58" y="257"/>
                            <a:pt x="66" y="233"/>
                          </a:cubicBezTo>
                          <a:cubicBezTo>
                            <a:pt x="74" y="209"/>
                            <a:pt x="80" y="189"/>
                            <a:pt x="90" y="168"/>
                          </a:cubicBezTo>
                          <a:cubicBezTo>
                            <a:pt x="100" y="147"/>
                            <a:pt x="114" y="125"/>
                            <a:pt x="126" y="108"/>
                          </a:cubicBezTo>
                          <a:cubicBezTo>
                            <a:pt x="138" y="91"/>
                            <a:pt x="148" y="77"/>
                            <a:pt x="163" y="63"/>
                          </a:cubicBezTo>
                          <a:cubicBezTo>
                            <a:pt x="178" y="49"/>
                            <a:pt x="195" y="34"/>
                            <a:pt x="213" y="24"/>
                          </a:cubicBezTo>
                          <a:cubicBezTo>
                            <a:pt x="231" y="14"/>
                            <a:pt x="258" y="6"/>
                            <a:pt x="273" y="2"/>
                          </a:cubicBezTo>
                          <a:lnTo>
                            <a:pt x="301" y="0"/>
                          </a:lnTo>
                          <a:lnTo>
                            <a:pt x="310" y="6"/>
                          </a:lnTo>
                          <a:lnTo>
                            <a:pt x="337" y="8"/>
                          </a:lnTo>
                          <a:cubicBezTo>
                            <a:pt x="342" y="11"/>
                            <a:pt x="345" y="23"/>
                            <a:pt x="337" y="26"/>
                          </a:cubicBezTo>
                          <a:cubicBezTo>
                            <a:pt x="329" y="29"/>
                            <a:pt x="308" y="24"/>
                            <a:pt x="291" y="27"/>
                          </a:cubicBezTo>
                          <a:cubicBezTo>
                            <a:pt x="274" y="30"/>
                            <a:pt x="255" y="36"/>
                            <a:pt x="234" y="47"/>
                          </a:cubicBezTo>
                          <a:cubicBezTo>
                            <a:pt x="213" y="58"/>
                            <a:pt x="185" y="75"/>
                            <a:pt x="166" y="93"/>
                          </a:cubicBezTo>
                          <a:cubicBezTo>
                            <a:pt x="147" y="111"/>
                            <a:pt x="132" y="136"/>
                            <a:pt x="120" y="158"/>
                          </a:cubicBezTo>
                          <a:cubicBezTo>
                            <a:pt x="108" y="180"/>
                            <a:pt x="101" y="206"/>
                            <a:pt x="94" y="228"/>
                          </a:cubicBezTo>
                          <a:cubicBezTo>
                            <a:pt x="87" y="250"/>
                            <a:pt x="82" y="274"/>
                            <a:pt x="76" y="293"/>
                          </a:cubicBezTo>
                          <a:cubicBezTo>
                            <a:pt x="70" y="312"/>
                            <a:pt x="65" y="328"/>
                            <a:pt x="60" y="341"/>
                          </a:cubicBezTo>
                          <a:cubicBezTo>
                            <a:pt x="55" y="354"/>
                            <a:pt x="50" y="364"/>
                            <a:pt x="43" y="372"/>
                          </a:cubicBezTo>
                          <a:cubicBezTo>
                            <a:pt x="36" y="380"/>
                            <a:pt x="25" y="387"/>
                            <a:pt x="18" y="390"/>
                          </a:cubicBezTo>
                          <a:cubicBezTo>
                            <a:pt x="11" y="393"/>
                            <a:pt x="3" y="392"/>
                            <a:pt x="0" y="393"/>
                          </a:cubicBezTo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1" name="Line 145">
                      <a:extLst>
                        <a:ext uri="{FF2B5EF4-FFF2-40B4-BE49-F238E27FC236}">
                          <a16:creationId xmlns:a16="http://schemas.microsoft.com/office/drawing/2014/main" id="{D1601EE1-C919-BF54-6676-6EC63470DDC4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3834" y="2510"/>
                      <a:ext cx="0" cy="797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2" name="Freeform 146">
                      <a:extLst>
                        <a:ext uri="{FF2B5EF4-FFF2-40B4-BE49-F238E27FC236}">
                          <a16:creationId xmlns:a16="http://schemas.microsoft.com/office/drawing/2014/main" id="{1C0CBCB0-64D6-ADCF-AAC7-2A584A6765A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3834" y="2506"/>
                      <a:ext cx="221" cy="276"/>
                    </a:xfrm>
                    <a:custGeom>
                      <a:avLst/>
                      <a:gdLst>
                        <a:gd name="T0" fmla="*/ 1 w 345"/>
                        <a:gd name="T1" fmla="*/ 377 h 393"/>
                        <a:gd name="T2" fmla="*/ 19 w 345"/>
                        <a:gd name="T3" fmla="*/ 365 h 393"/>
                        <a:gd name="T4" fmla="*/ 42 w 345"/>
                        <a:gd name="T5" fmla="*/ 311 h 393"/>
                        <a:gd name="T6" fmla="*/ 66 w 345"/>
                        <a:gd name="T7" fmla="*/ 233 h 393"/>
                        <a:gd name="T8" fmla="*/ 90 w 345"/>
                        <a:gd name="T9" fmla="*/ 168 h 393"/>
                        <a:gd name="T10" fmla="*/ 126 w 345"/>
                        <a:gd name="T11" fmla="*/ 108 h 393"/>
                        <a:gd name="T12" fmla="*/ 163 w 345"/>
                        <a:gd name="T13" fmla="*/ 63 h 393"/>
                        <a:gd name="T14" fmla="*/ 213 w 345"/>
                        <a:gd name="T15" fmla="*/ 24 h 393"/>
                        <a:gd name="T16" fmla="*/ 273 w 345"/>
                        <a:gd name="T17" fmla="*/ 2 h 393"/>
                        <a:gd name="T18" fmla="*/ 301 w 345"/>
                        <a:gd name="T19" fmla="*/ 0 h 393"/>
                        <a:gd name="T20" fmla="*/ 310 w 345"/>
                        <a:gd name="T21" fmla="*/ 6 h 393"/>
                        <a:gd name="T22" fmla="*/ 337 w 345"/>
                        <a:gd name="T23" fmla="*/ 8 h 393"/>
                        <a:gd name="T24" fmla="*/ 337 w 345"/>
                        <a:gd name="T25" fmla="*/ 26 h 393"/>
                        <a:gd name="T26" fmla="*/ 291 w 345"/>
                        <a:gd name="T27" fmla="*/ 27 h 393"/>
                        <a:gd name="T28" fmla="*/ 234 w 345"/>
                        <a:gd name="T29" fmla="*/ 47 h 393"/>
                        <a:gd name="T30" fmla="*/ 166 w 345"/>
                        <a:gd name="T31" fmla="*/ 93 h 393"/>
                        <a:gd name="T32" fmla="*/ 120 w 345"/>
                        <a:gd name="T33" fmla="*/ 158 h 393"/>
                        <a:gd name="T34" fmla="*/ 94 w 345"/>
                        <a:gd name="T35" fmla="*/ 228 h 393"/>
                        <a:gd name="T36" fmla="*/ 76 w 345"/>
                        <a:gd name="T37" fmla="*/ 293 h 393"/>
                        <a:gd name="T38" fmla="*/ 60 w 345"/>
                        <a:gd name="T39" fmla="*/ 341 h 393"/>
                        <a:gd name="T40" fmla="*/ 43 w 345"/>
                        <a:gd name="T41" fmla="*/ 372 h 393"/>
                        <a:gd name="T42" fmla="*/ 18 w 345"/>
                        <a:gd name="T43" fmla="*/ 390 h 393"/>
                        <a:gd name="T44" fmla="*/ 0 w 345"/>
                        <a:gd name="T4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345" h="393">
                          <a:moveTo>
                            <a:pt x="1" y="377"/>
                          </a:moveTo>
                          <a:cubicBezTo>
                            <a:pt x="7" y="376"/>
                            <a:pt x="12" y="376"/>
                            <a:pt x="19" y="365"/>
                          </a:cubicBezTo>
                          <a:cubicBezTo>
                            <a:pt x="26" y="354"/>
                            <a:pt x="34" y="333"/>
                            <a:pt x="42" y="311"/>
                          </a:cubicBezTo>
                          <a:cubicBezTo>
                            <a:pt x="50" y="289"/>
                            <a:pt x="58" y="257"/>
                            <a:pt x="66" y="233"/>
                          </a:cubicBezTo>
                          <a:cubicBezTo>
                            <a:pt x="74" y="209"/>
                            <a:pt x="80" y="189"/>
                            <a:pt x="90" y="168"/>
                          </a:cubicBezTo>
                          <a:cubicBezTo>
                            <a:pt x="100" y="147"/>
                            <a:pt x="114" y="125"/>
                            <a:pt x="126" y="108"/>
                          </a:cubicBezTo>
                          <a:cubicBezTo>
                            <a:pt x="138" y="91"/>
                            <a:pt x="148" y="77"/>
                            <a:pt x="163" y="63"/>
                          </a:cubicBezTo>
                          <a:cubicBezTo>
                            <a:pt x="178" y="49"/>
                            <a:pt x="195" y="34"/>
                            <a:pt x="213" y="24"/>
                          </a:cubicBezTo>
                          <a:cubicBezTo>
                            <a:pt x="231" y="14"/>
                            <a:pt x="258" y="6"/>
                            <a:pt x="273" y="2"/>
                          </a:cubicBezTo>
                          <a:lnTo>
                            <a:pt x="301" y="0"/>
                          </a:lnTo>
                          <a:lnTo>
                            <a:pt x="310" y="6"/>
                          </a:lnTo>
                          <a:lnTo>
                            <a:pt x="337" y="8"/>
                          </a:lnTo>
                          <a:cubicBezTo>
                            <a:pt x="342" y="11"/>
                            <a:pt x="345" y="23"/>
                            <a:pt x="337" y="26"/>
                          </a:cubicBezTo>
                          <a:cubicBezTo>
                            <a:pt x="329" y="29"/>
                            <a:pt x="308" y="24"/>
                            <a:pt x="291" y="27"/>
                          </a:cubicBezTo>
                          <a:cubicBezTo>
                            <a:pt x="274" y="30"/>
                            <a:pt x="255" y="36"/>
                            <a:pt x="234" y="47"/>
                          </a:cubicBezTo>
                          <a:cubicBezTo>
                            <a:pt x="213" y="58"/>
                            <a:pt x="185" y="75"/>
                            <a:pt x="166" y="93"/>
                          </a:cubicBezTo>
                          <a:cubicBezTo>
                            <a:pt x="147" y="111"/>
                            <a:pt x="132" y="136"/>
                            <a:pt x="120" y="158"/>
                          </a:cubicBezTo>
                          <a:cubicBezTo>
                            <a:pt x="108" y="180"/>
                            <a:pt x="101" y="206"/>
                            <a:pt x="94" y="228"/>
                          </a:cubicBezTo>
                          <a:cubicBezTo>
                            <a:pt x="87" y="250"/>
                            <a:pt x="82" y="274"/>
                            <a:pt x="76" y="293"/>
                          </a:cubicBezTo>
                          <a:cubicBezTo>
                            <a:pt x="70" y="312"/>
                            <a:pt x="65" y="328"/>
                            <a:pt x="60" y="341"/>
                          </a:cubicBezTo>
                          <a:cubicBezTo>
                            <a:pt x="55" y="354"/>
                            <a:pt x="50" y="364"/>
                            <a:pt x="43" y="372"/>
                          </a:cubicBezTo>
                          <a:cubicBezTo>
                            <a:pt x="36" y="380"/>
                            <a:pt x="25" y="387"/>
                            <a:pt x="18" y="390"/>
                          </a:cubicBezTo>
                          <a:cubicBezTo>
                            <a:pt x="11" y="393"/>
                            <a:pt x="3" y="392"/>
                            <a:pt x="0" y="393"/>
                          </a:cubicBezTo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3" name="Freeform 147">
                      <a:extLst>
                        <a:ext uri="{FF2B5EF4-FFF2-40B4-BE49-F238E27FC236}">
                          <a16:creationId xmlns:a16="http://schemas.microsoft.com/office/drawing/2014/main" id="{514323AB-A9EE-042F-C3F7-A5C24C49501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 flipH="1" flipV="1">
                      <a:off x="3835" y="3037"/>
                      <a:ext cx="220" cy="276"/>
                    </a:xfrm>
                    <a:custGeom>
                      <a:avLst/>
                      <a:gdLst>
                        <a:gd name="T0" fmla="*/ 1 w 345"/>
                        <a:gd name="T1" fmla="*/ 377 h 393"/>
                        <a:gd name="T2" fmla="*/ 19 w 345"/>
                        <a:gd name="T3" fmla="*/ 365 h 393"/>
                        <a:gd name="T4" fmla="*/ 42 w 345"/>
                        <a:gd name="T5" fmla="*/ 311 h 393"/>
                        <a:gd name="T6" fmla="*/ 66 w 345"/>
                        <a:gd name="T7" fmla="*/ 233 h 393"/>
                        <a:gd name="T8" fmla="*/ 90 w 345"/>
                        <a:gd name="T9" fmla="*/ 168 h 393"/>
                        <a:gd name="T10" fmla="*/ 126 w 345"/>
                        <a:gd name="T11" fmla="*/ 108 h 393"/>
                        <a:gd name="T12" fmla="*/ 163 w 345"/>
                        <a:gd name="T13" fmla="*/ 63 h 393"/>
                        <a:gd name="T14" fmla="*/ 213 w 345"/>
                        <a:gd name="T15" fmla="*/ 24 h 393"/>
                        <a:gd name="T16" fmla="*/ 273 w 345"/>
                        <a:gd name="T17" fmla="*/ 2 h 393"/>
                        <a:gd name="T18" fmla="*/ 301 w 345"/>
                        <a:gd name="T19" fmla="*/ 0 h 393"/>
                        <a:gd name="T20" fmla="*/ 310 w 345"/>
                        <a:gd name="T21" fmla="*/ 6 h 393"/>
                        <a:gd name="T22" fmla="*/ 337 w 345"/>
                        <a:gd name="T23" fmla="*/ 8 h 393"/>
                        <a:gd name="T24" fmla="*/ 337 w 345"/>
                        <a:gd name="T25" fmla="*/ 26 h 393"/>
                        <a:gd name="T26" fmla="*/ 291 w 345"/>
                        <a:gd name="T27" fmla="*/ 27 h 393"/>
                        <a:gd name="T28" fmla="*/ 234 w 345"/>
                        <a:gd name="T29" fmla="*/ 47 h 393"/>
                        <a:gd name="T30" fmla="*/ 166 w 345"/>
                        <a:gd name="T31" fmla="*/ 93 h 393"/>
                        <a:gd name="T32" fmla="*/ 120 w 345"/>
                        <a:gd name="T33" fmla="*/ 158 h 393"/>
                        <a:gd name="T34" fmla="*/ 94 w 345"/>
                        <a:gd name="T35" fmla="*/ 228 h 393"/>
                        <a:gd name="T36" fmla="*/ 76 w 345"/>
                        <a:gd name="T37" fmla="*/ 293 h 393"/>
                        <a:gd name="T38" fmla="*/ 60 w 345"/>
                        <a:gd name="T39" fmla="*/ 341 h 393"/>
                        <a:gd name="T40" fmla="*/ 43 w 345"/>
                        <a:gd name="T41" fmla="*/ 372 h 393"/>
                        <a:gd name="T42" fmla="*/ 18 w 345"/>
                        <a:gd name="T43" fmla="*/ 390 h 393"/>
                        <a:gd name="T44" fmla="*/ 0 w 345"/>
                        <a:gd name="T4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345" h="393">
                          <a:moveTo>
                            <a:pt x="1" y="377"/>
                          </a:moveTo>
                          <a:cubicBezTo>
                            <a:pt x="7" y="376"/>
                            <a:pt x="12" y="376"/>
                            <a:pt x="19" y="365"/>
                          </a:cubicBezTo>
                          <a:cubicBezTo>
                            <a:pt x="26" y="354"/>
                            <a:pt x="34" y="333"/>
                            <a:pt x="42" y="311"/>
                          </a:cubicBezTo>
                          <a:cubicBezTo>
                            <a:pt x="50" y="289"/>
                            <a:pt x="58" y="257"/>
                            <a:pt x="66" y="233"/>
                          </a:cubicBezTo>
                          <a:cubicBezTo>
                            <a:pt x="74" y="209"/>
                            <a:pt x="80" y="189"/>
                            <a:pt x="90" y="168"/>
                          </a:cubicBezTo>
                          <a:cubicBezTo>
                            <a:pt x="100" y="147"/>
                            <a:pt x="114" y="125"/>
                            <a:pt x="126" y="108"/>
                          </a:cubicBezTo>
                          <a:cubicBezTo>
                            <a:pt x="138" y="91"/>
                            <a:pt x="148" y="77"/>
                            <a:pt x="163" y="63"/>
                          </a:cubicBezTo>
                          <a:cubicBezTo>
                            <a:pt x="178" y="49"/>
                            <a:pt x="195" y="34"/>
                            <a:pt x="213" y="24"/>
                          </a:cubicBezTo>
                          <a:cubicBezTo>
                            <a:pt x="231" y="14"/>
                            <a:pt x="258" y="6"/>
                            <a:pt x="273" y="2"/>
                          </a:cubicBezTo>
                          <a:lnTo>
                            <a:pt x="301" y="0"/>
                          </a:lnTo>
                          <a:lnTo>
                            <a:pt x="310" y="6"/>
                          </a:lnTo>
                          <a:lnTo>
                            <a:pt x="337" y="8"/>
                          </a:lnTo>
                          <a:cubicBezTo>
                            <a:pt x="342" y="11"/>
                            <a:pt x="345" y="23"/>
                            <a:pt x="337" y="26"/>
                          </a:cubicBezTo>
                          <a:cubicBezTo>
                            <a:pt x="329" y="29"/>
                            <a:pt x="308" y="24"/>
                            <a:pt x="291" y="27"/>
                          </a:cubicBezTo>
                          <a:cubicBezTo>
                            <a:pt x="274" y="30"/>
                            <a:pt x="255" y="36"/>
                            <a:pt x="234" y="47"/>
                          </a:cubicBezTo>
                          <a:cubicBezTo>
                            <a:pt x="213" y="58"/>
                            <a:pt x="185" y="75"/>
                            <a:pt x="166" y="93"/>
                          </a:cubicBezTo>
                          <a:cubicBezTo>
                            <a:pt x="147" y="111"/>
                            <a:pt x="132" y="136"/>
                            <a:pt x="120" y="158"/>
                          </a:cubicBezTo>
                          <a:cubicBezTo>
                            <a:pt x="108" y="180"/>
                            <a:pt x="101" y="206"/>
                            <a:pt x="94" y="228"/>
                          </a:cubicBezTo>
                          <a:cubicBezTo>
                            <a:pt x="87" y="250"/>
                            <a:pt x="82" y="274"/>
                            <a:pt x="76" y="293"/>
                          </a:cubicBezTo>
                          <a:cubicBezTo>
                            <a:pt x="70" y="312"/>
                            <a:pt x="65" y="328"/>
                            <a:pt x="60" y="341"/>
                          </a:cubicBezTo>
                          <a:cubicBezTo>
                            <a:pt x="55" y="354"/>
                            <a:pt x="50" y="364"/>
                            <a:pt x="43" y="372"/>
                          </a:cubicBezTo>
                          <a:cubicBezTo>
                            <a:pt x="36" y="380"/>
                            <a:pt x="25" y="387"/>
                            <a:pt x="18" y="390"/>
                          </a:cubicBezTo>
                          <a:cubicBezTo>
                            <a:pt x="11" y="393"/>
                            <a:pt x="3" y="392"/>
                            <a:pt x="0" y="393"/>
                          </a:cubicBezTo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4" name="Line 148">
                      <a:extLst>
                        <a:ext uri="{FF2B5EF4-FFF2-40B4-BE49-F238E27FC236}">
                          <a16:creationId xmlns:a16="http://schemas.microsoft.com/office/drawing/2014/main" id="{452C93C5-D1C3-36BE-FE5C-42D153CF3BF6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834" y="2511"/>
                      <a:ext cx="0" cy="797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5" name="Freeform 149">
                      <a:extLst>
                        <a:ext uri="{FF2B5EF4-FFF2-40B4-BE49-F238E27FC236}">
                          <a16:creationId xmlns:a16="http://schemas.microsoft.com/office/drawing/2014/main" id="{B407EA5A-093E-3377-8C9A-019D13B811D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053" y="2505"/>
                      <a:ext cx="221" cy="276"/>
                    </a:xfrm>
                    <a:custGeom>
                      <a:avLst/>
                      <a:gdLst>
                        <a:gd name="T0" fmla="*/ 1 w 345"/>
                        <a:gd name="T1" fmla="*/ 377 h 393"/>
                        <a:gd name="T2" fmla="*/ 19 w 345"/>
                        <a:gd name="T3" fmla="*/ 365 h 393"/>
                        <a:gd name="T4" fmla="*/ 42 w 345"/>
                        <a:gd name="T5" fmla="*/ 311 h 393"/>
                        <a:gd name="T6" fmla="*/ 66 w 345"/>
                        <a:gd name="T7" fmla="*/ 233 h 393"/>
                        <a:gd name="T8" fmla="*/ 90 w 345"/>
                        <a:gd name="T9" fmla="*/ 168 h 393"/>
                        <a:gd name="T10" fmla="*/ 126 w 345"/>
                        <a:gd name="T11" fmla="*/ 108 h 393"/>
                        <a:gd name="T12" fmla="*/ 163 w 345"/>
                        <a:gd name="T13" fmla="*/ 63 h 393"/>
                        <a:gd name="T14" fmla="*/ 213 w 345"/>
                        <a:gd name="T15" fmla="*/ 24 h 393"/>
                        <a:gd name="T16" fmla="*/ 273 w 345"/>
                        <a:gd name="T17" fmla="*/ 2 h 393"/>
                        <a:gd name="T18" fmla="*/ 301 w 345"/>
                        <a:gd name="T19" fmla="*/ 0 h 393"/>
                        <a:gd name="T20" fmla="*/ 310 w 345"/>
                        <a:gd name="T21" fmla="*/ 6 h 393"/>
                        <a:gd name="T22" fmla="*/ 337 w 345"/>
                        <a:gd name="T23" fmla="*/ 8 h 393"/>
                        <a:gd name="T24" fmla="*/ 337 w 345"/>
                        <a:gd name="T25" fmla="*/ 26 h 393"/>
                        <a:gd name="T26" fmla="*/ 291 w 345"/>
                        <a:gd name="T27" fmla="*/ 27 h 393"/>
                        <a:gd name="T28" fmla="*/ 234 w 345"/>
                        <a:gd name="T29" fmla="*/ 47 h 393"/>
                        <a:gd name="T30" fmla="*/ 166 w 345"/>
                        <a:gd name="T31" fmla="*/ 93 h 393"/>
                        <a:gd name="T32" fmla="*/ 120 w 345"/>
                        <a:gd name="T33" fmla="*/ 158 h 393"/>
                        <a:gd name="T34" fmla="*/ 94 w 345"/>
                        <a:gd name="T35" fmla="*/ 228 h 393"/>
                        <a:gd name="T36" fmla="*/ 76 w 345"/>
                        <a:gd name="T37" fmla="*/ 293 h 393"/>
                        <a:gd name="T38" fmla="*/ 60 w 345"/>
                        <a:gd name="T39" fmla="*/ 341 h 393"/>
                        <a:gd name="T40" fmla="*/ 43 w 345"/>
                        <a:gd name="T41" fmla="*/ 372 h 393"/>
                        <a:gd name="T42" fmla="*/ 18 w 345"/>
                        <a:gd name="T43" fmla="*/ 390 h 393"/>
                        <a:gd name="T44" fmla="*/ 0 w 345"/>
                        <a:gd name="T4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345" h="393">
                          <a:moveTo>
                            <a:pt x="1" y="377"/>
                          </a:moveTo>
                          <a:cubicBezTo>
                            <a:pt x="7" y="376"/>
                            <a:pt x="12" y="376"/>
                            <a:pt x="19" y="365"/>
                          </a:cubicBezTo>
                          <a:cubicBezTo>
                            <a:pt x="26" y="354"/>
                            <a:pt x="34" y="333"/>
                            <a:pt x="42" y="311"/>
                          </a:cubicBezTo>
                          <a:cubicBezTo>
                            <a:pt x="50" y="289"/>
                            <a:pt x="58" y="257"/>
                            <a:pt x="66" y="233"/>
                          </a:cubicBezTo>
                          <a:cubicBezTo>
                            <a:pt x="74" y="209"/>
                            <a:pt x="80" y="189"/>
                            <a:pt x="90" y="168"/>
                          </a:cubicBezTo>
                          <a:cubicBezTo>
                            <a:pt x="100" y="147"/>
                            <a:pt x="114" y="125"/>
                            <a:pt x="126" y="108"/>
                          </a:cubicBezTo>
                          <a:cubicBezTo>
                            <a:pt x="138" y="91"/>
                            <a:pt x="148" y="77"/>
                            <a:pt x="163" y="63"/>
                          </a:cubicBezTo>
                          <a:cubicBezTo>
                            <a:pt x="178" y="49"/>
                            <a:pt x="195" y="34"/>
                            <a:pt x="213" y="24"/>
                          </a:cubicBezTo>
                          <a:cubicBezTo>
                            <a:pt x="231" y="14"/>
                            <a:pt x="258" y="6"/>
                            <a:pt x="273" y="2"/>
                          </a:cubicBezTo>
                          <a:lnTo>
                            <a:pt x="301" y="0"/>
                          </a:lnTo>
                          <a:lnTo>
                            <a:pt x="310" y="6"/>
                          </a:lnTo>
                          <a:lnTo>
                            <a:pt x="337" y="8"/>
                          </a:lnTo>
                          <a:cubicBezTo>
                            <a:pt x="342" y="11"/>
                            <a:pt x="345" y="23"/>
                            <a:pt x="337" y="26"/>
                          </a:cubicBezTo>
                          <a:cubicBezTo>
                            <a:pt x="329" y="29"/>
                            <a:pt x="308" y="24"/>
                            <a:pt x="291" y="27"/>
                          </a:cubicBezTo>
                          <a:cubicBezTo>
                            <a:pt x="274" y="30"/>
                            <a:pt x="255" y="36"/>
                            <a:pt x="234" y="47"/>
                          </a:cubicBezTo>
                          <a:cubicBezTo>
                            <a:pt x="213" y="58"/>
                            <a:pt x="185" y="75"/>
                            <a:pt x="166" y="93"/>
                          </a:cubicBezTo>
                          <a:cubicBezTo>
                            <a:pt x="147" y="111"/>
                            <a:pt x="132" y="136"/>
                            <a:pt x="120" y="158"/>
                          </a:cubicBezTo>
                          <a:cubicBezTo>
                            <a:pt x="108" y="180"/>
                            <a:pt x="101" y="206"/>
                            <a:pt x="94" y="228"/>
                          </a:cubicBezTo>
                          <a:cubicBezTo>
                            <a:pt x="87" y="250"/>
                            <a:pt x="82" y="274"/>
                            <a:pt x="76" y="293"/>
                          </a:cubicBezTo>
                          <a:cubicBezTo>
                            <a:pt x="70" y="312"/>
                            <a:pt x="65" y="328"/>
                            <a:pt x="60" y="341"/>
                          </a:cubicBezTo>
                          <a:cubicBezTo>
                            <a:pt x="55" y="354"/>
                            <a:pt x="50" y="364"/>
                            <a:pt x="43" y="372"/>
                          </a:cubicBezTo>
                          <a:cubicBezTo>
                            <a:pt x="36" y="380"/>
                            <a:pt x="25" y="387"/>
                            <a:pt x="18" y="390"/>
                          </a:cubicBezTo>
                          <a:cubicBezTo>
                            <a:pt x="11" y="393"/>
                            <a:pt x="3" y="392"/>
                            <a:pt x="0" y="393"/>
                          </a:cubicBezTo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6" name="Freeform 150">
                      <a:extLst>
                        <a:ext uri="{FF2B5EF4-FFF2-40B4-BE49-F238E27FC236}">
                          <a16:creationId xmlns:a16="http://schemas.microsoft.com/office/drawing/2014/main" id="{F9059897-5DCE-CBAC-C506-CDF6405CE56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 flipV="1">
                      <a:off x="4053" y="3036"/>
                      <a:ext cx="220" cy="276"/>
                    </a:xfrm>
                    <a:custGeom>
                      <a:avLst/>
                      <a:gdLst>
                        <a:gd name="T0" fmla="*/ 1 w 345"/>
                        <a:gd name="T1" fmla="*/ 377 h 393"/>
                        <a:gd name="T2" fmla="*/ 19 w 345"/>
                        <a:gd name="T3" fmla="*/ 365 h 393"/>
                        <a:gd name="T4" fmla="*/ 42 w 345"/>
                        <a:gd name="T5" fmla="*/ 311 h 393"/>
                        <a:gd name="T6" fmla="*/ 66 w 345"/>
                        <a:gd name="T7" fmla="*/ 233 h 393"/>
                        <a:gd name="T8" fmla="*/ 90 w 345"/>
                        <a:gd name="T9" fmla="*/ 168 h 393"/>
                        <a:gd name="T10" fmla="*/ 126 w 345"/>
                        <a:gd name="T11" fmla="*/ 108 h 393"/>
                        <a:gd name="T12" fmla="*/ 163 w 345"/>
                        <a:gd name="T13" fmla="*/ 63 h 393"/>
                        <a:gd name="T14" fmla="*/ 213 w 345"/>
                        <a:gd name="T15" fmla="*/ 24 h 393"/>
                        <a:gd name="T16" fmla="*/ 273 w 345"/>
                        <a:gd name="T17" fmla="*/ 2 h 393"/>
                        <a:gd name="T18" fmla="*/ 301 w 345"/>
                        <a:gd name="T19" fmla="*/ 0 h 393"/>
                        <a:gd name="T20" fmla="*/ 310 w 345"/>
                        <a:gd name="T21" fmla="*/ 6 h 393"/>
                        <a:gd name="T22" fmla="*/ 337 w 345"/>
                        <a:gd name="T23" fmla="*/ 8 h 393"/>
                        <a:gd name="T24" fmla="*/ 337 w 345"/>
                        <a:gd name="T25" fmla="*/ 26 h 393"/>
                        <a:gd name="T26" fmla="*/ 291 w 345"/>
                        <a:gd name="T27" fmla="*/ 27 h 393"/>
                        <a:gd name="T28" fmla="*/ 234 w 345"/>
                        <a:gd name="T29" fmla="*/ 47 h 393"/>
                        <a:gd name="T30" fmla="*/ 166 w 345"/>
                        <a:gd name="T31" fmla="*/ 93 h 393"/>
                        <a:gd name="T32" fmla="*/ 120 w 345"/>
                        <a:gd name="T33" fmla="*/ 158 h 393"/>
                        <a:gd name="T34" fmla="*/ 94 w 345"/>
                        <a:gd name="T35" fmla="*/ 228 h 393"/>
                        <a:gd name="T36" fmla="*/ 76 w 345"/>
                        <a:gd name="T37" fmla="*/ 293 h 393"/>
                        <a:gd name="T38" fmla="*/ 60 w 345"/>
                        <a:gd name="T39" fmla="*/ 341 h 393"/>
                        <a:gd name="T40" fmla="*/ 43 w 345"/>
                        <a:gd name="T41" fmla="*/ 372 h 393"/>
                        <a:gd name="T42" fmla="*/ 18 w 345"/>
                        <a:gd name="T43" fmla="*/ 390 h 393"/>
                        <a:gd name="T44" fmla="*/ 0 w 345"/>
                        <a:gd name="T4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345" h="393">
                          <a:moveTo>
                            <a:pt x="1" y="377"/>
                          </a:moveTo>
                          <a:cubicBezTo>
                            <a:pt x="7" y="376"/>
                            <a:pt x="12" y="376"/>
                            <a:pt x="19" y="365"/>
                          </a:cubicBezTo>
                          <a:cubicBezTo>
                            <a:pt x="26" y="354"/>
                            <a:pt x="34" y="333"/>
                            <a:pt x="42" y="311"/>
                          </a:cubicBezTo>
                          <a:cubicBezTo>
                            <a:pt x="50" y="289"/>
                            <a:pt x="58" y="257"/>
                            <a:pt x="66" y="233"/>
                          </a:cubicBezTo>
                          <a:cubicBezTo>
                            <a:pt x="74" y="209"/>
                            <a:pt x="80" y="189"/>
                            <a:pt x="90" y="168"/>
                          </a:cubicBezTo>
                          <a:cubicBezTo>
                            <a:pt x="100" y="147"/>
                            <a:pt x="114" y="125"/>
                            <a:pt x="126" y="108"/>
                          </a:cubicBezTo>
                          <a:cubicBezTo>
                            <a:pt x="138" y="91"/>
                            <a:pt x="148" y="77"/>
                            <a:pt x="163" y="63"/>
                          </a:cubicBezTo>
                          <a:cubicBezTo>
                            <a:pt x="178" y="49"/>
                            <a:pt x="195" y="34"/>
                            <a:pt x="213" y="24"/>
                          </a:cubicBezTo>
                          <a:cubicBezTo>
                            <a:pt x="231" y="14"/>
                            <a:pt x="258" y="6"/>
                            <a:pt x="273" y="2"/>
                          </a:cubicBezTo>
                          <a:lnTo>
                            <a:pt x="301" y="0"/>
                          </a:lnTo>
                          <a:lnTo>
                            <a:pt x="310" y="6"/>
                          </a:lnTo>
                          <a:lnTo>
                            <a:pt x="337" y="8"/>
                          </a:lnTo>
                          <a:cubicBezTo>
                            <a:pt x="342" y="11"/>
                            <a:pt x="345" y="23"/>
                            <a:pt x="337" y="26"/>
                          </a:cubicBezTo>
                          <a:cubicBezTo>
                            <a:pt x="329" y="29"/>
                            <a:pt x="308" y="24"/>
                            <a:pt x="291" y="27"/>
                          </a:cubicBezTo>
                          <a:cubicBezTo>
                            <a:pt x="274" y="30"/>
                            <a:pt x="255" y="36"/>
                            <a:pt x="234" y="47"/>
                          </a:cubicBezTo>
                          <a:cubicBezTo>
                            <a:pt x="213" y="58"/>
                            <a:pt x="185" y="75"/>
                            <a:pt x="166" y="93"/>
                          </a:cubicBezTo>
                          <a:cubicBezTo>
                            <a:pt x="147" y="111"/>
                            <a:pt x="132" y="136"/>
                            <a:pt x="120" y="158"/>
                          </a:cubicBezTo>
                          <a:cubicBezTo>
                            <a:pt x="108" y="180"/>
                            <a:pt x="101" y="206"/>
                            <a:pt x="94" y="228"/>
                          </a:cubicBezTo>
                          <a:cubicBezTo>
                            <a:pt x="87" y="250"/>
                            <a:pt x="82" y="274"/>
                            <a:pt x="76" y="293"/>
                          </a:cubicBezTo>
                          <a:cubicBezTo>
                            <a:pt x="70" y="312"/>
                            <a:pt x="65" y="328"/>
                            <a:pt x="60" y="341"/>
                          </a:cubicBezTo>
                          <a:cubicBezTo>
                            <a:pt x="55" y="354"/>
                            <a:pt x="50" y="364"/>
                            <a:pt x="43" y="372"/>
                          </a:cubicBezTo>
                          <a:cubicBezTo>
                            <a:pt x="36" y="380"/>
                            <a:pt x="25" y="387"/>
                            <a:pt x="18" y="390"/>
                          </a:cubicBezTo>
                          <a:cubicBezTo>
                            <a:pt x="11" y="393"/>
                            <a:pt x="3" y="392"/>
                            <a:pt x="0" y="393"/>
                          </a:cubicBezTo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7" name="Line 151">
                      <a:extLst>
                        <a:ext uri="{FF2B5EF4-FFF2-40B4-BE49-F238E27FC236}">
                          <a16:creationId xmlns:a16="http://schemas.microsoft.com/office/drawing/2014/main" id="{C1C5FD22-4C11-1C35-BAE5-E65DD8EEF789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4274" y="2510"/>
                      <a:ext cx="0" cy="797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8" name="Freeform 152">
                      <a:extLst>
                        <a:ext uri="{FF2B5EF4-FFF2-40B4-BE49-F238E27FC236}">
                          <a16:creationId xmlns:a16="http://schemas.microsoft.com/office/drawing/2014/main" id="{0D7C88A5-A065-84CE-25E5-6ABAEE06AB9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 flipH="1">
                      <a:off x="4274" y="2506"/>
                      <a:ext cx="224" cy="276"/>
                    </a:xfrm>
                    <a:custGeom>
                      <a:avLst/>
                      <a:gdLst>
                        <a:gd name="T0" fmla="*/ 1 w 345"/>
                        <a:gd name="T1" fmla="*/ 377 h 393"/>
                        <a:gd name="T2" fmla="*/ 19 w 345"/>
                        <a:gd name="T3" fmla="*/ 365 h 393"/>
                        <a:gd name="T4" fmla="*/ 42 w 345"/>
                        <a:gd name="T5" fmla="*/ 311 h 393"/>
                        <a:gd name="T6" fmla="*/ 66 w 345"/>
                        <a:gd name="T7" fmla="*/ 233 h 393"/>
                        <a:gd name="T8" fmla="*/ 90 w 345"/>
                        <a:gd name="T9" fmla="*/ 168 h 393"/>
                        <a:gd name="T10" fmla="*/ 126 w 345"/>
                        <a:gd name="T11" fmla="*/ 108 h 393"/>
                        <a:gd name="T12" fmla="*/ 163 w 345"/>
                        <a:gd name="T13" fmla="*/ 63 h 393"/>
                        <a:gd name="T14" fmla="*/ 213 w 345"/>
                        <a:gd name="T15" fmla="*/ 24 h 393"/>
                        <a:gd name="T16" fmla="*/ 273 w 345"/>
                        <a:gd name="T17" fmla="*/ 2 h 393"/>
                        <a:gd name="T18" fmla="*/ 301 w 345"/>
                        <a:gd name="T19" fmla="*/ 0 h 393"/>
                        <a:gd name="T20" fmla="*/ 310 w 345"/>
                        <a:gd name="T21" fmla="*/ 6 h 393"/>
                        <a:gd name="T22" fmla="*/ 337 w 345"/>
                        <a:gd name="T23" fmla="*/ 8 h 393"/>
                        <a:gd name="T24" fmla="*/ 337 w 345"/>
                        <a:gd name="T25" fmla="*/ 26 h 393"/>
                        <a:gd name="T26" fmla="*/ 291 w 345"/>
                        <a:gd name="T27" fmla="*/ 27 h 393"/>
                        <a:gd name="T28" fmla="*/ 234 w 345"/>
                        <a:gd name="T29" fmla="*/ 47 h 393"/>
                        <a:gd name="T30" fmla="*/ 166 w 345"/>
                        <a:gd name="T31" fmla="*/ 93 h 393"/>
                        <a:gd name="T32" fmla="*/ 120 w 345"/>
                        <a:gd name="T33" fmla="*/ 158 h 393"/>
                        <a:gd name="T34" fmla="*/ 94 w 345"/>
                        <a:gd name="T35" fmla="*/ 228 h 393"/>
                        <a:gd name="T36" fmla="*/ 76 w 345"/>
                        <a:gd name="T37" fmla="*/ 293 h 393"/>
                        <a:gd name="T38" fmla="*/ 60 w 345"/>
                        <a:gd name="T39" fmla="*/ 341 h 393"/>
                        <a:gd name="T40" fmla="*/ 43 w 345"/>
                        <a:gd name="T41" fmla="*/ 372 h 393"/>
                        <a:gd name="T42" fmla="*/ 18 w 345"/>
                        <a:gd name="T43" fmla="*/ 390 h 393"/>
                        <a:gd name="T44" fmla="*/ 0 w 345"/>
                        <a:gd name="T4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345" h="393">
                          <a:moveTo>
                            <a:pt x="1" y="377"/>
                          </a:moveTo>
                          <a:cubicBezTo>
                            <a:pt x="7" y="376"/>
                            <a:pt x="12" y="376"/>
                            <a:pt x="19" y="365"/>
                          </a:cubicBezTo>
                          <a:cubicBezTo>
                            <a:pt x="26" y="354"/>
                            <a:pt x="34" y="333"/>
                            <a:pt x="42" y="311"/>
                          </a:cubicBezTo>
                          <a:cubicBezTo>
                            <a:pt x="50" y="289"/>
                            <a:pt x="58" y="257"/>
                            <a:pt x="66" y="233"/>
                          </a:cubicBezTo>
                          <a:cubicBezTo>
                            <a:pt x="74" y="209"/>
                            <a:pt x="80" y="189"/>
                            <a:pt x="90" y="168"/>
                          </a:cubicBezTo>
                          <a:cubicBezTo>
                            <a:pt x="100" y="147"/>
                            <a:pt x="114" y="125"/>
                            <a:pt x="126" y="108"/>
                          </a:cubicBezTo>
                          <a:cubicBezTo>
                            <a:pt x="138" y="91"/>
                            <a:pt x="148" y="77"/>
                            <a:pt x="163" y="63"/>
                          </a:cubicBezTo>
                          <a:cubicBezTo>
                            <a:pt x="178" y="49"/>
                            <a:pt x="195" y="34"/>
                            <a:pt x="213" y="24"/>
                          </a:cubicBezTo>
                          <a:cubicBezTo>
                            <a:pt x="231" y="14"/>
                            <a:pt x="258" y="6"/>
                            <a:pt x="273" y="2"/>
                          </a:cubicBezTo>
                          <a:lnTo>
                            <a:pt x="301" y="0"/>
                          </a:lnTo>
                          <a:lnTo>
                            <a:pt x="310" y="6"/>
                          </a:lnTo>
                          <a:lnTo>
                            <a:pt x="337" y="8"/>
                          </a:lnTo>
                          <a:cubicBezTo>
                            <a:pt x="342" y="11"/>
                            <a:pt x="345" y="23"/>
                            <a:pt x="337" y="26"/>
                          </a:cubicBezTo>
                          <a:cubicBezTo>
                            <a:pt x="329" y="29"/>
                            <a:pt x="308" y="24"/>
                            <a:pt x="291" y="27"/>
                          </a:cubicBezTo>
                          <a:cubicBezTo>
                            <a:pt x="274" y="30"/>
                            <a:pt x="255" y="36"/>
                            <a:pt x="234" y="47"/>
                          </a:cubicBezTo>
                          <a:cubicBezTo>
                            <a:pt x="213" y="58"/>
                            <a:pt x="185" y="75"/>
                            <a:pt x="166" y="93"/>
                          </a:cubicBezTo>
                          <a:cubicBezTo>
                            <a:pt x="147" y="111"/>
                            <a:pt x="132" y="136"/>
                            <a:pt x="120" y="158"/>
                          </a:cubicBezTo>
                          <a:cubicBezTo>
                            <a:pt x="108" y="180"/>
                            <a:pt x="101" y="206"/>
                            <a:pt x="94" y="228"/>
                          </a:cubicBezTo>
                          <a:cubicBezTo>
                            <a:pt x="87" y="250"/>
                            <a:pt x="82" y="274"/>
                            <a:pt x="76" y="293"/>
                          </a:cubicBezTo>
                          <a:cubicBezTo>
                            <a:pt x="70" y="312"/>
                            <a:pt x="65" y="328"/>
                            <a:pt x="60" y="341"/>
                          </a:cubicBezTo>
                          <a:cubicBezTo>
                            <a:pt x="55" y="354"/>
                            <a:pt x="50" y="364"/>
                            <a:pt x="43" y="372"/>
                          </a:cubicBezTo>
                          <a:cubicBezTo>
                            <a:pt x="36" y="380"/>
                            <a:pt x="25" y="387"/>
                            <a:pt x="18" y="390"/>
                          </a:cubicBezTo>
                          <a:cubicBezTo>
                            <a:pt x="11" y="393"/>
                            <a:pt x="3" y="392"/>
                            <a:pt x="0" y="393"/>
                          </a:cubicBezTo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09" name="Freeform 153">
                      <a:extLst>
                        <a:ext uri="{FF2B5EF4-FFF2-40B4-BE49-F238E27FC236}">
                          <a16:creationId xmlns:a16="http://schemas.microsoft.com/office/drawing/2014/main" id="{4C191F31-BBB8-67AA-28A3-7A0EB79B6CF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 flipH="1" flipV="1">
                      <a:off x="4275" y="3037"/>
                      <a:ext cx="223" cy="276"/>
                    </a:xfrm>
                    <a:custGeom>
                      <a:avLst/>
                      <a:gdLst>
                        <a:gd name="T0" fmla="*/ 1 w 345"/>
                        <a:gd name="T1" fmla="*/ 377 h 393"/>
                        <a:gd name="T2" fmla="*/ 19 w 345"/>
                        <a:gd name="T3" fmla="*/ 365 h 393"/>
                        <a:gd name="T4" fmla="*/ 42 w 345"/>
                        <a:gd name="T5" fmla="*/ 311 h 393"/>
                        <a:gd name="T6" fmla="*/ 66 w 345"/>
                        <a:gd name="T7" fmla="*/ 233 h 393"/>
                        <a:gd name="T8" fmla="*/ 90 w 345"/>
                        <a:gd name="T9" fmla="*/ 168 h 393"/>
                        <a:gd name="T10" fmla="*/ 126 w 345"/>
                        <a:gd name="T11" fmla="*/ 108 h 393"/>
                        <a:gd name="T12" fmla="*/ 163 w 345"/>
                        <a:gd name="T13" fmla="*/ 63 h 393"/>
                        <a:gd name="T14" fmla="*/ 213 w 345"/>
                        <a:gd name="T15" fmla="*/ 24 h 393"/>
                        <a:gd name="T16" fmla="*/ 273 w 345"/>
                        <a:gd name="T17" fmla="*/ 2 h 393"/>
                        <a:gd name="T18" fmla="*/ 301 w 345"/>
                        <a:gd name="T19" fmla="*/ 0 h 393"/>
                        <a:gd name="T20" fmla="*/ 310 w 345"/>
                        <a:gd name="T21" fmla="*/ 6 h 393"/>
                        <a:gd name="T22" fmla="*/ 337 w 345"/>
                        <a:gd name="T23" fmla="*/ 8 h 393"/>
                        <a:gd name="T24" fmla="*/ 337 w 345"/>
                        <a:gd name="T25" fmla="*/ 26 h 393"/>
                        <a:gd name="T26" fmla="*/ 291 w 345"/>
                        <a:gd name="T27" fmla="*/ 27 h 393"/>
                        <a:gd name="T28" fmla="*/ 234 w 345"/>
                        <a:gd name="T29" fmla="*/ 47 h 393"/>
                        <a:gd name="T30" fmla="*/ 166 w 345"/>
                        <a:gd name="T31" fmla="*/ 93 h 393"/>
                        <a:gd name="T32" fmla="*/ 120 w 345"/>
                        <a:gd name="T33" fmla="*/ 158 h 393"/>
                        <a:gd name="T34" fmla="*/ 94 w 345"/>
                        <a:gd name="T35" fmla="*/ 228 h 393"/>
                        <a:gd name="T36" fmla="*/ 76 w 345"/>
                        <a:gd name="T37" fmla="*/ 293 h 393"/>
                        <a:gd name="T38" fmla="*/ 60 w 345"/>
                        <a:gd name="T39" fmla="*/ 341 h 393"/>
                        <a:gd name="T40" fmla="*/ 43 w 345"/>
                        <a:gd name="T41" fmla="*/ 372 h 393"/>
                        <a:gd name="T42" fmla="*/ 18 w 345"/>
                        <a:gd name="T43" fmla="*/ 390 h 393"/>
                        <a:gd name="T44" fmla="*/ 0 w 345"/>
                        <a:gd name="T4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345" h="393">
                          <a:moveTo>
                            <a:pt x="1" y="377"/>
                          </a:moveTo>
                          <a:cubicBezTo>
                            <a:pt x="7" y="376"/>
                            <a:pt x="12" y="376"/>
                            <a:pt x="19" y="365"/>
                          </a:cubicBezTo>
                          <a:cubicBezTo>
                            <a:pt x="26" y="354"/>
                            <a:pt x="34" y="333"/>
                            <a:pt x="42" y="311"/>
                          </a:cubicBezTo>
                          <a:cubicBezTo>
                            <a:pt x="50" y="289"/>
                            <a:pt x="58" y="257"/>
                            <a:pt x="66" y="233"/>
                          </a:cubicBezTo>
                          <a:cubicBezTo>
                            <a:pt x="74" y="209"/>
                            <a:pt x="80" y="189"/>
                            <a:pt x="90" y="168"/>
                          </a:cubicBezTo>
                          <a:cubicBezTo>
                            <a:pt x="100" y="147"/>
                            <a:pt x="114" y="125"/>
                            <a:pt x="126" y="108"/>
                          </a:cubicBezTo>
                          <a:cubicBezTo>
                            <a:pt x="138" y="91"/>
                            <a:pt x="148" y="77"/>
                            <a:pt x="163" y="63"/>
                          </a:cubicBezTo>
                          <a:cubicBezTo>
                            <a:pt x="178" y="49"/>
                            <a:pt x="195" y="34"/>
                            <a:pt x="213" y="24"/>
                          </a:cubicBezTo>
                          <a:cubicBezTo>
                            <a:pt x="231" y="14"/>
                            <a:pt x="258" y="6"/>
                            <a:pt x="273" y="2"/>
                          </a:cubicBezTo>
                          <a:lnTo>
                            <a:pt x="301" y="0"/>
                          </a:lnTo>
                          <a:lnTo>
                            <a:pt x="310" y="6"/>
                          </a:lnTo>
                          <a:lnTo>
                            <a:pt x="337" y="8"/>
                          </a:lnTo>
                          <a:cubicBezTo>
                            <a:pt x="342" y="11"/>
                            <a:pt x="345" y="23"/>
                            <a:pt x="337" y="26"/>
                          </a:cubicBezTo>
                          <a:cubicBezTo>
                            <a:pt x="329" y="29"/>
                            <a:pt x="308" y="24"/>
                            <a:pt x="291" y="27"/>
                          </a:cubicBezTo>
                          <a:cubicBezTo>
                            <a:pt x="274" y="30"/>
                            <a:pt x="255" y="36"/>
                            <a:pt x="234" y="47"/>
                          </a:cubicBezTo>
                          <a:cubicBezTo>
                            <a:pt x="213" y="58"/>
                            <a:pt x="185" y="75"/>
                            <a:pt x="166" y="93"/>
                          </a:cubicBezTo>
                          <a:cubicBezTo>
                            <a:pt x="147" y="111"/>
                            <a:pt x="132" y="136"/>
                            <a:pt x="120" y="158"/>
                          </a:cubicBezTo>
                          <a:cubicBezTo>
                            <a:pt x="108" y="180"/>
                            <a:pt x="101" y="206"/>
                            <a:pt x="94" y="228"/>
                          </a:cubicBezTo>
                          <a:cubicBezTo>
                            <a:pt x="87" y="250"/>
                            <a:pt x="82" y="274"/>
                            <a:pt x="76" y="293"/>
                          </a:cubicBezTo>
                          <a:cubicBezTo>
                            <a:pt x="70" y="312"/>
                            <a:pt x="65" y="328"/>
                            <a:pt x="60" y="341"/>
                          </a:cubicBezTo>
                          <a:cubicBezTo>
                            <a:pt x="55" y="354"/>
                            <a:pt x="50" y="364"/>
                            <a:pt x="43" y="372"/>
                          </a:cubicBezTo>
                          <a:cubicBezTo>
                            <a:pt x="36" y="380"/>
                            <a:pt x="25" y="387"/>
                            <a:pt x="18" y="390"/>
                          </a:cubicBezTo>
                          <a:cubicBezTo>
                            <a:pt x="11" y="393"/>
                            <a:pt x="3" y="392"/>
                            <a:pt x="0" y="393"/>
                          </a:cubicBezTo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0" name="Line 154">
                      <a:extLst>
                        <a:ext uri="{FF2B5EF4-FFF2-40B4-BE49-F238E27FC236}">
                          <a16:creationId xmlns:a16="http://schemas.microsoft.com/office/drawing/2014/main" id="{E278BF3A-8CA3-A00A-37CC-C918B7105849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4274" y="2511"/>
                      <a:ext cx="0" cy="797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1" name="Freeform 155">
                      <a:extLst>
                        <a:ext uri="{FF2B5EF4-FFF2-40B4-BE49-F238E27FC236}">
                          <a16:creationId xmlns:a16="http://schemas.microsoft.com/office/drawing/2014/main" id="{D3B12338-37F9-AEE6-F74C-DF8CCFF109F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495" y="2505"/>
                      <a:ext cx="224" cy="276"/>
                    </a:xfrm>
                    <a:custGeom>
                      <a:avLst/>
                      <a:gdLst>
                        <a:gd name="T0" fmla="*/ 1 w 345"/>
                        <a:gd name="T1" fmla="*/ 377 h 393"/>
                        <a:gd name="T2" fmla="*/ 19 w 345"/>
                        <a:gd name="T3" fmla="*/ 365 h 393"/>
                        <a:gd name="T4" fmla="*/ 42 w 345"/>
                        <a:gd name="T5" fmla="*/ 311 h 393"/>
                        <a:gd name="T6" fmla="*/ 66 w 345"/>
                        <a:gd name="T7" fmla="*/ 233 h 393"/>
                        <a:gd name="T8" fmla="*/ 90 w 345"/>
                        <a:gd name="T9" fmla="*/ 168 h 393"/>
                        <a:gd name="T10" fmla="*/ 126 w 345"/>
                        <a:gd name="T11" fmla="*/ 108 h 393"/>
                        <a:gd name="T12" fmla="*/ 163 w 345"/>
                        <a:gd name="T13" fmla="*/ 63 h 393"/>
                        <a:gd name="T14" fmla="*/ 213 w 345"/>
                        <a:gd name="T15" fmla="*/ 24 h 393"/>
                        <a:gd name="T16" fmla="*/ 273 w 345"/>
                        <a:gd name="T17" fmla="*/ 2 h 393"/>
                        <a:gd name="T18" fmla="*/ 301 w 345"/>
                        <a:gd name="T19" fmla="*/ 0 h 393"/>
                        <a:gd name="T20" fmla="*/ 310 w 345"/>
                        <a:gd name="T21" fmla="*/ 6 h 393"/>
                        <a:gd name="T22" fmla="*/ 337 w 345"/>
                        <a:gd name="T23" fmla="*/ 8 h 393"/>
                        <a:gd name="T24" fmla="*/ 337 w 345"/>
                        <a:gd name="T25" fmla="*/ 26 h 393"/>
                        <a:gd name="T26" fmla="*/ 291 w 345"/>
                        <a:gd name="T27" fmla="*/ 27 h 393"/>
                        <a:gd name="T28" fmla="*/ 234 w 345"/>
                        <a:gd name="T29" fmla="*/ 47 h 393"/>
                        <a:gd name="T30" fmla="*/ 166 w 345"/>
                        <a:gd name="T31" fmla="*/ 93 h 393"/>
                        <a:gd name="T32" fmla="*/ 120 w 345"/>
                        <a:gd name="T33" fmla="*/ 158 h 393"/>
                        <a:gd name="T34" fmla="*/ 94 w 345"/>
                        <a:gd name="T35" fmla="*/ 228 h 393"/>
                        <a:gd name="T36" fmla="*/ 76 w 345"/>
                        <a:gd name="T37" fmla="*/ 293 h 393"/>
                        <a:gd name="T38" fmla="*/ 60 w 345"/>
                        <a:gd name="T39" fmla="*/ 341 h 393"/>
                        <a:gd name="T40" fmla="*/ 43 w 345"/>
                        <a:gd name="T41" fmla="*/ 372 h 393"/>
                        <a:gd name="T42" fmla="*/ 18 w 345"/>
                        <a:gd name="T43" fmla="*/ 390 h 393"/>
                        <a:gd name="T44" fmla="*/ 0 w 345"/>
                        <a:gd name="T4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345" h="393">
                          <a:moveTo>
                            <a:pt x="1" y="377"/>
                          </a:moveTo>
                          <a:cubicBezTo>
                            <a:pt x="7" y="376"/>
                            <a:pt x="12" y="376"/>
                            <a:pt x="19" y="365"/>
                          </a:cubicBezTo>
                          <a:cubicBezTo>
                            <a:pt x="26" y="354"/>
                            <a:pt x="34" y="333"/>
                            <a:pt x="42" y="311"/>
                          </a:cubicBezTo>
                          <a:cubicBezTo>
                            <a:pt x="50" y="289"/>
                            <a:pt x="58" y="257"/>
                            <a:pt x="66" y="233"/>
                          </a:cubicBezTo>
                          <a:cubicBezTo>
                            <a:pt x="74" y="209"/>
                            <a:pt x="80" y="189"/>
                            <a:pt x="90" y="168"/>
                          </a:cubicBezTo>
                          <a:cubicBezTo>
                            <a:pt x="100" y="147"/>
                            <a:pt x="114" y="125"/>
                            <a:pt x="126" y="108"/>
                          </a:cubicBezTo>
                          <a:cubicBezTo>
                            <a:pt x="138" y="91"/>
                            <a:pt x="148" y="77"/>
                            <a:pt x="163" y="63"/>
                          </a:cubicBezTo>
                          <a:cubicBezTo>
                            <a:pt x="178" y="49"/>
                            <a:pt x="195" y="34"/>
                            <a:pt x="213" y="24"/>
                          </a:cubicBezTo>
                          <a:cubicBezTo>
                            <a:pt x="231" y="14"/>
                            <a:pt x="258" y="6"/>
                            <a:pt x="273" y="2"/>
                          </a:cubicBezTo>
                          <a:lnTo>
                            <a:pt x="301" y="0"/>
                          </a:lnTo>
                          <a:lnTo>
                            <a:pt x="310" y="6"/>
                          </a:lnTo>
                          <a:lnTo>
                            <a:pt x="337" y="8"/>
                          </a:lnTo>
                          <a:cubicBezTo>
                            <a:pt x="342" y="11"/>
                            <a:pt x="345" y="23"/>
                            <a:pt x="337" y="26"/>
                          </a:cubicBezTo>
                          <a:cubicBezTo>
                            <a:pt x="329" y="29"/>
                            <a:pt x="308" y="24"/>
                            <a:pt x="291" y="27"/>
                          </a:cubicBezTo>
                          <a:cubicBezTo>
                            <a:pt x="274" y="30"/>
                            <a:pt x="255" y="36"/>
                            <a:pt x="234" y="47"/>
                          </a:cubicBezTo>
                          <a:cubicBezTo>
                            <a:pt x="213" y="58"/>
                            <a:pt x="185" y="75"/>
                            <a:pt x="166" y="93"/>
                          </a:cubicBezTo>
                          <a:cubicBezTo>
                            <a:pt x="147" y="111"/>
                            <a:pt x="132" y="136"/>
                            <a:pt x="120" y="158"/>
                          </a:cubicBezTo>
                          <a:cubicBezTo>
                            <a:pt x="108" y="180"/>
                            <a:pt x="101" y="206"/>
                            <a:pt x="94" y="228"/>
                          </a:cubicBezTo>
                          <a:cubicBezTo>
                            <a:pt x="87" y="250"/>
                            <a:pt x="82" y="274"/>
                            <a:pt x="76" y="293"/>
                          </a:cubicBezTo>
                          <a:cubicBezTo>
                            <a:pt x="70" y="312"/>
                            <a:pt x="65" y="328"/>
                            <a:pt x="60" y="341"/>
                          </a:cubicBezTo>
                          <a:cubicBezTo>
                            <a:pt x="55" y="354"/>
                            <a:pt x="50" y="364"/>
                            <a:pt x="43" y="372"/>
                          </a:cubicBezTo>
                          <a:cubicBezTo>
                            <a:pt x="36" y="380"/>
                            <a:pt x="25" y="387"/>
                            <a:pt x="18" y="390"/>
                          </a:cubicBezTo>
                          <a:cubicBezTo>
                            <a:pt x="11" y="393"/>
                            <a:pt x="3" y="392"/>
                            <a:pt x="0" y="393"/>
                          </a:cubicBezTo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2" name="Freeform 156">
                      <a:extLst>
                        <a:ext uri="{FF2B5EF4-FFF2-40B4-BE49-F238E27FC236}">
                          <a16:creationId xmlns:a16="http://schemas.microsoft.com/office/drawing/2014/main" id="{39D47D98-D438-A987-496E-A98129F43AD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 flipV="1">
                      <a:off x="4495" y="3036"/>
                      <a:ext cx="223" cy="276"/>
                    </a:xfrm>
                    <a:custGeom>
                      <a:avLst/>
                      <a:gdLst>
                        <a:gd name="T0" fmla="*/ 1 w 345"/>
                        <a:gd name="T1" fmla="*/ 377 h 393"/>
                        <a:gd name="T2" fmla="*/ 19 w 345"/>
                        <a:gd name="T3" fmla="*/ 365 h 393"/>
                        <a:gd name="T4" fmla="*/ 42 w 345"/>
                        <a:gd name="T5" fmla="*/ 311 h 393"/>
                        <a:gd name="T6" fmla="*/ 66 w 345"/>
                        <a:gd name="T7" fmla="*/ 233 h 393"/>
                        <a:gd name="T8" fmla="*/ 90 w 345"/>
                        <a:gd name="T9" fmla="*/ 168 h 393"/>
                        <a:gd name="T10" fmla="*/ 126 w 345"/>
                        <a:gd name="T11" fmla="*/ 108 h 393"/>
                        <a:gd name="T12" fmla="*/ 163 w 345"/>
                        <a:gd name="T13" fmla="*/ 63 h 393"/>
                        <a:gd name="T14" fmla="*/ 213 w 345"/>
                        <a:gd name="T15" fmla="*/ 24 h 393"/>
                        <a:gd name="T16" fmla="*/ 273 w 345"/>
                        <a:gd name="T17" fmla="*/ 2 h 393"/>
                        <a:gd name="T18" fmla="*/ 301 w 345"/>
                        <a:gd name="T19" fmla="*/ 0 h 393"/>
                        <a:gd name="T20" fmla="*/ 310 w 345"/>
                        <a:gd name="T21" fmla="*/ 6 h 393"/>
                        <a:gd name="T22" fmla="*/ 337 w 345"/>
                        <a:gd name="T23" fmla="*/ 8 h 393"/>
                        <a:gd name="T24" fmla="*/ 337 w 345"/>
                        <a:gd name="T25" fmla="*/ 26 h 393"/>
                        <a:gd name="T26" fmla="*/ 291 w 345"/>
                        <a:gd name="T27" fmla="*/ 27 h 393"/>
                        <a:gd name="T28" fmla="*/ 234 w 345"/>
                        <a:gd name="T29" fmla="*/ 47 h 393"/>
                        <a:gd name="T30" fmla="*/ 166 w 345"/>
                        <a:gd name="T31" fmla="*/ 93 h 393"/>
                        <a:gd name="T32" fmla="*/ 120 w 345"/>
                        <a:gd name="T33" fmla="*/ 158 h 393"/>
                        <a:gd name="T34" fmla="*/ 94 w 345"/>
                        <a:gd name="T35" fmla="*/ 228 h 393"/>
                        <a:gd name="T36" fmla="*/ 76 w 345"/>
                        <a:gd name="T37" fmla="*/ 293 h 393"/>
                        <a:gd name="T38" fmla="*/ 60 w 345"/>
                        <a:gd name="T39" fmla="*/ 341 h 393"/>
                        <a:gd name="T40" fmla="*/ 43 w 345"/>
                        <a:gd name="T41" fmla="*/ 372 h 393"/>
                        <a:gd name="T42" fmla="*/ 18 w 345"/>
                        <a:gd name="T43" fmla="*/ 390 h 393"/>
                        <a:gd name="T44" fmla="*/ 0 w 345"/>
                        <a:gd name="T4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345" h="393">
                          <a:moveTo>
                            <a:pt x="1" y="377"/>
                          </a:moveTo>
                          <a:cubicBezTo>
                            <a:pt x="7" y="376"/>
                            <a:pt x="12" y="376"/>
                            <a:pt x="19" y="365"/>
                          </a:cubicBezTo>
                          <a:cubicBezTo>
                            <a:pt x="26" y="354"/>
                            <a:pt x="34" y="333"/>
                            <a:pt x="42" y="311"/>
                          </a:cubicBezTo>
                          <a:cubicBezTo>
                            <a:pt x="50" y="289"/>
                            <a:pt x="58" y="257"/>
                            <a:pt x="66" y="233"/>
                          </a:cubicBezTo>
                          <a:cubicBezTo>
                            <a:pt x="74" y="209"/>
                            <a:pt x="80" y="189"/>
                            <a:pt x="90" y="168"/>
                          </a:cubicBezTo>
                          <a:cubicBezTo>
                            <a:pt x="100" y="147"/>
                            <a:pt x="114" y="125"/>
                            <a:pt x="126" y="108"/>
                          </a:cubicBezTo>
                          <a:cubicBezTo>
                            <a:pt x="138" y="91"/>
                            <a:pt x="148" y="77"/>
                            <a:pt x="163" y="63"/>
                          </a:cubicBezTo>
                          <a:cubicBezTo>
                            <a:pt x="178" y="49"/>
                            <a:pt x="195" y="34"/>
                            <a:pt x="213" y="24"/>
                          </a:cubicBezTo>
                          <a:cubicBezTo>
                            <a:pt x="231" y="14"/>
                            <a:pt x="258" y="6"/>
                            <a:pt x="273" y="2"/>
                          </a:cubicBezTo>
                          <a:lnTo>
                            <a:pt x="301" y="0"/>
                          </a:lnTo>
                          <a:lnTo>
                            <a:pt x="310" y="6"/>
                          </a:lnTo>
                          <a:lnTo>
                            <a:pt x="337" y="8"/>
                          </a:lnTo>
                          <a:cubicBezTo>
                            <a:pt x="342" y="11"/>
                            <a:pt x="345" y="23"/>
                            <a:pt x="337" y="26"/>
                          </a:cubicBezTo>
                          <a:cubicBezTo>
                            <a:pt x="329" y="29"/>
                            <a:pt x="308" y="24"/>
                            <a:pt x="291" y="27"/>
                          </a:cubicBezTo>
                          <a:cubicBezTo>
                            <a:pt x="274" y="30"/>
                            <a:pt x="255" y="36"/>
                            <a:pt x="234" y="47"/>
                          </a:cubicBezTo>
                          <a:cubicBezTo>
                            <a:pt x="213" y="58"/>
                            <a:pt x="185" y="75"/>
                            <a:pt x="166" y="93"/>
                          </a:cubicBezTo>
                          <a:cubicBezTo>
                            <a:pt x="147" y="111"/>
                            <a:pt x="132" y="136"/>
                            <a:pt x="120" y="158"/>
                          </a:cubicBezTo>
                          <a:cubicBezTo>
                            <a:pt x="108" y="180"/>
                            <a:pt x="101" y="206"/>
                            <a:pt x="94" y="228"/>
                          </a:cubicBezTo>
                          <a:cubicBezTo>
                            <a:pt x="87" y="250"/>
                            <a:pt x="82" y="274"/>
                            <a:pt x="76" y="293"/>
                          </a:cubicBezTo>
                          <a:cubicBezTo>
                            <a:pt x="70" y="312"/>
                            <a:pt x="65" y="328"/>
                            <a:pt x="60" y="341"/>
                          </a:cubicBezTo>
                          <a:cubicBezTo>
                            <a:pt x="55" y="354"/>
                            <a:pt x="50" y="364"/>
                            <a:pt x="43" y="372"/>
                          </a:cubicBezTo>
                          <a:cubicBezTo>
                            <a:pt x="36" y="380"/>
                            <a:pt x="25" y="387"/>
                            <a:pt x="18" y="390"/>
                          </a:cubicBezTo>
                          <a:cubicBezTo>
                            <a:pt x="11" y="393"/>
                            <a:pt x="3" y="392"/>
                            <a:pt x="0" y="393"/>
                          </a:cubicBezTo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3" name="Line 157">
                      <a:extLst>
                        <a:ext uri="{FF2B5EF4-FFF2-40B4-BE49-F238E27FC236}">
                          <a16:creationId xmlns:a16="http://schemas.microsoft.com/office/drawing/2014/main" id="{216DAA6E-7B03-C1B7-9D19-0C9E16EBDDA1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4719" y="2510"/>
                      <a:ext cx="0" cy="797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4" name="Freeform 158">
                      <a:extLst>
                        <a:ext uri="{FF2B5EF4-FFF2-40B4-BE49-F238E27FC236}">
                          <a16:creationId xmlns:a16="http://schemas.microsoft.com/office/drawing/2014/main" id="{46B8AD0F-6C7E-9508-12F2-ACBA4283ABF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 rot="10800000">
                      <a:off x="5014" y="2970"/>
                      <a:ext cx="187" cy="90"/>
                    </a:xfrm>
                    <a:custGeom>
                      <a:avLst/>
                      <a:gdLst>
                        <a:gd name="T0" fmla="*/ 56 w 288"/>
                        <a:gd name="T1" fmla="*/ 0 h 137"/>
                        <a:gd name="T2" fmla="*/ 22 w 288"/>
                        <a:gd name="T3" fmla="*/ 18 h 137"/>
                        <a:gd name="T4" fmla="*/ 4 w 288"/>
                        <a:gd name="T5" fmla="*/ 36 h 137"/>
                        <a:gd name="T6" fmla="*/ 2 w 288"/>
                        <a:gd name="T7" fmla="*/ 54 h 137"/>
                        <a:gd name="T8" fmla="*/ 16 w 288"/>
                        <a:gd name="T9" fmla="*/ 80 h 137"/>
                        <a:gd name="T10" fmla="*/ 58 w 288"/>
                        <a:gd name="T11" fmla="*/ 116 h 137"/>
                        <a:gd name="T12" fmla="*/ 101 w 288"/>
                        <a:gd name="T13" fmla="*/ 134 h 137"/>
                        <a:gd name="T14" fmla="*/ 143 w 288"/>
                        <a:gd name="T15" fmla="*/ 137 h 137"/>
                        <a:gd name="T16" fmla="*/ 194 w 288"/>
                        <a:gd name="T17" fmla="*/ 132 h 137"/>
                        <a:gd name="T18" fmla="*/ 242 w 288"/>
                        <a:gd name="T19" fmla="*/ 111 h 137"/>
                        <a:gd name="T20" fmla="*/ 269 w 288"/>
                        <a:gd name="T21" fmla="*/ 83 h 137"/>
                        <a:gd name="T22" fmla="*/ 286 w 288"/>
                        <a:gd name="T23" fmla="*/ 51 h 137"/>
                        <a:gd name="T24" fmla="*/ 281 w 288"/>
                        <a:gd name="T25" fmla="*/ 27 h 137"/>
                        <a:gd name="T26" fmla="*/ 245 w 288"/>
                        <a:gd name="T27" fmla="*/ 2 h 13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</a:cxnLst>
                      <a:rect l="0" t="0" r="r" b="b"/>
                      <a:pathLst>
                        <a:path w="288" h="137">
                          <a:moveTo>
                            <a:pt x="56" y="0"/>
                          </a:moveTo>
                          <a:cubicBezTo>
                            <a:pt x="43" y="6"/>
                            <a:pt x="31" y="12"/>
                            <a:pt x="22" y="18"/>
                          </a:cubicBezTo>
                          <a:cubicBezTo>
                            <a:pt x="13" y="24"/>
                            <a:pt x="7" y="30"/>
                            <a:pt x="4" y="36"/>
                          </a:cubicBezTo>
                          <a:cubicBezTo>
                            <a:pt x="1" y="42"/>
                            <a:pt x="0" y="47"/>
                            <a:pt x="2" y="54"/>
                          </a:cubicBezTo>
                          <a:cubicBezTo>
                            <a:pt x="4" y="61"/>
                            <a:pt x="7" y="70"/>
                            <a:pt x="16" y="80"/>
                          </a:cubicBezTo>
                          <a:cubicBezTo>
                            <a:pt x="25" y="90"/>
                            <a:pt x="44" y="107"/>
                            <a:pt x="58" y="116"/>
                          </a:cubicBezTo>
                          <a:cubicBezTo>
                            <a:pt x="72" y="125"/>
                            <a:pt x="87" y="131"/>
                            <a:pt x="101" y="134"/>
                          </a:cubicBezTo>
                          <a:cubicBezTo>
                            <a:pt x="115" y="137"/>
                            <a:pt x="128" y="137"/>
                            <a:pt x="143" y="137"/>
                          </a:cubicBezTo>
                          <a:cubicBezTo>
                            <a:pt x="158" y="137"/>
                            <a:pt x="178" y="136"/>
                            <a:pt x="194" y="132"/>
                          </a:cubicBezTo>
                          <a:cubicBezTo>
                            <a:pt x="210" y="128"/>
                            <a:pt x="230" y="119"/>
                            <a:pt x="242" y="111"/>
                          </a:cubicBezTo>
                          <a:cubicBezTo>
                            <a:pt x="254" y="103"/>
                            <a:pt x="262" y="93"/>
                            <a:pt x="269" y="83"/>
                          </a:cubicBezTo>
                          <a:cubicBezTo>
                            <a:pt x="276" y="73"/>
                            <a:pt x="284" y="60"/>
                            <a:pt x="286" y="51"/>
                          </a:cubicBezTo>
                          <a:cubicBezTo>
                            <a:pt x="288" y="42"/>
                            <a:pt x="288" y="35"/>
                            <a:pt x="281" y="27"/>
                          </a:cubicBezTo>
                          <a:cubicBezTo>
                            <a:pt x="274" y="19"/>
                            <a:pt x="259" y="10"/>
                            <a:pt x="245" y="2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5" name="Rectangle 159">
                      <a:extLst>
                        <a:ext uri="{FF2B5EF4-FFF2-40B4-BE49-F238E27FC236}">
                          <a16:creationId xmlns:a16="http://schemas.microsoft.com/office/drawing/2014/main" id="{F81D21D0-56CA-9A14-4E87-DA3B8285952E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H="1">
                      <a:off x="5290" y="2639"/>
                      <a:ext cx="73" cy="116"/>
                    </a:xfrm>
                    <a:prstGeom prst="rect">
                      <a:avLst/>
                    </a:pr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6" name="Freeform 160">
                      <a:extLst>
                        <a:ext uri="{FF2B5EF4-FFF2-40B4-BE49-F238E27FC236}">
                          <a16:creationId xmlns:a16="http://schemas.microsoft.com/office/drawing/2014/main" id="{2124CCD1-8982-E6E1-B6F8-43A819E6710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 rot="10800000" flipV="1">
                      <a:off x="4715" y="2506"/>
                      <a:ext cx="223" cy="260"/>
                    </a:xfrm>
                    <a:custGeom>
                      <a:avLst/>
                      <a:gdLst>
                        <a:gd name="T0" fmla="*/ 1 w 345"/>
                        <a:gd name="T1" fmla="*/ 377 h 393"/>
                        <a:gd name="T2" fmla="*/ 19 w 345"/>
                        <a:gd name="T3" fmla="*/ 365 h 393"/>
                        <a:gd name="T4" fmla="*/ 42 w 345"/>
                        <a:gd name="T5" fmla="*/ 311 h 393"/>
                        <a:gd name="T6" fmla="*/ 66 w 345"/>
                        <a:gd name="T7" fmla="*/ 233 h 393"/>
                        <a:gd name="T8" fmla="*/ 90 w 345"/>
                        <a:gd name="T9" fmla="*/ 168 h 393"/>
                        <a:gd name="T10" fmla="*/ 126 w 345"/>
                        <a:gd name="T11" fmla="*/ 108 h 393"/>
                        <a:gd name="T12" fmla="*/ 163 w 345"/>
                        <a:gd name="T13" fmla="*/ 63 h 393"/>
                        <a:gd name="T14" fmla="*/ 213 w 345"/>
                        <a:gd name="T15" fmla="*/ 24 h 393"/>
                        <a:gd name="T16" fmla="*/ 273 w 345"/>
                        <a:gd name="T17" fmla="*/ 2 h 393"/>
                        <a:gd name="T18" fmla="*/ 301 w 345"/>
                        <a:gd name="T19" fmla="*/ 0 h 393"/>
                        <a:gd name="T20" fmla="*/ 310 w 345"/>
                        <a:gd name="T21" fmla="*/ 6 h 393"/>
                        <a:gd name="T22" fmla="*/ 337 w 345"/>
                        <a:gd name="T23" fmla="*/ 8 h 393"/>
                        <a:gd name="T24" fmla="*/ 337 w 345"/>
                        <a:gd name="T25" fmla="*/ 26 h 393"/>
                        <a:gd name="T26" fmla="*/ 291 w 345"/>
                        <a:gd name="T27" fmla="*/ 27 h 393"/>
                        <a:gd name="T28" fmla="*/ 234 w 345"/>
                        <a:gd name="T29" fmla="*/ 47 h 393"/>
                        <a:gd name="T30" fmla="*/ 166 w 345"/>
                        <a:gd name="T31" fmla="*/ 93 h 393"/>
                        <a:gd name="T32" fmla="*/ 120 w 345"/>
                        <a:gd name="T33" fmla="*/ 158 h 393"/>
                        <a:gd name="T34" fmla="*/ 94 w 345"/>
                        <a:gd name="T35" fmla="*/ 228 h 393"/>
                        <a:gd name="T36" fmla="*/ 76 w 345"/>
                        <a:gd name="T37" fmla="*/ 293 h 393"/>
                        <a:gd name="T38" fmla="*/ 60 w 345"/>
                        <a:gd name="T39" fmla="*/ 341 h 393"/>
                        <a:gd name="T40" fmla="*/ 43 w 345"/>
                        <a:gd name="T41" fmla="*/ 372 h 393"/>
                        <a:gd name="T42" fmla="*/ 18 w 345"/>
                        <a:gd name="T43" fmla="*/ 390 h 393"/>
                        <a:gd name="T44" fmla="*/ 0 w 345"/>
                        <a:gd name="T4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345" h="393">
                          <a:moveTo>
                            <a:pt x="1" y="377"/>
                          </a:moveTo>
                          <a:cubicBezTo>
                            <a:pt x="7" y="376"/>
                            <a:pt x="12" y="376"/>
                            <a:pt x="19" y="365"/>
                          </a:cubicBezTo>
                          <a:cubicBezTo>
                            <a:pt x="26" y="354"/>
                            <a:pt x="34" y="333"/>
                            <a:pt x="42" y="311"/>
                          </a:cubicBezTo>
                          <a:cubicBezTo>
                            <a:pt x="50" y="289"/>
                            <a:pt x="58" y="257"/>
                            <a:pt x="66" y="233"/>
                          </a:cubicBezTo>
                          <a:cubicBezTo>
                            <a:pt x="74" y="209"/>
                            <a:pt x="80" y="189"/>
                            <a:pt x="90" y="168"/>
                          </a:cubicBezTo>
                          <a:cubicBezTo>
                            <a:pt x="100" y="147"/>
                            <a:pt x="114" y="125"/>
                            <a:pt x="126" y="108"/>
                          </a:cubicBezTo>
                          <a:cubicBezTo>
                            <a:pt x="138" y="91"/>
                            <a:pt x="148" y="77"/>
                            <a:pt x="163" y="63"/>
                          </a:cubicBezTo>
                          <a:cubicBezTo>
                            <a:pt x="178" y="49"/>
                            <a:pt x="195" y="34"/>
                            <a:pt x="213" y="24"/>
                          </a:cubicBezTo>
                          <a:cubicBezTo>
                            <a:pt x="231" y="14"/>
                            <a:pt x="258" y="6"/>
                            <a:pt x="273" y="2"/>
                          </a:cubicBezTo>
                          <a:lnTo>
                            <a:pt x="301" y="0"/>
                          </a:lnTo>
                          <a:lnTo>
                            <a:pt x="310" y="6"/>
                          </a:lnTo>
                          <a:lnTo>
                            <a:pt x="337" y="8"/>
                          </a:lnTo>
                          <a:cubicBezTo>
                            <a:pt x="342" y="11"/>
                            <a:pt x="345" y="23"/>
                            <a:pt x="337" y="26"/>
                          </a:cubicBezTo>
                          <a:cubicBezTo>
                            <a:pt x="329" y="29"/>
                            <a:pt x="308" y="24"/>
                            <a:pt x="291" y="27"/>
                          </a:cubicBezTo>
                          <a:cubicBezTo>
                            <a:pt x="274" y="30"/>
                            <a:pt x="255" y="36"/>
                            <a:pt x="234" y="47"/>
                          </a:cubicBezTo>
                          <a:cubicBezTo>
                            <a:pt x="213" y="58"/>
                            <a:pt x="185" y="75"/>
                            <a:pt x="166" y="93"/>
                          </a:cubicBezTo>
                          <a:cubicBezTo>
                            <a:pt x="147" y="111"/>
                            <a:pt x="132" y="136"/>
                            <a:pt x="120" y="158"/>
                          </a:cubicBezTo>
                          <a:cubicBezTo>
                            <a:pt x="108" y="180"/>
                            <a:pt x="101" y="206"/>
                            <a:pt x="94" y="228"/>
                          </a:cubicBezTo>
                          <a:cubicBezTo>
                            <a:pt x="87" y="250"/>
                            <a:pt x="82" y="274"/>
                            <a:pt x="76" y="293"/>
                          </a:cubicBezTo>
                          <a:cubicBezTo>
                            <a:pt x="70" y="312"/>
                            <a:pt x="65" y="328"/>
                            <a:pt x="60" y="341"/>
                          </a:cubicBezTo>
                          <a:cubicBezTo>
                            <a:pt x="55" y="354"/>
                            <a:pt x="50" y="364"/>
                            <a:pt x="43" y="372"/>
                          </a:cubicBezTo>
                          <a:cubicBezTo>
                            <a:pt x="36" y="380"/>
                            <a:pt x="25" y="387"/>
                            <a:pt x="18" y="390"/>
                          </a:cubicBezTo>
                          <a:cubicBezTo>
                            <a:pt x="11" y="393"/>
                            <a:pt x="3" y="392"/>
                            <a:pt x="0" y="393"/>
                          </a:cubicBezTo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7" name="AutoShape 161">
                      <a:extLst>
                        <a:ext uri="{FF2B5EF4-FFF2-40B4-BE49-F238E27FC236}">
                          <a16:creationId xmlns:a16="http://schemas.microsoft.com/office/drawing/2014/main" id="{D53E326C-9785-6CB1-6369-081DFA9A6EE2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V="1">
                      <a:off x="5019" y="3018"/>
                      <a:ext cx="173" cy="278"/>
                    </a:xfrm>
                    <a:prstGeom prst="can">
                      <a:avLst>
                        <a:gd name="adj" fmla="val 40173"/>
                      </a:avLst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8" name="Rectangle 162">
                      <a:extLst>
                        <a:ext uri="{FF2B5EF4-FFF2-40B4-BE49-F238E27FC236}">
                          <a16:creationId xmlns:a16="http://schemas.microsoft.com/office/drawing/2014/main" id="{AC8B20ED-8554-3356-84A3-82283270FF0B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4936" y="3054"/>
                      <a:ext cx="426" cy="8"/>
                    </a:xfrm>
                    <a:prstGeom prst="rect">
                      <a:avLst/>
                    </a:prstGeom>
                    <a:blipFill dpi="0" rotWithShape="0">
                      <a:blip r:embed="rId6"/>
                      <a:srcRect/>
                      <a:tile tx="0" ty="0" sx="100000" sy="100000" flip="none" algn="tl"/>
                    </a:blip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19" name="Rectangle 163">
                      <a:extLst>
                        <a:ext uri="{FF2B5EF4-FFF2-40B4-BE49-F238E27FC236}">
                          <a16:creationId xmlns:a16="http://schemas.microsoft.com/office/drawing/2014/main" id="{74FF97FE-797E-B135-0781-65981B58C009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4936" y="2755"/>
                      <a:ext cx="427" cy="307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0" name="Rectangle 164">
                      <a:extLst>
                        <a:ext uri="{FF2B5EF4-FFF2-40B4-BE49-F238E27FC236}">
                          <a16:creationId xmlns:a16="http://schemas.microsoft.com/office/drawing/2014/main" id="{20FA6C66-DC79-CC4A-594D-C99B9D8A0D12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4937" y="2755"/>
                      <a:ext cx="426" cy="7"/>
                    </a:xfrm>
                    <a:prstGeom prst="rect">
                      <a:avLst/>
                    </a:prstGeom>
                    <a:blipFill dpi="0" rotWithShape="0">
                      <a:blip r:embed="rId6"/>
                      <a:srcRect/>
                      <a:tile tx="0" ty="0" sx="100000" sy="100000" flip="none" algn="tl"/>
                    </a:blip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1" name="Rectangle 165">
                      <a:extLst>
                        <a:ext uri="{FF2B5EF4-FFF2-40B4-BE49-F238E27FC236}">
                          <a16:creationId xmlns:a16="http://schemas.microsoft.com/office/drawing/2014/main" id="{60DF325E-1BEF-EC48-B457-92278FF4C7D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5290" y="3063"/>
                      <a:ext cx="73" cy="116"/>
                    </a:xfrm>
                    <a:prstGeom prst="rect">
                      <a:avLst/>
                    </a:pr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2" name="Line 166">
                      <a:extLst>
                        <a:ext uri="{FF2B5EF4-FFF2-40B4-BE49-F238E27FC236}">
                          <a16:creationId xmlns:a16="http://schemas.microsoft.com/office/drawing/2014/main" id="{CC2A5AFA-C364-22AF-3D23-F874541729FA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rot="10800000" flipV="1">
                      <a:off x="5107" y="2529"/>
                      <a:ext cx="0" cy="31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lg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3" name="Freeform 167">
                      <a:extLst>
                        <a:ext uri="{FF2B5EF4-FFF2-40B4-BE49-F238E27FC236}">
                          <a16:creationId xmlns:a16="http://schemas.microsoft.com/office/drawing/2014/main" id="{A9EA883C-DD70-5973-BE72-3ECB18AC86C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 rot="10800000">
                      <a:off x="4715" y="3052"/>
                      <a:ext cx="223" cy="260"/>
                    </a:xfrm>
                    <a:custGeom>
                      <a:avLst/>
                      <a:gdLst>
                        <a:gd name="T0" fmla="*/ 1 w 345"/>
                        <a:gd name="T1" fmla="*/ 377 h 393"/>
                        <a:gd name="T2" fmla="*/ 19 w 345"/>
                        <a:gd name="T3" fmla="*/ 365 h 393"/>
                        <a:gd name="T4" fmla="*/ 42 w 345"/>
                        <a:gd name="T5" fmla="*/ 311 h 393"/>
                        <a:gd name="T6" fmla="*/ 66 w 345"/>
                        <a:gd name="T7" fmla="*/ 233 h 393"/>
                        <a:gd name="T8" fmla="*/ 90 w 345"/>
                        <a:gd name="T9" fmla="*/ 168 h 393"/>
                        <a:gd name="T10" fmla="*/ 126 w 345"/>
                        <a:gd name="T11" fmla="*/ 108 h 393"/>
                        <a:gd name="T12" fmla="*/ 163 w 345"/>
                        <a:gd name="T13" fmla="*/ 63 h 393"/>
                        <a:gd name="T14" fmla="*/ 213 w 345"/>
                        <a:gd name="T15" fmla="*/ 24 h 393"/>
                        <a:gd name="T16" fmla="*/ 273 w 345"/>
                        <a:gd name="T17" fmla="*/ 2 h 393"/>
                        <a:gd name="T18" fmla="*/ 301 w 345"/>
                        <a:gd name="T19" fmla="*/ 0 h 393"/>
                        <a:gd name="T20" fmla="*/ 310 w 345"/>
                        <a:gd name="T21" fmla="*/ 6 h 393"/>
                        <a:gd name="T22" fmla="*/ 337 w 345"/>
                        <a:gd name="T23" fmla="*/ 8 h 393"/>
                        <a:gd name="T24" fmla="*/ 337 w 345"/>
                        <a:gd name="T25" fmla="*/ 26 h 393"/>
                        <a:gd name="T26" fmla="*/ 291 w 345"/>
                        <a:gd name="T27" fmla="*/ 27 h 393"/>
                        <a:gd name="T28" fmla="*/ 234 w 345"/>
                        <a:gd name="T29" fmla="*/ 47 h 393"/>
                        <a:gd name="T30" fmla="*/ 166 w 345"/>
                        <a:gd name="T31" fmla="*/ 93 h 393"/>
                        <a:gd name="T32" fmla="*/ 120 w 345"/>
                        <a:gd name="T33" fmla="*/ 158 h 393"/>
                        <a:gd name="T34" fmla="*/ 94 w 345"/>
                        <a:gd name="T35" fmla="*/ 228 h 393"/>
                        <a:gd name="T36" fmla="*/ 76 w 345"/>
                        <a:gd name="T37" fmla="*/ 293 h 393"/>
                        <a:gd name="T38" fmla="*/ 60 w 345"/>
                        <a:gd name="T39" fmla="*/ 341 h 393"/>
                        <a:gd name="T40" fmla="*/ 43 w 345"/>
                        <a:gd name="T41" fmla="*/ 372 h 393"/>
                        <a:gd name="T42" fmla="*/ 18 w 345"/>
                        <a:gd name="T43" fmla="*/ 390 h 393"/>
                        <a:gd name="T44" fmla="*/ 0 w 345"/>
                        <a:gd name="T45" fmla="*/ 393 h 3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345" h="393">
                          <a:moveTo>
                            <a:pt x="1" y="377"/>
                          </a:moveTo>
                          <a:cubicBezTo>
                            <a:pt x="7" y="376"/>
                            <a:pt x="12" y="376"/>
                            <a:pt x="19" y="365"/>
                          </a:cubicBezTo>
                          <a:cubicBezTo>
                            <a:pt x="26" y="354"/>
                            <a:pt x="34" y="333"/>
                            <a:pt x="42" y="311"/>
                          </a:cubicBezTo>
                          <a:cubicBezTo>
                            <a:pt x="50" y="289"/>
                            <a:pt x="58" y="257"/>
                            <a:pt x="66" y="233"/>
                          </a:cubicBezTo>
                          <a:cubicBezTo>
                            <a:pt x="74" y="209"/>
                            <a:pt x="80" y="189"/>
                            <a:pt x="90" y="168"/>
                          </a:cubicBezTo>
                          <a:cubicBezTo>
                            <a:pt x="100" y="147"/>
                            <a:pt x="114" y="125"/>
                            <a:pt x="126" y="108"/>
                          </a:cubicBezTo>
                          <a:cubicBezTo>
                            <a:pt x="138" y="91"/>
                            <a:pt x="148" y="77"/>
                            <a:pt x="163" y="63"/>
                          </a:cubicBezTo>
                          <a:cubicBezTo>
                            <a:pt x="178" y="49"/>
                            <a:pt x="195" y="34"/>
                            <a:pt x="213" y="24"/>
                          </a:cubicBezTo>
                          <a:cubicBezTo>
                            <a:pt x="231" y="14"/>
                            <a:pt x="258" y="6"/>
                            <a:pt x="273" y="2"/>
                          </a:cubicBezTo>
                          <a:lnTo>
                            <a:pt x="301" y="0"/>
                          </a:lnTo>
                          <a:lnTo>
                            <a:pt x="310" y="6"/>
                          </a:lnTo>
                          <a:lnTo>
                            <a:pt x="337" y="8"/>
                          </a:lnTo>
                          <a:cubicBezTo>
                            <a:pt x="342" y="11"/>
                            <a:pt x="345" y="23"/>
                            <a:pt x="337" y="26"/>
                          </a:cubicBezTo>
                          <a:cubicBezTo>
                            <a:pt x="329" y="29"/>
                            <a:pt x="308" y="24"/>
                            <a:pt x="291" y="27"/>
                          </a:cubicBezTo>
                          <a:cubicBezTo>
                            <a:pt x="274" y="30"/>
                            <a:pt x="255" y="36"/>
                            <a:pt x="234" y="47"/>
                          </a:cubicBezTo>
                          <a:cubicBezTo>
                            <a:pt x="213" y="58"/>
                            <a:pt x="185" y="75"/>
                            <a:pt x="166" y="93"/>
                          </a:cubicBezTo>
                          <a:cubicBezTo>
                            <a:pt x="147" y="111"/>
                            <a:pt x="132" y="136"/>
                            <a:pt x="120" y="158"/>
                          </a:cubicBezTo>
                          <a:cubicBezTo>
                            <a:pt x="108" y="180"/>
                            <a:pt x="101" y="206"/>
                            <a:pt x="94" y="228"/>
                          </a:cubicBezTo>
                          <a:cubicBezTo>
                            <a:pt x="87" y="250"/>
                            <a:pt x="82" y="274"/>
                            <a:pt x="76" y="293"/>
                          </a:cubicBezTo>
                          <a:cubicBezTo>
                            <a:pt x="70" y="312"/>
                            <a:pt x="65" y="328"/>
                            <a:pt x="60" y="341"/>
                          </a:cubicBezTo>
                          <a:cubicBezTo>
                            <a:pt x="55" y="354"/>
                            <a:pt x="50" y="364"/>
                            <a:pt x="43" y="372"/>
                          </a:cubicBezTo>
                          <a:cubicBezTo>
                            <a:pt x="36" y="380"/>
                            <a:pt x="25" y="387"/>
                            <a:pt x="18" y="390"/>
                          </a:cubicBezTo>
                          <a:cubicBezTo>
                            <a:pt x="11" y="393"/>
                            <a:pt x="3" y="392"/>
                            <a:pt x="0" y="393"/>
                          </a:cubicBezTo>
                        </a:path>
                      </a:pathLst>
                    </a:custGeom>
                    <a:blipFill dpi="0" rotWithShape="0">
                      <a:blip r:embed="rId7"/>
                      <a:srcRect/>
                      <a:tile tx="0" ty="0" sx="100000" sy="100000" flip="none" algn="tl"/>
                    </a:blipFill>
                    <a:ln w="9525" cap="flat" cmpd="sng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grpSp>
                  <p:nvGrpSpPr>
                    <p:cNvPr id="124" name="Group 168">
                      <a:extLst>
                        <a:ext uri="{FF2B5EF4-FFF2-40B4-BE49-F238E27FC236}">
                          <a16:creationId xmlns:a16="http://schemas.microsoft.com/office/drawing/2014/main" id="{AB5D3EA0-A773-3096-862C-7504E4C5CD5F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 rot="10800000">
                      <a:off x="4819" y="2470"/>
                      <a:ext cx="172" cy="285"/>
                      <a:chOff x="1116" y="3234"/>
                      <a:chExt cx="264" cy="438"/>
                    </a:xfrm>
                  </p:grpSpPr>
                  <p:sp>
                    <p:nvSpPr>
                      <p:cNvPr id="143" name="Freeform 169">
                        <a:extLst>
                          <a:ext uri="{FF2B5EF4-FFF2-40B4-BE49-F238E27FC236}">
                            <a16:creationId xmlns:a16="http://schemas.microsoft.com/office/drawing/2014/main" id="{9CBA208F-427A-4464-70F4-550533C854BC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116" y="3234"/>
                        <a:ext cx="264" cy="438"/>
                      </a:xfrm>
                      <a:custGeom>
                        <a:avLst/>
                        <a:gdLst>
                          <a:gd name="T0" fmla="*/ 0 w 264"/>
                          <a:gd name="T1" fmla="*/ 0 h 438"/>
                          <a:gd name="T2" fmla="*/ 2 w 264"/>
                          <a:gd name="T3" fmla="*/ 56 h 438"/>
                          <a:gd name="T4" fmla="*/ 219 w 264"/>
                          <a:gd name="T5" fmla="*/ 438 h 438"/>
                          <a:gd name="T6" fmla="*/ 236 w 264"/>
                          <a:gd name="T7" fmla="*/ 438 h 438"/>
                          <a:gd name="T8" fmla="*/ 237 w 264"/>
                          <a:gd name="T9" fmla="*/ 416 h 438"/>
                          <a:gd name="T10" fmla="*/ 264 w 264"/>
                          <a:gd name="T11" fmla="*/ 416 h 438"/>
                          <a:gd name="T12" fmla="*/ 32 w 264"/>
                          <a:gd name="T13" fmla="*/ 5 h 43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64" h="438">
                            <a:moveTo>
                              <a:pt x="0" y="0"/>
                            </a:moveTo>
                            <a:lnTo>
                              <a:pt x="2" y="56"/>
                            </a:lnTo>
                            <a:lnTo>
                              <a:pt x="219" y="438"/>
                            </a:lnTo>
                            <a:lnTo>
                              <a:pt x="236" y="438"/>
                            </a:lnTo>
                            <a:cubicBezTo>
                              <a:pt x="239" y="434"/>
                              <a:pt x="232" y="420"/>
                              <a:pt x="237" y="416"/>
                            </a:cubicBezTo>
                            <a:lnTo>
                              <a:pt x="264" y="416"/>
                            </a:lnTo>
                            <a:lnTo>
                              <a:pt x="32" y="5"/>
                            </a:lnTo>
                          </a:path>
                        </a:pathLst>
                      </a:custGeom>
                      <a:blipFill dpi="0" rotWithShape="0">
                        <a:blip r:embed="rId7"/>
                        <a:srcRect/>
                        <a:tile tx="0" ty="0" sx="100000" sy="100000" flip="none" algn="tl"/>
                      </a:blipFill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44" name="Line 170">
                        <a:extLst>
                          <a:ext uri="{FF2B5EF4-FFF2-40B4-BE49-F238E27FC236}">
                            <a16:creationId xmlns:a16="http://schemas.microsoft.com/office/drawing/2014/main" id="{1AE9BB71-46F2-BBBD-11BB-7D605F82FD1E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1379" y="3575"/>
                        <a:ext cx="0" cy="7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</p:grpSp>
                <p:grpSp>
                  <p:nvGrpSpPr>
                    <p:cNvPr id="125" name="Group 171">
                      <a:extLst>
                        <a:ext uri="{FF2B5EF4-FFF2-40B4-BE49-F238E27FC236}">
                          <a16:creationId xmlns:a16="http://schemas.microsoft.com/office/drawing/2014/main" id="{FBD78F15-EA4D-48D1-6B5F-DA7DA963FB04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 rot="10800000" flipV="1">
                      <a:off x="4819" y="3062"/>
                      <a:ext cx="172" cy="285"/>
                      <a:chOff x="1116" y="3234"/>
                      <a:chExt cx="264" cy="438"/>
                    </a:xfrm>
                  </p:grpSpPr>
                  <p:sp>
                    <p:nvSpPr>
                      <p:cNvPr id="141" name="Freeform 172">
                        <a:extLst>
                          <a:ext uri="{FF2B5EF4-FFF2-40B4-BE49-F238E27FC236}">
                            <a16:creationId xmlns:a16="http://schemas.microsoft.com/office/drawing/2014/main" id="{AEB807D4-6800-D9DA-9BBB-802ADEDFF358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116" y="3234"/>
                        <a:ext cx="264" cy="438"/>
                      </a:xfrm>
                      <a:custGeom>
                        <a:avLst/>
                        <a:gdLst>
                          <a:gd name="T0" fmla="*/ 0 w 264"/>
                          <a:gd name="T1" fmla="*/ 0 h 438"/>
                          <a:gd name="T2" fmla="*/ 2 w 264"/>
                          <a:gd name="T3" fmla="*/ 56 h 438"/>
                          <a:gd name="T4" fmla="*/ 219 w 264"/>
                          <a:gd name="T5" fmla="*/ 438 h 438"/>
                          <a:gd name="T6" fmla="*/ 236 w 264"/>
                          <a:gd name="T7" fmla="*/ 438 h 438"/>
                          <a:gd name="T8" fmla="*/ 237 w 264"/>
                          <a:gd name="T9" fmla="*/ 416 h 438"/>
                          <a:gd name="T10" fmla="*/ 264 w 264"/>
                          <a:gd name="T11" fmla="*/ 416 h 438"/>
                          <a:gd name="T12" fmla="*/ 32 w 264"/>
                          <a:gd name="T13" fmla="*/ 5 h 43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</a:cxnLst>
                        <a:rect l="0" t="0" r="r" b="b"/>
                        <a:pathLst>
                          <a:path w="264" h="438">
                            <a:moveTo>
                              <a:pt x="0" y="0"/>
                            </a:moveTo>
                            <a:lnTo>
                              <a:pt x="2" y="56"/>
                            </a:lnTo>
                            <a:lnTo>
                              <a:pt x="219" y="438"/>
                            </a:lnTo>
                            <a:lnTo>
                              <a:pt x="236" y="438"/>
                            </a:lnTo>
                            <a:cubicBezTo>
                              <a:pt x="239" y="434"/>
                              <a:pt x="232" y="420"/>
                              <a:pt x="237" y="416"/>
                            </a:cubicBezTo>
                            <a:lnTo>
                              <a:pt x="264" y="416"/>
                            </a:lnTo>
                            <a:lnTo>
                              <a:pt x="32" y="5"/>
                            </a:lnTo>
                          </a:path>
                        </a:pathLst>
                      </a:custGeom>
                      <a:blipFill dpi="0" rotWithShape="0">
                        <a:blip r:embed="rId7"/>
                        <a:srcRect/>
                        <a:tile tx="0" ty="0" sx="100000" sy="100000" flip="none" algn="tl"/>
                      </a:blipFill>
                      <a:ln w="9525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  <p:sp>
                    <p:nvSpPr>
                      <p:cNvPr id="142" name="Line 173">
                        <a:extLst>
                          <a:ext uri="{FF2B5EF4-FFF2-40B4-BE49-F238E27FC236}">
                            <a16:creationId xmlns:a16="http://schemas.microsoft.com/office/drawing/2014/main" id="{D9B84DAE-2F86-0DAB-8144-1B6CF7610E7F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1379" y="3575"/>
                        <a:ext cx="0" cy="75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it-IT"/>
                      </a:p>
                    </p:txBody>
                  </p:sp>
                </p:grpSp>
                <p:sp>
                  <p:nvSpPr>
                    <p:cNvPr id="126" name="Line 174">
                      <a:extLst>
                        <a:ext uri="{FF2B5EF4-FFF2-40B4-BE49-F238E27FC236}">
                          <a16:creationId xmlns:a16="http://schemas.microsoft.com/office/drawing/2014/main" id="{2BEC7BAF-34B0-6352-EC56-90D05C16F0E1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rot="10800000">
                      <a:off x="5108" y="2944"/>
                      <a:ext cx="0" cy="4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lgDash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7" name="Oval 175">
                      <a:extLst>
                        <a:ext uri="{FF2B5EF4-FFF2-40B4-BE49-F238E27FC236}">
                          <a16:creationId xmlns:a16="http://schemas.microsoft.com/office/drawing/2014/main" id="{553424DF-F902-5244-23BB-D5F6C920AB39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rot="8972067">
                      <a:off x="5134" y="3143"/>
                      <a:ext cx="31" cy="18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8" name="Oval 176">
                      <a:extLst>
                        <a:ext uri="{FF2B5EF4-FFF2-40B4-BE49-F238E27FC236}">
                          <a16:creationId xmlns:a16="http://schemas.microsoft.com/office/drawing/2014/main" id="{CADB75BF-60F3-B2BE-5F37-EECEE3F60971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rot="8972067">
                      <a:off x="5132" y="3099"/>
                      <a:ext cx="32" cy="17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29" name="Freeform 177">
                      <a:extLst>
                        <a:ext uri="{FF2B5EF4-FFF2-40B4-BE49-F238E27FC236}">
                          <a16:creationId xmlns:a16="http://schemas.microsoft.com/office/drawing/2014/main" id="{C083220B-F9CF-BD93-C371-CF66C6FDCFD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 rot="10800000">
                      <a:off x="5027" y="2988"/>
                      <a:ext cx="152" cy="70"/>
                    </a:xfrm>
                    <a:custGeom>
                      <a:avLst/>
                      <a:gdLst>
                        <a:gd name="T0" fmla="*/ 4 w 233"/>
                        <a:gd name="T1" fmla="*/ 8 h 107"/>
                        <a:gd name="T2" fmla="*/ 1 w 233"/>
                        <a:gd name="T3" fmla="*/ 32 h 107"/>
                        <a:gd name="T4" fmla="*/ 13 w 233"/>
                        <a:gd name="T5" fmla="*/ 62 h 107"/>
                        <a:gd name="T6" fmla="*/ 46 w 233"/>
                        <a:gd name="T7" fmla="*/ 87 h 107"/>
                        <a:gd name="T8" fmla="*/ 81 w 233"/>
                        <a:gd name="T9" fmla="*/ 104 h 107"/>
                        <a:gd name="T10" fmla="*/ 109 w 233"/>
                        <a:gd name="T11" fmla="*/ 107 h 107"/>
                        <a:gd name="T12" fmla="*/ 153 w 233"/>
                        <a:gd name="T13" fmla="*/ 101 h 107"/>
                        <a:gd name="T14" fmla="*/ 193 w 233"/>
                        <a:gd name="T15" fmla="*/ 77 h 107"/>
                        <a:gd name="T16" fmla="*/ 217 w 233"/>
                        <a:gd name="T17" fmla="*/ 45 h 107"/>
                        <a:gd name="T18" fmla="*/ 231 w 233"/>
                        <a:gd name="T19" fmla="*/ 11 h 107"/>
                        <a:gd name="T20" fmla="*/ 229 w 233"/>
                        <a:gd name="T21" fmla="*/ 0 h 10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</a:cxnLst>
                      <a:rect l="0" t="0" r="r" b="b"/>
                      <a:pathLst>
                        <a:path w="233" h="107">
                          <a:moveTo>
                            <a:pt x="4" y="8"/>
                          </a:moveTo>
                          <a:cubicBezTo>
                            <a:pt x="2" y="15"/>
                            <a:pt x="0" y="23"/>
                            <a:pt x="1" y="32"/>
                          </a:cubicBezTo>
                          <a:cubicBezTo>
                            <a:pt x="2" y="41"/>
                            <a:pt x="5" y="53"/>
                            <a:pt x="13" y="62"/>
                          </a:cubicBezTo>
                          <a:cubicBezTo>
                            <a:pt x="21" y="71"/>
                            <a:pt x="35" y="80"/>
                            <a:pt x="46" y="87"/>
                          </a:cubicBezTo>
                          <a:cubicBezTo>
                            <a:pt x="57" y="94"/>
                            <a:pt x="71" y="101"/>
                            <a:pt x="81" y="104"/>
                          </a:cubicBezTo>
                          <a:cubicBezTo>
                            <a:pt x="91" y="107"/>
                            <a:pt x="97" y="107"/>
                            <a:pt x="109" y="107"/>
                          </a:cubicBezTo>
                          <a:cubicBezTo>
                            <a:pt x="121" y="107"/>
                            <a:pt x="139" y="106"/>
                            <a:pt x="153" y="101"/>
                          </a:cubicBezTo>
                          <a:cubicBezTo>
                            <a:pt x="167" y="96"/>
                            <a:pt x="182" y="86"/>
                            <a:pt x="193" y="77"/>
                          </a:cubicBezTo>
                          <a:cubicBezTo>
                            <a:pt x="204" y="68"/>
                            <a:pt x="211" y="56"/>
                            <a:pt x="217" y="45"/>
                          </a:cubicBezTo>
                          <a:cubicBezTo>
                            <a:pt x="223" y="34"/>
                            <a:pt x="229" y="18"/>
                            <a:pt x="231" y="11"/>
                          </a:cubicBezTo>
                          <a:cubicBezTo>
                            <a:pt x="233" y="4"/>
                            <a:pt x="231" y="2"/>
                            <a:pt x="229" y="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30" name="Freeform 178">
                      <a:extLst>
                        <a:ext uri="{FF2B5EF4-FFF2-40B4-BE49-F238E27FC236}">
                          <a16:creationId xmlns:a16="http://schemas.microsoft.com/office/drawing/2014/main" id="{3BD8B1FD-309F-8D22-D3A4-77FB21D8DB2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 rot="10800000">
                      <a:off x="5074" y="2987"/>
                      <a:ext cx="70" cy="92"/>
                    </a:xfrm>
                    <a:custGeom>
                      <a:avLst/>
                      <a:gdLst>
                        <a:gd name="T0" fmla="*/ 54 w 106"/>
                        <a:gd name="T1" fmla="*/ 3 h 140"/>
                        <a:gd name="T2" fmla="*/ 36 w 106"/>
                        <a:gd name="T3" fmla="*/ 1 h 140"/>
                        <a:gd name="T4" fmla="*/ 18 w 106"/>
                        <a:gd name="T5" fmla="*/ 9 h 140"/>
                        <a:gd name="T6" fmla="*/ 2 w 106"/>
                        <a:gd name="T7" fmla="*/ 37 h 140"/>
                        <a:gd name="T8" fmla="*/ 6 w 106"/>
                        <a:gd name="T9" fmla="*/ 63 h 140"/>
                        <a:gd name="T10" fmla="*/ 32 w 106"/>
                        <a:gd name="T11" fmla="*/ 97 h 140"/>
                        <a:gd name="T12" fmla="*/ 59 w 106"/>
                        <a:gd name="T13" fmla="*/ 120 h 140"/>
                        <a:gd name="T14" fmla="*/ 78 w 106"/>
                        <a:gd name="T15" fmla="*/ 135 h 140"/>
                        <a:gd name="T16" fmla="*/ 101 w 106"/>
                        <a:gd name="T17" fmla="*/ 136 h 140"/>
                        <a:gd name="T18" fmla="*/ 104 w 106"/>
                        <a:gd name="T19" fmla="*/ 112 h 140"/>
                        <a:gd name="T20" fmla="*/ 87 w 106"/>
                        <a:gd name="T21" fmla="*/ 81 h 140"/>
                        <a:gd name="T22" fmla="*/ 51 w 106"/>
                        <a:gd name="T23" fmla="*/ 48 h 140"/>
                        <a:gd name="T24" fmla="*/ 48 w 106"/>
                        <a:gd name="T25" fmla="*/ 27 h 140"/>
                        <a:gd name="T26" fmla="*/ 60 w 106"/>
                        <a:gd name="T27" fmla="*/ 12 h 140"/>
                        <a:gd name="T28" fmla="*/ 54 w 106"/>
                        <a:gd name="T29" fmla="*/ 3 h 14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106" h="140">
                          <a:moveTo>
                            <a:pt x="54" y="3"/>
                          </a:moveTo>
                          <a:cubicBezTo>
                            <a:pt x="50" y="1"/>
                            <a:pt x="42" y="0"/>
                            <a:pt x="36" y="1"/>
                          </a:cubicBezTo>
                          <a:cubicBezTo>
                            <a:pt x="30" y="2"/>
                            <a:pt x="24" y="3"/>
                            <a:pt x="18" y="9"/>
                          </a:cubicBezTo>
                          <a:cubicBezTo>
                            <a:pt x="12" y="15"/>
                            <a:pt x="4" y="28"/>
                            <a:pt x="2" y="37"/>
                          </a:cubicBezTo>
                          <a:cubicBezTo>
                            <a:pt x="0" y="46"/>
                            <a:pt x="1" y="53"/>
                            <a:pt x="6" y="63"/>
                          </a:cubicBezTo>
                          <a:cubicBezTo>
                            <a:pt x="11" y="73"/>
                            <a:pt x="23" y="88"/>
                            <a:pt x="32" y="97"/>
                          </a:cubicBezTo>
                          <a:cubicBezTo>
                            <a:pt x="41" y="106"/>
                            <a:pt x="51" y="114"/>
                            <a:pt x="59" y="120"/>
                          </a:cubicBezTo>
                          <a:cubicBezTo>
                            <a:pt x="67" y="126"/>
                            <a:pt x="71" y="132"/>
                            <a:pt x="78" y="135"/>
                          </a:cubicBezTo>
                          <a:cubicBezTo>
                            <a:pt x="85" y="138"/>
                            <a:pt x="97" y="140"/>
                            <a:pt x="101" y="136"/>
                          </a:cubicBezTo>
                          <a:cubicBezTo>
                            <a:pt x="105" y="132"/>
                            <a:pt x="106" y="121"/>
                            <a:pt x="104" y="112"/>
                          </a:cubicBezTo>
                          <a:cubicBezTo>
                            <a:pt x="102" y="103"/>
                            <a:pt x="96" y="92"/>
                            <a:pt x="87" y="81"/>
                          </a:cubicBezTo>
                          <a:cubicBezTo>
                            <a:pt x="78" y="70"/>
                            <a:pt x="57" y="57"/>
                            <a:pt x="51" y="48"/>
                          </a:cubicBezTo>
                          <a:cubicBezTo>
                            <a:pt x="45" y="39"/>
                            <a:pt x="47" y="33"/>
                            <a:pt x="48" y="27"/>
                          </a:cubicBezTo>
                          <a:cubicBezTo>
                            <a:pt x="49" y="21"/>
                            <a:pt x="59" y="17"/>
                            <a:pt x="60" y="12"/>
                          </a:cubicBezTo>
                          <a:cubicBezTo>
                            <a:pt x="61" y="7"/>
                            <a:pt x="58" y="5"/>
                            <a:pt x="54" y="3"/>
                          </a:cubicBezTo>
                          <a:close/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31" name="Freeform 179">
                      <a:extLst>
                        <a:ext uri="{FF2B5EF4-FFF2-40B4-BE49-F238E27FC236}">
                          <a16:creationId xmlns:a16="http://schemas.microsoft.com/office/drawing/2014/main" id="{4D24D142-8F2E-88F2-C876-485EC995756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 rot="10800000">
                      <a:off x="5074" y="2996"/>
                      <a:ext cx="31" cy="81"/>
                    </a:xfrm>
                    <a:custGeom>
                      <a:avLst/>
                      <a:gdLst>
                        <a:gd name="T0" fmla="*/ 4 w 48"/>
                        <a:gd name="T1" fmla="*/ 7 h 124"/>
                        <a:gd name="T2" fmla="*/ 21 w 48"/>
                        <a:gd name="T3" fmla="*/ 0 h 124"/>
                        <a:gd name="T4" fmla="*/ 36 w 48"/>
                        <a:gd name="T5" fmla="*/ 9 h 124"/>
                        <a:gd name="T6" fmla="*/ 46 w 48"/>
                        <a:gd name="T7" fmla="*/ 36 h 124"/>
                        <a:gd name="T8" fmla="*/ 46 w 48"/>
                        <a:gd name="T9" fmla="*/ 72 h 124"/>
                        <a:gd name="T10" fmla="*/ 42 w 48"/>
                        <a:gd name="T11" fmla="*/ 97 h 124"/>
                        <a:gd name="T12" fmla="*/ 24 w 48"/>
                        <a:gd name="T13" fmla="*/ 123 h 124"/>
                        <a:gd name="T14" fmla="*/ 1 w 48"/>
                        <a:gd name="T15" fmla="*/ 105 h 124"/>
                        <a:gd name="T16" fmla="*/ 18 w 48"/>
                        <a:gd name="T17" fmla="*/ 82 h 124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</a:cxnLst>
                      <a:rect l="0" t="0" r="r" b="b"/>
                      <a:pathLst>
                        <a:path w="48" h="124">
                          <a:moveTo>
                            <a:pt x="4" y="7"/>
                          </a:moveTo>
                          <a:cubicBezTo>
                            <a:pt x="10" y="3"/>
                            <a:pt x="16" y="0"/>
                            <a:pt x="21" y="0"/>
                          </a:cubicBezTo>
                          <a:cubicBezTo>
                            <a:pt x="26" y="0"/>
                            <a:pt x="32" y="3"/>
                            <a:pt x="36" y="9"/>
                          </a:cubicBezTo>
                          <a:cubicBezTo>
                            <a:pt x="40" y="15"/>
                            <a:pt x="44" y="25"/>
                            <a:pt x="46" y="36"/>
                          </a:cubicBezTo>
                          <a:cubicBezTo>
                            <a:pt x="48" y="47"/>
                            <a:pt x="47" y="62"/>
                            <a:pt x="46" y="72"/>
                          </a:cubicBezTo>
                          <a:cubicBezTo>
                            <a:pt x="45" y="82"/>
                            <a:pt x="46" y="89"/>
                            <a:pt x="42" y="97"/>
                          </a:cubicBezTo>
                          <a:cubicBezTo>
                            <a:pt x="38" y="105"/>
                            <a:pt x="31" y="122"/>
                            <a:pt x="24" y="123"/>
                          </a:cubicBezTo>
                          <a:cubicBezTo>
                            <a:pt x="17" y="124"/>
                            <a:pt x="2" y="112"/>
                            <a:pt x="1" y="105"/>
                          </a:cubicBezTo>
                          <a:cubicBezTo>
                            <a:pt x="0" y="98"/>
                            <a:pt x="9" y="90"/>
                            <a:pt x="18" y="82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32" name="Rectangle 180">
                      <a:extLst>
                        <a:ext uri="{FF2B5EF4-FFF2-40B4-BE49-F238E27FC236}">
                          <a16:creationId xmlns:a16="http://schemas.microsoft.com/office/drawing/2014/main" id="{99C9EC79-5B59-9569-DD9C-1587C69058F5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4961" y="2574"/>
                      <a:ext cx="59" cy="45"/>
                    </a:xfrm>
                    <a:prstGeom prst="rect">
                      <a:avLst/>
                    </a:prstGeom>
                    <a:blipFill dpi="0" rotWithShape="0">
                      <a:blip r:embed="rId6"/>
                      <a:srcRect/>
                      <a:tile tx="0" ty="0" sx="100000" sy="100000" flip="none" algn="tl"/>
                    </a:blipFill>
                    <a:ln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33" name="Rectangle 181">
                      <a:extLst>
                        <a:ext uri="{FF2B5EF4-FFF2-40B4-BE49-F238E27FC236}">
                          <a16:creationId xmlns:a16="http://schemas.microsoft.com/office/drawing/2014/main" id="{39284193-E5EB-C583-79D5-3935B42322DF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>
                      <a:off x="5035" y="2574"/>
                      <a:ext cx="150" cy="180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34" name="Rectangle 182">
                      <a:extLst>
                        <a:ext uri="{FF2B5EF4-FFF2-40B4-BE49-F238E27FC236}">
                          <a16:creationId xmlns:a16="http://schemas.microsoft.com/office/drawing/2014/main" id="{32955A6A-F98E-B48D-075C-C558DE3EB1FB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020" y="2574"/>
                      <a:ext cx="15" cy="179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35" name="Rectangle 183">
                      <a:extLst>
                        <a:ext uri="{FF2B5EF4-FFF2-40B4-BE49-F238E27FC236}">
                          <a16:creationId xmlns:a16="http://schemas.microsoft.com/office/drawing/2014/main" id="{CD8A6CB6-B689-2D39-A5A5-6F5AD2814974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800000" flipH="1">
                      <a:off x="5199" y="2574"/>
                      <a:ext cx="59" cy="45"/>
                    </a:xfrm>
                    <a:prstGeom prst="rect">
                      <a:avLst/>
                    </a:prstGeom>
                    <a:blipFill dpi="0" rotWithShape="0">
                      <a:blip r:embed="rId6"/>
                      <a:srcRect/>
                      <a:tile tx="0" ty="0" sx="100000" sy="100000" flip="none" algn="tl"/>
                    </a:blipFill>
                    <a:ln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36" name="Rectangle 184">
                      <a:extLst>
                        <a:ext uri="{FF2B5EF4-FFF2-40B4-BE49-F238E27FC236}">
                          <a16:creationId xmlns:a16="http://schemas.microsoft.com/office/drawing/2014/main" id="{1B9A2DA1-CCB4-D229-27A8-FDA2EFBD41F2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auto">
                    <a:xfrm flipH="1">
                      <a:off x="5184" y="2574"/>
                      <a:ext cx="15" cy="179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37" name="Line 185">
                      <a:extLst>
                        <a:ext uri="{FF2B5EF4-FFF2-40B4-BE49-F238E27FC236}">
                          <a16:creationId xmlns:a16="http://schemas.microsoft.com/office/drawing/2014/main" id="{55350416-E0D3-BB29-3172-06798455F2CC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5037" y="2728"/>
                      <a:ext cx="14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38" name="Freeform 186">
                      <a:extLst>
                        <a:ext uri="{FF2B5EF4-FFF2-40B4-BE49-F238E27FC236}">
                          <a16:creationId xmlns:a16="http://schemas.microsoft.com/office/drawing/2014/main" id="{40D3FAD7-EC56-6401-C756-4C02360BA80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037" y="2736"/>
                      <a:ext cx="144" cy="37"/>
                    </a:xfrm>
                    <a:custGeom>
                      <a:avLst/>
                      <a:gdLst>
                        <a:gd name="T0" fmla="*/ 0 w 222"/>
                        <a:gd name="T1" fmla="*/ 3 h 57"/>
                        <a:gd name="T2" fmla="*/ 33 w 222"/>
                        <a:gd name="T3" fmla="*/ 24 h 57"/>
                        <a:gd name="T4" fmla="*/ 102 w 222"/>
                        <a:gd name="T5" fmla="*/ 54 h 57"/>
                        <a:gd name="T6" fmla="*/ 160 w 222"/>
                        <a:gd name="T7" fmla="*/ 42 h 57"/>
                        <a:gd name="T8" fmla="*/ 205 w 222"/>
                        <a:gd name="T9" fmla="*/ 17 h 57"/>
                        <a:gd name="T10" fmla="*/ 222 w 222"/>
                        <a:gd name="T11" fmla="*/ 0 h 5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222" h="57">
                          <a:moveTo>
                            <a:pt x="0" y="3"/>
                          </a:moveTo>
                          <a:cubicBezTo>
                            <a:pt x="8" y="9"/>
                            <a:pt x="16" y="16"/>
                            <a:pt x="33" y="24"/>
                          </a:cubicBezTo>
                          <a:cubicBezTo>
                            <a:pt x="50" y="32"/>
                            <a:pt x="81" y="51"/>
                            <a:pt x="102" y="54"/>
                          </a:cubicBezTo>
                          <a:cubicBezTo>
                            <a:pt x="123" y="57"/>
                            <a:pt x="143" y="48"/>
                            <a:pt x="160" y="42"/>
                          </a:cubicBezTo>
                          <a:cubicBezTo>
                            <a:pt x="177" y="36"/>
                            <a:pt x="195" y="24"/>
                            <a:pt x="205" y="17"/>
                          </a:cubicBezTo>
                          <a:cubicBezTo>
                            <a:pt x="215" y="10"/>
                            <a:pt x="218" y="5"/>
                            <a:pt x="222" y="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39" name="Freeform 187">
                      <a:extLst>
                        <a:ext uri="{FF2B5EF4-FFF2-40B4-BE49-F238E27FC236}">
                          <a16:creationId xmlns:a16="http://schemas.microsoft.com/office/drawing/2014/main" id="{B0DA55A7-F49E-56C3-6707-42D20F9FC20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006" y="2761"/>
                      <a:ext cx="207" cy="30"/>
                    </a:xfrm>
                    <a:custGeom>
                      <a:avLst/>
                      <a:gdLst>
                        <a:gd name="T0" fmla="*/ 0 w 318"/>
                        <a:gd name="T1" fmla="*/ 2 h 46"/>
                        <a:gd name="T2" fmla="*/ 72 w 318"/>
                        <a:gd name="T3" fmla="*/ 30 h 46"/>
                        <a:gd name="T4" fmla="*/ 153 w 318"/>
                        <a:gd name="T5" fmla="*/ 44 h 46"/>
                        <a:gd name="T6" fmla="*/ 210 w 318"/>
                        <a:gd name="T7" fmla="*/ 39 h 46"/>
                        <a:gd name="T8" fmla="*/ 269 w 318"/>
                        <a:gd name="T9" fmla="*/ 23 h 46"/>
                        <a:gd name="T10" fmla="*/ 318 w 318"/>
                        <a:gd name="T11" fmla="*/ 0 h 4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318" h="46">
                          <a:moveTo>
                            <a:pt x="0" y="2"/>
                          </a:moveTo>
                          <a:cubicBezTo>
                            <a:pt x="23" y="12"/>
                            <a:pt x="46" y="23"/>
                            <a:pt x="72" y="30"/>
                          </a:cubicBezTo>
                          <a:cubicBezTo>
                            <a:pt x="98" y="37"/>
                            <a:pt x="130" y="42"/>
                            <a:pt x="153" y="44"/>
                          </a:cubicBezTo>
                          <a:cubicBezTo>
                            <a:pt x="176" y="46"/>
                            <a:pt x="191" y="43"/>
                            <a:pt x="210" y="39"/>
                          </a:cubicBezTo>
                          <a:cubicBezTo>
                            <a:pt x="229" y="35"/>
                            <a:pt x="251" y="29"/>
                            <a:pt x="269" y="23"/>
                          </a:cubicBezTo>
                          <a:cubicBezTo>
                            <a:pt x="287" y="17"/>
                            <a:pt x="304" y="8"/>
                            <a:pt x="318" y="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  <p:sp>
                  <p:nvSpPr>
                    <p:cNvPr id="140" name="Line 188">
                      <a:extLst>
                        <a:ext uri="{FF2B5EF4-FFF2-40B4-BE49-F238E27FC236}">
                          <a16:creationId xmlns:a16="http://schemas.microsoft.com/office/drawing/2014/main" id="{11428118-88E3-E4CB-096C-216C536E3BE6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26" y="2910"/>
                      <a:ext cx="5392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lgDashDot"/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it-IT"/>
                    </a:p>
                  </p:txBody>
                </p:sp>
              </p:grpSp>
              <p:grpSp>
                <p:nvGrpSpPr>
                  <p:cNvPr id="26" name="Group 189">
                    <a:extLst>
                      <a:ext uri="{FF2B5EF4-FFF2-40B4-BE49-F238E27FC236}">
                        <a16:creationId xmlns:a16="http://schemas.microsoft.com/office/drawing/2014/main" id="{1CCFE55B-A021-1AEA-0C8E-7810D65198F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725" y="2549"/>
                    <a:ext cx="2219" cy="862"/>
                    <a:chOff x="1692" y="2387"/>
                    <a:chExt cx="2285" cy="862"/>
                  </a:xfrm>
                </p:grpSpPr>
                <p:pic>
                  <p:nvPicPr>
                    <p:cNvPr id="27" name="Picture 190">
                      <a:extLst>
                        <a:ext uri="{FF2B5EF4-FFF2-40B4-BE49-F238E27FC236}">
                          <a16:creationId xmlns:a16="http://schemas.microsoft.com/office/drawing/2014/main" id="{7DDA282F-A91E-C243-C3BE-8F3A94483D7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7413" t="13576" r="23944" b="25160"/>
                    <a:stretch>
                      <a:fillRect/>
                    </a:stretch>
                  </p:blipFill>
                  <p:spPr bwMode="auto">
                    <a:xfrm>
                      <a:off x="2608" y="2387"/>
                      <a:ext cx="458" cy="86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28" name="Picture 191">
                      <a:extLst>
                        <a:ext uri="{FF2B5EF4-FFF2-40B4-BE49-F238E27FC236}">
                          <a16:creationId xmlns:a16="http://schemas.microsoft.com/office/drawing/2014/main" id="{BC9F3F86-B611-E0E1-24E3-B730BC762B45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7413" t="13007" r="23944" b="25941"/>
                    <a:stretch>
                      <a:fillRect/>
                    </a:stretch>
                  </p:blipFill>
                  <p:spPr bwMode="auto">
                    <a:xfrm>
                      <a:off x="3064" y="2387"/>
                      <a:ext cx="458" cy="86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29" name="Picture 192">
                      <a:extLst>
                        <a:ext uri="{FF2B5EF4-FFF2-40B4-BE49-F238E27FC236}">
                          <a16:creationId xmlns:a16="http://schemas.microsoft.com/office/drawing/2014/main" id="{D0F13CCD-A29F-7E82-EE03-BDA75D3BB53E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7413" t="13007" r="23944" b="26439"/>
                    <a:stretch>
                      <a:fillRect/>
                    </a:stretch>
                  </p:blipFill>
                  <p:spPr bwMode="auto">
                    <a:xfrm>
                      <a:off x="3519" y="2387"/>
                      <a:ext cx="458" cy="86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30" name="Picture 193">
                      <a:extLst>
                        <a:ext uri="{FF2B5EF4-FFF2-40B4-BE49-F238E27FC236}">
                          <a16:creationId xmlns:a16="http://schemas.microsoft.com/office/drawing/2014/main" id="{2DD76618-38E6-7A59-4CFF-633451FE229A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7413" t="13007" r="23944" b="24307"/>
                    <a:stretch>
                      <a:fillRect/>
                    </a:stretch>
                  </p:blipFill>
                  <p:spPr bwMode="auto">
                    <a:xfrm>
                      <a:off x="1692" y="2387"/>
                      <a:ext cx="466" cy="86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31" name="Picture 194">
                      <a:extLst>
                        <a:ext uri="{FF2B5EF4-FFF2-40B4-BE49-F238E27FC236}">
                          <a16:creationId xmlns:a16="http://schemas.microsoft.com/office/drawing/2014/main" id="{4C9B0491-85A0-6225-F1A8-AE36721E6052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7413" t="13007" r="23944" b="24307"/>
                    <a:stretch>
                      <a:fillRect/>
                    </a:stretch>
                  </p:blipFill>
                  <p:spPr bwMode="auto">
                    <a:xfrm>
                      <a:off x="2156" y="2387"/>
                      <a:ext cx="454" cy="86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sp>
              <p:nvSpPr>
                <p:cNvPr id="24" name="Rectangle 195">
                  <a:extLst>
                    <a:ext uri="{FF2B5EF4-FFF2-40B4-BE49-F238E27FC236}">
                      <a16:creationId xmlns:a16="http://schemas.microsoft.com/office/drawing/2014/main" id="{7B3B64F6-27F7-9806-641D-C8A3FABCD1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73" y="663"/>
                  <a:ext cx="1633" cy="39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>
                  <a:lvl1pPr algn="ctr">
                    <a:spcBef>
                      <a:spcPct val="0"/>
                    </a:spcBef>
                    <a:defRPr sz="3000" b="1" i="1">
                      <a:solidFill>
                        <a:srgbClr val="1414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algn="ctr">
                    <a:spcBef>
                      <a:spcPct val="0"/>
                    </a:spcBef>
                    <a:defRPr sz="3000" b="1" i="1">
                      <a:solidFill>
                        <a:srgbClr val="1414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algn="ctr">
                    <a:spcBef>
                      <a:spcPct val="0"/>
                    </a:spcBef>
                    <a:defRPr sz="3000" b="1" i="1">
                      <a:solidFill>
                        <a:srgbClr val="1414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algn="ctr">
                    <a:spcBef>
                      <a:spcPct val="0"/>
                    </a:spcBef>
                    <a:defRPr sz="3000" b="1" i="1">
                      <a:solidFill>
                        <a:srgbClr val="1414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algn="ctr">
                    <a:spcBef>
                      <a:spcPct val="0"/>
                    </a:spcBef>
                    <a:defRPr sz="3000" b="1" i="1">
                      <a:solidFill>
                        <a:srgbClr val="1414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457200" algn="ctr" fontAlgn="base">
                    <a:spcBef>
                      <a:spcPct val="0"/>
                    </a:spcBef>
                    <a:spcAft>
                      <a:spcPct val="0"/>
                    </a:spcAft>
                    <a:defRPr sz="3000" b="1" i="1">
                      <a:solidFill>
                        <a:srgbClr val="1414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914400" algn="ctr" fontAlgn="base">
                    <a:spcBef>
                      <a:spcPct val="0"/>
                    </a:spcBef>
                    <a:spcAft>
                      <a:spcPct val="0"/>
                    </a:spcAft>
                    <a:defRPr sz="3000" b="1" i="1">
                      <a:solidFill>
                        <a:srgbClr val="1414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1371600" algn="ctr" fontAlgn="base">
                    <a:spcBef>
                      <a:spcPct val="0"/>
                    </a:spcBef>
                    <a:spcAft>
                      <a:spcPct val="0"/>
                    </a:spcAft>
                    <a:defRPr sz="3000" b="1" i="1">
                      <a:solidFill>
                        <a:srgbClr val="1414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1828800" algn="ctr" fontAlgn="base">
                    <a:spcBef>
                      <a:spcPct val="0"/>
                    </a:spcBef>
                    <a:spcAft>
                      <a:spcPct val="0"/>
                    </a:spcAft>
                    <a:defRPr sz="3000" b="1" i="1">
                      <a:solidFill>
                        <a:srgbClr val="1414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buFontTx/>
                    <a:buNone/>
                  </a:pPr>
                  <a:r>
                    <a:rPr lang="de-DE" altLang="it-IT" sz="2100"/>
                    <a:t>cavities</a:t>
                  </a:r>
                  <a:endParaRPr lang="en-GB" altLang="it-IT" sz="2100"/>
                </a:p>
              </p:txBody>
            </p:sp>
          </p:grpSp>
        </p:grpSp>
        <p:grpSp>
          <p:nvGrpSpPr>
            <p:cNvPr id="9" name="Group 199">
              <a:extLst>
                <a:ext uri="{FF2B5EF4-FFF2-40B4-BE49-F238E27FC236}">
                  <a16:creationId xmlns:a16="http://schemas.microsoft.com/office/drawing/2014/main" id="{5E1D9EF6-CDBC-50A2-1855-28BCF02841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4" y="1968"/>
              <a:ext cx="1179" cy="703"/>
              <a:chOff x="2160" y="1824"/>
              <a:chExt cx="1179" cy="703"/>
            </a:xfrm>
          </p:grpSpPr>
          <p:sp>
            <p:nvSpPr>
              <p:cNvPr id="17" name="Oval 3">
                <a:extLst>
                  <a:ext uri="{FF2B5EF4-FFF2-40B4-BE49-F238E27FC236}">
                    <a16:creationId xmlns:a16="http://schemas.microsoft.com/office/drawing/2014/main" id="{5D78F1BA-6A06-DC50-CE6D-CD95984B01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0" y="1824"/>
                <a:ext cx="1179" cy="703"/>
              </a:xfrm>
              <a:prstGeom prst="ellipse">
                <a:avLst/>
              </a:prstGeom>
              <a:solidFill>
                <a:srgbClr val="E0E0E9"/>
              </a:solidFill>
              <a:ln w="19050">
                <a:solidFill>
                  <a:srgbClr val="26004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8" name="Text Box 196">
                <a:extLst>
                  <a:ext uri="{FF2B5EF4-FFF2-40B4-BE49-F238E27FC236}">
                    <a16:creationId xmlns:a16="http://schemas.microsoft.com/office/drawing/2014/main" id="{B1A12794-0F05-7292-A1C6-68C8333F183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56" y="1968"/>
                <a:ext cx="930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it-IT" sz="1800">
                    <a:solidFill>
                      <a:srgbClr val="26004D"/>
                    </a:solidFill>
                  </a:rPr>
                  <a:t>TESLA Technology</a:t>
                </a:r>
              </a:p>
            </p:txBody>
          </p:sp>
        </p:grpSp>
        <p:grpSp>
          <p:nvGrpSpPr>
            <p:cNvPr id="10" name="Group 204">
              <a:extLst>
                <a:ext uri="{FF2B5EF4-FFF2-40B4-BE49-F238E27FC236}">
                  <a16:creationId xmlns:a16="http://schemas.microsoft.com/office/drawing/2014/main" id="{597F0C33-D90F-A887-CCC4-7534F0E036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84" y="1824"/>
              <a:ext cx="1584" cy="1049"/>
              <a:chOff x="3984" y="1728"/>
              <a:chExt cx="1584" cy="1049"/>
            </a:xfrm>
          </p:grpSpPr>
          <p:pic>
            <p:nvPicPr>
              <p:cNvPr id="14" name="Picture 201">
                <a:extLst>
                  <a:ext uri="{FF2B5EF4-FFF2-40B4-BE49-F238E27FC236}">
                    <a16:creationId xmlns:a16="http://schemas.microsoft.com/office/drawing/2014/main" id="{7B841CDD-572A-D6A9-7DBF-8187835539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" y="1776"/>
                <a:ext cx="912" cy="6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202">
                <a:extLst>
                  <a:ext uri="{FF2B5EF4-FFF2-40B4-BE49-F238E27FC236}">
                    <a16:creationId xmlns:a16="http://schemas.microsoft.com/office/drawing/2014/main" id="{F3B53D59-BB0B-D30B-31C7-2A96F1E2D7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79" t="2486" r="39453"/>
              <a:stretch>
                <a:fillRect/>
              </a:stretch>
            </p:blipFill>
            <p:spPr bwMode="auto">
              <a:xfrm>
                <a:off x="3984" y="1728"/>
                <a:ext cx="644" cy="8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 Box 203">
                <a:extLst>
                  <a:ext uri="{FF2B5EF4-FFF2-40B4-BE49-F238E27FC236}">
                    <a16:creationId xmlns:a16="http://schemas.microsoft.com/office/drawing/2014/main" id="{172EB730-E811-F48D-B329-308E22522F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68" y="2544"/>
                <a:ext cx="517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</a:pPr>
                <a:r>
                  <a:rPr lang="en-US" altLang="it-IT" sz="1800" i="1">
                    <a:solidFill>
                      <a:srgbClr val="000099"/>
                    </a:solidFill>
                  </a:rPr>
                  <a:t>Tuners</a:t>
                </a:r>
              </a:p>
            </p:txBody>
          </p:sp>
        </p:grpSp>
        <p:grpSp>
          <p:nvGrpSpPr>
            <p:cNvPr id="11" name="Group 206">
              <a:extLst>
                <a:ext uri="{FF2B5EF4-FFF2-40B4-BE49-F238E27FC236}">
                  <a16:creationId xmlns:a16="http://schemas.microsoft.com/office/drawing/2014/main" id="{860A4FE9-7564-2D51-BBA5-296E5A549A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6" y="672"/>
              <a:ext cx="2592" cy="1217"/>
              <a:chOff x="3024" y="672"/>
              <a:chExt cx="2592" cy="1217"/>
            </a:xfrm>
          </p:grpSpPr>
          <p:pic>
            <p:nvPicPr>
              <p:cNvPr id="12" name="Picture 198">
                <a:extLst>
                  <a:ext uri="{FF2B5EF4-FFF2-40B4-BE49-F238E27FC236}">
                    <a16:creationId xmlns:a16="http://schemas.microsoft.com/office/drawing/2014/main" id="{527062DE-D743-6454-970D-0847A3D0FD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24" y="672"/>
                <a:ext cx="2592" cy="12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 Box 205">
                <a:extLst>
                  <a:ext uri="{FF2B5EF4-FFF2-40B4-BE49-F238E27FC236}">
                    <a16:creationId xmlns:a16="http://schemas.microsoft.com/office/drawing/2014/main" id="{DC7E4E27-9ADB-2CAD-5960-56B59BD4E3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56" y="1344"/>
                <a:ext cx="844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buFontTx/>
                  <a:buNone/>
                </a:pPr>
                <a:r>
                  <a:rPr lang="en-US" altLang="it-IT" sz="1800" i="1">
                    <a:solidFill>
                      <a:srgbClr val="000099"/>
                    </a:solidFill>
                  </a:rPr>
                  <a:t>Cryomodule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61260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59AF9F-47FF-A56C-5C19-C4DBB1A54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XFEL–ILC Shared High Power RF Systems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34660E5-3C7B-9EEC-100D-441D2F1AC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81DE600-0376-FA31-681C-49000FE98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54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B6D17B1-6C78-6099-68CC-D6333A9F8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C05BA0AF-9552-6772-BE2C-D5A566DCD4EE}"/>
              </a:ext>
            </a:extLst>
          </p:cNvPr>
          <p:cNvGrpSpPr/>
          <p:nvPr/>
        </p:nvGrpSpPr>
        <p:grpSpPr>
          <a:xfrm>
            <a:off x="790083" y="914401"/>
            <a:ext cx="10792317" cy="5412510"/>
            <a:chOff x="790083" y="914401"/>
            <a:chExt cx="10792317" cy="5412510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61884F60-52B0-2F6B-D51B-F0401C8988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914401"/>
              <a:ext cx="4967288" cy="2036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71A46D6D-C551-0EED-FCE4-B62F637069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9560"/>
            <a:stretch>
              <a:fillRect/>
            </a:stretch>
          </p:blipFill>
          <p:spPr bwMode="auto">
            <a:xfrm>
              <a:off x="4953001" y="1295401"/>
              <a:ext cx="5300663" cy="963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76D6DECF-E299-B5DB-EA8D-77D0BEA2BB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0083" y="2941369"/>
              <a:ext cx="5514673" cy="33855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ts val="900"/>
                </a:spcBef>
                <a:buFontTx/>
                <a:buNone/>
              </a:pPr>
              <a:r>
                <a:rPr lang="en-US" altLang="it-IT" sz="2400" dirty="0">
                  <a:solidFill>
                    <a:srgbClr val="002060"/>
                  </a:solidFill>
                </a:rPr>
                <a:t>Minor Differences</a:t>
              </a:r>
            </a:p>
            <a:p>
              <a:pPr>
                <a:spcBef>
                  <a:spcPts val="900"/>
                </a:spcBef>
                <a:buFontTx/>
                <a:buNone/>
              </a:pPr>
              <a:r>
                <a:rPr lang="en-US" altLang="it-IT" sz="2000" b="0" dirty="0">
                  <a:solidFill>
                    <a:srgbClr val="002060"/>
                  </a:solidFill>
                </a:rPr>
                <a:t>XFEL has 32 cav. per klystron, ILC 26. </a:t>
              </a:r>
            </a:p>
            <a:p>
              <a:pPr>
                <a:spcBef>
                  <a:spcPts val="900"/>
                </a:spcBef>
                <a:buFontTx/>
                <a:buNone/>
              </a:pPr>
              <a:r>
                <a:rPr lang="en-US" altLang="it-IT" sz="2000" b="0" dirty="0">
                  <a:solidFill>
                    <a:srgbClr val="002060"/>
                  </a:solidFill>
                </a:rPr>
                <a:t>Due to the higher gradient, the ILC beam absorbs 7.6 MW instead of 3.9 MW. A margin of ca. 30 % is still available for wave guide and regulation reserve.</a:t>
              </a:r>
            </a:p>
            <a:p>
              <a:pPr>
                <a:spcBef>
                  <a:spcPts val="900"/>
                </a:spcBef>
                <a:buFontTx/>
                <a:buNone/>
              </a:pPr>
              <a:r>
                <a:rPr lang="en-US" altLang="it-IT" sz="2000" b="0" dirty="0">
                  <a:solidFill>
                    <a:srgbClr val="002060"/>
                  </a:solidFill>
                </a:rPr>
                <a:t>The XFEL will install the klystrons in the tunnel while ILC has chosen to put the klystrons &amp; modulators in the 2nd tunnel.</a:t>
              </a:r>
              <a:endParaRPr lang="en-US" altLang="it-IT" sz="1600" b="0" dirty="0">
                <a:solidFill>
                  <a:srgbClr val="002060"/>
                </a:solidFill>
              </a:endParaRPr>
            </a:p>
          </p:txBody>
        </p:sp>
        <p:sp>
          <p:nvSpPr>
            <p:cNvPr id="9" name="Text Box 6">
              <a:extLst>
                <a:ext uri="{FF2B5EF4-FFF2-40B4-BE49-F238E27FC236}">
                  <a16:creationId xmlns:a16="http://schemas.microsoft.com/office/drawing/2014/main" id="{2DADB251-C9EA-C627-31E8-BC9663D947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8400" y="1447801"/>
              <a:ext cx="555986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it-IT" sz="2400">
                  <a:solidFill>
                    <a:srgbClr val="000099"/>
                  </a:solidFill>
                </a:rPr>
                <a:t>ILC</a:t>
              </a:r>
            </a:p>
          </p:txBody>
        </p:sp>
        <p:sp>
          <p:nvSpPr>
            <p:cNvPr id="10" name="Text Box 7">
              <a:extLst>
                <a:ext uri="{FF2B5EF4-FFF2-40B4-BE49-F238E27FC236}">
                  <a16:creationId xmlns:a16="http://schemas.microsoft.com/office/drawing/2014/main" id="{31727D8E-F725-B504-DE2F-469F104FBF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9001" y="990601"/>
              <a:ext cx="77617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it-IT" sz="2400">
                  <a:solidFill>
                    <a:srgbClr val="000099"/>
                  </a:solidFill>
                </a:rPr>
                <a:t>XFEL</a:t>
              </a:r>
            </a:p>
          </p:txBody>
        </p:sp>
        <p:sp>
          <p:nvSpPr>
            <p:cNvPr id="11" name="Text Box 8">
              <a:extLst>
                <a:ext uri="{FF2B5EF4-FFF2-40B4-BE49-F238E27FC236}">
                  <a16:creationId xmlns:a16="http://schemas.microsoft.com/office/drawing/2014/main" id="{FC682341-2E52-9D3A-D520-DE5A929A63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86800" y="2514601"/>
              <a:ext cx="2895600" cy="36056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0E0E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60000"/>
                </a:spcBef>
                <a:spcAft>
                  <a:spcPct val="5000"/>
                </a:spcAft>
                <a:buFontTx/>
                <a:buNone/>
              </a:pPr>
              <a:r>
                <a:rPr lang="en-US" altLang="it-IT" sz="2400" dirty="0">
                  <a:solidFill>
                    <a:srgbClr val="002060"/>
                  </a:solidFill>
                </a:rPr>
                <a:t>XFEL needs</a:t>
              </a:r>
            </a:p>
            <a:p>
              <a:pPr>
                <a:spcBef>
                  <a:spcPts val="900"/>
                </a:spcBef>
                <a:spcAft>
                  <a:spcPct val="5000"/>
                </a:spcAft>
                <a:buFontTx/>
                <a:buNone/>
              </a:pPr>
              <a:r>
                <a:rPr lang="en-US" altLang="it-IT" sz="1800" b="0" dirty="0">
                  <a:solidFill>
                    <a:srgbClr val="002060"/>
                  </a:solidFill>
                </a:rPr>
                <a:t>31 RF stations </a:t>
              </a:r>
            </a:p>
            <a:p>
              <a:pPr>
                <a:spcBef>
                  <a:spcPts val="900"/>
                </a:spcBef>
                <a:spcAft>
                  <a:spcPct val="5000"/>
                </a:spcAft>
              </a:pPr>
              <a:r>
                <a:rPr lang="en-US" altLang="it-IT" sz="1800" b="0" dirty="0">
                  <a:solidFill>
                    <a:srgbClr val="002060"/>
                  </a:solidFill>
                </a:rPr>
                <a:t>10 MW peak </a:t>
              </a:r>
            </a:p>
            <a:p>
              <a:pPr>
                <a:spcBef>
                  <a:spcPts val="900"/>
                </a:spcBef>
                <a:spcAft>
                  <a:spcPct val="5000"/>
                </a:spcAft>
              </a:pPr>
              <a:r>
                <a:rPr lang="en-US" altLang="it-IT" sz="1800" b="0" dirty="0">
                  <a:solidFill>
                    <a:srgbClr val="002060"/>
                  </a:solidFill>
                </a:rPr>
                <a:t>150 kW average.</a:t>
              </a:r>
            </a:p>
            <a:p>
              <a:pPr>
                <a:spcBef>
                  <a:spcPts val="900"/>
                </a:spcBef>
                <a:spcAft>
                  <a:spcPct val="5000"/>
                </a:spcAft>
                <a:buFontTx/>
                <a:buNone/>
              </a:pPr>
              <a:r>
                <a:rPr lang="en-US" altLang="it-IT" sz="1800" b="0" dirty="0">
                  <a:solidFill>
                    <a:srgbClr val="002060"/>
                  </a:solidFill>
                </a:rPr>
                <a:t>3.9 MW are needed for the beam at 20 GeV and nominal current.</a:t>
              </a:r>
            </a:p>
            <a:p>
              <a:pPr>
                <a:spcBef>
                  <a:spcPts val="900"/>
                </a:spcBef>
                <a:spcAft>
                  <a:spcPct val="5000"/>
                </a:spcAft>
                <a:buFontTx/>
                <a:buNone/>
              </a:pPr>
              <a:r>
                <a:rPr lang="en-US" altLang="it-IT" sz="1800" b="0" dirty="0">
                  <a:solidFill>
                    <a:srgbClr val="002060"/>
                  </a:solidFill>
                </a:rPr>
                <a:t>5.2 MW. Including waveguide losses (6%) and regulation reserve (15%)</a:t>
              </a:r>
            </a:p>
          </p:txBody>
        </p:sp>
        <p:grpSp>
          <p:nvGrpSpPr>
            <p:cNvPr id="12" name="Group 9">
              <a:extLst>
                <a:ext uri="{FF2B5EF4-FFF2-40B4-BE49-F238E27FC236}">
                  <a16:creationId xmlns:a16="http://schemas.microsoft.com/office/drawing/2014/main" id="{DD3D14BC-2671-C054-ACCB-CECC47FEBA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91288" y="2399336"/>
              <a:ext cx="2008981" cy="3850547"/>
              <a:chOff x="3423" y="915"/>
              <a:chExt cx="1385" cy="2917"/>
            </a:xfrm>
          </p:grpSpPr>
          <p:grpSp>
            <p:nvGrpSpPr>
              <p:cNvPr id="13" name="Group 10">
                <a:extLst>
                  <a:ext uri="{FF2B5EF4-FFF2-40B4-BE49-F238E27FC236}">
                    <a16:creationId xmlns:a16="http://schemas.microsoft.com/office/drawing/2014/main" id="{8642CB9A-C5D7-F106-E82E-81E0F053D3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23" y="915"/>
                <a:ext cx="1385" cy="2908"/>
                <a:chOff x="3433" y="1015"/>
                <a:chExt cx="1443" cy="2924"/>
              </a:xfrm>
            </p:grpSpPr>
            <p:sp>
              <p:nvSpPr>
                <p:cNvPr id="15" name="Rectangle 11">
                  <a:extLst>
                    <a:ext uri="{FF2B5EF4-FFF2-40B4-BE49-F238E27FC236}">
                      <a16:creationId xmlns:a16="http://schemas.microsoft.com/office/drawing/2014/main" id="{1517DB74-F882-34CD-3161-8235E29ABF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33" y="1015"/>
                  <a:ext cx="1443" cy="2924"/>
                </a:xfrm>
                <a:prstGeom prst="rect">
                  <a:avLst/>
                </a:prstGeom>
                <a:solidFill>
                  <a:srgbClr val="7FACF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6" name="Rectangle 12">
                  <a:extLst>
                    <a:ext uri="{FF2B5EF4-FFF2-40B4-BE49-F238E27FC236}">
                      <a16:creationId xmlns:a16="http://schemas.microsoft.com/office/drawing/2014/main" id="{7EA1D5B1-E1B3-5C10-DA88-7E4CC2F883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16" y="1651"/>
                  <a:ext cx="170" cy="16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pic>
              <p:nvPicPr>
                <p:cNvPr id="17" name="Picture 13">
                  <a:extLst>
                    <a:ext uri="{FF2B5EF4-FFF2-40B4-BE49-F238E27FC236}">
                      <a16:creationId xmlns:a16="http://schemas.microsoft.com/office/drawing/2014/main" id="{37765D60-EB8D-8190-5108-6EF43EA9156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64" y="1025"/>
                  <a:ext cx="1321" cy="29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4" name="Text Box 14">
                <a:extLst>
                  <a:ext uri="{FF2B5EF4-FFF2-40B4-BE49-F238E27FC236}">
                    <a16:creationId xmlns:a16="http://schemas.microsoft.com/office/drawing/2014/main" id="{624BFF7E-0EDB-C8A8-19DA-926AD28E2F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32" y="3658"/>
                <a:ext cx="882" cy="1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it-IT" sz="1000"/>
                  <a:t>Toshiba E3736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69706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A066E8-2CA1-72A0-6285-877EE324A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XFEL Low Level RF taken from TTF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2002DAC-861B-13BF-7911-5EACA224B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883C93E-BC32-5603-0B7C-321FE06A0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55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E637E54-7D4A-E5C5-0C1B-52CA7E3F1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82D1E1EA-CCC3-E12C-207F-98D4396D9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868" y="1046697"/>
            <a:ext cx="5675313" cy="347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E0AAD310-198D-F538-24AD-AD45A5710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105" y="1597729"/>
            <a:ext cx="4319588" cy="366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Tx/>
              <a:buNone/>
            </a:pPr>
            <a:r>
              <a:rPr lang="en-US" altLang="it-IT" sz="2400" dirty="0">
                <a:solidFill>
                  <a:srgbClr val="002060"/>
                </a:solidFill>
              </a:rPr>
              <a:t>XFEL needs on RF</a:t>
            </a:r>
          </a:p>
          <a:p>
            <a:pPr>
              <a:spcBef>
                <a:spcPct val="50000"/>
              </a:spcBef>
            </a:pPr>
            <a:r>
              <a:rPr lang="en-US" altLang="it-IT" sz="1800" dirty="0">
                <a:solidFill>
                  <a:srgbClr val="002060"/>
                </a:solidFill>
              </a:rPr>
              <a:t> </a:t>
            </a:r>
            <a:r>
              <a:rPr lang="en-US" altLang="it-IT" sz="2000" b="0" dirty="0">
                <a:solidFill>
                  <a:srgbClr val="002060"/>
                </a:solidFill>
              </a:rPr>
              <a:t>0.01% amplitude stability</a:t>
            </a:r>
          </a:p>
          <a:p>
            <a:pPr>
              <a:spcBef>
                <a:spcPct val="0"/>
              </a:spcBef>
            </a:pPr>
            <a:r>
              <a:rPr lang="en-US" altLang="it-IT" sz="2000" b="0" dirty="0">
                <a:solidFill>
                  <a:srgbClr val="002060"/>
                </a:solidFill>
              </a:rPr>
              <a:t> 0.01° phase stability!!! </a:t>
            </a:r>
          </a:p>
          <a:p>
            <a:pPr>
              <a:spcBef>
                <a:spcPct val="40000"/>
              </a:spcBef>
              <a:buFontTx/>
              <a:buNone/>
            </a:pPr>
            <a:r>
              <a:rPr lang="en-US" altLang="it-IT" sz="2000" b="0" dirty="0">
                <a:solidFill>
                  <a:srgbClr val="002060"/>
                </a:solidFill>
              </a:rPr>
              <a:t>Challenging phase and amplitude stability required by the FEL process </a:t>
            </a:r>
            <a:r>
              <a:rPr lang="en-US" altLang="it-IT" sz="1600" b="0" dirty="0">
                <a:solidFill>
                  <a:srgbClr val="002060"/>
                </a:solidFill>
              </a:rPr>
              <a:t>Successful tests already performed at TTF/FLASH</a:t>
            </a:r>
            <a:r>
              <a:rPr lang="en-US" altLang="it-IT" sz="2000" b="0" dirty="0">
                <a:solidFill>
                  <a:srgbClr val="002060"/>
                </a:solidFill>
              </a:rPr>
              <a:t>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it-IT" sz="2000" b="0" dirty="0">
                <a:solidFill>
                  <a:srgbClr val="002060"/>
                </a:solidFill>
              </a:rPr>
              <a:t>The ILC numbers are more relaxed: 0.35% amplitude and 0.07° phase stability. XFEL development will be beneficial in any case 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8DCE70F4-1C6B-5E68-DAB9-5C21E7D9F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4684544"/>
            <a:ext cx="5943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altLang="it-IT" sz="2000" b="0" dirty="0">
                <a:solidFill>
                  <a:srgbClr val="002060"/>
                </a:solidFill>
              </a:rPr>
              <a:t>The operational requirements are probably different but similar to handle. Here the number of spare RF stations as well as the aimed up-time defines the ‘rules of the game’.</a:t>
            </a:r>
          </a:p>
        </p:txBody>
      </p:sp>
    </p:spTree>
    <p:extLst>
      <p:ext uri="{BB962C8B-B14F-4D97-AF65-F5344CB8AC3E}">
        <p14:creationId xmlns:p14="http://schemas.microsoft.com/office/powerpoint/2010/main" val="821896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50146E-8863-A31F-FCAF-4775686F9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Coclusions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E87AB3-833E-BE8A-171C-15CCBD849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ts val="2300"/>
              </a:lnSpc>
              <a:spcBef>
                <a:spcPts val="900"/>
              </a:spcBef>
            </a:pPr>
            <a:r>
              <a:rPr lang="it-IT" b="1" i="1" u="sng" dirty="0">
                <a:solidFill>
                  <a:srgbClr val="C00000"/>
                </a:solidFill>
              </a:rPr>
              <a:t>Pro</a:t>
            </a:r>
          </a:p>
          <a:p>
            <a:pPr>
              <a:lnSpc>
                <a:spcPts val="2300"/>
              </a:lnSpc>
              <a:spcBef>
                <a:spcPts val="900"/>
              </a:spcBef>
            </a:pPr>
            <a:r>
              <a:rPr lang="it-IT" sz="2200" dirty="0"/>
              <a:t>The </a:t>
            </a:r>
            <a:r>
              <a:rPr lang="it-IT" sz="2200" dirty="0" err="1"/>
              <a:t>European</a:t>
            </a:r>
            <a:r>
              <a:rPr lang="it-IT" sz="2200" dirty="0"/>
              <a:t> XFEL, </a:t>
            </a:r>
            <a:r>
              <a:rPr lang="it-IT" sz="2200" b="1" dirty="0">
                <a:solidFill>
                  <a:srgbClr val="C00000"/>
                </a:solidFill>
              </a:rPr>
              <a:t>EuXFEL</a:t>
            </a:r>
            <a:r>
              <a:rPr lang="it-IT" sz="2200" dirty="0"/>
              <a:t>,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b="1" dirty="0" err="1">
                <a:solidFill>
                  <a:srgbClr val="C00000"/>
                </a:solidFill>
              </a:rPr>
              <a:t>based</a:t>
            </a:r>
            <a:r>
              <a:rPr lang="it-IT" sz="2200" b="1" dirty="0">
                <a:solidFill>
                  <a:srgbClr val="C00000"/>
                </a:solidFill>
              </a:rPr>
              <a:t> on</a:t>
            </a:r>
            <a:r>
              <a:rPr lang="it-IT" sz="2200" dirty="0"/>
              <a:t> the </a:t>
            </a:r>
            <a:r>
              <a:rPr lang="it-IT" sz="2200" dirty="0" err="1"/>
              <a:t>achievements</a:t>
            </a:r>
            <a:r>
              <a:rPr lang="it-IT" sz="2200" dirty="0"/>
              <a:t> of the big international </a:t>
            </a:r>
            <a:r>
              <a:rPr lang="it-IT" sz="2200" dirty="0" err="1"/>
              <a:t>effort</a:t>
            </a:r>
            <a:r>
              <a:rPr lang="it-IT" sz="2200" dirty="0"/>
              <a:t> </a:t>
            </a:r>
            <a:r>
              <a:rPr lang="it-IT" sz="2200" dirty="0" err="1"/>
              <a:t>established</a:t>
            </a:r>
            <a:r>
              <a:rPr lang="it-IT" sz="2200" dirty="0"/>
              <a:t> </a:t>
            </a:r>
            <a:r>
              <a:rPr lang="it-IT" sz="2200" dirty="0" err="1"/>
              <a:t>through</a:t>
            </a:r>
            <a:r>
              <a:rPr lang="it-IT" sz="2200" dirty="0"/>
              <a:t> the </a:t>
            </a:r>
            <a:r>
              <a:rPr lang="it-IT" sz="2200" b="1" dirty="0">
                <a:solidFill>
                  <a:srgbClr val="C00000"/>
                </a:solidFill>
              </a:rPr>
              <a:t>TESLA</a:t>
            </a:r>
            <a:r>
              <a:rPr lang="it-IT" sz="2200" dirty="0"/>
              <a:t> Collaboration to </a:t>
            </a:r>
            <a:r>
              <a:rPr lang="it-IT" sz="2200" dirty="0" err="1"/>
              <a:t>develop</a:t>
            </a:r>
            <a:r>
              <a:rPr lang="it-IT" sz="2200" dirty="0"/>
              <a:t> the best </a:t>
            </a:r>
            <a:r>
              <a:rPr lang="it-IT" sz="2200" dirty="0" err="1"/>
              <a:t>possible</a:t>
            </a:r>
            <a:r>
              <a:rPr lang="it-IT" sz="2200" dirty="0"/>
              <a:t> linear collider for </a:t>
            </a:r>
            <a:r>
              <a:rPr lang="it-IT" sz="2200" dirty="0" err="1"/>
              <a:t>particle</a:t>
            </a:r>
            <a:r>
              <a:rPr lang="it-IT" sz="2200" dirty="0"/>
              <a:t> </a:t>
            </a:r>
            <a:r>
              <a:rPr lang="it-IT" sz="2200" dirty="0" err="1"/>
              <a:t>physics</a:t>
            </a:r>
            <a:r>
              <a:rPr lang="it-IT" sz="2200" dirty="0"/>
              <a:t>.</a:t>
            </a:r>
          </a:p>
          <a:p>
            <a:pPr>
              <a:lnSpc>
                <a:spcPts val="2300"/>
              </a:lnSpc>
              <a:spcBef>
                <a:spcPts val="900"/>
              </a:spcBef>
            </a:pPr>
            <a:r>
              <a:rPr lang="it-IT" sz="2200" dirty="0"/>
              <a:t>The success of the TESLA Mission made the </a:t>
            </a:r>
            <a:r>
              <a:rPr lang="it-IT" sz="2200" b="1" dirty="0" err="1">
                <a:solidFill>
                  <a:srgbClr val="C00000"/>
                </a:solidFill>
              </a:rPr>
              <a:t>realization</a:t>
            </a:r>
            <a:r>
              <a:rPr lang="it-IT" sz="2200" b="1" dirty="0">
                <a:solidFill>
                  <a:srgbClr val="C00000"/>
                </a:solidFill>
              </a:rPr>
              <a:t> of the EuXFEL </a:t>
            </a:r>
            <a:r>
              <a:rPr lang="it-IT" sz="2200" b="1" dirty="0" err="1">
                <a:solidFill>
                  <a:srgbClr val="C00000"/>
                </a:solidFill>
              </a:rPr>
              <a:t>smooth</a:t>
            </a:r>
            <a:r>
              <a:rPr lang="it-IT" sz="2200" dirty="0"/>
              <a:t>, </a:t>
            </a:r>
            <a:r>
              <a:rPr lang="it-IT" sz="2200" dirty="0" err="1"/>
              <a:t>being</a:t>
            </a:r>
            <a:r>
              <a:rPr lang="it-IT" sz="2200" dirty="0"/>
              <a:t> </a:t>
            </a:r>
            <a:r>
              <a:rPr lang="it-IT" sz="2200" dirty="0" err="1"/>
              <a:t>all</a:t>
            </a:r>
            <a:r>
              <a:rPr lang="it-IT" sz="2200" dirty="0"/>
              <a:t> the </a:t>
            </a:r>
            <a:r>
              <a:rPr lang="it-IT" sz="2200" dirty="0" err="1"/>
              <a:t>competences</a:t>
            </a:r>
            <a:r>
              <a:rPr lang="it-IT" sz="2200" dirty="0"/>
              <a:t> </a:t>
            </a:r>
            <a:r>
              <a:rPr lang="it-IT" sz="2200" dirty="0" err="1"/>
              <a:t>available</a:t>
            </a:r>
            <a:r>
              <a:rPr lang="it-IT" sz="2200" dirty="0"/>
              <a:t> for the task.</a:t>
            </a:r>
          </a:p>
          <a:p>
            <a:pPr>
              <a:lnSpc>
                <a:spcPts val="2300"/>
              </a:lnSpc>
              <a:spcBef>
                <a:spcPts val="900"/>
              </a:spcBef>
            </a:pPr>
            <a:r>
              <a:rPr lang="it-IT" sz="2200" b="1" dirty="0">
                <a:solidFill>
                  <a:srgbClr val="C00000"/>
                </a:solidFill>
              </a:rPr>
              <a:t>Scientists and </a:t>
            </a:r>
            <a:r>
              <a:rPr lang="it-IT" sz="2200" b="1" dirty="0" err="1">
                <a:solidFill>
                  <a:srgbClr val="C00000"/>
                </a:solidFill>
              </a:rPr>
              <a:t>technicians</a:t>
            </a:r>
            <a:r>
              <a:rPr lang="it-IT" sz="2200" b="1" dirty="0">
                <a:solidFill>
                  <a:srgbClr val="C00000"/>
                </a:solidFill>
              </a:rPr>
              <a:t> </a:t>
            </a:r>
            <a:r>
              <a:rPr lang="it-IT" sz="2200" dirty="0" err="1"/>
              <a:t>were</a:t>
            </a:r>
            <a:r>
              <a:rPr lang="it-IT" sz="2200" dirty="0"/>
              <a:t> </a:t>
            </a:r>
            <a:r>
              <a:rPr lang="it-IT" sz="2200" b="1" dirty="0" err="1">
                <a:solidFill>
                  <a:srgbClr val="C00000"/>
                </a:solidFill>
              </a:rPr>
              <a:t>available</a:t>
            </a:r>
            <a:r>
              <a:rPr lang="it-IT" sz="2200" b="1" dirty="0">
                <a:solidFill>
                  <a:srgbClr val="C00000"/>
                </a:solidFill>
              </a:rPr>
              <a:t> and </a:t>
            </a:r>
            <a:r>
              <a:rPr lang="it-IT" sz="2200" b="1" dirty="0" err="1">
                <a:solidFill>
                  <a:srgbClr val="C00000"/>
                </a:solidFill>
              </a:rPr>
              <a:t>trained</a:t>
            </a:r>
            <a:r>
              <a:rPr lang="it-IT" sz="2200" dirty="0"/>
              <a:t>.</a:t>
            </a:r>
          </a:p>
          <a:p>
            <a:pPr>
              <a:lnSpc>
                <a:spcPts val="2300"/>
              </a:lnSpc>
              <a:spcBef>
                <a:spcPts val="900"/>
              </a:spcBef>
            </a:pPr>
            <a:r>
              <a:rPr lang="it-IT" sz="2200" b="1" dirty="0">
                <a:solidFill>
                  <a:srgbClr val="C00000"/>
                </a:solidFill>
              </a:rPr>
              <a:t>Industrial partners </a:t>
            </a:r>
            <a:r>
              <a:rPr lang="it-IT" sz="2200" dirty="0" err="1"/>
              <a:t>already</a:t>
            </a:r>
            <a:r>
              <a:rPr lang="it-IT" sz="2200" dirty="0"/>
              <a:t> </a:t>
            </a:r>
            <a:r>
              <a:rPr lang="it-IT" sz="2200" b="1" dirty="0" err="1">
                <a:solidFill>
                  <a:srgbClr val="C00000"/>
                </a:solidFill>
              </a:rPr>
              <a:t>qualified</a:t>
            </a:r>
            <a:r>
              <a:rPr lang="it-IT" sz="2200" b="1" dirty="0">
                <a:solidFill>
                  <a:srgbClr val="C00000"/>
                </a:solidFill>
              </a:rPr>
              <a:t> and </a:t>
            </a:r>
            <a:r>
              <a:rPr lang="it-IT" sz="2200" b="1" dirty="0" err="1">
                <a:solidFill>
                  <a:srgbClr val="C00000"/>
                </a:solidFill>
              </a:rPr>
              <a:t>prepared</a:t>
            </a:r>
            <a:r>
              <a:rPr lang="it-IT" sz="2200" b="1" dirty="0">
                <a:solidFill>
                  <a:srgbClr val="C00000"/>
                </a:solidFill>
              </a:rPr>
              <a:t> </a:t>
            </a:r>
            <a:r>
              <a:rPr lang="it-IT" sz="2200" dirty="0"/>
              <a:t>for the </a:t>
            </a:r>
            <a:r>
              <a:rPr lang="it-IT" sz="2200" dirty="0" err="1"/>
              <a:t>series</a:t>
            </a:r>
            <a:r>
              <a:rPr lang="it-IT" sz="2200" dirty="0"/>
              <a:t> production thank to the </a:t>
            </a:r>
            <a:r>
              <a:rPr lang="it-IT" sz="2200" dirty="0" err="1"/>
              <a:t>prototypes</a:t>
            </a:r>
            <a:r>
              <a:rPr lang="it-IT" sz="2200" dirty="0"/>
              <a:t> </a:t>
            </a:r>
            <a:r>
              <a:rPr lang="it-IT" sz="2200" dirty="0" err="1"/>
              <a:t>successfully</a:t>
            </a:r>
            <a:r>
              <a:rPr lang="it-IT" sz="2200" dirty="0"/>
              <a:t> </a:t>
            </a:r>
            <a:r>
              <a:rPr lang="it-IT" sz="2200" dirty="0" err="1"/>
              <a:t>built</a:t>
            </a:r>
            <a:r>
              <a:rPr lang="it-IT" sz="2200" dirty="0"/>
              <a:t> </a:t>
            </a:r>
            <a:r>
              <a:rPr lang="it-IT" sz="2200" dirty="0" err="1"/>
              <a:t>already</a:t>
            </a:r>
            <a:r>
              <a:rPr lang="it-IT" sz="2200" dirty="0"/>
              <a:t>.</a:t>
            </a:r>
          </a:p>
          <a:p>
            <a:pPr>
              <a:lnSpc>
                <a:spcPts val="2300"/>
              </a:lnSpc>
              <a:spcBef>
                <a:spcPts val="1800"/>
              </a:spcBef>
            </a:pPr>
            <a:r>
              <a:rPr lang="it-IT" b="1" i="1" u="sng" dirty="0">
                <a:solidFill>
                  <a:srgbClr val="C00000"/>
                </a:solidFill>
              </a:rPr>
              <a:t>Cons</a:t>
            </a:r>
          </a:p>
          <a:p>
            <a:pPr>
              <a:lnSpc>
                <a:spcPts val="2300"/>
              </a:lnSpc>
              <a:spcBef>
                <a:spcPts val="900"/>
              </a:spcBef>
            </a:pPr>
            <a:r>
              <a:rPr lang="it-IT" sz="2200" b="1" dirty="0">
                <a:solidFill>
                  <a:srgbClr val="C00000"/>
                </a:solidFill>
              </a:rPr>
              <a:t>No </a:t>
            </a:r>
            <a:r>
              <a:rPr lang="it-IT" sz="2200" b="1" dirty="0" err="1">
                <a:solidFill>
                  <a:srgbClr val="C00000"/>
                </a:solidFill>
              </a:rPr>
              <a:t>further</a:t>
            </a:r>
            <a:r>
              <a:rPr lang="it-IT" sz="2200" b="1" dirty="0">
                <a:solidFill>
                  <a:srgbClr val="C00000"/>
                </a:solidFill>
              </a:rPr>
              <a:t> </a:t>
            </a:r>
            <a:r>
              <a:rPr lang="it-IT" sz="2200" b="1" dirty="0" err="1">
                <a:solidFill>
                  <a:srgbClr val="C00000"/>
                </a:solidFill>
              </a:rPr>
              <a:t>improvements</a:t>
            </a:r>
            <a:r>
              <a:rPr lang="it-IT" sz="2200" b="1" dirty="0">
                <a:solidFill>
                  <a:srgbClr val="C00000"/>
                </a:solidFill>
              </a:rPr>
              <a:t> </a:t>
            </a:r>
            <a:r>
              <a:rPr lang="it-IT" sz="2200" b="1" dirty="0" err="1">
                <a:solidFill>
                  <a:srgbClr val="C00000"/>
                </a:solidFill>
              </a:rPr>
              <a:t>allowed</a:t>
            </a:r>
            <a:r>
              <a:rPr lang="it-IT" sz="2200" dirty="0"/>
              <a:t>. </a:t>
            </a:r>
            <a:r>
              <a:rPr lang="it-IT" sz="2200" dirty="0" err="1"/>
              <a:t>All</a:t>
            </a:r>
            <a:r>
              <a:rPr lang="it-IT" sz="2200" dirty="0"/>
              <a:t> major </a:t>
            </a:r>
            <a:r>
              <a:rPr lang="it-IT" sz="2200" dirty="0" err="1"/>
              <a:t>components</a:t>
            </a:r>
            <a:r>
              <a:rPr lang="it-IT" sz="2200" dirty="0"/>
              <a:t> </a:t>
            </a:r>
            <a:r>
              <a:rPr lang="it-IT" sz="2200" dirty="0" err="1"/>
              <a:t>based</a:t>
            </a:r>
            <a:r>
              <a:rPr lang="it-IT" sz="2200" dirty="0"/>
              <a:t> on the last design of the </a:t>
            </a:r>
            <a:r>
              <a:rPr lang="it-IT" sz="2200" dirty="0" err="1"/>
              <a:t>prototypes</a:t>
            </a:r>
            <a:r>
              <a:rPr lang="it-IT" sz="2200" dirty="0"/>
              <a:t> </a:t>
            </a:r>
            <a:r>
              <a:rPr lang="it-IT" sz="2200" dirty="0" err="1"/>
              <a:t>developed</a:t>
            </a:r>
            <a:r>
              <a:rPr lang="it-IT" sz="2200" dirty="0"/>
              <a:t> for TTF.</a:t>
            </a:r>
          </a:p>
          <a:p>
            <a:pPr>
              <a:lnSpc>
                <a:spcPts val="2300"/>
              </a:lnSpc>
              <a:spcBef>
                <a:spcPts val="900"/>
              </a:spcBef>
            </a:pPr>
            <a:r>
              <a:rPr lang="it-IT" sz="2200" b="1" dirty="0" err="1">
                <a:solidFill>
                  <a:srgbClr val="C00000"/>
                </a:solidFill>
              </a:rPr>
              <a:t>Pulsed</a:t>
            </a:r>
            <a:r>
              <a:rPr lang="it-IT" sz="2200" b="1" dirty="0">
                <a:solidFill>
                  <a:srgbClr val="C00000"/>
                </a:solidFill>
              </a:rPr>
              <a:t> </a:t>
            </a:r>
            <a:r>
              <a:rPr lang="it-IT" sz="2200" b="1" dirty="0" err="1">
                <a:solidFill>
                  <a:srgbClr val="C00000"/>
                </a:solidFill>
              </a:rPr>
              <a:t>beam</a:t>
            </a:r>
            <a:r>
              <a:rPr lang="it-IT" sz="2200" b="1" dirty="0">
                <a:solidFill>
                  <a:srgbClr val="C00000"/>
                </a:solidFill>
              </a:rPr>
              <a:t> </a:t>
            </a:r>
            <a:r>
              <a:rPr lang="it-IT" sz="2200" b="1" dirty="0" err="1">
                <a:solidFill>
                  <a:srgbClr val="C00000"/>
                </a:solidFill>
              </a:rPr>
              <a:t>mandatory</a:t>
            </a:r>
            <a:r>
              <a:rPr lang="it-IT" sz="2200" b="1" dirty="0">
                <a:solidFill>
                  <a:srgbClr val="C00000"/>
                </a:solidFill>
              </a:rPr>
              <a:t> </a:t>
            </a:r>
            <a:r>
              <a:rPr lang="it-IT" sz="2200" dirty="0" err="1"/>
              <a:t>because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the </a:t>
            </a:r>
            <a:r>
              <a:rPr lang="it-IT" sz="2200" dirty="0" err="1"/>
              <a:t>basis</a:t>
            </a:r>
            <a:r>
              <a:rPr lang="it-IT" sz="2200" dirty="0"/>
              <a:t> of the TESLA design</a:t>
            </a:r>
          </a:p>
          <a:p>
            <a:pPr>
              <a:lnSpc>
                <a:spcPts val="2300"/>
              </a:lnSpc>
              <a:spcBef>
                <a:spcPts val="900"/>
              </a:spcBef>
            </a:pPr>
            <a:r>
              <a:rPr lang="it-IT" sz="2200" dirty="0"/>
              <a:t>Maximum energy and duty </a:t>
            </a:r>
            <a:r>
              <a:rPr lang="it-IT" sz="2200" dirty="0" err="1"/>
              <a:t>cycle</a:t>
            </a:r>
            <a:r>
              <a:rPr lang="it-IT" sz="2200" dirty="0"/>
              <a:t> </a:t>
            </a:r>
            <a:r>
              <a:rPr lang="it-IT" sz="2200" b="1" dirty="0">
                <a:solidFill>
                  <a:srgbClr val="C00000"/>
                </a:solidFill>
              </a:rPr>
              <a:t>limited by the </a:t>
            </a:r>
            <a:r>
              <a:rPr lang="it-IT" sz="2200" b="1" dirty="0" err="1">
                <a:solidFill>
                  <a:srgbClr val="C00000"/>
                </a:solidFill>
              </a:rPr>
              <a:t>existing</a:t>
            </a:r>
            <a:r>
              <a:rPr lang="it-IT" sz="2200" b="1" dirty="0">
                <a:solidFill>
                  <a:srgbClr val="C00000"/>
                </a:solidFill>
              </a:rPr>
              <a:t> </a:t>
            </a:r>
            <a:r>
              <a:rPr lang="it-IT" sz="2200" b="1" dirty="0" err="1">
                <a:solidFill>
                  <a:srgbClr val="C00000"/>
                </a:solidFill>
              </a:rPr>
              <a:t>Cryo-plant</a:t>
            </a:r>
            <a:r>
              <a:rPr lang="it-IT" sz="2200" b="1" dirty="0">
                <a:solidFill>
                  <a:srgbClr val="C00000"/>
                </a:solidFill>
              </a:rPr>
              <a:t> </a:t>
            </a:r>
            <a:r>
              <a:rPr lang="it-IT" sz="2200" b="1" dirty="0" err="1">
                <a:solidFill>
                  <a:srgbClr val="C00000"/>
                </a:solidFill>
              </a:rPr>
              <a:t>at</a:t>
            </a:r>
            <a:r>
              <a:rPr lang="it-IT" sz="2200" b="1" dirty="0">
                <a:solidFill>
                  <a:srgbClr val="C00000"/>
                </a:solidFill>
              </a:rPr>
              <a:t> DESY</a:t>
            </a:r>
          </a:p>
          <a:p>
            <a:pPr>
              <a:spcBef>
                <a:spcPts val="1500"/>
              </a:spcBef>
            </a:pPr>
            <a:endParaRPr lang="it-IT" dirty="0"/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847B08-3669-5328-DC26-A3E700C5A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E74CF6E-85F1-B36E-742F-DFB6D6AA5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56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6554807-D290-FE23-CC8C-0AFD69673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 dirty="0"/>
              <a:t>IASF - CP Seminar #4</a:t>
            </a:r>
          </a:p>
          <a:p>
            <a:pPr>
              <a:defRPr/>
            </a:pPr>
            <a:r>
              <a:rPr lang="it-IT" altLang="it-IT" i="0" dirty="0">
                <a:solidFill>
                  <a:schemeClr val="tx1"/>
                </a:solidFill>
              </a:rPr>
              <a:t>Shenzhen, 2 </a:t>
            </a:r>
            <a:r>
              <a:rPr lang="it-IT" altLang="it-IT" i="0" dirty="0" err="1">
                <a:solidFill>
                  <a:schemeClr val="tx1"/>
                </a:solidFill>
              </a:rPr>
              <a:t>September</a:t>
            </a:r>
            <a:r>
              <a:rPr lang="it-IT" altLang="it-IT" i="0" dirty="0">
                <a:solidFill>
                  <a:schemeClr val="tx1"/>
                </a:solidFill>
              </a:rPr>
              <a:t>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3847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aria aperta, cielo, edificio, architettura&#10;&#10;Descrizione generata automaticamente">
            <a:extLst>
              <a:ext uri="{FF2B5EF4-FFF2-40B4-BE49-F238E27FC236}">
                <a16:creationId xmlns:a16="http://schemas.microsoft.com/office/drawing/2014/main" id="{CE95C485-E995-67DC-0700-3D9A6B219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5" y="0"/>
            <a:ext cx="12192002" cy="6858001"/>
          </a:xfrm>
          <a:prstGeom prst="rect">
            <a:avLst/>
          </a:prstGeom>
        </p:spPr>
      </p:pic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303F8C3-06D2-E7CC-EFEF-5C9ED5FF7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 dirty="0">
                <a:solidFill>
                  <a:srgbClr val="EEE5B6"/>
                </a:solidFill>
              </a:rPr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D426562-E281-0EE6-4CF2-61370E29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57</a:t>
            </a:fld>
            <a:endParaRPr lang="en-US" altLang="it-IT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D1A06E6-16CC-B7FF-848F-1890912AF2CB}"/>
              </a:ext>
            </a:extLst>
          </p:cNvPr>
          <p:cNvSpPr txBox="1">
            <a:spLocks/>
          </p:cNvSpPr>
          <p:nvPr/>
        </p:nvSpPr>
        <p:spPr bwMode="auto">
          <a:xfrm>
            <a:off x="2661920" y="6061709"/>
            <a:ext cx="6858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rgbClr val="000099"/>
                </a:solidFill>
                <a:latin typeface="Calibri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r>
              <a:rPr lang="it-IT" sz="3600" kern="0" dirty="0">
                <a:solidFill>
                  <a:srgbClr val="EEE5B6"/>
                </a:solidFill>
              </a:rPr>
              <a:t>Thank </a:t>
            </a:r>
            <a:r>
              <a:rPr lang="it-IT" sz="3600" kern="0" dirty="0" err="1">
                <a:solidFill>
                  <a:srgbClr val="D7D0A3"/>
                </a:solidFill>
              </a:rPr>
              <a:t>you</a:t>
            </a:r>
            <a:r>
              <a:rPr lang="it-IT" sz="3600" kern="0" dirty="0">
                <a:solidFill>
                  <a:srgbClr val="EEE5B6"/>
                </a:solidFill>
              </a:rPr>
              <a:t> for </a:t>
            </a:r>
            <a:r>
              <a:rPr lang="it-IT" sz="3600" kern="0" dirty="0" err="1">
                <a:solidFill>
                  <a:srgbClr val="EEE5B6"/>
                </a:solidFill>
              </a:rPr>
              <a:t>your</a:t>
            </a:r>
            <a:r>
              <a:rPr lang="it-IT" sz="3600" kern="0" dirty="0">
                <a:solidFill>
                  <a:srgbClr val="EEE5B6"/>
                </a:solidFill>
              </a:rPr>
              <a:t> </a:t>
            </a:r>
            <a:r>
              <a:rPr lang="it-IT" sz="3600" kern="0" dirty="0" err="1">
                <a:solidFill>
                  <a:srgbClr val="EEE5B6"/>
                </a:solidFill>
              </a:rPr>
              <a:t>attention</a:t>
            </a:r>
            <a:endParaRPr lang="it-IT" kern="0" dirty="0">
              <a:solidFill>
                <a:srgbClr val="EEE5B6"/>
              </a:solidFill>
            </a:endParaRPr>
          </a:p>
        </p:txBody>
      </p:sp>
      <p:pic>
        <p:nvPicPr>
          <p:cNvPr id="12" name="Picture 10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05048374-4AB5-210B-A474-B64A5D9CA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41234" y="-13138"/>
            <a:ext cx="1267883" cy="6945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5">
            <a:extLst>
              <a:ext uri="{FF2B5EF4-FFF2-40B4-BE49-F238E27FC236}">
                <a16:creationId xmlns:a16="http://schemas.microsoft.com/office/drawing/2014/main" id="{B0C20D88-7207-9773-3903-9D0F894092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9823" y="6431757"/>
            <a:ext cx="1742017" cy="414336"/>
          </a:xfrm>
        </p:spPr>
        <p:txBody>
          <a:bodyPr/>
          <a:lstStyle/>
          <a:p>
            <a:pPr>
              <a:defRPr/>
            </a:pPr>
            <a:r>
              <a:rPr lang="it-IT" altLang="it-IT" sz="1000" b="1" dirty="0">
                <a:solidFill>
                  <a:srgbClr val="EEE5B6"/>
                </a:solidFill>
              </a:rPr>
              <a:t>IASF - CP Seminar #4</a:t>
            </a:r>
          </a:p>
          <a:p>
            <a:pPr>
              <a:defRPr/>
            </a:pPr>
            <a:r>
              <a:rPr lang="it-IT" altLang="it-IT" i="0" dirty="0">
                <a:solidFill>
                  <a:srgbClr val="EEE5B6"/>
                </a:solidFill>
              </a:rPr>
              <a:t>Shenzhen, 2 </a:t>
            </a:r>
            <a:r>
              <a:rPr lang="it-IT" altLang="it-IT" i="0" dirty="0" err="1">
                <a:solidFill>
                  <a:srgbClr val="EEE5B6"/>
                </a:solidFill>
              </a:rPr>
              <a:t>September</a:t>
            </a:r>
            <a:r>
              <a:rPr lang="it-IT" altLang="it-IT" i="0" dirty="0">
                <a:solidFill>
                  <a:srgbClr val="EEE5B6"/>
                </a:solidFill>
              </a:rPr>
              <a:t> 2022</a:t>
            </a:r>
            <a:endParaRPr lang="en-US" altLang="it-IT" i="0" dirty="0">
              <a:solidFill>
                <a:srgbClr val="EEE5B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137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02209A-8C0B-A4C0-6767-9414EBD86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From Ada to LEP &amp; LHC in the CERN area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B661450-3DC2-7816-7352-BC8F6A51D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it-IT"/>
              <a:t>Carlo Pagani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74343B6-D78C-7EB5-4910-0785ECF9A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8DAD3638-8E0C-4079-83E3-101B55F74CF3}" type="slidenum">
              <a:rPr lang="en-US" altLang="it-IT" smtClean="0"/>
              <a:pPr>
                <a:defRPr/>
              </a:pPr>
              <a:t>6</a:t>
            </a:fld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D9BEA13-C729-DD5C-0748-BC5F4FEA4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A3F176D4-A2F7-CACF-88B5-BCA6C4D76DB9}"/>
              </a:ext>
            </a:extLst>
          </p:cNvPr>
          <p:cNvGrpSpPr/>
          <p:nvPr/>
        </p:nvGrpSpPr>
        <p:grpSpPr>
          <a:xfrm>
            <a:off x="4495800" y="980146"/>
            <a:ext cx="6781800" cy="4201454"/>
            <a:chOff x="3221936" y="1246189"/>
            <a:chExt cx="6080734" cy="4240212"/>
          </a:xfrm>
        </p:grpSpPr>
        <p:pic>
          <p:nvPicPr>
            <p:cNvPr id="7" name="Picture 14">
              <a:extLst>
                <a:ext uri="{FF2B5EF4-FFF2-40B4-BE49-F238E27FC236}">
                  <a16:creationId xmlns:a16="http://schemas.microsoft.com/office/drawing/2014/main" id="{FEC23AF3-8E46-9927-FCFD-05FBE09675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35" t="19630" r="14311" b="18021"/>
            <a:stretch/>
          </p:blipFill>
          <p:spPr bwMode="auto">
            <a:xfrm>
              <a:off x="3221936" y="1246189"/>
              <a:ext cx="6080734" cy="4240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172042A1-D65B-B4EE-E7F2-8B73EFD0AA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73672">
              <a:off x="4305300" y="2781300"/>
              <a:ext cx="457200" cy="838200"/>
            </a:xfrm>
            <a:prstGeom prst="ellips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" name="Oval 6">
              <a:extLst>
                <a:ext uri="{FF2B5EF4-FFF2-40B4-BE49-F238E27FC236}">
                  <a16:creationId xmlns:a16="http://schemas.microsoft.com/office/drawing/2014/main" id="{52940249-0F45-4AEF-7136-B82D0376520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114111">
              <a:off x="4953000" y="3124200"/>
              <a:ext cx="685800" cy="34290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5A3EA300-3A87-5922-DA81-2FC05B2B403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390265">
              <a:off x="5976938" y="1200150"/>
              <a:ext cx="1905000" cy="46482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1" name="Line 8">
              <a:extLst>
                <a:ext uri="{FF2B5EF4-FFF2-40B4-BE49-F238E27FC236}">
                  <a16:creationId xmlns:a16="http://schemas.microsoft.com/office/drawing/2014/main" id="{8066372A-C3E3-1EB3-490F-A4A7FFB943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48200" y="2395538"/>
              <a:ext cx="0" cy="48101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6A44BEE3-1B4D-C8BD-A3C4-2AFA7A09C5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7826" y="2084389"/>
              <a:ext cx="90646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it-IT" altLang="it-IT" sz="2000">
                  <a:solidFill>
                    <a:schemeClr val="hlink"/>
                  </a:solidFill>
                  <a:latin typeface="Arial" panose="020B0604020202020204" pitchFamily="34" charset="0"/>
                </a:rPr>
                <a:t>CERN</a:t>
              </a:r>
              <a:endParaRPr lang="en-US" altLang="it-IT" sz="2000">
                <a:solidFill>
                  <a:schemeClr val="hlin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3" name="Text Box 12">
              <a:extLst>
                <a:ext uri="{FF2B5EF4-FFF2-40B4-BE49-F238E27FC236}">
                  <a16:creationId xmlns:a16="http://schemas.microsoft.com/office/drawing/2014/main" id="{9415357D-FD33-4807-2FA7-C2FE50FED9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8401" y="3124201"/>
              <a:ext cx="127317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2000">
                  <a:solidFill>
                    <a:schemeClr val="bg1"/>
                  </a:solidFill>
                  <a:latin typeface="Arial" panose="020B0604020202020204" pitchFamily="34" charset="0"/>
                </a:rPr>
                <a:t>LEP/LHC</a:t>
              </a:r>
              <a:endParaRPr lang="en-US" altLang="it-IT" sz="200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Text Box 13">
              <a:extLst>
                <a:ext uri="{FF2B5EF4-FFF2-40B4-BE49-F238E27FC236}">
                  <a16:creationId xmlns:a16="http://schemas.microsoft.com/office/drawing/2014/main" id="{199F9D4E-E721-1998-0F12-69EA93B639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039718">
              <a:off x="3786188" y="4435475"/>
              <a:ext cx="1274762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200">
                  <a:latin typeface="Arial" panose="020B0604020202020204" pitchFamily="34" charset="0"/>
                </a:rPr>
                <a:t>Geveva Airport</a:t>
              </a:r>
              <a:endParaRPr lang="en-US" altLang="it-IT" sz="1200">
                <a:latin typeface="Arial" panose="020B0604020202020204" pitchFamily="34" charset="0"/>
              </a:endParaRPr>
            </a:p>
          </p:txBody>
        </p:sp>
      </p:grpSp>
      <p:pic>
        <p:nvPicPr>
          <p:cNvPr id="15" name="Picture 3">
            <a:extLst>
              <a:ext uri="{FF2B5EF4-FFF2-40B4-BE49-F238E27FC236}">
                <a16:creationId xmlns:a16="http://schemas.microsoft.com/office/drawing/2014/main" id="{98A4379D-2599-199A-5819-95B64C4521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t="8653" r="47477" b="6682"/>
          <a:stretch/>
        </p:blipFill>
        <p:spPr bwMode="auto">
          <a:xfrm>
            <a:off x="901962" y="982830"/>
            <a:ext cx="2844800" cy="349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2E4DFD6-03E6-E506-CF61-F520AC006010}"/>
              </a:ext>
            </a:extLst>
          </p:cNvPr>
          <p:cNvSpPr txBox="1"/>
          <p:nvPr/>
        </p:nvSpPr>
        <p:spPr>
          <a:xfrm>
            <a:off x="5393763" y="5280020"/>
            <a:ext cx="495486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</a:rPr>
              <a:t>LEP-II </a:t>
            </a:r>
            <a:r>
              <a:rPr lang="it-IT" sz="2000" b="0" dirty="0">
                <a:solidFill>
                  <a:srgbClr val="002060"/>
                </a:solidFill>
              </a:rPr>
              <a:t>    </a:t>
            </a:r>
            <a:r>
              <a:rPr lang="it-IT" sz="2000" b="0" dirty="0" err="1">
                <a:solidFill>
                  <a:srgbClr val="002060"/>
                </a:solidFill>
              </a:rPr>
              <a:t>e</a:t>
            </a:r>
            <a:r>
              <a:rPr lang="it-IT" sz="2000" b="0" baseline="30000" dirty="0" err="1">
                <a:solidFill>
                  <a:srgbClr val="002060"/>
                </a:solidFill>
              </a:rPr>
              <a:t>+</a:t>
            </a:r>
            <a:r>
              <a:rPr lang="it-IT" sz="2000" b="0" dirty="0" err="1">
                <a:solidFill>
                  <a:srgbClr val="002060"/>
                </a:solidFill>
              </a:rPr>
              <a:t>e</a:t>
            </a:r>
            <a:r>
              <a:rPr lang="it-IT" sz="2000" b="0" baseline="30000" dirty="0">
                <a:solidFill>
                  <a:srgbClr val="002060"/>
                </a:solidFill>
              </a:rPr>
              <a:t>-</a:t>
            </a:r>
            <a:r>
              <a:rPr lang="it-IT" sz="2000" b="0" dirty="0">
                <a:solidFill>
                  <a:srgbClr val="002060"/>
                </a:solidFill>
              </a:rPr>
              <a:t> </a:t>
            </a:r>
            <a:r>
              <a:rPr lang="it-IT" sz="2000" b="0" dirty="0" err="1">
                <a:solidFill>
                  <a:srgbClr val="002060"/>
                </a:solidFill>
              </a:rPr>
              <a:t>lepton</a:t>
            </a:r>
            <a:r>
              <a:rPr lang="it-IT" sz="2000" b="0" dirty="0">
                <a:solidFill>
                  <a:srgbClr val="002060"/>
                </a:solidFill>
              </a:rPr>
              <a:t> collider     </a:t>
            </a:r>
            <a:r>
              <a:rPr lang="it-IT" sz="2000" b="0" dirty="0" err="1">
                <a:solidFill>
                  <a:srgbClr val="002060"/>
                </a:solidFill>
              </a:rPr>
              <a:t>E</a:t>
            </a:r>
            <a:r>
              <a:rPr lang="it-IT" sz="2000" b="0" baseline="-25000" dirty="0" err="1">
                <a:solidFill>
                  <a:srgbClr val="002060"/>
                </a:solidFill>
              </a:rPr>
              <a:t>c.m</a:t>
            </a:r>
            <a:r>
              <a:rPr lang="it-IT" sz="2000" b="0" baseline="-25000" dirty="0">
                <a:solidFill>
                  <a:srgbClr val="002060"/>
                </a:solidFill>
              </a:rPr>
              <a:t>. </a:t>
            </a:r>
            <a:r>
              <a:rPr lang="it-IT" sz="2000" b="0" dirty="0">
                <a:solidFill>
                  <a:srgbClr val="002060"/>
                </a:solidFill>
              </a:rPr>
              <a:t>= 200 GeV</a:t>
            </a:r>
          </a:p>
          <a:p>
            <a:endParaRPr lang="it-IT" sz="1000" b="0" dirty="0">
              <a:solidFill>
                <a:srgbClr val="002060"/>
              </a:solidFill>
            </a:endParaRPr>
          </a:p>
          <a:p>
            <a:r>
              <a:rPr lang="it-IT" sz="2400" dirty="0">
                <a:solidFill>
                  <a:srgbClr val="002060"/>
                </a:solidFill>
              </a:rPr>
              <a:t>LHC  </a:t>
            </a:r>
            <a:r>
              <a:rPr lang="it-IT" sz="2000" b="0" dirty="0">
                <a:solidFill>
                  <a:srgbClr val="002060"/>
                </a:solidFill>
              </a:rPr>
              <a:t>      pp </a:t>
            </a:r>
            <a:r>
              <a:rPr lang="it-IT" sz="2000" b="0" dirty="0" err="1">
                <a:solidFill>
                  <a:srgbClr val="002060"/>
                </a:solidFill>
              </a:rPr>
              <a:t>hadron</a:t>
            </a:r>
            <a:r>
              <a:rPr lang="it-IT" sz="2000" b="0" dirty="0">
                <a:solidFill>
                  <a:srgbClr val="002060"/>
                </a:solidFill>
              </a:rPr>
              <a:t> collider      </a:t>
            </a:r>
            <a:r>
              <a:rPr lang="it-IT" sz="2000" b="0" dirty="0" err="1">
                <a:solidFill>
                  <a:srgbClr val="002060"/>
                </a:solidFill>
              </a:rPr>
              <a:t>E</a:t>
            </a:r>
            <a:r>
              <a:rPr lang="it-IT" sz="2000" b="0" baseline="-25000" dirty="0" err="1">
                <a:solidFill>
                  <a:srgbClr val="002060"/>
                </a:solidFill>
              </a:rPr>
              <a:t>c.m</a:t>
            </a:r>
            <a:r>
              <a:rPr lang="it-IT" sz="2000" b="0" baseline="-25000" dirty="0">
                <a:solidFill>
                  <a:srgbClr val="002060"/>
                </a:solidFill>
              </a:rPr>
              <a:t>. </a:t>
            </a:r>
            <a:r>
              <a:rPr lang="it-IT" sz="2000" b="0" dirty="0">
                <a:solidFill>
                  <a:srgbClr val="002060"/>
                </a:solidFill>
              </a:rPr>
              <a:t>= 14 TeV 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35EBC46-8D36-E38D-97C9-9DE8EEF542EB}"/>
              </a:ext>
            </a:extLst>
          </p:cNvPr>
          <p:cNvSpPr txBox="1"/>
          <p:nvPr/>
        </p:nvSpPr>
        <p:spPr>
          <a:xfrm>
            <a:off x="677212" y="4748473"/>
            <a:ext cx="3294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Ada, the first </a:t>
            </a:r>
            <a:r>
              <a:rPr lang="it-IT" sz="2000" dirty="0" err="1">
                <a:solidFill>
                  <a:srgbClr val="002060"/>
                </a:solidFill>
              </a:rPr>
              <a:t>e</a:t>
            </a:r>
            <a:r>
              <a:rPr lang="it-IT" sz="2000" baseline="30000" dirty="0" err="1">
                <a:solidFill>
                  <a:srgbClr val="002060"/>
                </a:solidFill>
              </a:rPr>
              <a:t>+</a:t>
            </a:r>
            <a:r>
              <a:rPr lang="it-IT" sz="2000" dirty="0" err="1">
                <a:solidFill>
                  <a:srgbClr val="002060"/>
                </a:solidFill>
              </a:rPr>
              <a:t>e</a:t>
            </a:r>
            <a:r>
              <a:rPr lang="it-IT" sz="2000" baseline="30000" dirty="0">
                <a:solidFill>
                  <a:srgbClr val="002060"/>
                </a:solidFill>
              </a:rPr>
              <a:t>-</a:t>
            </a:r>
            <a:r>
              <a:rPr lang="it-IT" sz="2000" dirty="0">
                <a:solidFill>
                  <a:srgbClr val="002060"/>
                </a:solidFill>
              </a:rPr>
              <a:t> </a:t>
            </a:r>
            <a:r>
              <a:rPr lang="it-IT" sz="2000" dirty="0"/>
              <a:t>collider</a:t>
            </a:r>
          </a:p>
          <a:p>
            <a:pPr algn="ctr"/>
            <a:r>
              <a:rPr lang="it-IT" sz="1600" b="0" dirty="0" err="1"/>
              <a:t>Designed</a:t>
            </a:r>
            <a:r>
              <a:rPr lang="it-IT" sz="1600" b="0" dirty="0"/>
              <a:t> and </a:t>
            </a:r>
            <a:r>
              <a:rPr lang="it-IT" sz="1600" b="0" dirty="0" err="1"/>
              <a:t>built</a:t>
            </a:r>
            <a:r>
              <a:rPr lang="it-IT" sz="1600" b="0" dirty="0"/>
              <a:t> </a:t>
            </a:r>
            <a:r>
              <a:rPr lang="it-IT" sz="1600" b="0" dirty="0" err="1"/>
              <a:t>at</a:t>
            </a:r>
            <a:r>
              <a:rPr lang="it-IT" sz="1600" b="0" dirty="0"/>
              <a:t> Frascati in 1960</a:t>
            </a:r>
          </a:p>
        </p:txBody>
      </p:sp>
    </p:spTree>
    <p:extLst>
      <p:ext uri="{BB962C8B-B14F-4D97-AF65-F5344CB8AC3E}">
        <p14:creationId xmlns:p14="http://schemas.microsoft.com/office/powerpoint/2010/main" val="2303340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9F0F69-8E2B-D270-5628-A61879E7F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Why also leptons are needed?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88B4769-FF05-3FF5-CB0F-D6429B579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360F4DA-19ED-5CAF-49E9-ED9CC36DB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7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87D0F3-67C4-EF73-0C04-275F2ABCD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44" name="Gruppo 43">
            <a:extLst>
              <a:ext uri="{FF2B5EF4-FFF2-40B4-BE49-F238E27FC236}">
                <a16:creationId xmlns:a16="http://schemas.microsoft.com/office/drawing/2014/main" id="{91CC6A4C-C95E-39B5-EC59-7EA84ED7F42B}"/>
              </a:ext>
            </a:extLst>
          </p:cNvPr>
          <p:cNvGrpSpPr/>
          <p:nvPr/>
        </p:nvGrpSpPr>
        <p:grpSpPr>
          <a:xfrm>
            <a:off x="1997075" y="939988"/>
            <a:ext cx="8410575" cy="5326062"/>
            <a:chOff x="1997075" y="939988"/>
            <a:chExt cx="8410575" cy="5326062"/>
          </a:xfrm>
        </p:grpSpPr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E76F14D0-30B1-DD1A-CCD1-B83B4BA826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7400" y="939988"/>
              <a:ext cx="7435049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it-IT" sz="2000" dirty="0">
                  <a:solidFill>
                    <a:srgbClr val="002060"/>
                  </a:solidFill>
                  <a:latin typeface="Arial" panose="020B0604020202020204" pitchFamily="34" charset="0"/>
                </a:rPr>
                <a:t>Leptons (e</a:t>
              </a:r>
              <a:r>
                <a:rPr lang="en-US" altLang="it-IT" sz="2000" baseline="30000" dirty="0">
                  <a:solidFill>
                    <a:srgbClr val="002060"/>
                  </a:solidFill>
                  <a:latin typeface="Arial" panose="020B0604020202020204" pitchFamily="34" charset="0"/>
                </a:rPr>
                <a:t>-</a:t>
              </a:r>
              <a:r>
                <a:rPr lang="en-US" altLang="it-IT" sz="2000" dirty="0">
                  <a:solidFill>
                    <a:srgbClr val="002060"/>
                  </a:solidFill>
                  <a:latin typeface="Arial" panose="020B0604020202020204" pitchFamily="34" charset="0"/>
                </a:rPr>
                <a:t>, e</a:t>
              </a:r>
              <a:r>
                <a:rPr lang="en-US" altLang="it-IT" sz="2000" baseline="30000" dirty="0">
                  <a:solidFill>
                    <a:srgbClr val="002060"/>
                  </a:solidFill>
                  <a:latin typeface="Arial" panose="020B0604020202020204" pitchFamily="34" charset="0"/>
                </a:rPr>
                <a:t>+</a:t>
              </a:r>
              <a:r>
                <a:rPr lang="en-US" altLang="it-IT" sz="2000" dirty="0">
                  <a:solidFill>
                    <a:srgbClr val="002060"/>
                  </a:solidFill>
                  <a:latin typeface="Arial" panose="020B0604020202020204" pitchFamily="34" charset="0"/>
                </a:rPr>
                <a:t>, </a:t>
              </a:r>
              <a:r>
                <a:rPr lang="en-US" altLang="it-IT" sz="2000" dirty="0">
                  <a:solidFill>
                    <a:srgbClr val="002060"/>
                  </a:solidFill>
                  <a:latin typeface="Symbol" pitchFamily="2" charset="2"/>
                </a:rPr>
                <a:t>m</a:t>
              </a:r>
              <a:r>
                <a:rPr lang="en-US" altLang="it-IT" sz="2000" baseline="30000" dirty="0">
                  <a:solidFill>
                    <a:srgbClr val="002060"/>
                  </a:solidFill>
                  <a:latin typeface="Arial" panose="020B0604020202020204" pitchFamily="34" charset="0"/>
                </a:rPr>
                <a:t>-</a:t>
              </a:r>
              <a:r>
                <a:rPr lang="en-US" altLang="it-IT" sz="2000" dirty="0">
                  <a:solidFill>
                    <a:srgbClr val="002060"/>
                  </a:solidFill>
                  <a:latin typeface="Arial" panose="020B0604020202020204" pitchFamily="34" charset="0"/>
                </a:rPr>
                <a:t>, </a:t>
              </a:r>
              <a:r>
                <a:rPr lang="en-US" altLang="it-IT" sz="2000" dirty="0">
                  <a:solidFill>
                    <a:srgbClr val="002060"/>
                  </a:solidFill>
                  <a:latin typeface="Symbol" pitchFamily="2" charset="2"/>
                </a:rPr>
                <a:t>m</a:t>
              </a:r>
              <a:r>
                <a:rPr lang="en-US" altLang="it-IT" sz="2000" baseline="30000" dirty="0">
                  <a:solidFill>
                    <a:srgbClr val="002060"/>
                  </a:solidFill>
                  <a:latin typeface="Arial" panose="020B0604020202020204" pitchFamily="34" charset="0"/>
                </a:rPr>
                <a:t>+</a:t>
              </a:r>
              <a:r>
                <a:rPr lang="en-US" altLang="it-IT" sz="2000" dirty="0">
                  <a:solidFill>
                    <a:srgbClr val="002060"/>
                  </a:solidFill>
                  <a:latin typeface="Arial" panose="020B0604020202020204" pitchFamily="34" charset="0"/>
                </a:rPr>
                <a:t>) are Fermions, i.e. matter constituents </a:t>
              </a:r>
            </a:p>
          </p:txBody>
        </p:sp>
        <p:grpSp>
          <p:nvGrpSpPr>
            <p:cNvPr id="8" name="Group 44">
              <a:extLst>
                <a:ext uri="{FF2B5EF4-FFF2-40B4-BE49-F238E27FC236}">
                  <a16:creationId xmlns:a16="http://schemas.microsoft.com/office/drawing/2014/main" id="{6D336A95-F0B6-FCAF-AB9F-2CB024EC99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5663" y="1465450"/>
              <a:ext cx="8281987" cy="1295400"/>
              <a:chOff x="321" y="1056"/>
              <a:chExt cx="5217" cy="816"/>
            </a:xfrm>
          </p:grpSpPr>
          <p:sp>
            <p:nvSpPr>
              <p:cNvPr id="9" name="Text Box 11">
                <a:extLst>
                  <a:ext uri="{FF2B5EF4-FFF2-40B4-BE49-F238E27FC236}">
                    <a16:creationId xmlns:a16="http://schemas.microsoft.com/office/drawing/2014/main" id="{71CDA794-E636-C5DF-B721-F5D0B8315E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" y="1440"/>
                <a:ext cx="30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kumimoji="1" lang="en-US" altLang="ja-JP" sz="240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e</a:t>
                </a:r>
                <a:r>
                  <a:rPr kumimoji="1" lang="en-US" altLang="ja-JP" sz="2400" baseline="30000">
                    <a:solidFill>
                      <a:srgbClr val="FF000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+</a:t>
                </a:r>
              </a:p>
            </p:txBody>
          </p:sp>
          <p:grpSp>
            <p:nvGrpSpPr>
              <p:cNvPr id="10" name="Group 42">
                <a:extLst>
                  <a:ext uri="{FF2B5EF4-FFF2-40B4-BE49-F238E27FC236}">
                    <a16:creationId xmlns:a16="http://schemas.microsoft.com/office/drawing/2014/main" id="{8300DC1D-82DC-159B-9530-DECFAD54E0A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1" y="1056"/>
                <a:ext cx="5217" cy="624"/>
                <a:chOff x="321" y="1056"/>
                <a:chExt cx="5217" cy="624"/>
              </a:xfrm>
            </p:grpSpPr>
            <p:sp>
              <p:nvSpPr>
                <p:cNvPr id="12" name="Line 7">
                  <a:extLst>
                    <a:ext uri="{FF2B5EF4-FFF2-40B4-BE49-F238E27FC236}">
                      <a16:creationId xmlns:a16="http://schemas.microsoft.com/office/drawing/2014/main" id="{8D7689AD-249D-606E-F651-4553E69993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1" y="1283"/>
                  <a:ext cx="5217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3" name="Line 8">
                  <a:extLst>
                    <a:ext uri="{FF2B5EF4-FFF2-40B4-BE49-F238E27FC236}">
                      <a16:creationId xmlns:a16="http://schemas.microsoft.com/office/drawing/2014/main" id="{051F7D3E-4D0E-7458-72E0-8D5D498C8E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91" y="1283"/>
                  <a:ext cx="771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4" name="Line 9">
                  <a:extLst>
                    <a:ext uri="{FF2B5EF4-FFF2-40B4-BE49-F238E27FC236}">
                      <a16:creationId xmlns:a16="http://schemas.microsoft.com/office/drawing/2014/main" id="{9BAB2B03-97D8-4709-43E2-ED46E7941E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88" y="1283"/>
                  <a:ext cx="771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15" name="AutoShape 10">
                  <a:extLst>
                    <a:ext uri="{FF2B5EF4-FFF2-40B4-BE49-F238E27FC236}">
                      <a16:creationId xmlns:a16="http://schemas.microsoft.com/office/drawing/2014/main" id="{73715CF1-5425-57C7-032D-6F5356026B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44" y="1056"/>
                  <a:ext cx="363" cy="409"/>
                </a:xfrm>
                <a:prstGeom prst="irregularSeal2">
                  <a:avLst/>
                </a:prstGeom>
                <a:solidFill>
                  <a:srgbClr val="F51C17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6" name="Oval 13">
                  <a:extLst>
                    <a:ext uri="{FF2B5EF4-FFF2-40B4-BE49-F238E27FC236}">
                      <a16:creationId xmlns:a16="http://schemas.microsoft.com/office/drawing/2014/main" id="{EEBE36F3-641B-7A9C-E858-E855EFFBFA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7" y="1147"/>
                  <a:ext cx="272" cy="272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7" name="Oval 14">
                  <a:extLst>
                    <a:ext uri="{FF2B5EF4-FFF2-40B4-BE49-F238E27FC236}">
                      <a16:creationId xmlns:a16="http://schemas.microsoft.com/office/drawing/2014/main" id="{4A5434B7-1B59-3AD3-D11C-10D94B9C98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41" y="1147"/>
                  <a:ext cx="272" cy="272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8" name="Text Box 16">
                  <a:extLst>
                    <a:ext uri="{FF2B5EF4-FFF2-40B4-BE49-F238E27FC236}">
                      <a16:creationId xmlns:a16="http://schemas.microsoft.com/office/drawing/2014/main" id="{B56861BD-1ED4-4B34-4681-8157D5E9677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32" y="1392"/>
                  <a:ext cx="300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kumimoji="1" lang="en-US" altLang="ja-JP" sz="2400">
                      <a:solidFill>
                        <a:schemeClr val="accent2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rPr>
                    <a:t>e</a:t>
                  </a:r>
                  <a:r>
                    <a:rPr kumimoji="1" lang="en-US" altLang="ja-JP" sz="2400" baseline="30000">
                      <a:solidFill>
                        <a:schemeClr val="accent2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rPr>
                    <a:t>-</a:t>
                  </a:r>
                </a:p>
              </p:txBody>
            </p:sp>
          </p:grpSp>
          <p:sp>
            <p:nvSpPr>
              <p:cNvPr id="11" name="Text Box 17">
                <a:extLst>
                  <a:ext uri="{FF2B5EF4-FFF2-40B4-BE49-F238E27FC236}">
                    <a16:creationId xmlns:a16="http://schemas.microsoft.com/office/drawing/2014/main" id="{3F9A60E8-26DB-CE32-9CB8-6926E65480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6" y="1584"/>
                <a:ext cx="202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66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it-IT" sz="2400" dirty="0" err="1">
                    <a:solidFill>
                      <a:srgbClr val="002060"/>
                    </a:solidFill>
                    <a:latin typeface="Arial" panose="020B0604020202020204" pitchFamily="34" charset="0"/>
                  </a:rPr>
                  <a:t>E</a:t>
                </a:r>
                <a:r>
                  <a:rPr lang="en-US" altLang="it-IT" sz="2400" baseline="-25000" dirty="0" err="1">
                    <a:solidFill>
                      <a:srgbClr val="002060"/>
                    </a:solidFill>
                    <a:latin typeface="Arial" panose="020B0604020202020204" pitchFamily="34" charset="0"/>
                  </a:rPr>
                  <a:t>react</a:t>
                </a:r>
                <a:r>
                  <a:rPr lang="en-US" altLang="it-IT" sz="2400" baseline="-25000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.</a:t>
                </a:r>
                <a:r>
                  <a:rPr lang="en-US" altLang="it-IT" sz="2400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 = </a:t>
                </a:r>
                <a:r>
                  <a:rPr lang="en-US" altLang="it-IT" sz="2400" dirty="0" err="1">
                    <a:solidFill>
                      <a:srgbClr val="002060"/>
                    </a:solidFill>
                    <a:latin typeface="Arial" panose="020B0604020202020204" pitchFamily="34" charset="0"/>
                  </a:rPr>
                  <a:t>E</a:t>
                </a:r>
                <a:r>
                  <a:rPr lang="en-US" altLang="it-IT" sz="2400" baseline="-25000" dirty="0" err="1">
                    <a:solidFill>
                      <a:srgbClr val="002060"/>
                    </a:solidFill>
                    <a:latin typeface="Arial" panose="020B0604020202020204" pitchFamily="34" charset="0"/>
                  </a:rPr>
                  <a:t>c.m</a:t>
                </a:r>
                <a:r>
                  <a:rPr lang="en-US" altLang="it-IT" sz="2400" baseline="-25000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.</a:t>
                </a:r>
                <a:r>
                  <a:rPr lang="en-US" altLang="it-IT" sz="2400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 = 2 </a:t>
                </a:r>
                <a:r>
                  <a:rPr lang="en-US" altLang="it-IT" sz="2400" dirty="0" err="1">
                    <a:solidFill>
                      <a:srgbClr val="002060"/>
                    </a:solidFill>
                    <a:latin typeface="Arial" panose="020B0604020202020204" pitchFamily="34" charset="0"/>
                  </a:rPr>
                  <a:t>E</a:t>
                </a:r>
                <a:r>
                  <a:rPr lang="en-US" altLang="it-IT" sz="2400" baseline="-25000" dirty="0" err="1">
                    <a:solidFill>
                      <a:srgbClr val="002060"/>
                    </a:solidFill>
                    <a:latin typeface="Arial" panose="020B0604020202020204" pitchFamily="34" charset="0"/>
                  </a:rPr>
                  <a:t>beam</a:t>
                </a:r>
                <a:endParaRPr lang="en-US" altLang="it-IT" sz="2400" baseline="-25000" dirty="0">
                  <a:solidFill>
                    <a:srgbClr val="00206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9" name="Rectangle 37">
              <a:extLst>
                <a:ext uri="{FF2B5EF4-FFF2-40B4-BE49-F238E27FC236}">
                  <a16:creationId xmlns:a16="http://schemas.microsoft.com/office/drawing/2014/main" id="{4844E77E-7775-452A-C85A-8D2F6A00DA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2499" y="5808850"/>
              <a:ext cx="53403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it-IT" sz="2400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E</a:t>
              </a:r>
              <a:r>
                <a:rPr lang="en-US" altLang="it-IT" sz="2400" baseline="-25000" dirty="0" err="1">
                  <a:solidFill>
                    <a:srgbClr val="002060"/>
                  </a:solidFill>
                  <a:latin typeface="Arial" panose="020B0604020202020204" pitchFamily="34" charset="0"/>
                </a:rPr>
                <a:t>react</a:t>
              </a:r>
              <a:r>
                <a:rPr lang="en-US" altLang="it-IT" sz="2400" baseline="-25000" dirty="0">
                  <a:solidFill>
                    <a:srgbClr val="002060"/>
                  </a:solidFill>
                  <a:latin typeface="Arial" panose="020B0604020202020204" pitchFamily="34" charset="0"/>
                </a:rPr>
                <a:t>.</a:t>
              </a:r>
              <a:r>
                <a:rPr lang="en-US" altLang="it-IT" sz="2400" dirty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it-IT" sz="1800" dirty="0">
                  <a:solidFill>
                    <a:srgbClr val="002060"/>
                  </a:solidFill>
                  <a:latin typeface="Arial" panose="020B0604020202020204" pitchFamily="34" charset="0"/>
                </a:rPr>
                <a:t>cannot be controlled and it is unknown</a:t>
              </a:r>
              <a:r>
                <a:rPr lang="en-US" altLang="it-IT" sz="2400" dirty="0">
                  <a:solidFill>
                    <a:srgbClr val="002060"/>
                  </a:solidFill>
                  <a:latin typeface="Arial" panose="020B0604020202020204" pitchFamily="34" charset="0"/>
                </a:rPr>
                <a:t> </a:t>
              </a:r>
              <a:endParaRPr lang="en-US" altLang="it-IT" sz="2400" baseline="-25000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20" name="Group 45">
              <a:extLst>
                <a:ext uri="{FF2B5EF4-FFF2-40B4-BE49-F238E27FC236}">
                  <a16:creationId xmlns:a16="http://schemas.microsoft.com/office/drawing/2014/main" id="{10A19DBD-7CC7-1ACB-3C18-1B2D773450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73275" y="3408551"/>
              <a:ext cx="8220075" cy="2462213"/>
              <a:chOff x="288" y="2280"/>
              <a:chExt cx="5178" cy="1551"/>
            </a:xfrm>
          </p:grpSpPr>
          <p:grpSp>
            <p:nvGrpSpPr>
              <p:cNvPr id="21" name="Group 34">
                <a:extLst>
                  <a:ext uri="{FF2B5EF4-FFF2-40B4-BE49-F238E27FC236}">
                    <a16:creationId xmlns:a16="http://schemas.microsoft.com/office/drawing/2014/main" id="{6F4B634D-08A3-833F-AC99-467CF45085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14" y="2280"/>
                <a:ext cx="3600" cy="1551"/>
                <a:chOff x="572" y="2165"/>
                <a:chExt cx="4944" cy="2130"/>
              </a:xfrm>
            </p:grpSpPr>
            <p:grpSp>
              <p:nvGrpSpPr>
                <p:cNvPr id="24" name="Group 18">
                  <a:extLst>
                    <a:ext uri="{FF2B5EF4-FFF2-40B4-BE49-F238E27FC236}">
                      <a16:creationId xmlns:a16="http://schemas.microsoft.com/office/drawing/2014/main" id="{2E513893-9779-4AC4-2546-606947B40E8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72" y="2165"/>
                  <a:ext cx="907" cy="862"/>
                  <a:chOff x="1973" y="1071"/>
                  <a:chExt cx="1360" cy="1360"/>
                </a:xfrm>
              </p:grpSpPr>
              <p:sp>
                <p:nvSpPr>
                  <p:cNvPr id="35" name="Oval 19">
                    <a:extLst>
                      <a:ext uri="{FF2B5EF4-FFF2-40B4-BE49-F238E27FC236}">
                        <a16:creationId xmlns:a16="http://schemas.microsoft.com/office/drawing/2014/main" id="{1C88F5AF-F6FF-6899-ECD8-B4084FE9AB79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73" y="1071"/>
                    <a:ext cx="1360" cy="1360"/>
                  </a:xfrm>
                  <a:prstGeom prst="ellipse">
                    <a:avLst/>
                  </a:prstGeom>
                  <a:solidFill>
                    <a:srgbClr val="DDDDDD"/>
                  </a:solidFill>
                  <a:ln w="2857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6" name="Oval 20">
                    <a:extLst>
                      <a:ext uri="{FF2B5EF4-FFF2-40B4-BE49-F238E27FC236}">
                        <a16:creationId xmlns:a16="http://schemas.microsoft.com/office/drawing/2014/main" id="{CD60AA18-3CE2-A2E2-FD9C-7513E9F75E1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81" y="1207"/>
                    <a:ext cx="453" cy="453"/>
                  </a:xfrm>
                  <a:prstGeom prst="ellipse">
                    <a:avLst/>
                  </a:prstGeom>
                  <a:solidFill>
                    <a:srgbClr val="0066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r>
                      <a:rPr kumimoji="1" lang="en-US" altLang="ja-JP" sz="18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rPr>
                      <a:t>u</a:t>
                    </a:r>
                  </a:p>
                </p:txBody>
              </p:sp>
              <p:sp>
                <p:nvSpPr>
                  <p:cNvPr id="37" name="Oval 21">
                    <a:extLst>
                      <a:ext uri="{FF2B5EF4-FFF2-40B4-BE49-F238E27FC236}">
                        <a16:creationId xmlns:a16="http://schemas.microsoft.com/office/drawing/2014/main" id="{79220F60-B196-735F-6ADA-B5898F01F1D0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54" y="1752"/>
                    <a:ext cx="453" cy="453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r>
                      <a:rPr kumimoji="1" lang="en-US" altLang="ja-JP" sz="18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rPr>
                      <a:t>u</a:t>
                    </a:r>
                  </a:p>
                </p:txBody>
              </p:sp>
              <p:sp>
                <p:nvSpPr>
                  <p:cNvPr id="38" name="Oval 22">
                    <a:extLst>
                      <a:ext uri="{FF2B5EF4-FFF2-40B4-BE49-F238E27FC236}">
                        <a16:creationId xmlns:a16="http://schemas.microsoft.com/office/drawing/2014/main" id="{3AC688F2-EE82-EEC3-8163-1DCE2E88186C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44" y="1661"/>
                    <a:ext cx="453" cy="453"/>
                  </a:xfrm>
                  <a:prstGeom prst="ellipse">
                    <a:avLst/>
                  </a:prstGeom>
                  <a:solidFill>
                    <a:srgbClr val="00CC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r>
                      <a:rPr kumimoji="1" lang="en-US" altLang="ja-JP" sz="18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rPr>
                      <a:t>d</a:t>
                    </a:r>
                  </a:p>
                </p:txBody>
              </p:sp>
            </p:grpSp>
            <p:sp>
              <p:nvSpPr>
                <p:cNvPr id="25" name="Line 23">
                  <a:extLst>
                    <a:ext uri="{FF2B5EF4-FFF2-40B4-BE49-F238E27FC236}">
                      <a16:creationId xmlns:a16="http://schemas.microsoft.com/office/drawing/2014/main" id="{58053BBF-5754-A1D6-3298-94066D69D6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79" y="2618"/>
                  <a:ext cx="1179" cy="1"/>
                </a:xfrm>
                <a:prstGeom prst="line">
                  <a:avLst/>
                </a:prstGeom>
                <a:noFill/>
                <a:ln w="57150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6" name="Line 24">
                  <a:extLst>
                    <a:ext uri="{FF2B5EF4-FFF2-40B4-BE49-F238E27FC236}">
                      <a16:creationId xmlns:a16="http://schemas.microsoft.com/office/drawing/2014/main" id="{90BC48B2-D144-37C8-957F-B3A2C825DB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158" y="2618"/>
                  <a:ext cx="1451" cy="1"/>
                </a:xfrm>
                <a:prstGeom prst="line">
                  <a:avLst/>
                </a:prstGeom>
                <a:noFill/>
                <a:ln w="57150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7" name="AutoShape 25">
                  <a:extLst>
                    <a:ext uri="{FF2B5EF4-FFF2-40B4-BE49-F238E27FC236}">
                      <a16:creationId xmlns:a16="http://schemas.microsoft.com/office/drawing/2014/main" id="{957C80E4-383E-959F-D75E-B640501ACA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58" y="2347"/>
                  <a:ext cx="544" cy="544"/>
                </a:xfrm>
                <a:prstGeom prst="irregularSeal1">
                  <a:avLst/>
                </a:prstGeom>
                <a:solidFill>
                  <a:srgbClr val="F51C17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grpSp>
              <p:nvGrpSpPr>
                <p:cNvPr id="28" name="Group 26">
                  <a:extLst>
                    <a:ext uri="{FF2B5EF4-FFF2-40B4-BE49-F238E27FC236}">
                      <a16:creationId xmlns:a16="http://schemas.microsoft.com/office/drawing/2014/main" id="{7CA7524F-DDFA-A515-B1E2-12B718D4CD8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609" y="2165"/>
                  <a:ext cx="907" cy="862"/>
                  <a:chOff x="1973" y="1071"/>
                  <a:chExt cx="1360" cy="1360"/>
                </a:xfrm>
              </p:grpSpPr>
              <p:sp>
                <p:nvSpPr>
                  <p:cNvPr id="31" name="Oval 27">
                    <a:extLst>
                      <a:ext uri="{FF2B5EF4-FFF2-40B4-BE49-F238E27FC236}">
                        <a16:creationId xmlns:a16="http://schemas.microsoft.com/office/drawing/2014/main" id="{F41D1F0C-A4DB-5D90-8049-0E8AB5A7FA52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73" y="1071"/>
                    <a:ext cx="1360" cy="1360"/>
                  </a:xfrm>
                  <a:prstGeom prst="ellipse">
                    <a:avLst/>
                  </a:prstGeom>
                  <a:solidFill>
                    <a:srgbClr val="DDDDDD"/>
                  </a:solidFill>
                  <a:ln w="2857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it-IT"/>
                  </a:p>
                </p:txBody>
              </p:sp>
              <p:sp>
                <p:nvSpPr>
                  <p:cNvPr id="32" name="Oval 28">
                    <a:extLst>
                      <a:ext uri="{FF2B5EF4-FFF2-40B4-BE49-F238E27FC236}">
                        <a16:creationId xmlns:a16="http://schemas.microsoft.com/office/drawing/2014/main" id="{5C210E33-AA28-B7F0-64F7-6A8D77A81D6A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81" y="1207"/>
                    <a:ext cx="453" cy="453"/>
                  </a:xfrm>
                  <a:prstGeom prst="ellipse">
                    <a:avLst/>
                  </a:prstGeom>
                  <a:solidFill>
                    <a:srgbClr val="0066FF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r>
                      <a:rPr kumimoji="1" lang="en-US" altLang="ja-JP" sz="18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rPr>
                      <a:t>u</a:t>
                    </a:r>
                  </a:p>
                </p:txBody>
              </p:sp>
              <p:sp>
                <p:nvSpPr>
                  <p:cNvPr id="33" name="Oval 29">
                    <a:extLst>
                      <a:ext uri="{FF2B5EF4-FFF2-40B4-BE49-F238E27FC236}">
                        <a16:creationId xmlns:a16="http://schemas.microsoft.com/office/drawing/2014/main" id="{E28056DB-FB11-335C-41E2-A21F69E54EAE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54" y="1752"/>
                    <a:ext cx="453" cy="453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r>
                      <a:rPr kumimoji="1" lang="en-US" altLang="ja-JP" sz="18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rPr>
                      <a:t>u</a:t>
                    </a:r>
                  </a:p>
                </p:txBody>
              </p:sp>
              <p:sp>
                <p:nvSpPr>
                  <p:cNvPr id="34" name="Oval 30">
                    <a:extLst>
                      <a:ext uri="{FF2B5EF4-FFF2-40B4-BE49-F238E27FC236}">
                        <a16:creationId xmlns:a16="http://schemas.microsoft.com/office/drawing/2014/main" id="{F717003F-72D1-9126-1B75-D73FBCE37C58}"/>
                      </a:ext>
                    </a:extLst>
                  </p:cNvPr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744" y="1661"/>
                    <a:ext cx="453" cy="453"/>
                  </a:xfrm>
                  <a:prstGeom prst="ellipse">
                    <a:avLst/>
                  </a:prstGeom>
                  <a:solidFill>
                    <a:srgbClr val="00CC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r>
                      <a:rPr kumimoji="1" lang="en-US" altLang="ja-JP" sz="18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ＭＳ Ｐゴシック" panose="020B0600070205080204" pitchFamily="34" charset="-128"/>
                      </a:rPr>
                      <a:t>d</a:t>
                    </a:r>
                  </a:p>
                </p:txBody>
              </p:sp>
            </p:grpSp>
            <p:pic>
              <p:nvPicPr>
                <p:cNvPr id="29" name="Picture 31">
                  <a:extLst>
                    <a:ext uri="{FF2B5EF4-FFF2-40B4-BE49-F238E27FC236}">
                      <a16:creationId xmlns:a16="http://schemas.microsoft.com/office/drawing/2014/main" id="{C535C156-8E66-A340-41C1-6EFA5AF1E0C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51" y="2982"/>
                  <a:ext cx="2404" cy="13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0" name="AutoShape 32">
                  <a:extLst>
                    <a:ext uri="{FF2B5EF4-FFF2-40B4-BE49-F238E27FC236}">
                      <a16:creationId xmlns:a16="http://schemas.microsoft.com/office/drawing/2014/main" id="{F1528901-D5AB-1400-3157-3EBE35396D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04" y="3390"/>
                  <a:ext cx="453" cy="454"/>
                </a:xfrm>
                <a:prstGeom prst="irregularSeal1">
                  <a:avLst/>
                </a:prstGeom>
                <a:solidFill>
                  <a:srgbClr val="F51C17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22" name="Text Box 33">
                <a:extLst>
                  <a:ext uri="{FF2B5EF4-FFF2-40B4-BE49-F238E27FC236}">
                    <a16:creationId xmlns:a16="http://schemas.microsoft.com/office/drawing/2014/main" id="{CE0A9311-8829-63AC-C250-82A0E89AF1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0" y="3168"/>
                <a:ext cx="177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kumimoji="1" lang="en-US" altLang="ja-JP" sz="1800" dirty="0">
                    <a:solidFill>
                      <a:srgbClr val="002060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Gluon-Gluon Collision</a:t>
                </a:r>
              </a:p>
            </p:txBody>
          </p:sp>
          <p:sp>
            <p:nvSpPr>
              <p:cNvPr id="23" name="Text Box 36">
                <a:extLst>
                  <a:ext uri="{FF2B5EF4-FFF2-40B4-BE49-F238E27FC236}">
                    <a16:creationId xmlns:a16="http://schemas.microsoft.com/office/drawing/2014/main" id="{337F0DC0-7620-8747-7937-4C95CEF996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8" y="3120"/>
                <a:ext cx="153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66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it-IT" sz="2400" dirty="0" err="1">
                    <a:solidFill>
                      <a:srgbClr val="002060"/>
                    </a:solidFill>
                    <a:latin typeface="Arial" panose="020B0604020202020204" pitchFamily="34" charset="0"/>
                  </a:rPr>
                  <a:t>E</a:t>
                </a:r>
                <a:r>
                  <a:rPr lang="en-US" altLang="it-IT" sz="2400" baseline="-25000" dirty="0" err="1">
                    <a:solidFill>
                      <a:srgbClr val="002060"/>
                    </a:solidFill>
                    <a:latin typeface="Arial" panose="020B0604020202020204" pitchFamily="34" charset="0"/>
                  </a:rPr>
                  <a:t>react</a:t>
                </a:r>
                <a:r>
                  <a:rPr lang="en-US" altLang="it-IT" sz="2400" baseline="-25000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.</a:t>
                </a:r>
                <a:r>
                  <a:rPr lang="en-US" altLang="it-IT" sz="2400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 &lt;&lt; 2 </a:t>
                </a:r>
                <a:r>
                  <a:rPr lang="en-US" altLang="it-IT" sz="2400" dirty="0" err="1">
                    <a:solidFill>
                      <a:srgbClr val="002060"/>
                    </a:solidFill>
                    <a:latin typeface="Arial" panose="020B0604020202020204" pitchFamily="34" charset="0"/>
                  </a:rPr>
                  <a:t>E</a:t>
                </a:r>
                <a:r>
                  <a:rPr lang="en-US" altLang="it-IT" sz="2400" baseline="-25000" dirty="0" err="1">
                    <a:solidFill>
                      <a:srgbClr val="002060"/>
                    </a:solidFill>
                    <a:latin typeface="Arial" panose="020B0604020202020204" pitchFamily="34" charset="0"/>
                  </a:rPr>
                  <a:t>beam</a:t>
                </a:r>
                <a:endParaRPr lang="en-US" altLang="it-IT" sz="2400" baseline="-25000" dirty="0">
                  <a:solidFill>
                    <a:srgbClr val="00206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39" name="Text Box 38">
              <a:extLst>
                <a:ext uri="{FF2B5EF4-FFF2-40B4-BE49-F238E27FC236}">
                  <a16:creationId xmlns:a16="http://schemas.microsoft.com/office/drawing/2014/main" id="{E5013BAA-A90B-20F3-E1D8-8515908787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0074" y="4208650"/>
              <a:ext cx="381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2400">
                  <a:solidFill>
                    <a:srgbClr val="FF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p</a:t>
              </a:r>
              <a:endParaRPr kumimoji="1" lang="en-US" altLang="ja-JP" sz="2400" baseline="300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40" name="Text Box 39">
              <a:extLst>
                <a:ext uri="{FF2B5EF4-FFF2-40B4-BE49-F238E27FC236}">
                  <a16:creationId xmlns:a16="http://schemas.microsoft.com/office/drawing/2014/main" id="{CFD6BF65-104D-CBB0-08DA-6D62DE0C8D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02674" y="4208650"/>
              <a:ext cx="381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en-US" altLang="ja-JP" sz="2400">
                  <a:solidFill>
                    <a:srgbClr val="FF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p</a:t>
              </a:r>
              <a:endParaRPr kumimoji="1" lang="en-US" altLang="ja-JP" sz="2400" baseline="3000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grpSp>
          <p:nvGrpSpPr>
            <p:cNvPr id="41" name="Group 41">
              <a:extLst>
                <a:ext uri="{FF2B5EF4-FFF2-40B4-BE49-F238E27FC236}">
                  <a16:creationId xmlns:a16="http://schemas.microsoft.com/office/drawing/2014/main" id="{5931CE2B-1589-34ED-E286-597225269F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97075" y="2837054"/>
              <a:ext cx="6702425" cy="461963"/>
              <a:chOff x="234" y="1939"/>
              <a:chExt cx="4222" cy="291"/>
            </a:xfrm>
          </p:grpSpPr>
          <p:sp>
            <p:nvSpPr>
              <p:cNvPr id="42" name="Text Box 6">
                <a:extLst>
                  <a:ext uri="{FF2B5EF4-FFF2-40B4-BE49-F238E27FC236}">
                    <a16:creationId xmlns:a16="http://schemas.microsoft.com/office/drawing/2014/main" id="{F7F2ED73-0EA3-A5DA-DF78-9C05ABA7CC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4" y="1939"/>
                <a:ext cx="4222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6666FF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it-IT" sz="2000">
                    <a:solidFill>
                      <a:srgbClr val="002060"/>
                    </a:solidFill>
                    <a:latin typeface="Arial" panose="020B0604020202020204" pitchFamily="34" charset="0"/>
                  </a:rPr>
                  <a:t>Hadrons (</a:t>
                </a:r>
                <a:r>
                  <a:rPr lang="en-US" altLang="it-IT" sz="240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</a:t>
                </a:r>
                <a:r>
                  <a:rPr lang="en-US" altLang="it-IT" sz="2000">
                    <a:solidFill>
                      <a:srgbClr val="002060"/>
                    </a:solidFill>
                    <a:latin typeface="Arial" panose="020B0604020202020204" pitchFamily="34" charset="0"/>
                  </a:rPr>
                  <a:t>,   , ions) are complex composite particles </a:t>
                </a:r>
              </a:p>
            </p:txBody>
          </p:sp>
          <p:graphicFrame>
            <p:nvGraphicFramePr>
              <p:cNvPr id="43" name="Object 40">
                <a:extLst>
                  <a:ext uri="{FF2B5EF4-FFF2-40B4-BE49-F238E27FC236}">
                    <a16:creationId xmlns:a16="http://schemas.microsoft.com/office/drawing/2014/main" id="{229B50F6-8F56-E9B7-7FA1-3602D8D961E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88" y="1980"/>
              <a:ext cx="160" cy="2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3" imgW="2921000" imgH="4394200" progId="Equation.3">
                      <p:embed/>
                    </p:oleObj>
                  </mc:Choice>
                  <mc:Fallback>
                    <p:oleObj name="Equation" r:id="rId3" imgW="2921000" imgH="4394200" progId="Equation.3">
                      <p:embed/>
                      <p:pic>
                        <p:nvPicPr>
                          <p:cNvPr id="43" name="Object 40">
                            <a:extLst>
                              <a:ext uri="{FF2B5EF4-FFF2-40B4-BE49-F238E27FC236}">
                                <a16:creationId xmlns:a16="http://schemas.microsoft.com/office/drawing/2014/main" id="{229B50F6-8F56-E9B7-7FA1-3602D8D961ED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88" y="1980"/>
                            <a:ext cx="160" cy="24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1765618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DEB7AE-B9D0-95AB-44B6-D8B91F051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dirty="0"/>
              <a:t>No Circular </a:t>
            </a:r>
            <a:r>
              <a:rPr lang="en-US" altLang="it-IT" dirty="0" err="1"/>
              <a:t>e</a:t>
            </a:r>
            <a:r>
              <a:rPr lang="en-US" altLang="it-IT" baseline="30000" dirty="0" err="1"/>
              <a:t>+</a:t>
            </a:r>
            <a:r>
              <a:rPr lang="en-US" altLang="it-IT" dirty="0" err="1"/>
              <a:t>e</a:t>
            </a:r>
            <a:r>
              <a:rPr lang="en-US" altLang="it-IT" baseline="30000" dirty="0"/>
              <a:t>-</a:t>
            </a:r>
            <a:r>
              <a:rPr lang="en-GB" altLang="it-IT" dirty="0"/>
              <a:t> Collider after LEP 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07C94BB-D515-B444-569E-3E72799A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55439F-C5CF-0E21-61B3-A6807A34B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8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DC23852-C64C-F962-D58E-6632161E97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DABBB1FD-99ED-6E2B-DFF1-BE642381AC4D}"/>
              </a:ext>
            </a:extLst>
          </p:cNvPr>
          <p:cNvGrpSpPr/>
          <p:nvPr/>
        </p:nvGrpSpPr>
        <p:grpSpPr>
          <a:xfrm>
            <a:off x="1453167" y="1029661"/>
            <a:ext cx="9423420" cy="5198727"/>
            <a:chOff x="1453167" y="1029661"/>
            <a:chExt cx="9423420" cy="5198727"/>
          </a:xfrm>
        </p:grpSpPr>
        <p:grpSp>
          <p:nvGrpSpPr>
            <p:cNvPr id="7" name="Group 3">
              <a:extLst>
                <a:ext uri="{FF2B5EF4-FFF2-40B4-BE49-F238E27FC236}">
                  <a16:creationId xmlns:a16="http://schemas.microsoft.com/office/drawing/2014/main" id="{C779E8CA-C0B2-86E4-6BCA-075982AE15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67479" y="2048836"/>
              <a:ext cx="3811588" cy="2573338"/>
              <a:chOff x="300" y="1471"/>
              <a:chExt cx="2430" cy="1758"/>
            </a:xfrm>
          </p:grpSpPr>
          <p:sp>
            <p:nvSpPr>
              <p:cNvPr id="8" name="Rectangle 4">
                <a:extLst>
                  <a:ext uri="{FF2B5EF4-FFF2-40B4-BE49-F238E27FC236}">
                    <a16:creationId xmlns:a16="http://schemas.microsoft.com/office/drawing/2014/main" id="{DB0AFFB4-7F57-3D38-C202-AFD72A9505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" y="1471"/>
                <a:ext cx="2430" cy="1758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pic>
            <p:nvPicPr>
              <p:cNvPr id="9" name="Picture 5">
                <a:extLst>
                  <a:ext uri="{FF2B5EF4-FFF2-40B4-BE49-F238E27FC236}">
                    <a16:creationId xmlns:a16="http://schemas.microsoft.com/office/drawing/2014/main" id="{D783D6AD-05E9-F090-609E-6F4B687ABB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" y="1555"/>
                <a:ext cx="2283" cy="1522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" name="Text Box 6">
              <a:extLst>
                <a:ext uri="{FF2B5EF4-FFF2-40B4-BE49-F238E27FC236}">
                  <a16:creationId xmlns:a16="http://schemas.microsoft.com/office/drawing/2014/main" id="{83CF3F6F-761B-8091-D596-83E454CED8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1348" y="1029661"/>
              <a:ext cx="4121641" cy="677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it-IT" sz="2000">
                  <a:solidFill>
                    <a:srgbClr val="CC3300"/>
                  </a:solidFill>
                  <a:latin typeface="Arial" panose="020B0604020202020204" pitchFamily="34" charset="0"/>
                </a:rPr>
                <a:t>Synchrotron Radiation:</a:t>
              </a:r>
              <a:r>
                <a:rPr lang="en-US" altLang="it-IT" sz="1800">
                  <a:solidFill>
                    <a:srgbClr val="000066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 eaLnBrk="0" hangingPunct="0"/>
              <a:r>
                <a:rPr lang="en-US" altLang="it-IT" sz="1800">
                  <a:solidFill>
                    <a:srgbClr val="000066"/>
                  </a:solidFill>
                  <a:latin typeface="Arial" panose="020B0604020202020204" pitchFamily="34" charset="0"/>
                </a:rPr>
                <a:t>charged particle in a magnetic field:</a:t>
              </a:r>
            </a:p>
          </p:txBody>
        </p:sp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09656A45-BFE9-6BA8-EB84-3F7D70254B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3167" y="5212725"/>
              <a:ext cx="4248150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  <a:t>Energy loss replaced by RF power</a:t>
              </a:r>
              <a:br>
                <a:rPr lang="en-US" altLang="it-IT" sz="2000">
                  <a:solidFill>
                    <a:srgbClr val="000066"/>
                  </a:solidFill>
                  <a:latin typeface="Arial" panose="020B0604020202020204" pitchFamily="34" charset="0"/>
                </a:rPr>
              </a:br>
              <a:r>
                <a:rPr lang="en-US" altLang="it-IT" sz="2000">
                  <a:solidFill>
                    <a:srgbClr val="CC3300"/>
                  </a:solidFill>
                  <a:latin typeface="Arial" panose="020B0604020202020204" pitchFamily="34" charset="0"/>
                </a:rPr>
                <a:t>cost scaling $ </a:t>
              </a:r>
              <a:r>
                <a:rPr lang="en-US" altLang="it-IT" sz="2000">
                  <a:solidFill>
                    <a:srgbClr val="CC3300"/>
                  </a:solidFill>
                  <a:latin typeface="Arial" panose="020B0604020202020204" pitchFamily="34" charset="0"/>
                  <a:sym typeface="Symbol" pitchFamily="2" charset="2"/>
                </a:rPr>
                <a:t> </a:t>
              </a:r>
              <a:r>
                <a:rPr lang="en-US" altLang="it-IT" sz="2000" i="1">
                  <a:solidFill>
                    <a:srgbClr val="CC3300"/>
                  </a:solidFill>
                  <a:latin typeface="Arial" panose="020B0604020202020204" pitchFamily="34" charset="0"/>
                  <a:sym typeface="Symbol" pitchFamily="2" charset="2"/>
                </a:rPr>
                <a:t>E</a:t>
              </a:r>
              <a:r>
                <a:rPr lang="en-US" altLang="it-IT" sz="2000" i="1" baseline="-25000">
                  <a:solidFill>
                    <a:srgbClr val="CC3300"/>
                  </a:solidFill>
                  <a:latin typeface="Arial" panose="020B0604020202020204" pitchFamily="34" charset="0"/>
                  <a:sym typeface="Symbol" pitchFamily="2" charset="2"/>
                </a:rPr>
                <a:t>cm</a:t>
              </a:r>
              <a:r>
                <a:rPr lang="en-US" altLang="it-IT" sz="2000" baseline="30000">
                  <a:solidFill>
                    <a:srgbClr val="CC3300"/>
                  </a:solidFill>
                  <a:latin typeface="Arial" panose="020B0604020202020204" pitchFamily="34" charset="0"/>
                  <a:sym typeface="Symbol" pitchFamily="2" charset="2"/>
                </a:rPr>
                <a:t>2</a:t>
              </a:r>
            </a:p>
          </p:txBody>
        </p:sp>
        <p:graphicFrame>
          <p:nvGraphicFramePr>
            <p:cNvPr id="12" name="Object 8">
              <a:extLst>
                <a:ext uri="{FF2B5EF4-FFF2-40B4-BE49-F238E27FC236}">
                  <a16:creationId xmlns:a16="http://schemas.microsoft.com/office/drawing/2014/main" id="{8820AD44-C671-BDBA-20EE-857F46AC96B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636736" y="1697242"/>
            <a:ext cx="3914775" cy="6016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" imgW="45643800" imgH="7607300" progId="Equation.3">
                    <p:embed/>
                  </p:oleObj>
                </mc:Choice>
                <mc:Fallback>
                  <p:oleObj name="Equation" r:id="rId3" imgW="45643800" imgH="7607300" progId="Equation.3">
                    <p:embed/>
                    <p:pic>
                      <p:nvPicPr>
                        <p:cNvPr id="12" name="Object 8">
                          <a:extLst>
                            <a:ext uri="{FF2B5EF4-FFF2-40B4-BE49-F238E27FC236}">
                              <a16:creationId xmlns:a16="http://schemas.microsoft.com/office/drawing/2014/main" id="{8820AD44-C671-BDBA-20EE-857F46AC96B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36736" y="1697242"/>
                          <a:ext cx="3914775" cy="601663"/>
                        </a:xfrm>
                        <a:prstGeom prst="rect">
                          <a:avLst/>
                        </a:prstGeom>
                        <a:solidFill>
                          <a:srgbClr val="EBFFFF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Text Box 9">
              <a:extLst>
                <a:ext uri="{FF2B5EF4-FFF2-40B4-BE49-F238E27FC236}">
                  <a16:creationId xmlns:a16="http://schemas.microsoft.com/office/drawing/2014/main" id="{94FE2DD8-EB3D-45AD-838A-32587B406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2935" y="1240042"/>
              <a:ext cx="40068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it-IT" sz="1800" dirty="0">
                  <a:solidFill>
                    <a:srgbClr val="141496"/>
                  </a:solidFill>
                  <a:latin typeface="Arial" panose="020B0604020202020204" pitchFamily="34" charset="0"/>
                </a:rPr>
                <a:t>Energy loss dramatic for electrons</a:t>
              </a:r>
              <a:r>
                <a:rPr lang="en-US" altLang="it-IT" sz="1800" dirty="0">
                  <a:solidFill>
                    <a:srgbClr val="000066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14" name="Text Box 10">
              <a:extLst>
                <a:ext uri="{FF2B5EF4-FFF2-40B4-BE49-F238E27FC236}">
                  <a16:creationId xmlns:a16="http://schemas.microsoft.com/office/drawing/2014/main" id="{F5C94C8D-B011-942E-8A7C-92A9253429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5335" y="2535442"/>
              <a:ext cx="3607078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6666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it-IT" sz="3200">
                  <a:solidFill>
                    <a:srgbClr val="141496"/>
                  </a:solidFill>
                  <a:latin typeface="Symbol" pitchFamily="2" charset="2"/>
                </a:rPr>
                <a:t>g</a:t>
              </a:r>
              <a:r>
                <a:rPr lang="en-US" altLang="it-IT" sz="2800" baseline="-25000">
                  <a:solidFill>
                    <a:srgbClr val="141496"/>
                  </a:solidFill>
                  <a:latin typeface="Arial" panose="020B0604020202020204" pitchFamily="34" charset="0"/>
                </a:rPr>
                <a:t>proton </a:t>
              </a:r>
              <a:r>
                <a:rPr lang="en-US" altLang="it-IT" sz="2800">
                  <a:solidFill>
                    <a:srgbClr val="141496"/>
                  </a:solidFill>
                  <a:latin typeface="Arial" panose="020B0604020202020204" pitchFamily="34" charset="0"/>
                </a:rPr>
                <a:t>/ </a:t>
              </a:r>
              <a:r>
                <a:rPr lang="en-US" altLang="it-IT" sz="3200">
                  <a:solidFill>
                    <a:srgbClr val="141496"/>
                  </a:solidFill>
                  <a:latin typeface="Symbol" pitchFamily="2" charset="2"/>
                </a:rPr>
                <a:t>g</a:t>
              </a:r>
              <a:r>
                <a:rPr lang="en-US" altLang="it-IT" sz="2800" baseline="-25000">
                  <a:solidFill>
                    <a:srgbClr val="141496"/>
                  </a:solidFill>
                  <a:latin typeface="Arial" panose="020B0604020202020204" pitchFamily="34" charset="0"/>
                </a:rPr>
                <a:t>electron</a:t>
              </a:r>
              <a:r>
                <a:rPr lang="en-US" altLang="it-IT" sz="2800" baseline="-25000">
                  <a:solidFill>
                    <a:srgbClr val="CC3300"/>
                  </a:solidFill>
                  <a:latin typeface="Arial" panose="020B0604020202020204" pitchFamily="34" charset="0"/>
                </a:rPr>
                <a:t> </a:t>
              </a:r>
              <a:r>
                <a:rPr lang="it-IT" altLang="it-IT" sz="2400" i="1">
                  <a:latin typeface="Arial" panose="020B0604020202020204" pitchFamily="34" charset="0"/>
                  <a:sym typeface="Symbol" pitchFamily="2" charset="2"/>
                </a:rPr>
                <a:t></a:t>
              </a:r>
              <a:r>
                <a:rPr lang="en-US" altLang="it-IT" sz="2800">
                  <a:solidFill>
                    <a:srgbClr val="CC3300"/>
                  </a:solidFill>
                  <a:latin typeface="Arial" panose="020B0604020202020204" pitchFamily="34" charset="0"/>
                </a:rPr>
                <a:t> 2000</a:t>
              </a:r>
            </a:p>
          </p:txBody>
        </p:sp>
        <p:sp>
          <p:nvSpPr>
            <p:cNvPr id="15" name="Text Box 11">
              <a:extLst>
                <a:ext uri="{FF2B5EF4-FFF2-40B4-BE49-F238E27FC236}">
                  <a16:creationId xmlns:a16="http://schemas.microsoft.com/office/drawing/2014/main" id="{253F7EBF-416F-2958-38EA-C4A4908789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2935" y="3449842"/>
              <a:ext cx="3963136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altLang="it-IT" sz="200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Impractical scaling of LEP II to </a:t>
              </a:r>
            </a:p>
            <a:p>
              <a:pPr>
                <a:spcBef>
                  <a:spcPct val="20000"/>
                </a:spcBef>
              </a:pPr>
              <a:r>
                <a:rPr lang="en-US" altLang="it-IT" sz="200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en-US" altLang="it-IT" sz="2000" baseline="-2500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</a:t>
              </a:r>
              <a:r>
                <a:rPr lang="en-US" altLang="it-IT" sz="200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500 GeV and </a:t>
              </a:r>
              <a:r>
                <a:rPr lang="en-US" altLang="it-IT" sz="2000" i="1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</a:t>
              </a:r>
              <a:r>
                <a:rPr lang="en-US" altLang="it-IT" sz="200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2</a:t>
              </a:r>
              <a:r>
                <a:rPr lang="en-US" altLang="it-IT" sz="2800" baseline="3000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. </a:t>
              </a:r>
              <a:r>
                <a:rPr lang="en-US" altLang="it-IT" sz="200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r>
                <a:rPr lang="en-US" altLang="it-IT" sz="2000" baseline="3000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34</a:t>
              </a:r>
              <a:endParaRPr lang="en-US" altLang="it-IT" sz="200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 Box 12">
              <a:extLst>
                <a:ext uri="{FF2B5EF4-FFF2-40B4-BE49-F238E27FC236}">
                  <a16:creationId xmlns:a16="http://schemas.microsoft.com/office/drawing/2014/main" id="{A095D55E-6229-A179-8A14-C0E3871500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41535" y="4440441"/>
              <a:ext cx="3935052" cy="1520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lvl="1">
                <a:spcBef>
                  <a:spcPct val="20000"/>
                </a:spcBef>
                <a:buFontTx/>
                <a:buBlip>
                  <a:blip r:embed="rId5"/>
                </a:buBlip>
              </a:pPr>
              <a:r>
                <a:rPr lang="en-US" altLang="it-IT" sz="1600">
                  <a:solidFill>
                    <a:srgbClr val="CC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170 km</a:t>
              </a:r>
              <a:r>
                <a:rPr lang="en-US" altLang="it-IT" sz="160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around</a:t>
              </a:r>
            </a:p>
            <a:p>
              <a:pPr lvl="1">
                <a:spcBef>
                  <a:spcPct val="20000"/>
                </a:spcBef>
                <a:buFontTx/>
                <a:buBlip>
                  <a:blip r:embed="rId5"/>
                </a:buBlip>
              </a:pPr>
              <a:r>
                <a:rPr lang="en-US" altLang="it-IT" sz="1600">
                  <a:solidFill>
                    <a:srgbClr val="CC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13 GeV/turn</a:t>
              </a:r>
              <a:r>
                <a:rPr lang="en-US" altLang="it-IT" sz="160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lost</a:t>
              </a:r>
            </a:p>
            <a:p>
              <a:pPr lvl="1">
                <a:spcBef>
                  <a:spcPct val="20000"/>
                </a:spcBef>
                <a:buFontTx/>
                <a:buBlip>
                  <a:blip r:embed="rId5"/>
                </a:buBlip>
              </a:pPr>
              <a:r>
                <a:rPr lang="en-US" altLang="it-IT" sz="1600">
                  <a:solidFill>
                    <a:srgbClr val="CC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1 A</a:t>
              </a:r>
              <a:r>
                <a:rPr lang="en-US" altLang="it-IT" sz="1600">
                  <a:latin typeface="Arial" panose="020B0604020202020204" pitchFamily="34" charset="0"/>
                  <a:cs typeface="Arial" panose="020B0604020202020204" pitchFamily="34" charset="0"/>
                </a:rPr>
                <a:t> current/beam</a:t>
              </a:r>
            </a:p>
            <a:p>
              <a:pPr lvl="1">
                <a:spcBef>
                  <a:spcPct val="20000"/>
                </a:spcBef>
                <a:buFontTx/>
                <a:buBlip>
                  <a:blip r:embed="rId5"/>
                </a:buBlip>
              </a:pPr>
              <a:r>
                <a:rPr lang="en-US" altLang="it-IT" sz="1600">
                  <a:solidFill>
                    <a:srgbClr val="CC3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26 GW RF power</a:t>
              </a:r>
            </a:p>
            <a:p>
              <a:pPr lvl="1">
                <a:spcBef>
                  <a:spcPct val="20000"/>
                </a:spcBef>
                <a:buFontTx/>
                <a:buBlip>
                  <a:blip r:embed="rId5"/>
                </a:buBlip>
              </a:pPr>
              <a:r>
                <a:rPr lang="en-US" altLang="it-IT" sz="1600">
                  <a:solidFill>
                    <a:srgbClr val="00009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Plug power request &gt; Germany</a:t>
              </a:r>
              <a:endParaRPr lang="en-US" altLang="it-IT" sz="160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9500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8EA1B4-20CA-044E-5773-2D0768003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it-IT" dirty="0"/>
              <a:t>Higgs event Simulation Comparison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B49B1B1-1B37-24E6-6B20-CC0544DA7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altLang="it-IT"/>
              <a:t>Carlo Pagani</a:t>
            </a:r>
            <a:endParaRPr lang="en-US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3FAE6D-797C-219C-E4DB-613B413BD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3FBB366A-F7D1-4519-A1E6-A2C124910861}" type="slidenum">
              <a:rPr lang="en-US" altLang="it-IT" smtClean="0"/>
              <a:pPr/>
              <a:t>9</a:t>
            </a:fld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80B660-4127-8B33-4C02-B0960213F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1000" b="1"/>
              <a:t>IASF - CP Seminar #4</a:t>
            </a:r>
          </a:p>
          <a:p>
            <a:pPr>
              <a:defRPr/>
            </a:pPr>
            <a:r>
              <a:rPr lang="it-IT" altLang="it-IT" i="0">
                <a:solidFill>
                  <a:schemeClr val="tx1"/>
                </a:solidFill>
              </a:rPr>
              <a:t>Shenzhen, 2 September 2022</a:t>
            </a:r>
            <a:endParaRPr lang="en-US" altLang="it-IT" i="0" dirty="0">
              <a:solidFill>
                <a:schemeClr val="tx1"/>
              </a:solidFill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B2AB58B6-ED0F-789A-3D04-63896E2C85C9}"/>
              </a:ext>
            </a:extLst>
          </p:cNvPr>
          <p:cNvGrpSpPr/>
          <p:nvPr/>
        </p:nvGrpSpPr>
        <p:grpSpPr>
          <a:xfrm>
            <a:off x="1066800" y="935375"/>
            <a:ext cx="11150600" cy="5263119"/>
            <a:chOff x="1066800" y="935375"/>
            <a:chExt cx="11150600" cy="5263119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id="{5E1B3F08-151D-4038-2E6A-2C46AF9CC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323" y="1744772"/>
              <a:ext cx="4207754" cy="371530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4AA85753-6E5F-974A-8D6A-A49A387ACA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3" r="1683"/>
            <a:stretch>
              <a:fillRect/>
            </a:stretch>
          </p:blipFill>
          <p:spPr bwMode="auto">
            <a:xfrm>
              <a:off x="6350001" y="1744772"/>
              <a:ext cx="5007549" cy="37543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2940677A-F01A-723C-F059-072A6DA524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6800" y="935375"/>
              <a:ext cx="420775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 eaLnBrk="0" hangingPunct="0"/>
              <a:r>
                <a:rPr lang="en-US" altLang="ja-JP" sz="3600" dirty="0">
                  <a:solidFill>
                    <a:srgbClr val="000099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LHC: </a:t>
              </a:r>
              <a:r>
                <a:rPr lang="en-US" altLang="ja-JP" sz="2400" b="0" dirty="0">
                  <a:solidFill>
                    <a:srgbClr val="000099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hadron collision   </a:t>
              </a:r>
              <a:endParaRPr lang="en-US" altLang="ja-JP" sz="3600" b="0" dirty="0">
                <a:solidFill>
                  <a:srgbClr val="000099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  <p:sp>
          <p:nvSpPr>
            <p:cNvPr id="11" name="Text Box 6">
              <a:extLst>
                <a:ext uri="{FF2B5EF4-FFF2-40B4-BE49-F238E27FC236}">
                  <a16:creationId xmlns:a16="http://schemas.microsoft.com/office/drawing/2014/main" id="{C7047609-8A5E-E6FE-ED35-10FDD94DED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9163" y="4829078"/>
              <a:ext cx="928459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altLang="ja-JP" sz="3600" dirty="0">
                  <a:solidFill>
                    <a:srgbClr val="000099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ILC</a:t>
              </a:r>
            </a:p>
          </p:txBody>
        </p:sp>
        <p:grpSp>
          <p:nvGrpSpPr>
            <p:cNvPr id="12" name="Gruppo 11">
              <a:extLst>
                <a:ext uri="{FF2B5EF4-FFF2-40B4-BE49-F238E27FC236}">
                  <a16:creationId xmlns:a16="http://schemas.microsoft.com/office/drawing/2014/main" id="{A61940E6-EA3B-0477-D8E6-A9EC049007F8}"/>
                </a:ext>
              </a:extLst>
            </p:cNvPr>
            <p:cNvGrpSpPr/>
            <p:nvPr/>
          </p:nvGrpSpPr>
          <p:grpSpPr>
            <a:xfrm>
              <a:off x="6350001" y="5710933"/>
              <a:ext cx="5867399" cy="487561"/>
              <a:chOff x="6027738" y="5775276"/>
              <a:chExt cx="5867399" cy="487561"/>
            </a:xfrm>
          </p:grpSpPr>
          <p:sp>
            <p:nvSpPr>
              <p:cNvPr id="14" name="Text Box 7">
                <a:extLst>
                  <a:ext uri="{FF2B5EF4-FFF2-40B4-BE49-F238E27FC236}">
                    <a16:creationId xmlns:a16="http://schemas.microsoft.com/office/drawing/2014/main" id="{8EF1D2F0-846C-2C48-F474-91414498F1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27738" y="5801172"/>
                <a:ext cx="5867399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kumimoji="1" lang="en-US" altLang="ja-JP" sz="2400" dirty="0"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e</a:t>
                </a:r>
                <a:r>
                  <a:rPr kumimoji="1" lang="en-US" altLang="ja-JP" sz="2400" baseline="30000" dirty="0"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+</a:t>
                </a:r>
                <a:r>
                  <a:rPr kumimoji="1" lang="en-US" altLang="ja-JP" sz="2400" dirty="0"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 e</a:t>
                </a:r>
                <a:r>
                  <a:rPr kumimoji="1" lang="en-US" altLang="ja-JP" sz="2400" baseline="30000" dirty="0">
                    <a:latin typeface="Arial" panose="020B0604020202020204" pitchFamily="34" charset="0"/>
                    <a:ea typeface="ＭＳ Ｐゴシック" panose="020B0600070205080204" pitchFamily="34" charset="-128"/>
                    <a:cs typeface="Arial" panose="020B0604020202020204" pitchFamily="34" charset="0"/>
                  </a:rPr>
                  <a:t>–</a:t>
                </a:r>
                <a:r>
                  <a:rPr kumimoji="1" lang="en-US" altLang="ja-JP" sz="2400" dirty="0"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  →  Z H    Z → e</a:t>
                </a:r>
                <a:r>
                  <a:rPr kumimoji="1" lang="en-US" altLang="ja-JP" sz="2400" baseline="30000" dirty="0"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+</a:t>
                </a:r>
                <a:r>
                  <a:rPr kumimoji="1" lang="en-US" altLang="ja-JP" sz="2400" dirty="0"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 e</a:t>
                </a:r>
                <a:r>
                  <a:rPr kumimoji="1" lang="en-US" altLang="ja-JP" sz="2400" baseline="30000" dirty="0"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–</a:t>
                </a:r>
                <a:r>
                  <a:rPr kumimoji="1" lang="en-US" altLang="ja-JP" sz="2400" dirty="0">
                    <a:latin typeface="Arial" panose="020B0604020202020204" pitchFamily="34" charset="0"/>
                    <a:ea typeface="ＭＳ Ｐゴシック" panose="020B0600070205080204" pitchFamily="34" charset="-128"/>
                  </a:rPr>
                  <a:t>, H → b </a:t>
                </a:r>
              </a:p>
            </p:txBody>
          </p:sp>
          <p:graphicFrame>
            <p:nvGraphicFramePr>
              <p:cNvPr id="15" name="Object 10">
                <a:extLst>
                  <a:ext uri="{FF2B5EF4-FFF2-40B4-BE49-F238E27FC236}">
                    <a16:creationId xmlns:a16="http://schemas.microsoft.com/office/drawing/2014/main" id="{0532D5A8-E545-FF74-C404-B73DB12FA003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</p:nvPr>
            </p:nvGraphicFramePr>
            <p:xfrm>
              <a:off x="10593918" y="5775276"/>
              <a:ext cx="261937" cy="4476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" imgW="2921000" imgH="4978400" progId="Equation.3">
                      <p:embed/>
                    </p:oleObj>
                  </mc:Choice>
                  <mc:Fallback>
                    <p:oleObj name="Equation" r:id="rId4" imgW="2921000" imgH="4978400" progId="Equation.3">
                      <p:embed/>
                      <p:pic>
                        <p:nvPicPr>
                          <p:cNvPr id="15" name="Object 10">
                            <a:extLst>
                              <a:ext uri="{FF2B5EF4-FFF2-40B4-BE49-F238E27FC236}">
                                <a16:creationId xmlns:a16="http://schemas.microsoft.com/office/drawing/2014/main" id="{0532D5A8-E545-FF74-C404-B73DB12FA00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593918" y="5775276"/>
                            <a:ext cx="261937" cy="44767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3" name="Text Box 5">
              <a:extLst>
                <a:ext uri="{FF2B5EF4-FFF2-40B4-BE49-F238E27FC236}">
                  <a16:creationId xmlns:a16="http://schemas.microsoft.com/office/drawing/2014/main" id="{94B7D91F-F531-17A0-E7A6-3E545E2B7C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75286" y="979605"/>
              <a:ext cx="420775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anchor="ctr">
              <a:spAutoFit/>
            </a:bodyPr>
            <a:lstStyle/>
            <a:p>
              <a:pPr algn="ctr" eaLnBrk="0" hangingPunct="0"/>
              <a:r>
                <a:rPr lang="en-US" altLang="ja-JP" sz="3600" dirty="0">
                  <a:solidFill>
                    <a:srgbClr val="000099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ILC: </a:t>
              </a:r>
              <a:r>
                <a:rPr lang="en-US" altLang="ja-JP" sz="2400" b="0" dirty="0">
                  <a:solidFill>
                    <a:srgbClr val="000099"/>
                  </a:solidFill>
                  <a:latin typeface="Arial" panose="020B06040202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lepton collision   </a:t>
              </a:r>
              <a:endParaRPr lang="en-US" altLang="ja-JP" sz="3600" b="0" dirty="0">
                <a:solidFill>
                  <a:srgbClr val="000099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9661275"/>
      </p:ext>
    </p:extLst>
  </p:cSld>
  <p:clrMapOvr>
    <a:masterClrMapping/>
  </p:clrMapOvr>
</p:sld>
</file>

<file path=ppt/theme/theme1.xml><?xml version="1.0" encoding="utf-8"?>
<a:theme xmlns:a="http://schemas.openxmlformats.org/drawingml/2006/main" name="fjoh-acmcp">
  <a:themeElements>
    <a:clrScheme name="fjoh-acmcp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fjoh-acmcp">
      <a:majorFont>
        <a:latin typeface="Calibri"/>
        <a:ea typeface="Arial Unicode MS"/>
        <a:cs typeface="Arial Unicode MS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6666FF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rgbClr val="6666FF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it-IT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fjoh-acmc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joh-acmc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joh-acmc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joh-acmc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joh-acmc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joh-acmc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joh-acmc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Settings\pagani\Dati applicazioni\Microsoft\Templates\fjoh-acmcp.pot</Template>
  <TotalTime>24465</TotalTime>
  <Words>4185</Words>
  <Application>Microsoft Macintosh PowerPoint</Application>
  <PresentationFormat>Widescreen</PresentationFormat>
  <Paragraphs>749</Paragraphs>
  <Slides>57</Slides>
  <Notes>2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57</vt:i4>
      </vt:variant>
    </vt:vector>
  </HeadingPairs>
  <TitlesOfParts>
    <vt:vector size="68" baseType="lpstr">
      <vt:lpstr>Arial Unicode MS</vt:lpstr>
      <vt:lpstr>Arial</vt:lpstr>
      <vt:lpstr>Calibri</vt:lpstr>
      <vt:lpstr>Cambria</vt:lpstr>
      <vt:lpstr>Cambria Math</vt:lpstr>
      <vt:lpstr>Comic Sans MS</vt:lpstr>
      <vt:lpstr>Symbol</vt:lpstr>
      <vt:lpstr>Times New Roman</vt:lpstr>
      <vt:lpstr>Wingdings</vt:lpstr>
      <vt:lpstr>fjoh-acmcp</vt:lpstr>
      <vt:lpstr>Equation</vt:lpstr>
      <vt:lpstr>Presentazione standard di PowerPoint</vt:lpstr>
      <vt:lpstr>Contents</vt:lpstr>
      <vt:lpstr>Contents</vt:lpstr>
      <vt:lpstr>From 1979 HEP drives Accelerators R&amp;D</vt:lpstr>
      <vt:lpstr>Colliders for center of mass Energy, Ec.m.</vt:lpstr>
      <vt:lpstr>From Ada to LEP &amp; LHC in the CERN area</vt:lpstr>
      <vt:lpstr>Why also leptons are needed?</vt:lpstr>
      <vt:lpstr>No Circular e+e- Collider after LEP </vt:lpstr>
      <vt:lpstr>Higgs event Simulation Comparison</vt:lpstr>
      <vt:lpstr>Origin of the Linear Collider Idea</vt:lpstr>
      <vt:lpstr>Linear Collider Conceptual Scheme</vt:lpstr>
      <vt:lpstr>Fighting for Luminosity</vt:lpstr>
      <vt:lpstr>Higgs mass from SM: 117-200 GeV </vt:lpstr>
      <vt:lpstr>Complementarity between LHC and ILC</vt:lpstr>
      <vt:lpstr>Competing technologies for the ILC Linac</vt:lpstr>
      <vt:lpstr>The TESLA Mission since 1990</vt:lpstr>
      <vt:lpstr>Contents</vt:lpstr>
      <vt:lpstr>The origin of TTF: TESLA Test Facility</vt:lpstr>
      <vt:lpstr>TTF: a new infrastructure at DESY</vt:lpstr>
      <vt:lpstr>The TTF Design Report</vt:lpstr>
      <vt:lpstr>TTF: the RF Gun based Injector</vt:lpstr>
      <vt:lpstr>TESLA Test Facility Linac (TTF 1)</vt:lpstr>
      <vt:lpstr>FEL is the 1° potential application</vt:lpstr>
      <vt:lpstr>Schematic Layout of SASE FEL @ TTF</vt:lpstr>
      <vt:lpstr>Why TESLA and XFEL developed together?</vt:lpstr>
      <vt:lpstr>Emittance ad Brightness drive Luminosity</vt:lpstr>
      <vt:lpstr>The Luminosity Issue: Aiming for 2x1034</vt:lpstr>
      <vt:lpstr>The Luminosity Issue: RF Power - 1</vt:lpstr>
      <vt:lpstr>The Luminosity Issue: RF Power - 2</vt:lpstr>
      <vt:lpstr>The Luminosity Issue: LEP vs ILC</vt:lpstr>
      <vt:lpstr>Luminosity: Beam Size &amp; Beam Power</vt:lpstr>
      <vt:lpstr>Emittance and Phase Space</vt:lpstr>
      <vt:lpstr>Drawback: all Linear Colliders are pulsed</vt:lpstr>
      <vt:lpstr>TTF 1 Operational Statistics</vt:lpstr>
      <vt:lpstr>GAN: TTF Practiced Remote Operation</vt:lpstr>
      <vt:lpstr>From TTF1 to TTF2/FLESH </vt:lpstr>
      <vt:lpstr>Contents</vt:lpstr>
      <vt:lpstr>TTF2 as XFEL Injector Prototype</vt:lpstr>
      <vt:lpstr>TTF2: SASE FEL @ TTF</vt:lpstr>
      <vt:lpstr>TESLA/XFEL Milestones</vt:lpstr>
      <vt:lpstr>TESLA Technical Design Report 2001</vt:lpstr>
      <vt:lpstr>TESLA TDR: Presentation and Reactions</vt:lpstr>
      <vt:lpstr>From TESLA TDR to an independent XFEL</vt:lpstr>
      <vt:lpstr>TESLA package in 2003</vt:lpstr>
      <vt:lpstr>TDR Update 2002: XFEL Layout</vt:lpstr>
      <vt:lpstr>Parameter Flexibility and Limitations</vt:lpstr>
      <vt:lpstr>Contents</vt:lpstr>
      <vt:lpstr>Path to the European XFEL</vt:lpstr>
      <vt:lpstr>DESY Role in the XFEL</vt:lpstr>
      <vt:lpstr>Also TESLA is growing </vt:lpstr>
      <vt:lpstr>Start of the Global Design Initiative in 2004</vt:lpstr>
      <vt:lpstr>ILC RDR, Feb 2007</vt:lpstr>
      <vt:lpstr>XFEL / ILC Accelerator Shared Components</vt:lpstr>
      <vt:lpstr>XFEL–ILC Shared High Power RF Systems</vt:lpstr>
      <vt:lpstr>XFEL Low Level RF taken from TTF</vt:lpstr>
      <vt:lpstr>Coclusions</vt:lpstr>
      <vt:lpstr>Presentazione standard di PowerPoint</vt:lpstr>
    </vt:vector>
  </TitlesOfParts>
  <Manager/>
  <Company>INFN Milano LASA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Carlo Pagani</dc:creator>
  <cp:keywords/>
  <dc:description/>
  <cp:lastModifiedBy>Carlo Pagani</cp:lastModifiedBy>
  <cp:revision>706</cp:revision>
  <cp:lastPrinted>2022-06-09T17:28:38Z</cp:lastPrinted>
  <dcterms:created xsi:type="dcterms:W3CDTF">2002-07-11T13:38:59Z</dcterms:created>
  <dcterms:modified xsi:type="dcterms:W3CDTF">2024-10-03T11:32:51Z</dcterms:modified>
  <cp:category/>
</cp:coreProperties>
</file>