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0"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 name="Shape 22"/>
        <p:cNvGrpSpPr/>
        <p:nvPr/>
      </p:nvGrpSpPr>
      <p:grpSpPr>
        <a:xfrm>
          <a:off x="0" y="0"/>
          <a:ext cx="0" cy="0"/>
          <a:chOff x="0" y="0"/>
          <a:chExt cx="0" cy="0"/>
        </a:xfrm>
      </p:grpSpPr>
      <p:sp>
        <p:nvSpPr>
          <p:cNvPr id="23" name="Google Shape;2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4" name="Google Shape;2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 name="Shape 33"/>
        <p:cNvGrpSpPr/>
        <p:nvPr/>
      </p:nvGrpSpPr>
      <p:grpSpPr>
        <a:xfrm>
          <a:off x="0" y="0"/>
          <a:ext cx="0" cy="0"/>
          <a:chOff x="0" y="0"/>
          <a:chExt cx="0" cy="0"/>
        </a:xfrm>
      </p:grpSpPr>
      <p:sp>
        <p:nvSpPr>
          <p:cNvPr id="34" name="Google Shape;34;g30793f23c5f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 name="Google Shape;35;g30793f23c5f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 name="Shape 41"/>
        <p:cNvGrpSpPr/>
        <p:nvPr/>
      </p:nvGrpSpPr>
      <p:grpSpPr>
        <a:xfrm>
          <a:off x="0" y="0"/>
          <a:ext cx="0" cy="0"/>
          <a:chOff x="0" y="0"/>
          <a:chExt cx="0" cy="0"/>
        </a:xfrm>
      </p:grpSpPr>
      <p:sp>
        <p:nvSpPr>
          <p:cNvPr id="42" name="Google Shape;42;g30793f23c5f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 name="Google Shape;43;g30793f23c5f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 name="Shape 47"/>
        <p:cNvGrpSpPr/>
        <p:nvPr/>
      </p:nvGrpSpPr>
      <p:grpSpPr>
        <a:xfrm>
          <a:off x="0" y="0"/>
          <a:ext cx="0" cy="0"/>
          <a:chOff x="0" y="0"/>
          <a:chExt cx="0" cy="0"/>
        </a:xfrm>
      </p:grpSpPr>
      <p:sp>
        <p:nvSpPr>
          <p:cNvPr id="48" name="Google Shape;48;g307edf018ba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 name="Google Shape;49;g307edf018ba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307edf018ba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307edf018ba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pic>
        <p:nvPicPr>
          <p:cNvPr id="11" name="Google Shape;11;p2"/>
          <p:cNvPicPr preferRelativeResize="0"/>
          <p:nvPr/>
        </p:nvPicPr>
        <p:blipFill rotWithShape="1">
          <a:blip r:embed="rId2">
            <a:alphaModFix/>
          </a:blip>
          <a:srcRect b="0" l="0" r="0" t="0"/>
          <a:stretch/>
        </p:blipFill>
        <p:spPr>
          <a:xfrm>
            <a:off x="0" y="0"/>
            <a:ext cx="9144000" cy="5143501"/>
          </a:xfrm>
          <a:prstGeom prst="rect">
            <a:avLst/>
          </a:prstGeom>
          <a:noFill/>
          <a:ln>
            <a:noFill/>
          </a:ln>
        </p:spPr>
      </p:pic>
      <p:sp>
        <p:nvSpPr>
          <p:cNvPr id="12" name="Google Shape;12;p2"/>
          <p:cNvSpPr txBox="1"/>
          <p:nvPr>
            <p:ph type="ctrTitle"/>
          </p:nvPr>
        </p:nvSpPr>
        <p:spPr>
          <a:xfrm>
            <a:off x="1143000" y="2197907"/>
            <a:ext cx="6858000" cy="915000"/>
          </a:xfrm>
          <a:prstGeom prst="rect">
            <a:avLst/>
          </a:prstGeom>
          <a:noFill/>
          <a:ln>
            <a:noFill/>
          </a:ln>
        </p:spPr>
        <p:txBody>
          <a:bodyPr anchorCtr="0" anchor="ctr" bIns="45700" lIns="91425" spcFirstLastPara="1" rIns="91425" wrap="square" tIns="45700">
            <a:noAutofit/>
          </a:bodyPr>
          <a:lstStyle>
            <a:lvl1pPr lvl="0" marR="0" rtl="0" algn="ctr">
              <a:lnSpc>
                <a:spcPct val="90000"/>
              </a:lnSpc>
              <a:spcBef>
                <a:spcPts val="0"/>
              </a:spcBef>
              <a:spcAft>
                <a:spcPts val="0"/>
              </a:spcAft>
              <a:buClr>
                <a:schemeClr val="lt1"/>
              </a:buClr>
              <a:buSzPts val="2800"/>
              <a:buFont typeface="Arial"/>
              <a:buNone/>
              <a:defRPr b="0" i="0" sz="28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3" name="Google Shape;13;p2"/>
          <p:cNvSpPr txBox="1"/>
          <p:nvPr>
            <p:ph idx="1" type="subTitle"/>
          </p:nvPr>
        </p:nvSpPr>
        <p:spPr>
          <a:xfrm>
            <a:off x="1143000" y="3186820"/>
            <a:ext cx="6858000" cy="442500"/>
          </a:xfrm>
          <a:prstGeom prst="rect">
            <a:avLst/>
          </a:prstGeom>
          <a:noFill/>
          <a:ln>
            <a:noFill/>
          </a:ln>
        </p:spPr>
        <p:txBody>
          <a:bodyPr anchorCtr="0" anchor="ctr" bIns="45700" lIns="91425" spcFirstLastPara="1" rIns="91425" wrap="square" tIns="45700">
            <a:noAutofit/>
          </a:bodyPr>
          <a:lstStyle>
            <a:lvl1pPr lvl="0" marR="0" rtl="0" algn="ctr">
              <a:lnSpc>
                <a:spcPct val="90000"/>
              </a:lnSpc>
              <a:spcBef>
                <a:spcPts val="1000"/>
              </a:spcBef>
              <a:spcAft>
                <a:spcPts val="0"/>
              </a:spcAft>
              <a:buClr>
                <a:schemeClr val="lt1"/>
              </a:buClr>
              <a:buSzPts val="1600"/>
              <a:buFont typeface="Arial"/>
              <a:buNone/>
              <a:defRPr b="0" i="0" sz="1600" u="none" cap="none" strike="noStrike">
                <a:solidFill>
                  <a:schemeClr val="lt1"/>
                </a:solidFill>
                <a:latin typeface="Arial"/>
                <a:ea typeface="Arial"/>
                <a:cs typeface="Arial"/>
                <a:sym typeface="Arial"/>
              </a:defRPr>
            </a:lvl1pPr>
            <a:lvl2pPr lvl="1" marR="0" rtl="0" algn="ctr">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2pPr>
            <a:lvl3pPr lvl="2" marR="0" rtl="0" algn="ctr">
              <a:lnSpc>
                <a:spcPct val="90000"/>
              </a:lnSpc>
              <a:spcBef>
                <a:spcPts val="50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4pPr>
            <a:lvl5pPr lvl="4"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5pPr>
            <a:lvl6pPr lvl="5"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6pPr>
            <a:lvl7pPr lvl="6"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7pPr>
            <a:lvl8pPr lvl="7"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8pPr>
            <a:lvl9pPr lvl="8"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9pPr>
          </a:lstStyle>
          <a:p/>
        </p:txBody>
      </p:sp>
      <p:cxnSp>
        <p:nvCxnSpPr>
          <p:cNvPr id="14" name="Google Shape;14;p2"/>
          <p:cNvCxnSpPr/>
          <p:nvPr/>
        </p:nvCxnSpPr>
        <p:spPr>
          <a:xfrm>
            <a:off x="3240082" y="2302837"/>
            <a:ext cx="2624100" cy="0"/>
          </a:xfrm>
          <a:prstGeom prst="straightConnector1">
            <a:avLst/>
          </a:prstGeom>
          <a:noFill/>
          <a:ln cap="flat" cmpd="sng" w="12700">
            <a:solidFill>
              <a:schemeClr val="lt1"/>
            </a:solidFill>
            <a:prstDash val="solid"/>
            <a:miter lim="800000"/>
            <a:headEnd len="sm" w="sm" type="none"/>
            <a:tailEnd len="sm" w="sm" type="none"/>
          </a:ln>
        </p:spPr>
      </p:cxnSp>
      <p:cxnSp>
        <p:nvCxnSpPr>
          <p:cNvPr id="15" name="Google Shape;15;p2"/>
          <p:cNvCxnSpPr/>
          <p:nvPr/>
        </p:nvCxnSpPr>
        <p:spPr>
          <a:xfrm>
            <a:off x="3240082" y="3150234"/>
            <a:ext cx="2624100" cy="0"/>
          </a:xfrm>
          <a:prstGeom prst="straightConnector1">
            <a:avLst/>
          </a:prstGeom>
          <a:noFill/>
          <a:ln cap="flat" cmpd="sng" w="12700">
            <a:solidFill>
              <a:schemeClr val="lt1"/>
            </a:solidFill>
            <a:prstDash val="solid"/>
            <a:miter lim="800000"/>
            <a:headEnd len="sm" w="sm" type="none"/>
            <a:tailEnd len="sm" w="sm" type="none"/>
          </a:ln>
        </p:spPr>
      </p:cxn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
                                        </p:tgtEl>
                                        <p:attrNameLst>
                                          <p:attrName>style.visibility</p:attrName>
                                        </p:attrNameLst>
                                      </p:cBhvr>
                                      <p:to>
                                        <p:strVal val="visible"/>
                                      </p:to>
                                    </p:set>
                                    <p:animEffect filter="fade" transition="in">
                                      <p:cBhvr>
                                        <p:cTn dur="500"/>
                                        <p:tgtEl>
                                          <p:spTgt spid="14"/>
                                        </p:tgtEl>
                                      </p:cBhvr>
                                    </p:animEffect>
                                  </p:childTnLst>
                                </p:cTn>
                              </p:par>
                              <p:par>
                                <p:cTn fill="hold" nodeType="withEffect" presetClass="entr" presetID="10" presetSubtype="0">
                                  <p:stCondLst>
                                    <p:cond delay="0"/>
                                  </p:stCondLst>
                                  <p:childTnLst>
                                    <p:set>
                                      <p:cBhvr>
                                        <p:cTn dur="1" fill="hold">
                                          <p:stCondLst>
                                            <p:cond delay="0"/>
                                          </p:stCondLst>
                                        </p:cTn>
                                        <p:tgtEl>
                                          <p:spTgt spid="15"/>
                                        </p:tgtEl>
                                        <p:attrNameLst>
                                          <p:attrName>style.visibility</p:attrName>
                                        </p:attrNameLst>
                                      </p:cBhvr>
                                      <p:to>
                                        <p:strVal val="visible"/>
                                      </p:to>
                                    </p:set>
                                    <p:animEffect filter="fade" transition="in">
                                      <p:cBhvr>
                                        <p:cTn dur="500"/>
                                        <p:tgtEl>
                                          <p:spTgt spid="15"/>
                                        </p:tgtEl>
                                      </p:cBhvr>
                                    </p:animEffect>
                                  </p:childTnLst>
                                </p:cTn>
                              </p:par>
                              <p:par>
                                <p:cTn fill="hold" nodeType="withEffect" presetClass="entr" presetID="10" presetSubtype="0">
                                  <p:stCondLst>
                                    <p:cond delay="0"/>
                                  </p:stCondLst>
                                  <p:childTnLst>
                                    <p:set>
                                      <p:cBhvr>
                                        <p:cTn dur="1" fill="hold">
                                          <p:stCondLst>
                                            <p:cond delay="0"/>
                                          </p:stCondLst>
                                        </p:cTn>
                                        <p:tgtEl>
                                          <p:spTgt spid="12"/>
                                        </p:tgtEl>
                                        <p:attrNameLst>
                                          <p:attrName>style.visibility</p:attrName>
                                        </p:attrNameLst>
                                      </p:cBhvr>
                                      <p:to>
                                        <p:strVal val="visible"/>
                                      </p:to>
                                    </p:set>
                                    <p:animEffect filter="fade" transition="in">
                                      <p:cBhvr>
                                        <p:cTn dur="500"/>
                                        <p:tgtEl>
                                          <p:spTgt spid="12"/>
                                        </p:tgtEl>
                                      </p:cBhvr>
                                    </p:animEffect>
                                  </p:childTnLst>
                                </p:cTn>
                              </p:par>
                              <p:par>
                                <p:cTn fill="hold" nodeType="withEffect" presetClass="entr" presetID="10" presetSubtype="0">
                                  <p:stCondLst>
                                    <p:cond delay="0"/>
                                  </p:stCondLst>
                                  <p:childTnLst>
                                    <p:set>
                                      <p:cBhvr>
                                        <p:cTn dur="1" fill="hold">
                                          <p:stCondLst>
                                            <p:cond delay="0"/>
                                          </p:stCondLst>
                                        </p:cTn>
                                        <p:tgtEl>
                                          <p:spTgt spid="13">
                                            <p:txEl>
                                              <p:pRg end="0" st="0"/>
                                            </p:txEl>
                                          </p:spTgt>
                                        </p:tgtEl>
                                        <p:attrNameLst>
                                          <p:attrName>style.visibility</p:attrName>
                                        </p:attrNameLst>
                                      </p:cBhvr>
                                      <p:to>
                                        <p:strVal val="visible"/>
                                      </p:to>
                                    </p:set>
                                    <p:animEffect filter="fade" transition="in">
                                      <p:cBhvr>
                                        <p:cTn dur="500"/>
                                        <p:tgtEl>
                                          <p:spTgt spid="13">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13">
                                            <p:txEl>
                                              <p:pRg end="1" st="1"/>
                                            </p:txEl>
                                          </p:spTgt>
                                        </p:tgtEl>
                                        <p:attrNameLst>
                                          <p:attrName>style.visibility</p:attrName>
                                        </p:attrNameLst>
                                      </p:cBhvr>
                                      <p:to>
                                        <p:strVal val="visible"/>
                                      </p:to>
                                    </p:set>
                                    <p:animEffect filter="fade" transition="in">
                                      <p:cBhvr>
                                        <p:cTn dur="500"/>
                                        <p:tgtEl>
                                          <p:spTgt spid="13">
                                            <p:txEl>
                                              <p:pRg end="1" st="1"/>
                                            </p:txEl>
                                          </p:spTgt>
                                        </p:tgtEl>
                                      </p:cBhvr>
                                    </p:animEffect>
                                  </p:childTnLst>
                                </p:cTn>
                              </p:par>
                              <p:par>
                                <p:cTn fill="hold" nodeType="withEffect" presetClass="entr" presetID="10" presetSubtype="0">
                                  <p:stCondLst>
                                    <p:cond delay="0"/>
                                  </p:stCondLst>
                                  <p:childTnLst>
                                    <p:set>
                                      <p:cBhvr>
                                        <p:cTn dur="1" fill="hold">
                                          <p:stCondLst>
                                            <p:cond delay="0"/>
                                          </p:stCondLst>
                                        </p:cTn>
                                        <p:tgtEl>
                                          <p:spTgt spid="13">
                                            <p:txEl>
                                              <p:pRg end="2" st="2"/>
                                            </p:txEl>
                                          </p:spTgt>
                                        </p:tgtEl>
                                        <p:attrNameLst>
                                          <p:attrName>style.visibility</p:attrName>
                                        </p:attrNameLst>
                                      </p:cBhvr>
                                      <p:to>
                                        <p:strVal val="visible"/>
                                      </p:to>
                                    </p:set>
                                    <p:animEffect filter="fade" transition="in">
                                      <p:cBhvr>
                                        <p:cTn dur="500"/>
                                        <p:tgtEl>
                                          <p:spTgt spid="13">
                                            <p:txEl>
                                              <p:pRg end="2" st="2"/>
                                            </p:txEl>
                                          </p:spTgt>
                                        </p:tgtEl>
                                      </p:cBhvr>
                                    </p:animEffect>
                                  </p:childTnLst>
                                </p:cTn>
                              </p:par>
                              <p:par>
                                <p:cTn fill="hold" nodeType="withEffect" presetClass="entr" presetID="10" presetSubtype="0">
                                  <p:stCondLst>
                                    <p:cond delay="0"/>
                                  </p:stCondLst>
                                  <p:childTnLst>
                                    <p:set>
                                      <p:cBhvr>
                                        <p:cTn dur="1" fill="hold">
                                          <p:stCondLst>
                                            <p:cond delay="0"/>
                                          </p:stCondLst>
                                        </p:cTn>
                                        <p:tgtEl>
                                          <p:spTgt spid="13">
                                            <p:txEl>
                                              <p:pRg end="3" st="3"/>
                                            </p:txEl>
                                          </p:spTgt>
                                        </p:tgtEl>
                                        <p:attrNameLst>
                                          <p:attrName>style.visibility</p:attrName>
                                        </p:attrNameLst>
                                      </p:cBhvr>
                                      <p:to>
                                        <p:strVal val="visible"/>
                                      </p:to>
                                    </p:set>
                                    <p:animEffect filter="fade" transition="in">
                                      <p:cBhvr>
                                        <p:cTn dur="500"/>
                                        <p:tgtEl>
                                          <p:spTgt spid="13">
                                            <p:txEl>
                                              <p:pRg end="3" st="3"/>
                                            </p:txEl>
                                          </p:spTgt>
                                        </p:tgtEl>
                                      </p:cBhvr>
                                    </p:animEffect>
                                  </p:childTnLst>
                                </p:cTn>
                              </p:par>
                              <p:par>
                                <p:cTn fill="hold" nodeType="withEffect" presetClass="entr" presetID="10" presetSubtype="0">
                                  <p:stCondLst>
                                    <p:cond delay="0"/>
                                  </p:stCondLst>
                                  <p:childTnLst>
                                    <p:set>
                                      <p:cBhvr>
                                        <p:cTn dur="1" fill="hold">
                                          <p:stCondLst>
                                            <p:cond delay="0"/>
                                          </p:stCondLst>
                                        </p:cTn>
                                        <p:tgtEl>
                                          <p:spTgt spid="13">
                                            <p:txEl>
                                              <p:pRg end="4" st="4"/>
                                            </p:txEl>
                                          </p:spTgt>
                                        </p:tgtEl>
                                        <p:attrNameLst>
                                          <p:attrName>style.visibility</p:attrName>
                                        </p:attrNameLst>
                                      </p:cBhvr>
                                      <p:to>
                                        <p:strVal val="visible"/>
                                      </p:to>
                                    </p:set>
                                    <p:animEffect filter="fade" transition="in">
                                      <p:cBhvr>
                                        <p:cTn dur="500"/>
                                        <p:tgtEl>
                                          <p:spTgt spid="13">
                                            <p:txEl>
                                              <p:pRg end="4" st="4"/>
                                            </p:txEl>
                                          </p:spTgt>
                                        </p:tgtEl>
                                      </p:cBhvr>
                                    </p:animEffect>
                                  </p:childTnLst>
                                </p:cTn>
                              </p:par>
                              <p:par>
                                <p:cTn fill="hold" nodeType="withEffect" presetClass="entr" presetID="10" presetSubtype="0">
                                  <p:stCondLst>
                                    <p:cond delay="0"/>
                                  </p:stCondLst>
                                  <p:childTnLst>
                                    <p:set>
                                      <p:cBhvr>
                                        <p:cTn dur="1" fill="hold">
                                          <p:stCondLst>
                                            <p:cond delay="0"/>
                                          </p:stCondLst>
                                        </p:cTn>
                                        <p:tgtEl>
                                          <p:spTgt spid="13">
                                            <p:txEl>
                                              <p:pRg end="5" st="5"/>
                                            </p:txEl>
                                          </p:spTgt>
                                        </p:tgtEl>
                                        <p:attrNameLst>
                                          <p:attrName>style.visibility</p:attrName>
                                        </p:attrNameLst>
                                      </p:cBhvr>
                                      <p:to>
                                        <p:strVal val="visible"/>
                                      </p:to>
                                    </p:set>
                                    <p:animEffect filter="fade" transition="in">
                                      <p:cBhvr>
                                        <p:cTn dur="500"/>
                                        <p:tgtEl>
                                          <p:spTgt spid="13">
                                            <p:txEl>
                                              <p:pRg end="5" st="5"/>
                                            </p:txEl>
                                          </p:spTgt>
                                        </p:tgtEl>
                                      </p:cBhvr>
                                    </p:animEffect>
                                  </p:childTnLst>
                                </p:cTn>
                              </p:par>
                              <p:par>
                                <p:cTn fill="hold" nodeType="withEffect" presetClass="entr" presetID="10" presetSubtype="0">
                                  <p:stCondLst>
                                    <p:cond delay="0"/>
                                  </p:stCondLst>
                                  <p:childTnLst>
                                    <p:set>
                                      <p:cBhvr>
                                        <p:cTn dur="1" fill="hold">
                                          <p:stCondLst>
                                            <p:cond delay="0"/>
                                          </p:stCondLst>
                                        </p:cTn>
                                        <p:tgtEl>
                                          <p:spTgt spid="13">
                                            <p:txEl>
                                              <p:pRg end="6" st="6"/>
                                            </p:txEl>
                                          </p:spTgt>
                                        </p:tgtEl>
                                        <p:attrNameLst>
                                          <p:attrName>style.visibility</p:attrName>
                                        </p:attrNameLst>
                                      </p:cBhvr>
                                      <p:to>
                                        <p:strVal val="visible"/>
                                      </p:to>
                                    </p:set>
                                    <p:animEffect filter="fade" transition="in">
                                      <p:cBhvr>
                                        <p:cTn dur="500"/>
                                        <p:tgtEl>
                                          <p:spTgt spid="13">
                                            <p:txEl>
                                              <p:pRg end="6" st="6"/>
                                            </p:txEl>
                                          </p:spTgt>
                                        </p:tgtEl>
                                      </p:cBhvr>
                                    </p:animEffect>
                                  </p:childTnLst>
                                </p:cTn>
                              </p:par>
                              <p:par>
                                <p:cTn fill="hold" nodeType="withEffect" presetClass="entr" presetID="10" presetSubtype="0">
                                  <p:stCondLst>
                                    <p:cond delay="0"/>
                                  </p:stCondLst>
                                  <p:childTnLst>
                                    <p:set>
                                      <p:cBhvr>
                                        <p:cTn dur="1" fill="hold">
                                          <p:stCondLst>
                                            <p:cond delay="0"/>
                                          </p:stCondLst>
                                        </p:cTn>
                                        <p:tgtEl>
                                          <p:spTgt spid="13">
                                            <p:txEl>
                                              <p:pRg end="7" st="7"/>
                                            </p:txEl>
                                          </p:spTgt>
                                        </p:tgtEl>
                                        <p:attrNameLst>
                                          <p:attrName>style.visibility</p:attrName>
                                        </p:attrNameLst>
                                      </p:cBhvr>
                                      <p:to>
                                        <p:strVal val="visible"/>
                                      </p:to>
                                    </p:set>
                                    <p:animEffect filter="fade" transition="in">
                                      <p:cBhvr>
                                        <p:cTn dur="500"/>
                                        <p:tgtEl>
                                          <p:spTgt spid="13">
                                            <p:txEl>
                                              <p:pRg end="7" st="7"/>
                                            </p:txEl>
                                          </p:spTgt>
                                        </p:tgtEl>
                                      </p:cBhvr>
                                    </p:animEffect>
                                  </p:childTnLst>
                                </p:cTn>
                              </p:par>
                              <p:par>
                                <p:cTn fill="hold" nodeType="withEffect" presetClass="entr" presetID="10" presetSubtype="0">
                                  <p:stCondLst>
                                    <p:cond delay="0"/>
                                  </p:stCondLst>
                                  <p:childTnLst>
                                    <p:set>
                                      <p:cBhvr>
                                        <p:cTn dur="1" fill="hold">
                                          <p:stCondLst>
                                            <p:cond delay="0"/>
                                          </p:stCondLst>
                                        </p:cTn>
                                        <p:tgtEl>
                                          <p:spTgt spid="13">
                                            <p:txEl>
                                              <p:pRg end="8" st="8"/>
                                            </p:txEl>
                                          </p:spTgt>
                                        </p:tgtEl>
                                        <p:attrNameLst>
                                          <p:attrName>style.visibility</p:attrName>
                                        </p:attrNameLst>
                                      </p:cBhvr>
                                      <p:to>
                                        <p:strVal val="visible"/>
                                      </p:to>
                                    </p:set>
                                    <p:animEffect filter="fade" transition="in">
                                      <p:cBhvr>
                                        <p:cTn dur="500"/>
                                        <p:tgtEl>
                                          <p:spTgt spid="13">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contenuto" type="obj">
  <p:cSld name="OBJECT">
    <p:spTree>
      <p:nvGrpSpPr>
        <p:cNvPr id="16" name="Shape 16"/>
        <p:cNvGrpSpPr/>
        <p:nvPr/>
      </p:nvGrpSpPr>
      <p:grpSpPr>
        <a:xfrm>
          <a:off x="0" y="0"/>
          <a:ext cx="0" cy="0"/>
          <a:chOff x="0" y="0"/>
          <a:chExt cx="0" cy="0"/>
        </a:xfrm>
      </p:grpSpPr>
      <p:sp>
        <p:nvSpPr>
          <p:cNvPr id="17" name="Google Shape;17;p3"/>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marR="0" rtl="0" algn="l">
              <a:lnSpc>
                <a:spcPct val="90000"/>
              </a:lnSpc>
              <a:spcBef>
                <a:spcPts val="0"/>
              </a:spcBef>
              <a:spcAft>
                <a:spcPts val="0"/>
              </a:spcAft>
              <a:buClr>
                <a:schemeClr val="dk1"/>
              </a:buClr>
              <a:buSzPts val="1400"/>
              <a:buFont typeface="Arial"/>
              <a:buChar char="●"/>
              <a:defRPr b="0" i="0" sz="1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9pPr>
          </a:lstStyle>
          <a:p/>
        </p:txBody>
      </p:sp>
      <p:sp>
        <p:nvSpPr>
          <p:cNvPr id="18" name="Google Shape;18;p3"/>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17500" lvl="0" marL="457200" marR="0" rtl="0" algn="l">
              <a:lnSpc>
                <a:spcPct val="90000"/>
              </a:lnSpc>
              <a:spcBef>
                <a:spcPts val="800"/>
              </a:spcBef>
              <a:spcAft>
                <a:spcPts val="0"/>
              </a:spcAft>
              <a:buClr>
                <a:schemeClr val="dk1"/>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90000"/>
              </a:lnSpc>
              <a:spcBef>
                <a:spcPts val="400"/>
              </a:spcBef>
              <a:spcAft>
                <a:spcPts val="0"/>
              </a:spcAft>
              <a:buClr>
                <a:schemeClr val="dk1"/>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90000"/>
              </a:lnSpc>
              <a:spcBef>
                <a:spcPts val="400"/>
              </a:spcBef>
              <a:spcAft>
                <a:spcPts val="0"/>
              </a:spcAft>
              <a:buClr>
                <a:schemeClr val="dk1"/>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90000"/>
              </a:lnSpc>
              <a:spcBef>
                <a:spcPts val="400"/>
              </a:spcBef>
              <a:spcAft>
                <a:spcPts val="0"/>
              </a:spcAft>
              <a:buClr>
                <a:schemeClr val="dk1"/>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90000"/>
              </a:lnSpc>
              <a:spcBef>
                <a:spcPts val="400"/>
              </a:spcBef>
              <a:spcAft>
                <a:spcPts val="0"/>
              </a:spcAft>
              <a:buClr>
                <a:schemeClr val="dk1"/>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90000"/>
              </a:lnSpc>
              <a:spcBef>
                <a:spcPts val="400"/>
              </a:spcBef>
              <a:spcAft>
                <a:spcPts val="0"/>
              </a:spcAft>
              <a:buClr>
                <a:schemeClr val="dk1"/>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90000"/>
              </a:lnSpc>
              <a:spcBef>
                <a:spcPts val="400"/>
              </a:spcBef>
              <a:spcAft>
                <a:spcPts val="0"/>
              </a:spcAft>
              <a:buClr>
                <a:schemeClr val="dk1"/>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90000"/>
              </a:lnSpc>
              <a:spcBef>
                <a:spcPts val="400"/>
              </a:spcBef>
              <a:spcAft>
                <a:spcPts val="0"/>
              </a:spcAft>
              <a:buClr>
                <a:schemeClr val="dk1"/>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90000"/>
              </a:lnSpc>
              <a:spcBef>
                <a:spcPts val="400"/>
              </a:spcBef>
              <a:spcAft>
                <a:spcPts val="0"/>
              </a:spcAft>
              <a:buClr>
                <a:schemeClr val="dk1"/>
              </a:buClr>
              <a:buSzPts val="1400"/>
              <a:buFont typeface="Arial"/>
              <a:buChar char="■"/>
              <a:defRPr b="0" i="0" sz="1100" u="none" cap="none" strike="noStrike">
                <a:solidFill>
                  <a:srgbClr val="000000"/>
                </a:solidFill>
                <a:latin typeface="Arial"/>
                <a:ea typeface="Arial"/>
                <a:cs typeface="Arial"/>
                <a:sym typeface="Arial"/>
              </a:defRPr>
            </a:lvl9pPr>
          </a:lstStyle>
          <a:p/>
        </p:txBody>
      </p:sp>
      <p:sp>
        <p:nvSpPr>
          <p:cNvPr id="19" name="Google Shape;19;p3"/>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9pPr>
          </a:lstStyle>
          <a:p/>
        </p:txBody>
      </p:sp>
      <p:sp>
        <p:nvSpPr>
          <p:cNvPr id="20" name="Google Shape;20;p3"/>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marR="0" rtl="0" algn="ctr">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9pPr>
          </a:lstStyle>
          <a:p/>
        </p:txBody>
      </p:sp>
      <p:sp>
        <p:nvSpPr>
          <p:cNvPr id="21" name="Google Shape;21;p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1A96B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1A96B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1A96B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1A96B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1A96B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1A96B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1A96B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1A96B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1A96B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pic>
        <p:nvPicPr>
          <p:cNvPr descr="A close up of a logo&#10;&#10;Description automatically generated" id="6" name="Google Shape;6;p1"/>
          <p:cNvPicPr preferRelativeResize="0"/>
          <p:nvPr/>
        </p:nvPicPr>
        <p:blipFill rotWithShape="1">
          <a:blip r:embed="rId1">
            <a:alphaModFix/>
          </a:blip>
          <a:srcRect b="0" l="0" r="0" t="0"/>
          <a:stretch/>
        </p:blipFill>
        <p:spPr>
          <a:xfrm>
            <a:off x="0" y="-1"/>
            <a:ext cx="9144001" cy="1173893"/>
          </a:xfrm>
          <a:prstGeom prst="rect">
            <a:avLst/>
          </a:prstGeom>
          <a:noFill/>
          <a:ln>
            <a:noFill/>
          </a:ln>
        </p:spPr>
      </p:pic>
      <p:cxnSp>
        <p:nvCxnSpPr>
          <p:cNvPr id="7" name="Google Shape;7;p1"/>
          <p:cNvCxnSpPr/>
          <p:nvPr/>
        </p:nvCxnSpPr>
        <p:spPr>
          <a:xfrm>
            <a:off x="1656413" y="4943658"/>
            <a:ext cx="6925500" cy="0"/>
          </a:xfrm>
          <a:prstGeom prst="straightConnector1">
            <a:avLst/>
          </a:prstGeom>
          <a:noFill/>
          <a:ln cap="flat" cmpd="sng" w="9525">
            <a:solidFill>
              <a:srgbClr val="1A96B0"/>
            </a:solidFill>
            <a:prstDash val="solid"/>
            <a:miter lim="800000"/>
            <a:headEnd len="sm" w="sm" type="none"/>
            <a:tailEnd len="sm" w="sm" type="none"/>
          </a:ln>
        </p:spPr>
      </p:cxnSp>
      <p:sp>
        <p:nvSpPr>
          <p:cNvPr id="8" name="Google Shape;8;p1"/>
          <p:cNvSpPr txBox="1"/>
          <p:nvPr>
            <p:ph idx="12" type="sldNum"/>
          </p:nvPr>
        </p:nvSpPr>
        <p:spPr>
          <a:xfrm>
            <a:off x="6930390" y="4797743"/>
            <a:ext cx="2057400" cy="2745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050"/>
              <a:buFont typeface="Arial"/>
              <a:buNone/>
              <a:defRPr b="0" i="0" sz="1050" u="none" cap="none" strike="noStrike">
                <a:solidFill>
                  <a:srgbClr val="1A96B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50"/>
              <a:buFont typeface="Arial"/>
              <a:buNone/>
              <a:defRPr b="0" i="0" sz="1050" u="none" cap="none" strike="noStrike">
                <a:solidFill>
                  <a:srgbClr val="1A96B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50"/>
              <a:buFont typeface="Arial"/>
              <a:buNone/>
              <a:defRPr b="0" i="0" sz="1050" u="none" cap="none" strike="noStrike">
                <a:solidFill>
                  <a:srgbClr val="1A96B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50"/>
              <a:buFont typeface="Arial"/>
              <a:buNone/>
              <a:defRPr b="0" i="0" sz="1050" u="none" cap="none" strike="noStrike">
                <a:solidFill>
                  <a:srgbClr val="1A96B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50"/>
              <a:buFont typeface="Arial"/>
              <a:buNone/>
              <a:defRPr b="0" i="0" sz="1050" u="none" cap="none" strike="noStrike">
                <a:solidFill>
                  <a:srgbClr val="1A96B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50"/>
              <a:buFont typeface="Arial"/>
              <a:buNone/>
              <a:defRPr b="0" i="0" sz="1050" u="none" cap="none" strike="noStrike">
                <a:solidFill>
                  <a:srgbClr val="1A96B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50"/>
              <a:buFont typeface="Arial"/>
              <a:buNone/>
              <a:defRPr b="0" i="0" sz="1050" u="none" cap="none" strike="noStrike">
                <a:solidFill>
                  <a:srgbClr val="1A96B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50"/>
              <a:buFont typeface="Arial"/>
              <a:buNone/>
              <a:defRPr b="0" i="0" sz="1050" u="none" cap="none" strike="noStrike">
                <a:solidFill>
                  <a:srgbClr val="1A96B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50"/>
              <a:buFont typeface="Arial"/>
              <a:buNone/>
              <a:defRPr b="0" i="0" sz="1050" u="none" cap="none" strike="noStrike">
                <a:solidFill>
                  <a:srgbClr val="1A96B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t"/>
              <a:t>‹#›</a:t>
            </a:fld>
            <a:endParaRPr/>
          </a:p>
        </p:txBody>
      </p:sp>
      <p:pic>
        <p:nvPicPr>
          <p:cNvPr descr="Mangrovia Blockchain Solutions – Ecosystem by Computer Gross" id="9" name="Google Shape;9;p1"/>
          <p:cNvPicPr preferRelativeResize="0"/>
          <p:nvPr/>
        </p:nvPicPr>
        <p:blipFill rotWithShape="1">
          <a:blip r:embed="rId2">
            <a:alphaModFix/>
          </a:blip>
          <a:srcRect b="0" l="0" r="0" t="0"/>
          <a:stretch/>
        </p:blipFill>
        <p:spPr>
          <a:xfrm>
            <a:off x="156210" y="4652650"/>
            <a:ext cx="1428869" cy="419729"/>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3"/>
    <p:sldLayoutId id="2147483649" r:id="rId4"/>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hyperlink" Target="https://mangrovia.solutions" TargetMode="External"/><Relationship Id="rId9" Type="http://schemas.openxmlformats.org/officeDocument/2006/relationships/image" Target="../media/image6.png"/><Relationship Id="rId5" Type="http://schemas.openxmlformats.org/officeDocument/2006/relationships/hyperlink" Target="https://datome.io" TargetMode="External"/><Relationship Id="rId6" Type="http://schemas.openxmlformats.org/officeDocument/2006/relationships/hyperlink" Target="https://chainkpr.com" TargetMode="External"/><Relationship Id="rId7" Type="http://schemas.openxmlformats.org/officeDocument/2006/relationships/image" Target="../media/image5.png"/><Relationship Id="rId8"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hyperlink" Target="https://mangrovia.solutions" TargetMode="External"/><Relationship Id="rId9" Type="http://schemas.openxmlformats.org/officeDocument/2006/relationships/image" Target="../media/image6.png"/><Relationship Id="rId5" Type="http://schemas.openxmlformats.org/officeDocument/2006/relationships/hyperlink" Target="https://datome.io" TargetMode="External"/><Relationship Id="rId6" Type="http://schemas.openxmlformats.org/officeDocument/2006/relationships/hyperlink" Target="https://chainkpr.com" TargetMode="External"/><Relationship Id="rId7" Type="http://schemas.openxmlformats.org/officeDocument/2006/relationships/image" Target="../media/image5.png"/><Relationship Id="rId8"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 name="Shape 25"/>
        <p:cNvGrpSpPr/>
        <p:nvPr/>
      </p:nvGrpSpPr>
      <p:grpSpPr>
        <a:xfrm>
          <a:off x="0" y="0"/>
          <a:ext cx="0" cy="0"/>
          <a:chOff x="0" y="0"/>
          <a:chExt cx="0" cy="0"/>
        </a:xfrm>
      </p:grpSpPr>
      <p:sp>
        <p:nvSpPr>
          <p:cNvPr id="26" name="Google Shape;26;p4"/>
          <p:cNvSpPr txBox="1"/>
          <p:nvPr>
            <p:ph type="ctrTitle"/>
          </p:nvPr>
        </p:nvSpPr>
        <p:spPr>
          <a:xfrm>
            <a:off x="1143000" y="2271832"/>
            <a:ext cx="6858000" cy="915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it"/>
              <a:t>Datome - IA</a:t>
            </a:r>
            <a:endParaRPr/>
          </a:p>
        </p:txBody>
      </p:sp>
      <p:sp>
        <p:nvSpPr>
          <p:cNvPr id="27" name="Google Shape;27;p4"/>
          <p:cNvSpPr txBox="1"/>
          <p:nvPr>
            <p:ph idx="1" type="subTitle"/>
          </p:nvPr>
        </p:nvSpPr>
        <p:spPr>
          <a:xfrm>
            <a:off x="2179425" y="3186825"/>
            <a:ext cx="4922700" cy="915000"/>
          </a:xfrm>
          <a:prstGeom prst="rect">
            <a:avLst/>
          </a:prstGeom>
        </p:spPr>
        <p:txBody>
          <a:bodyPr anchorCtr="0" anchor="ctr" bIns="45700" lIns="91425" spcFirstLastPara="1" rIns="91425" wrap="square" tIns="45700">
            <a:noAutofit/>
          </a:bodyPr>
          <a:lstStyle/>
          <a:p>
            <a:pPr indent="0" lvl="0" marL="0" rtl="0" algn="ctr">
              <a:spcBef>
                <a:spcPts val="1000"/>
              </a:spcBef>
              <a:spcAft>
                <a:spcPts val="0"/>
              </a:spcAft>
              <a:buNone/>
            </a:pPr>
            <a:r>
              <a:t/>
            </a:r>
            <a:endParaRPr/>
          </a:p>
          <a:p>
            <a:pPr indent="0" lvl="0" marL="0" rtl="0" algn="ctr">
              <a:spcBef>
                <a:spcPts val="1000"/>
              </a:spcBef>
              <a:spcAft>
                <a:spcPts val="0"/>
              </a:spcAft>
              <a:buNone/>
            </a:pPr>
            <a:r>
              <a:rPr lang="it"/>
              <a:t>Automatic document and image classification and metadata extraction system</a:t>
            </a:r>
            <a:endParaRPr/>
          </a:p>
          <a:p>
            <a:pPr indent="0" lvl="0" marL="0" rtl="0" algn="ctr">
              <a:spcBef>
                <a:spcPts val="1000"/>
              </a:spcBef>
              <a:spcAft>
                <a:spcPts val="0"/>
              </a:spcAft>
              <a:buNone/>
            </a:pPr>
            <a:r>
              <a:t/>
            </a:r>
            <a:endParaRPr/>
          </a:p>
        </p:txBody>
      </p:sp>
      <p:pic>
        <p:nvPicPr>
          <p:cNvPr descr="Mangrovia Blockchain Solutions – Ecosystem by Computer Gross" id="28" name="Google Shape;28;p4"/>
          <p:cNvPicPr preferRelativeResize="0"/>
          <p:nvPr/>
        </p:nvPicPr>
        <p:blipFill rotWithShape="1">
          <a:blip r:embed="rId3">
            <a:alphaModFix/>
          </a:blip>
          <a:srcRect b="0" l="0" r="0" t="0"/>
          <a:stretch/>
        </p:blipFill>
        <p:spPr>
          <a:xfrm>
            <a:off x="2423415" y="905559"/>
            <a:ext cx="3856804" cy="1132936"/>
          </a:xfrm>
          <a:prstGeom prst="rect">
            <a:avLst/>
          </a:prstGeom>
          <a:noFill/>
          <a:ln>
            <a:noFill/>
          </a:ln>
        </p:spPr>
      </p:pic>
      <p:sp>
        <p:nvSpPr>
          <p:cNvPr id="29" name="Google Shape;29;p4"/>
          <p:cNvSpPr txBox="1"/>
          <p:nvPr>
            <p:ph idx="1" type="subTitle"/>
          </p:nvPr>
        </p:nvSpPr>
        <p:spPr>
          <a:xfrm>
            <a:off x="441300" y="4101825"/>
            <a:ext cx="8483100" cy="915000"/>
          </a:xfrm>
          <a:prstGeom prst="rect">
            <a:avLst/>
          </a:prstGeom>
        </p:spPr>
        <p:txBody>
          <a:bodyPr anchorCtr="0" anchor="ctr" bIns="45700" lIns="91425" spcFirstLastPara="1" rIns="91425" wrap="square" tIns="45700">
            <a:noAutofit/>
          </a:bodyPr>
          <a:lstStyle/>
          <a:p>
            <a:pPr indent="0" lvl="0" marL="0" rtl="0" algn="ctr">
              <a:spcBef>
                <a:spcPts val="1000"/>
              </a:spcBef>
              <a:spcAft>
                <a:spcPts val="0"/>
              </a:spcAft>
              <a:buNone/>
            </a:pPr>
            <a:r>
              <a:rPr lang="it"/>
              <a:t> </a:t>
            </a:r>
            <a:r>
              <a:rPr lang="it" u="sng">
                <a:solidFill>
                  <a:schemeClr val="hlink"/>
                </a:solidFill>
                <a:hlinkClick r:id="rId4"/>
              </a:rPr>
              <a:t>https://mangrovia.solutions</a:t>
            </a:r>
            <a:r>
              <a:rPr lang="it"/>
              <a:t>        </a:t>
            </a:r>
            <a:r>
              <a:rPr lang="it" u="sng">
                <a:solidFill>
                  <a:schemeClr val="hlink"/>
                </a:solidFill>
                <a:hlinkClick r:id="rId5"/>
              </a:rPr>
              <a:t>https://datome.io</a:t>
            </a:r>
            <a:r>
              <a:rPr lang="it"/>
              <a:t>          </a:t>
            </a:r>
            <a:r>
              <a:rPr lang="it"/>
              <a:t> </a:t>
            </a:r>
            <a:r>
              <a:rPr lang="it" u="sng">
                <a:solidFill>
                  <a:schemeClr val="hlink"/>
                </a:solidFill>
                <a:hlinkClick r:id="rId6"/>
              </a:rPr>
              <a:t>https://chainkpr.com</a:t>
            </a:r>
            <a:r>
              <a:rPr lang="it"/>
              <a:t> </a:t>
            </a:r>
            <a:endParaRPr/>
          </a:p>
        </p:txBody>
      </p:sp>
      <p:pic>
        <p:nvPicPr>
          <p:cNvPr id="30" name="Google Shape;30;p4"/>
          <p:cNvPicPr preferRelativeResize="0"/>
          <p:nvPr/>
        </p:nvPicPr>
        <p:blipFill>
          <a:blip r:embed="rId7">
            <a:alphaModFix/>
          </a:blip>
          <a:stretch>
            <a:fillRect/>
          </a:stretch>
        </p:blipFill>
        <p:spPr>
          <a:xfrm>
            <a:off x="925150" y="4408325"/>
            <a:ext cx="302000" cy="302000"/>
          </a:xfrm>
          <a:prstGeom prst="rect">
            <a:avLst/>
          </a:prstGeom>
          <a:noFill/>
          <a:ln>
            <a:noFill/>
          </a:ln>
        </p:spPr>
      </p:pic>
      <p:pic>
        <p:nvPicPr>
          <p:cNvPr id="31" name="Google Shape;31;p4"/>
          <p:cNvPicPr preferRelativeResize="0"/>
          <p:nvPr/>
        </p:nvPicPr>
        <p:blipFill>
          <a:blip r:embed="rId8">
            <a:alphaModFix/>
          </a:blip>
          <a:stretch>
            <a:fillRect/>
          </a:stretch>
        </p:blipFill>
        <p:spPr>
          <a:xfrm>
            <a:off x="3844350" y="4408325"/>
            <a:ext cx="302000" cy="302000"/>
          </a:xfrm>
          <a:prstGeom prst="rect">
            <a:avLst/>
          </a:prstGeom>
          <a:noFill/>
          <a:ln>
            <a:noFill/>
          </a:ln>
        </p:spPr>
      </p:pic>
      <p:pic>
        <p:nvPicPr>
          <p:cNvPr id="32" name="Google Shape;32;p4"/>
          <p:cNvPicPr preferRelativeResize="0"/>
          <p:nvPr/>
        </p:nvPicPr>
        <p:blipFill>
          <a:blip r:embed="rId9">
            <a:alphaModFix/>
          </a:blip>
          <a:stretch>
            <a:fillRect/>
          </a:stretch>
        </p:blipFill>
        <p:spPr>
          <a:xfrm>
            <a:off x="5925625" y="4408325"/>
            <a:ext cx="302000" cy="302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 name="Shape 36"/>
        <p:cNvGrpSpPr/>
        <p:nvPr/>
      </p:nvGrpSpPr>
      <p:grpSpPr>
        <a:xfrm>
          <a:off x="0" y="0"/>
          <a:ext cx="0" cy="0"/>
          <a:chOff x="0" y="0"/>
          <a:chExt cx="0" cy="0"/>
        </a:xfrm>
      </p:grpSpPr>
      <p:sp>
        <p:nvSpPr>
          <p:cNvPr id="37" name="Google Shape;37;p5"/>
          <p:cNvSpPr txBox="1"/>
          <p:nvPr>
            <p:ph type="title"/>
          </p:nvPr>
        </p:nvSpPr>
        <p:spPr>
          <a:xfrm>
            <a:off x="628650" y="273844"/>
            <a:ext cx="7886700" cy="9942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it" sz="3000"/>
              <a:t>Datome and its AI integration project</a:t>
            </a:r>
            <a:endParaRPr sz="3000"/>
          </a:p>
        </p:txBody>
      </p:sp>
      <p:sp>
        <p:nvSpPr>
          <p:cNvPr id="38" name="Google Shape;38;p5"/>
          <p:cNvSpPr/>
          <p:nvPr/>
        </p:nvSpPr>
        <p:spPr>
          <a:xfrm>
            <a:off x="538850" y="1208275"/>
            <a:ext cx="3951600" cy="17418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457200" rtl="0" algn="l">
              <a:lnSpc>
                <a:spcPct val="90000"/>
              </a:lnSpc>
              <a:spcBef>
                <a:spcPts val="800"/>
              </a:spcBef>
              <a:spcAft>
                <a:spcPts val="0"/>
              </a:spcAft>
              <a:buNone/>
            </a:pPr>
            <a:r>
              <a:rPr b="1" lang="it" sz="1300" u="sng"/>
              <a:t>Datome</a:t>
            </a:r>
            <a:endParaRPr b="1" sz="1300" u="sng"/>
          </a:p>
          <a:p>
            <a:pPr indent="-311150" lvl="0" marL="457200" rtl="0" algn="l">
              <a:lnSpc>
                <a:spcPct val="90000"/>
              </a:lnSpc>
              <a:spcBef>
                <a:spcPts val="800"/>
              </a:spcBef>
              <a:spcAft>
                <a:spcPts val="0"/>
              </a:spcAft>
              <a:buSzPts val="1300"/>
              <a:buChar char="●"/>
            </a:pPr>
            <a:r>
              <a:rPr lang="it" sz="1300"/>
              <a:t>Blockchain-Based Solution</a:t>
            </a:r>
            <a:endParaRPr sz="1300"/>
          </a:p>
          <a:p>
            <a:pPr indent="-311150" lvl="0" marL="457200" rtl="0" algn="l">
              <a:lnSpc>
                <a:spcPct val="90000"/>
              </a:lnSpc>
              <a:spcBef>
                <a:spcPts val="0"/>
              </a:spcBef>
              <a:spcAft>
                <a:spcPts val="0"/>
              </a:spcAft>
              <a:buSzPts val="1300"/>
              <a:buChar char="●"/>
            </a:pPr>
            <a:r>
              <a:rPr lang="it" sz="1300"/>
              <a:t>Managing and orchestrating business processes</a:t>
            </a:r>
            <a:endParaRPr sz="1300"/>
          </a:p>
          <a:p>
            <a:pPr indent="-311150" lvl="0" marL="457200" rtl="0" algn="l">
              <a:lnSpc>
                <a:spcPct val="90000"/>
              </a:lnSpc>
              <a:spcBef>
                <a:spcPts val="0"/>
              </a:spcBef>
              <a:spcAft>
                <a:spcPts val="0"/>
              </a:spcAft>
              <a:buSzPts val="1300"/>
              <a:buChar char="●"/>
            </a:pPr>
            <a:r>
              <a:rPr lang="it" sz="1300"/>
              <a:t>Customized workflows</a:t>
            </a:r>
            <a:endParaRPr sz="1300"/>
          </a:p>
          <a:p>
            <a:pPr indent="-311150" lvl="0" marL="457200" rtl="0" algn="l">
              <a:lnSpc>
                <a:spcPct val="90000"/>
              </a:lnSpc>
              <a:spcBef>
                <a:spcPts val="0"/>
              </a:spcBef>
              <a:spcAft>
                <a:spcPts val="0"/>
              </a:spcAft>
              <a:buSzPts val="1300"/>
              <a:buChar char="●"/>
            </a:pPr>
            <a:r>
              <a:rPr lang="it" sz="1300"/>
              <a:t>Data certification</a:t>
            </a:r>
            <a:endParaRPr sz="1300"/>
          </a:p>
          <a:p>
            <a:pPr indent="-311150" lvl="0" marL="457200" rtl="0" algn="l">
              <a:lnSpc>
                <a:spcPct val="90000"/>
              </a:lnSpc>
              <a:spcBef>
                <a:spcPts val="0"/>
              </a:spcBef>
              <a:spcAft>
                <a:spcPts val="0"/>
              </a:spcAft>
              <a:buSzPts val="1300"/>
              <a:buChar char="●"/>
            </a:pPr>
            <a:r>
              <a:rPr lang="it" sz="1300"/>
              <a:t>Ownership certification</a:t>
            </a:r>
            <a:endParaRPr sz="1300"/>
          </a:p>
        </p:txBody>
      </p:sp>
      <p:sp>
        <p:nvSpPr>
          <p:cNvPr id="39" name="Google Shape;39;p5"/>
          <p:cNvSpPr/>
          <p:nvPr/>
        </p:nvSpPr>
        <p:spPr>
          <a:xfrm>
            <a:off x="4572000" y="1208275"/>
            <a:ext cx="3951600" cy="17418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457200" rtl="0" algn="l">
              <a:lnSpc>
                <a:spcPct val="90000"/>
              </a:lnSpc>
              <a:spcBef>
                <a:spcPts val="800"/>
              </a:spcBef>
              <a:spcAft>
                <a:spcPts val="0"/>
              </a:spcAft>
              <a:buNone/>
            </a:pPr>
            <a:r>
              <a:rPr b="1" lang="it" sz="1300" u="sng"/>
              <a:t>Goals</a:t>
            </a:r>
            <a:endParaRPr b="1" sz="1300" u="sng"/>
          </a:p>
          <a:p>
            <a:pPr indent="-311150" lvl="0" marL="457200" rtl="0" algn="l">
              <a:lnSpc>
                <a:spcPct val="90000"/>
              </a:lnSpc>
              <a:spcBef>
                <a:spcPts val="800"/>
              </a:spcBef>
              <a:spcAft>
                <a:spcPts val="0"/>
              </a:spcAft>
              <a:buSzPts val="1300"/>
              <a:buChar char="●"/>
            </a:pPr>
            <a:r>
              <a:rPr lang="it" sz="1300"/>
              <a:t>Optimize business processes</a:t>
            </a:r>
            <a:endParaRPr sz="1300"/>
          </a:p>
          <a:p>
            <a:pPr indent="-311150" lvl="0" marL="457200" rtl="0" algn="l">
              <a:lnSpc>
                <a:spcPct val="90000"/>
              </a:lnSpc>
              <a:spcBef>
                <a:spcPts val="0"/>
              </a:spcBef>
              <a:spcAft>
                <a:spcPts val="0"/>
              </a:spcAft>
              <a:buSzPts val="1300"/>
              <a:buChar char="●"/>
            </a:pPr>
            <a:r>
              <a:rPr lang="it" sz="1300"/>
              <a:t>Document recognition</a:t>
            </a:r>
            <a:endParaRPr sz="1300"/>
          </a:p>
          <a:p>
            <a:pPr indent="-311150" lvl="0" marL="457200" rtl="0" algn="l">
              <a:lnSpc>
                <a:spcPct val="90000"/>
              </a:lnSpc>
              <a:spcBef>
                <a:spcPts val="0"/>
              </a:spcBef>
              <a:spcAft>
                <a:spcPts val="0"/>
              </a:spcAft>
              <a:buSzPts val="1300"/>
              <a:buChar char="●"/>
            </a:pPr>
            <a:r>
              <a:rPr lang="it" sz="1300"/>
              <a:t>Pattern </a:t>
            </a:r>
            <a:r>
              <a:rPr lang="it" sz="1300"/>
              <a:t>analysis</a:t>
            </a:r>
            <a:endParaRPr sz="1300"/>
          </a:p>
          <a:p>
            <a:pPr indent="-311150" lvl="0" marL="457200" rtl="0" algn="l">
              <a:lnSpc>
                <a:spcPct val="90000"/>
              </a:lnSpc>
              <a:spcBef>
                <a:spcPts val="0"/>
              </a:spcBef>
              <a:spcAft>
                <a:spcPts val="0"/>
              </a:spcAft>
              <a:buSzPts val="1300"/>
              <a:buChar char="●"/>
            </a:pPr>
            <a:r>
              <a:rPr lang="it" sz="1300"/>
              <a:t>Predictive models to identify process anomalies</a:t>
            </a:r>
            <a:endParaRPr sz="1300"/>
          </a:p>
        </p:txBody>
      </p:sp>
      <p:sp>
        <p:nvSpPr>
          <p:cNvPr id="40" name="Google Shape;40;p5"/>
          <p:cNvSpPr/>
          <p:nvPr/>
        </p:nvSpPr>
        <p:spPr>
          <a:xfrm>
            <a:off x="538850" y="3063750"/>
            <a:ext cx="7984800" cy="15342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457200" marR="0" rtl="0" algn="l">
              <a:lnSpc>
                <a:spcPct val="90000"/>
              </a:lnSpc>
              <a:spcBef>
                <a:spcPts val="800"/>
              </a:spcBef>
              <a:spcAft>
                <a:spcPts val="0"/>
              </a:spcAft>
              <a:buNone/>
            </a:pPr>
            <a:r>
              <a:rPr b="1" lang="it" sz="1300" u="sng"/>
              <a:t>Milestones</a:t>
            </a:r>
            <a:endParaRPr b="1" sz="1300" u="sng"/>
          </a:p>
          <a:p>
            <a:pPr indent="-311150" lvl="0" marL="457200" marR="0" rtl="0" algn="l">
              <a:lnSpc>
                <a:spcPct val="90000"/>
              </a:lnSpc>
              <a:spcBef>
                <a:spcPts val="800"/>
              </a:spcBef>
              <a:spcAft>
                <a:spcPts val="0"/>
              </a:spcAft>
              <a:buSzPts val="1300"/>
              <a:buChar char="●"/>
            </a:pPr>
            <a:r>
              <a:rPr lang="it" sz="1300"/>
              <a:t>11/2024 AI models and technologies tested and identified </a:t>
            </a:r>
            <a:endParaRPr sz="1300"/>
          </a:p>
          <a:p>
            <a:pPr indent="-311150" lvl="0" marL="457200" marR="0" rtl="0" algn="l">
              <a:lnSpc>
                <a:spcPct val="90000"/>
              </a:lnSpc>
              <a:spcBef>
                <a:spcPts val="0"/>
              </a:spcBef>
              <a:spcAft>
                <a:spcPts val="0"/>
              </a:spcAft>
              <a:buSzPts val="1300"/>
              <a:buChar char="●"/>
            </a:pPr>
            <a:r>
              <a:rPr lang="it" sz="1300"/>
              <a:t>03/2025 Document classification and summarization pipeline implementation</a:t>
            </a:r>
            <a:endParaRPr sz="1300"/>
          </a:p>
          <a:p>
            <a:pPr indent="-311150" lvl="0" marL="457200" marR="0" rtl="0" algn="l">
              <a:lnSpc>
                <a:spcPct val="90000"/>
              </a:lnSpc>
              <a:spcBef>
                <a:spcPts val="0"/>
              </a:spcBef>
              <a:spcAft>
                <a:spcPts val="0"/>
              </a:spcAft>
              <a:buSzPts val="1300"/>
              <a:buChar char="●"/>
            </a:pPr>
            <a:r>
              <a:rPr lang="it" sz="1300"/>
              <a:t>04/2025 Document metadata extraction pipeline implementation</a:t>
            </a:r>
            <a:endParaRPr sz="1300"/>
          </a:p>
          <a:p>
            <a:pPr indent="-311150" lvl="0" marL="457200" marR="0" rtl="0" algn="l">
              <a:lnSpc>
                <a:spcPct val="90000"/>
              </a:lnSpc>
              <a:spcBef>
                <a:spcPts val="0"/>
              </a:spcBef>
              <a:spcAft>
                <a:spcPts val="0"/>
              </a:spcAft>
              <a:buSzPts val="1300"/>
              <a:buChar char="●"/>
            </a:pPr>
            <a:r>
              <a:rPr lang="it" sz="1300"/>
              <a:t>06/2025 Image recognition and classification, and model training pipeline implementation</a:t>
            </a:r>
            <a:endParaRPr sz="1300"/>
          </a:p>
          <a:p>
            <a:pPr indent="-311150" lvl="0" marL="457200" marR="0" rtl="0" algn="l">
              <a:lnSpc>
                <a:spcPct val="90000"/>
              </a:lnSpc>
              <a:spcBef>
                <a:spcPts val="0"/>
              </a:spcBef>
              <a:spcAft>
                <a:spcPts val="0"/>
              </a:spcAft>
              <a:buSzPts val="1300"/>
              <a:buChar char="●"/>
            </a:pPr>
            <a:r>
              <a:rPr lang="it" sz="1300"/>
              <a:t>08/2025 Image metadata extraction and predictive models for anomaly detection implemented</a:t>
            </a:r>
            <a:endParaRPr sz="13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 name="Shape 44"/>
        <p:cNvGrpSpPr/>
        <p:nvPr/>
      </p:nvGrpSpPr>
      <p:grpSpPr>
        <a:xfrm>
          <a:off x="0" y="0"/>
          <a:ext cx="0" cy="0"/>
          <a:chOff x="0" y="0"/>
          <a:chExt cx="0" cy="0"/>
        </a:xfrm>
      </p:grpSpPr>
      <p:sp>
        <p:nvSpPr>
          <p:cNvPr id="45" name="Google Shape;45;p6"/>
          <p:cNvSpPr txBox="1"/>
          <p:nvPr>
            <p:ph type="title"/>
          </p:nvPr>
        </p:nvSpPr>
        <p:spPr>
          <a:xfrm>
            <a:off x="628650" y="273844"/>
            <a:ext cx="7886700" cy="9942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it" sz="3000"/>
              <a:t>What we could require from ICSC</a:t>
            </a:r>
            <a:endParaRPr sz="3000"/>
          </a:p>
        </p:txBody>
      </p:sp>
      <p:sp>
        <p:nvSpPr>
          <p:cNvPr id="46" name="Google Shape;46;p6"/>
          <p:cNvSpPr/>
          <p:nvPr/>
        </p:nvSpPr>
        <p:spPr>
          <a:xfrm>
            <a:off x="1070400" y="1411350"/>
            <a:ext cx="7003200" cy="23208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342900" lvl="0" marL="457200" rtl="0" algn="l">
              <a:lnSpc>
                <a:spcPct val="90000"/>
              </a:lnSpc>
              <a:spcBef>
                <a:spcPts val="800"/>
              </a:spcBef>
              <a:spcAft>
                <a:spcPts val="0"/>
              </a:spcAft>
              <a:buClr>
                <a:schemeClr val="dk1"/>
              </a:buClr>
              <a:buSzPts val="1800"/>
              <a:buChar char="●"/>
            </a:pPr>
            <a:r>
              <a:rPr lang="it" sz="1500"/>
              <a:t>Support for inference server installation and execution on CUDA enabled hardware</a:t>
            </a:r>
            <a:endParaRPr sz="1500"/>
          </a:p>
          <a:p>
            <a:pPr indent="-342900" lvl="0" marL="457200" rtl="0" algn="l">
              <a:lnSpc>
                <a:spcPct val="90000"/>
              </a:lnSpc>
              <a:spcBef>
                <a:spcPts val="0"/>
              </a:spcBef>
              <a:spcAft>
                <a:spcPts val="0"/>
              </a:spcAft>
              <a:buClr>
                <a:schemeClr val="dk1"/>
              </a:buClr>
              <a:buSzPts val="1800"/>
              <a:buChar char="●"/>
            </a:pPr>
            <a:r>
              <a:rPr lang="it" sz="1500"/>
              <a:t>GPU time and memory space for image recognition training model on CUDA enabled hardware</a:t>
            </a:r>
            <a:endParaRPr sz="1500"/>
          </a:p>
          <a:p>
            <a:pPr indent="-342900" lvl="0" marL="457200" rtl="0" algn="l">
              <a:lnSpc>
                <a:spcPct val="90000"/>
              </a:lnSpc>
              <a:spcBef>
                <a:spcPts val="0"/>
              </a:spcBef>
              <a:spcAft>
                <a:spcPts val="0"/>
              </a:spcAft>
              <a:buClr>
                <a:schemeClr val="dk1"/>
              </a:buClr>
              <a:buSzPts val="1800"/>
              <a:buChar char="●"/>
            </a:pPr>
            <a:r>
              <a:rPr lang="it" sz="1500"/>
              <a:t>Support for multi-node - multi-gpu deploy of AI models (CNN, LLM, Visual Transformers models, Multimodal LLM)</a:t>
            </a:r>
            <a:endParaRPr sz="13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 name="Shape 50"/>
        <p:cNvGrpSpPr/>
        <p:nvPr/>
      </p:nvGrpSpPr>
      <p:grpSpPr>
        <a:xfrm>
          <a:off x="0" y="0"/>
          <a:ext cx="0" cy="0"/>
          <a:chOff x="0" y="0"/>
          <a:chExt cx="0" cy="0"/>
        </a:xfrm>
      </p:grpSpPr>
      <p:sp>
        <p:nvSpPr>
          <p:cNvPr id="51" name="Google Shape;51;p7"/>
          <p:cNvSpPr txBox="1"/>
          <p:nvPr>
            <p:ph type="ctrTitle"/>
          </p:nvPr>
        </p:nvSpPr>
        <p:spPr>
          <a:xfrm>
            <a:off x="1143000" y="2257082"/>
            <a:ext cx="6858000" cy="915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it"/>
              <a:t>Thank you!</a:t>
            </a:r>
            <a:endParaRPr/>
          </a:p>
        </p:txBody>
      </p:sp>
      <p:pic>
        <p:nvPicPr>
          <p:cNvPr descr="Mangrovia Blockchain Solutions – Ecosystem by Computer Gross" id="52" name="Google Shape;52;p7"/>
          <p:cNvPicPr preferRelativeResize="0"/>
          <p:nvPr/>
        </p:nvPicPr>
        <p:blipFill rotWithShape="1">
          <a:blip r:embed="rId3">
            <a:alphaModFix/>
          </a:blip>
          <a:srcRect b="0" l="0" r="0" t="0"/>
          <a:stretch/>
        </p:blipFill>
        <p:spPr>
          <a:xfrm>
            <a:off x="2423415" y="905559"/>
            <a:ext cx="3856804" cy="1132936"/>
          </a:xfrm>
          <a:prstGeom prst="rect">
            <a:avLst/>
          </a:prstGeom>
          <a:noFill/>
          <a:ln>
            <a:noFill/>
          </a:ln>
        </p:spPr>
      </p:pic>
      <p:sp>
        <p:nvSpPr>
          <p:cNvPr id="53" name="Google Shape;53;p7"/>
          <p:cNvSpPr txBox="1"/>
          <p:nvPr>
            <p:ph idx="1" type="subTitle"/>
          </p:nvPr>
        </p:nvSpPr>
        <p:spPr>
          <a:xfrm>
            <a:off x="441300" y="4101825"/>
            <a:ext cx="8483100" cy="915000"/>
          </a:xfrm>
          <a:prstGeom prst="rect">
            <a:avLst/>
          </a:prstGeom>
        </p:spPr>
        <p:txBody>
          <a:bodyPr anchorCtr="0" anchor="ctr" bIns="45700" lIns="91425" spcFirstLastPara="1" rIns="91425" wrap="square" tIns="45700">
            <a:noAutofit/>
          </a:bodyPr>
          <a:lstStyle/>
          <a:p>
            <a:pPr indent="0" lvl="0" marL="0" rtl="0" algn="ctr">
              <a:spcBef>
                <a:spcPts val="1000"/>
              </a:spcBef>
              <a:spcAft>
                <a:spcPts val="0"/>
              </a:spcAft>
              <a:buNone/>
            </a:pPr>
            <a:r>
              <a:rPr lang="it"/>
              <a:t> </a:t>
            </a:r>
            <a:r>
              <a:rPr lang="it" u="sng">
                <a:solidFill>
                  <a:schemeClr val="hlink"/>
                </a:solidFill>
                <a:hlinkClick r:id="rId4"/>
              </a:rPr>
              <a:t>https://mangrovia.solutions</a:t>
            </a:r>
            <a:r>
              <a:rPr lang="it"/>
              <a:t>        </a:t>
            </a:r>
            <a:r>
              <a:rPr lang="it" u="sng">
                <a:solidFill>
                  <a:schemeClr val="hlink"/>
                </a:solidFill>
                <a:hlinkClick r:id="rId5"/>
              </a:rPr>
              <a:t>https://datome.io</a:t>
            </a:r>
            <a:r>
              <a:rPr lang="it"/>
              <a:t>           </a:t>
            </a:r>
            <a:r>
              <a:rPr lang="it" u="sng">
                <a:solidFill>
                  <a:schemeClr val="hlink"/>
                </a:solidFill>
                <a:hlinkClick r:id="rId6"/>
              </a:rPr>
              <a:t>https://chainkpr.com</a:t>
            </a:r>
            <a:r>
              <a:rPr lang="it"/>
              <a:t> </a:t>
            </a:r>
            <a:endParaRPr/>
          </a:p>
        </p:txBody>
      </p:sp>
      <p:pic>
        <p:nvPicPr>
          <p:cNvPr id="54" name="Google Shape;54;p7"/>
          <p:cNvPicPr preferRelativeResize="0"/>
          <p:nvPr/>
        </p:nvPicPr>
        <p:blipFill>
          <a:blip r:embed="rId7">
            <a:alphaModFix/>
          </a:blip>
          <a:stretch>
            <a:fillRect/>
          </a:stretch>
        </p:blipFill>
        <p:spPr>
          <a:xfrm>
            <a:off x="925150" y="4408325"/>
            <a:ext cx="302000" cy="302000"/>
          </a:xfrm>
          <a:prstGeom prst="rect">
            <a:avLst/>
          </a:prstGeom>
          <a:noFill/>
          <a:ln>
            <a:noFill/>
          </a:ln>
        </p:spPr>
      </p:pic>
      <p:pic>
        <p:nvPicPr>
          <p:cNvPr id="55" name="Google Shape;55;p7"/>
          <p:cNvPicPr preferRelativeResize="0"/>
          <p:nvPr/>
        </p:nvPicPr>
        <p:blipFill>
          <a:blip r:embed="rId8">
            <a:alphaModFix/>
          </a:blip>
          <a:stretch>
            <a:fillRect/>
          </a:stretch>
        </p:blipFill>
        <p:spPr>
          <a:xfrm>
            <a:off x="3844350" y="4408325"/>
            <a:ext cx="302000" cy="302000"/>
          </a:xfrm>
          <a:prstGeom prst="rect">
            <a:avLst/>
          </a:prstGeom>
          <a:noFill/>
          <a:ln>
            <a:noFill/>
          </a:ln>
        </p:spPr>
      </p:pic>
      <p:pic>
        <p:nvPicPr>
          <p:cNvPr id="56" name="Google Shape;56;p7"/>
          <p:cNvPicPr preferRelativeResize="0"/>
          <p:nvPr/>
        </p:nvPicPr>
        <p:blipFill>
          <a:blip r:embed="rId9">
            <a:alphaModFix/>
          </a:blip>
          <a:stretch>
            <a:fillRect/>
          </a:stretch>
        </p:blipFill>
        <p:spPr>
          <a:xfrm>
            <a:off x="5925625" y="4408325"/>
            <a:ext cx="302000" cy="302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8"/>
          <p:cNvSpPr txBox="1"/>
          <p:nvPr>
            <p:ph idx="1" type="body"/>
          </p:nvPr>
        </p:nvSpPr>
        <p:spPr>
          <a:xfrm>
            <a:off x="628650" y="1521619"/>
            <a:ext cx="7886700" cy="3263400"/>
          </a:xfrm>
          <a:prstGeom prst="rect">
            <a:avLst/>
          </a:prstGeom>
        </p:spPr>
        <p:txBody>
          <a:bodyPr anchorCtr="0" anchor="t" bIns="34275" lIns="68575" spcFirstLastPara="1" rIns="68575" wrap="square" tIns="34275">
            <a:normAutofit/>
          </a:bodyPr>
          <a:lstStyle/>
          <a:p>
            <a:pPr indent="0" lvl="0" marL="0" rtl="0" algn="just">
              <a:spcBef>
                <a:spcPts val="800"/>
              </a:spcBef>
              <a:spcAft>
                <a:spcPts val="0"/>
              </a:spcAft>
              <a:buNone/>
            </a:pPr>
            <a:r>
              <a:rPr lang="it" sz="1300"/>
              <a:t>Datome is a platform that provides blockchain-based solutions for managing and orchestrating business processes, documents and data in general. It allows organizations to create customized workflows to streamline complex data flows and enhance stakeholder collaboration exploiting unique Blockchain Feature, like data certification, secure timestamping, ownership certification and organization federation. </a:t>
            </a:r>
            <a:endParaRPr sz="1300"/>
          </a:p>
          <a:p>
            <a:pPr indent="0" lvl="0" marL="0" rtl="0" algn="just">
              <a:spcBef>
                <a:spcPts val="800"/>
              </a:spcBef>
              <a:spcAft>
                <a:spcPts val="0"/>
              </a:spcAft>
              <a:buNone/>
            </a:pPr>
            <a:r>
              <a:rPr lang="it" sz="1300"/>
              <a:t>The project aims to implement innovative solutions based on artificial intelligence to optimize business processes. Activities include the development of algorithms for document recognition and pattern analysis, the integration of AI techniques to automate and enhance document and images controls, classification, data extraction, summarization, and the creation of predictive models to identify anomalies in processes. The main objectives are to improve operational efficiency, reduce costs and increase the reliability of business operations.</a:t>
            </a:r>
            <a:r>
              <a:rPr lang="it"/>
              <a:t> </a:t>
            </a:r>
            <a:endParaRPr/>
          </a:p>
          <a:p>
            <a:pPr indent="0" lvl="0" marL="0" rtl="0" algn="l">
              <a:spcBef>
                <a:spcPts val="80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Custom Design">
  <a:themeElements>
    <a:clrScheme name="BeMyEye 2019">
      <a:dk1>
        <a:srgbClr val="333F50"/>
      </a:dk1>
      <a:lt1>
        <a:srgbClr val="FFFFFF"/>
      </a:lt1>
      <a:dk2>
        <a:srgbClr val="3351A0"/>
      </a:dk2>
      <a:lt2>
        <a:srgbClr val="DBEFF9"/>
      </a:lt2>
      <a:accent1>
        <a:srgbClr val="1A83B0"/>
      </a:accent1>
      <a:accent2>
        <a:srgbClr val="1A96B0"/>
      </a:accent2>
      <a:accent3>
        <a:srgbClr val="24AAB6"/>
      </a:accent3>
      <a:accent4>
        <a:srgbClr val="546674"/>
      </a:accent4>
      <a:accent5>
        <a:srgbClr val="90CFD6"/>
      </a:accent5>
      <a:accent6>
        <a:srgbClr val="EA5C61"/>
      </a:accent6>
      <a:hlink>
        <a:srgbClr val="1E50D0"/>
      </a:hlink>
      <a:folHlink>
        <a:srgbClr val="20D7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