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543" r:id="rId2"/>
    <p:sldId id="544" r:id="rId3"/>
    <p:sldId id="552" r:id="rId4"/>
    <p:sldId id="553" r:id="rId5"/>
    <p:sldId id="554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117E"/>
    <a:srgbClr val="4FACDE"/>
    <a:srgbClr val="C40077"/>
    <a:srgbClr val="F3007C"/>
    <a:srgbClr val="1A209C"/>
    <a:srgbClr val="262FE0"/>
    <a:srgbClr val="013476"/>
    <a:srgbClr val="CDC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43" autoAdjust="0"/>
    <p:restoredTop sz="95118"/>
  </p:normalViewPr>
  <p:slideViewPr>
    <p:cSldViewPr showGuides="1">
      <p:cViewPr varScale="1">
        <p:scale>
          <a:sx n="82" d="100"/>
          <a:sy n="82" d="100"/>
        </p:scale>
        <p:origin x="494" y="72"/>
      </p:cViewPr>
      <p:guideLst>
        <p:guide orient="horz" pos="913"/>
        <p:guide pos="2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26.11.2024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26.11.2024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CEA69BA-44EA-376C-BE6D-AE0BF380CE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82"/>
          <a:stretch/>
        </p:blipFill>
        <p:spPr>
          <a:xfrm>
            <a:off x="0" y="1"/>
            <a:ext cx="12184024" cy="540861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84BE726-992F-CC64-2B7C-2AB297D9D5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81"/>
          <a:stretch/>
        </p:blipFill>
        <p:spPr>
          <a:xfrm>
            <a:off x="170454" y="176587"/>
            <a:ext cx="4802812" cy="1665385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1CE53B0C-83FB-57BD-A179-1BDD38B6F3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896" y="1449388"/>
            <a:ext cx="6624117" cy="1619572"/>
          </a:xfrm>
        </p:spPr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School </a:t>
            </a:r>
            <a:r>
              <a:rPr kumimoji="0" lang="de-DE" sz="16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</a:t>
            </a:r>
            <a:r>
              <a:rPr kumimoji="0" lang="de-DE" sz="16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Institution</a:t>
            </a:r>
            <a:br>
              <a:rPr kumimoji="0" lang="de-DE" sz="16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DE" sz="16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November 26, 2024</a:t>
            </a: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Titel 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presentation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06D7A8F-6662-44F2-8792-A9FC725929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" y="4905772"/>
            <a:ext cx="9000762" cy="216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97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Edit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647700" indent="-285750">
              <a:buFont typeface="Arial" panose="020B0604020202020204" pitchFamily="34" charset="0"/>
              <a:buChar char="•"/>
              <a:defRPr/>
            </a:lvl2pPr>
            <a:lvl3pPr marL="914400" indent="-285750">
              <a:buFont typeface="Arial" panose="020B0604020202020204" pitchFamily="34" charset="0"/>
              <a:buChar char="•"/>
              <a:defRPr/>
            </a:lvl3pPr>
            <a:lvl4pPr marL="895350" indent="0">
              <a:buNone/>
              <a:defRPr/>
            </a:lvl4pPr>
            <a:lvl5pPr marL="1162050" indent="0">
              <a:buNone/>
              <a:defRPr/>
            </a:lvl5pPr>
          </a:lstStyle>
          <a:p>
            <a:pPr lvl="0"/>
            <a:r>
              <a:rPr lang="en-US" dirty="0"/>
              <a:t>Edit master text format</a:t>
            </a:r>
          </a:p>
          <a:p>
            <a:pPr lvl="0"/>
            <a:r>
              <a:rPr lang="en-US" dirty="0"/>
              <a:t>Second level</a:t>
            </a:r>
            <a:r>
              <a:rPr lang="de-DE" dirty="0"/>
              <a:t>
Third</a:t>
            </a:r>
            <a:r>
              <a:rPr lang="en-US" dirty="0"/>
              <a:t> level</a:t>
            </a:r>
          </a:p>
          <a:p>
            <a:pPr lvl="0"/>
            <a:r>
              <a:rPr lang="de-DE" dirty="0" err="1"/>
              <a:t>Fourth</a:t>
            </a:r>
            <a:r>
              <a:rPr lang="en-US" dirty="0"/>
              <a:t> level</a:t>
            </a:r>
          </a:p>
          <a:p>
            <a:pPr lvl="0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44AF88E7-429A-9CCF-5ABA-095ED03DBC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rgbClr val="D9117E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0A7B49-EDA8-43B0-A456-6B05A5C493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36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International Cosmic Day | Name | November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Edit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1406427"/>
            <a:ext cx="5616575" cy="2454374"/>
          </a:xfrm>
        </p:spPr>
        <p:txBody>
          <a:bodyPr/>
          <a:lstStyle>
            <a:lvl1pPr>
              <a:defRPr/>
            </a:lvl1pPr>
            <a:lvl2pPr>
              <a:defRPr/>
            </a:lvl2pPr>
            <a:lvl3pPr marL="628650" indent="0">
              <a:buNone/>
              <a:defRPr/>
            </a:lvl3pPr>
          </a:lstStyle>
          <a:p>
            <a:pPr lvl="0"/>
            <a:r>
              <a:rPr lang="en-US" dirty="0"/>
              <a:t>Edit master text format</a:t>
            </a:r>
          </a:p>
          <a:p>
            <a:pPr lvl="0"/>
            <a:r>
              <a:rPr lang="en-US" dirty="0"/>
              <a:t>Second level</a:t>
            </a:r>
            <a:r>
              <a:rPr lang="de-DE" dirty="0"/>
              <a:t>
Third</a:t>
            </a:r>
            <a:r>
              <a:rPr lang="en-US" dirty="0"/>
              <a:t> level</a:t>
            </a:r>
          </a:p>
          <a:p>
            <a:pPr lvl="0"/>
            <a:r>
              <a:rPr lang="de-DE" dirty="0" err="1"/>
              <a:t>Fourth</a:t>
            </a:r>
            <a:r>
              <a:rPr lang="en-US" dirty="0"/>
              <a:t> level</a:t>
            </a:r>
          </a:p>
          <a:p>
            <a:pPr lvl="0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3963533"/>
            <a:ext cx="5616575" cy="245437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master text format</a:t>
            </a:r>
          </a:p>
          <a:p>
            <a:pPr lvl="0"/>
            <a:r>
              <a:rPr lang="en-US" dirty="0"/>
              <a:t>Second level</a:t>
            </a:r>
            <a:r>
              <a:rPr lang="de-DE" dirty="0"/>
              <a:t>
Third</a:t>
            </a:r>
            <a:r>
              <a:rPr lang="en-US" dirty="0"/>
              <a:t> level</a:t>
            </a:r>
          </a:p>
          <a:p>
            <a:pPr lvl="0"/>
            <a:r>
              <a:rPr lang="de-DE" dirty="0" err="1"/>
              <a:t>Fourth</a:t>
            </a:r>
            <a:r>
              <a:rPr lang="en-US" dirty="0"/>
              <a:t> level</a:t>
            </a:r>
          </a:p>
          <a:p>
            <a:pPr lvl="0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by clicking on icon</a:t>
            </a:r>
            <a:endParaRPr lang="de-DE" dirty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 hasCustomPrompt="1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by clicking on icon</a:t>
            </a:r>
            <a:endParaRPr lang="de-DE" dirty="0"/>
          </a:p>
        </p:txBody>
      </p: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D171F483-77FC-952E-5299-D619F91A8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rgbClr val="D9117E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CAE8786-A680-463E-B114-4EBC3A4F35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36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International Cosmic Day | Name | November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Edit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rgbClr val="D9117E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1406427"/>
            <a:ext cx="7524750" cy="245437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master text format</a:t>
            </a:r>
          </a:p>
          <a:p>
            <a:pPr lvl="0"/>
            <a:r>
              <a:rPr lang="en-US" dirty="0"/>
              <a:t>Second level</a:t>
            </a:r>
            <a:r>
              <a:rPr lang="de-DE" dirty="0"/>
              <a:t>
Third</a:t>
            </a:r>
            <a:r>
              <a:rPr lang="en-US" dirty="0"/>
              <a:t> level</a:t>
            </a:r>
          </a:p>
          <a:p>
            <a:pPr lvl="0"/>
            <a:r>
              <a:rPr lang="de-DE" dirty="0" err="1"/>
              <a:t>Fourth</a:t>
            </a:r>
            <a:r>
              <a:rPr lang="en-US" dirty="0"/>
              <a:t> level</a:t>
            </a:r>
          </a:p>
          <a:p>
            <a:pPr lvl="0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8" y="3963533"/>
            <a:ext cx="7524750" cy="245437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master text format</a:t>
            </a:r>
          </a:p>
          <a:p>
            <a:pPr lvl="0"/>
            <a:r>
              <a:rPr lang="en-US" dirty="0"/>
              <a:t>Second level</a:t>
            </a:r>
            <a:r>
              <a:rPr lang="de-DE" dirty="0"/>
              <a:t>
Third</a:t>
            </a:r>
            <a:r>
              <a:rPr lang="en-US" dirty="0"/>
              <a:t> level</a:t>
            </a:r>
          </a:p>
          <a:p>
            <a:pPr lvl="0"/>
            <a:r>
              <a:rPr lang="de-DE" dirty="0" err="1"/>
              <a:t>Fourth</a:t>
            </a:r>
            <a:r>
              <a:rPr lang="en-US" dirty="0"/>
              <a:t> level</a:t>
            </a:r>
          </a:p>
          <a:p>
            <a:pPr lvl="0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by clicking on icon</a:t>
            </a:r>
            <a:endParaRPr lang="de-DE" dirty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 hasCustomPrompt="1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by clicking on icon</a:t>
            </a:r>
            <a:endParaRPr lang="de-DE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9CD0E19-35D7-4525-8516-74A5963FAA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36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International Cosmic Day | Name | November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Edit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rgbClr val="D9117E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by clicking on icon</a:t>
            </a:r>
            <a:endParaRPr lang="de-D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E1FF6E-8B1F-4DBF-950F-27AEF1E847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36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International Cosmic Day | Name | November 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1AF84F0D-8E93-46F5-87AD-DFF20E19EDE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>
                <a:solidFill>
                  <a:srgbClr val="D9117E"/>
                </a:solidFill>
              </a:rPr>
              <a:t>Contact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DCA5B5D3-514B-46E4-8995-43141C1F39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 dirty="0"/>
              <a:t>Name</a:t>
            </a:r>
          </a:p>
          <a:p>
            <a:pPr lvl="0"/>
            <a:r>
              <a:rPr lang="de-DE" dirty="0"/>
              <a:t>School </a:t>
            </a:r>
            <a:r>
              <a:rPr lang="de-DE" dirty="0" err="1"/>
              <a:t>or</a:t>
            </a:r>
            <a:r>
              <a:rPr lang="de-DE" dirty="0"/>
              <a:t> Institution</a:t>
            </a:r>
          </a:p>
          <a:p>
            <a:pPr lvl="0"/>
            <a:r>
              <a:rPr lang="de-DE" dirty="0"/>
              <a:t>Contact Data</a:t>
            </a:r>
          </a:p>
          <a:p>
            <a:pPr lvl="0"/>
            <a:r>
              <a:rPr lang="de-DE" dirty="0"/>
              <a:t>Country</a:t>
            </a:r>
          </a:p>
        </p:txBody>
      </p:sp>
    </p:spTree>
    <p:extLst>
      <p:ext uri="{BB962C8B-B14F-4D97-AF65-F5344CB8AC3E}">
        <p14:creationId xmlns:p14="http://schemas.microsoft.com/office/powerpoint/2010/main" val="162194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Edit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format</a:t>
            </a:r>
          </a:p>
          <a:p>
            <a:pPr lvl="0"/>
            <a:r>
              <a:rPr lang="en-US" dirty="0"/>
              <a:t>Second level</a:t>
            </a:r>
            <a:r>
              <a:rPr lang="de-DE" dirty="0"/>
              <a:t>
Third</a:t>
            </a:r>
            <a:r>
              <a:rPr lang="en-US" dirty="0"/>
              <a:t> level</a:t>
            </a:r>
          </a:p>
          <a:p>
            <a:pPr lvl="0"/>
            <a:r>
              <a:rPr lang="de-DE" dirty="0" err="1"/>
              <a:t>Fourth</a:t>
            </a:r>
            <a:r>
              <a:rPr lang="en-US" dirty="0"/>
              <a:t> level</a:t>
            </a:r>
          </a:p>
          <a:p>
            <a:pPr lvl="0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7987" y="6580800"/>
            <a:ext cx="9948937" cy="1868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International Cosmic Day | Name | November 2024</a:t>
            </a:r>
            <a:endParaRPr lang="de-DE" dirty="0"/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44AF88E7-429A-9CCF-5ABA-095ED03DBC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rgbClr val="D9117E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10C1C52-9D58-4C02-A123-CB92F13B9FEF}"/>
              </a:ext>
            </a:extLst>
          </p:cNvPr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e-DE" sz="1000" b="1" dirty="0">
                <a:solidFill>
                  <a:schemeClr val="bg1"/>
                </a:solidFill>
              </a:rPr>
              <a:t>Page </a:t>
            </a:r>
            <a:fld id="{0427E4B2-AC28-443E-BE04-5CD55098A90B}" type="slidenum">
              <a:rPr lang="de-DE" sz="1000" b="1" smtClean="0">
                <a:solidFill>
                  <a:schemeClr val="bg1"/>
                </a:solidFill>
              </a:rPr>
              <a:pPr algn="r"/>
              <a:t>‹N›</a:t>
            </a:fld>
            <a:endParaRPr lang="de-DE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27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and 4 Pictur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Edit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7987" y="6580800"/>
            <a:ext cx="9948937" cy="1868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International Cosmic Day | Name | November 2024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rgbClr val="D9117E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9" y="1406427"/>
            <a:ext cx="3708400" cy="24543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format</a:t>
            </a:r>
          </a:p>
          <a:p>
            <a:pPr lvl="0"/>
            <a:r>
              <a:rPr lang="en-US" dirty="0"/>
              <a:t>Second level</a:t>
            </a:r>
            <a:r>
              <a:rPr lang="de-DE" dirty="0"/>
              <a:t>
Third</a:t>
            </a:r>
            <a:r>
              <a:rPr lang="en-US" dirty="0"/>
              <a:t> level</a:t>
            </a:r>
          </a:p>
          <a:p>
            <a:pPr lvl="0"/>
            <a:r>
              <a:rPr lang="de-DE" dirty="0" err="1"/>
              <a:t>Fourth</a:t>
            </a:r>
            <a:r>
              <a:rPr lang="en-US" dirty="0"/>
              <a:t> level</a:t>
            </a:r>
          </a:p>
          <a:p>
            <a:pPr lvl="0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07989" y="3963533"/>
            <a:ext cx="3708400" cy="24543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format</a:t>
            </a:r>
          </a:p>
          <a:p>
            <a:pPr lvl="0"/>
            <a:r>
              <a:rPr lang="en-US" dirty="0"/>
              <a:t>Second level</a:t>
            </a:r>
            <a:r>
              <a:rPr lang="de-DE" dirty="0"/>
              <a:t>
Third</a:t>
            </a:r>
            <a:r>
              <a:rPr lang="en-US" dirty="0"/>
              <a:t> level</a:t>
            </a:r>
          </a:p>
          <a:p>
            <a:pPr lvl="0"/>
            <a:r>
              <a:rPr lang="de-DE" dirty="0" err="1"/>
              <a:t>Fourth</a:t>
            </a:r>
            <a:r>
              <a:rPr lang="en-US" dirty="0"/>
              <a:t> level</a:t>
            </a:r>
          </a:p>
          <a:p>
            <a:pPr lvl="0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by clicking on icon</a:t>
            </a:r>
            <a:endParaRPr lang="de-DE" dirty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 hasCustomPrompt="1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by clicking on icon</a:t>
            </a:r>
            <a:endParaRPr lang="de-DE" dirty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08F6AE73-43EE-4385-B938-E688DB23735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075613" y="1449389"/>
            <a:ext cx="3708400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by clicking on icon</a:t>
            </a:r>
            <a:endParaRPr lang="de-DE" dirty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0A6CDC79-9D60-410E-8CF3-D09E58DCABE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075614" y="4005263"/>
            <a:ext cx="3708400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by clicking on icon</a:t>
            </a: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D6BB074-34F9-4561-9742-3641CFA856E0}"/>
              </a:ext>
            </a:extLst>
          </p:cNvPr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e-DE" sz="1000" b="1" dirty="0">
                <a:solidFill>
                  <a:schemeClr val="bg1"/>
                </a:solidFill>
              </a:rPr>
              <a:t>Page </a:t>
            </a:r>
            <a:fld id="{0427E4B2-AC28-443E-BE04-5CD55098A90B}" type="slidenum">
              <a:rPr lang="de-DE" sz="1000" b="1" smtClean="0">
                <a:solidFill>
                  <a:schemeClr val="bg1"/>
                </a:solidFill>
              </a:rPr>
              <a:pPr algn="r"/>
              <a:t>‹N›</a:t>
            </a:fld>
            <a:endParaRPr lang="de-DE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Edit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7987" y="6580800"/>
            <a:ext cx="9948937" cy="1868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International Cosmic Day | Name | November 2024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rgbClr val="D9117E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by clicking on icon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C9DADF4-006E-4C0B-9B4D-357CB3E5CA9C}"/>
              </a:ext>
            </a:extLst>
          </p:cNvPr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e-DE" sz="1000" b="1" dirty="0">
                <a:solidFill>
                  <a:schemeClr val="bg1"/>
                </a:solidFill>
              </a:rPr>
              <a:t>Page </a:t>
            </a:r>
            <a:fld id="{0427E4B2-AC28-443E-BE04-5CD55098A90B}" type="slidenum">
              <a:rPr lang="de-DE" sz="1000" b="1" smtClean="0">
                <a:solidFill>
                  <a:schemeClr val="bg1"/>
                </a:solidFill>
              </a:rPr>
              <a:pPr algn="r"/>
              <a:t>‹N›</a:t>
            </a:fld>
            <a:endParaRPr lang="de-DE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579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7987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International Cosmic Day | Name | November 2024</a:t>
            </a:r>
            <a:endParaRPr lang="de-DE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e-DE" sz="1000" b="1" dirty="0"/>
              <a:t>Page </a:t>
            </a:r>
            <a:fld id="{0427E4B2-AC28-443E-BE04-5CD55098A90B}" type="slidenum">
              <a:rPr lang="de-DE" sz="1000" b="1" smtClean="0"/>
              <a:pPr algn="r"/>
              <a:t>‹N›</a:t>
            </a:fld>
            <a:endParaRPr lang="de-DE" sz="1000" b="1" dirty="0"/>
          </a:p>
        </p:txBody>
      </p:sp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62" r:id="rId2"/>
    <p:sldLayoutId id="2147483670" r:id="rId3"/>
    <p:sldLayoutId id="2147483674" r:id="rId4"/>
    <p:sldLayoutId id="2147483669" r:id="rId5"/>
    <p:sldLayoutId id="2147483681" r:id="rId6"/>
    <p:sldLayoutId id="2147483682" r:id="rId7"/>
    <p:sldLayoutId id="2147483675" r:id="rId8"/>
    <p:sldLayoutId id="2147483693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4FACDE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>
          <p15:clr>
            <a:srgbClr val="F26B43"/>
          </p15:clr>
        </p15:guide>
        <p15:guide id="2" pos="3885">
          <p15:clr>
            <a:srgbClr val="F26B43"/>
          </p15:clr>
        </p15:guide>
        <p15:guide id="3" pos="3795">
          <p15:clr>
            <a:srgbClr val="F26B43"/>
          </p15:clr>
        </p15:guide>
        <p15:guide id="4" pos="7423">
          <p15:clr>
            <a:srgbClr val="F26B43"/>
          </p15:clr>
        </p15:guide>
        <p15:guide id="5" pos="257">
          <p15:clr>
            <a:srgbClr val="F26B43"/>
          </p15:clr>
        </p15:guide>
        <p15:guide id="6" orient="horz" pos="4042">
          <p15:clr>
            <a:srgbClr val="F26B43"/>
          </p15:clr>
        </p15:guide>
        <p15:guide id="7" orient="horz" pos="2432">
          <p15:clr>
            <a:srgbClr val="F26B43"/>
          </p15:clr>
        </p15:guide>
        <p15:guide id="8" orient="horz" pos="2523">
          <p15:clr>
            <a:srgbClr val="F26B43"/>
          </p15:clr>
        </p15:guide>
        <p15:guide id="9" pos="2593">
          <p15:clr>
            <a:srgbClr val="F26B43"/>
          </p15:clr>
        </p15:guide>
        <p15:guide id="10" pos="2683">
          <p15:clr>
            <a:srgbClr val="F26B43"/>
          </p15:clr>
        </p15:guide>
        <p15:guide id="11" pos="4997">
          <p15:clr>
            <a:srgbClr val="F26B43"/>
          </p15:clr>
        </p15:guide>
        <p15:guide id="12" pos="508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C80F679-BC38-8E8A-BD80-B58426CDE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INFN LNL</a:t>
            </a:r>
            <a:br>
              <a:rPr lang="de-DE" dirty="0"/>
            </a:br>
            <a:r>
              <a:rPr lang="de-DE" dirty="0"/>
              <a:t>26/11/2024</a:t>
            </a:r>
          </a:p>
        </p:txBody>
      </p:sp>
    </p:spTree>
    <p:extLst>
      <p:ext uri="{BB962C8B-B14F-4D97-AF65-F5344CB8AC3E}">
        <p14:creationId xmlns:p14="http://schemas.microsoft.com/office/powerpoint/2010/main" val="1374029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4708F9-1891-49B2-8848-66C5EB45E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Measurement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muon</a:t>
            </a:r>
            <a:r>
              <a:rPr lang="de-DE" dirty="0"/>
              <a:t> </a:t>
            </a:r>
            <a:r>
              <a:rPr lang="de-DE" dirty="0" err="1"/>
              <a:t>flux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function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zenit</a:t>
            </a:r>
            <a:r>
              <a:rPr lang="de-DE" dirty="0"/>
              <a:t> angle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EB15902A-3041-43C1-BBA6-3216FB5D4A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5880" y="1406427"/>
            <a:ext cx="6195597" cy="4191363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1966691-3186-43F5-AA5B-8E2C4B687E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measures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C92BBF-C498-4FF4-8ACA-E946B8B8C3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International Cosmic Day | Name | November 2024</a:t>
            </a:r>
            <a:endParaRPr lang="de-DE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DB52CFD-3F65-4512-8D6F-B8104EE0B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761" y="1406427"/>
            <a:ext cx="3959482" cy="501750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4CC5FB5-342D-4A16-A62E-8CADD27CECA7}"/>
              </a:ext>
            </a:extLst>
          </p:cNvPr>
          <p:cNvSpPr txBox="1"/>
          <p:nvPr/>
        </p:nvSpPr>
        <p:spPr>
          <a:xfrm>
            <a:off x="6021367" y="5894608"/>
            <a:ext cx="3646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y = 70 * cos</a:t>
            </a:r>
            <a:r>
              <a:rPr lang="it-IT" sz="3200" baseline="30000" dirty="0"/>
              <a:t>2</a:t>
            </a:r>
            <a:r>
              <a:rPr lang="it-IT" sz="3200" dirty="0"/>
              <a:t>(x+1°)</a:t>
            </a:r>
          </a:p>
        </p:txBody>
      </p:sp>
    </p:spTree>
    <p:extLst>
      <p:ext uri="{BB962C8B-B14F-4D97-AF65-F5344CB8AC3E}">
        <p14:creationId xmlns:p14="http://schemas.microsoft.com/office/powerpoint/2010/main" val="2235636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4708F9-1891-49B2-8848-66C5EB45E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Measurement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muon</a:t>
            </a:r>
            <a:r>
              <a:rPr lang="de-DE" dirty="0"/>
              <a:t> </a:t>
            </a:r>
            <a:r>
              <a:rPr lang="de-DE" dirty="0" err="1"/>
              <a:t>flux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function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zenit</a:t>
            </a:r>
            <a:r>
              <a:rPr lang="de-DE" dirty="0"/>
              <a:t> angle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EB15902A-3041-43C1-BBA6-3216FB5D4A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3952" y="1397051"/>
            <a:ext cx="6195597" cy="4191363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1966691-3186-43F5-AA5B-8E2C4B687E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measures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C92BBF-C498-4FF4-8ACA-E946B8B8C3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International Cosmic Day | Name | November 2024</a:t>
            </a:r>
            <a:endParaRPr lang="de-DE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4CC5FB5-342D-4A16-A62E-8CADD27CECA7}"/>
              </a:ext>
            </a:extLst>
          </p:cNvPr>
          <p:cNvSpPr txBox="1"/>
          <p:nvPr/>
        </p:nvSpPr>
        <p:spPr>
          <a:xfrm>
            <a:off x="6456040" y="5894608"/>
            <a:ext cx="3646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y = 70 * cos</a:t>
            </a:r>
            <a:r>
              <a:rPr lang="it-IT" sz="3200" baseline="30000" dirty="0"/>
              <a:t>2</a:t>
            </a:r>
            <a:r>
              <a:rPr lang="it-IT" sz="3200" dirty="0"/>
              <a:t>(x+1°)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1416B4B-AFAF-4787-935F-E1CBF3865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2564904"/>
            <a:ext cx="5082980" cy="24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60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4708F9-1891-49B2-8848-66C5EB45E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Forbush</a:t>
            </a:r>
            <a:r>
              <a:rPr lang="de-DE" dirty="0"/>
              <a:t> </a:t>
            </a:r>
            <a:r>
              <a:rPr lang="de-DE" dirty="0" err="1"/>
              <a:t>effect</a:t>
            </a:r>
            <a:r>
              <a:rPr lang="de-DE" dirty="0"/>
              <a:t> in May 2024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1966691-3186-43F5-AA5B-8E2C4B687E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C92BBF-C498-4FF4-8ACA-E946B8B8C3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International Cosmic Day | Name | November 2024</a:t>
            </a:r>
            <a:endParaRPr lang="de-DE" dirty="0"/>
          </a:p>
        </p:txBody>
      </p:sp>
      <p:pic>
        <p:nvPicPr>
          <p:cNvPr id="10" name="Immagine 9" descr="Immagine che contiene testo, Diagramma, schermata, linea&#10;&#10;Descrizione generata automaticamente">
            <a:extLst>
              <a:ext uri="{FF2B5EF4-FFF2-40B4-BE49-F238E27FC236}">
                <a16:creationId xmlns:a16="http://schemas.microsoft.com/office/drawing/2014/main" id="{FD5C87AF-8DD5-7327-6634-2CBF38CE1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499" y="1007126"/>
            <a:ext cx="6984157" cy="29275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65E63AD-C1E7-40D3-9D64-7F371827F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52614"/>
            <a:ext cx="4654542" cy="385577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C53EEC0-6792-4B04-8B33-BA3293475F98}"/>
              </a:ext>
            </a:extLst>
          </p:cNvPr>
          <p:cNvSpPr txBox="1"/>
          <p:nvPr/>
        </p:nvSpPr>
        <p:spPr>
          <a:xfrm>
            <a:off x="4475819" y="5098126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Data </a:t>
            </a:r>
            <a:r>
              <a:rPr lang="it-IT" sz="1600" dirty="0" err="1"/>
              <a:t>corrected</a:t>
            </a:r>
            <a:r>
              <a:rPr lang="it-IT" sz="1600" dirty="0"/>
              <a:t> for pressure and temperature effects</a:t>
            </a:r>
          </a:p>
        </p:txBody>
      </p:sp>
    </p:spTree>
    <p:extLst>
      <p:ext uri="{BB962C8B-B14F-4D97-AF65-F5344CB8AC3E}">
        <p14:creationId xmlns:p14="http://schemas.microsoft.com/office/powerpoint/2010/main" val="4173451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4708F9-1891-49B2-8848-66C5EB45E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Measurement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muon</a:t>
            </a:r>
            <a:r>
              <a:rPr lang="de-DE" dirty="0"/>
              <a:t> </a:t>
            </a:r>
            <a:r>
              <a:rPr lang="de-DE" dirty="0" err="1"/>
              <a:t>flux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function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zenit</a:t>
            </a:r>
            <a:r>
              <a:rPr lang="de-DE" dirty="0"/>
              <a:t> angle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1966691-3186-43F5-AA5B-8E2C4B687E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C92BBF-C498-4FF4-8ACA-E946B8B8C3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International Cosmic Day | Name | November 2024</a:t>
            </a:r>
            <a:endParaRPr lang="de-DE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51A55EE-5EAF-4F05-BFC9-D1B754226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43" y="1639493"/>
            <a:ext cx="11500066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36347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äsentation7" id="{0B7018F8-3E54-854F-825C-861CB9C985FD}" vid="{23A3D491-2AA3-9D47-8EDD-038F8881785E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105</Words>
  <Application>Microsoft Office PowerPoint</Application>
  <PresentationFormat>Widescreen</PresentationFormat>
  <Paragraphs>14</Paragraphs>
  <Slides>5</Slides>
  <Notes>0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7" baseType="lpstr">
      <vt:lpstr>Arial</vt:lpstr>
      <vt:lpstr>DESY</vt:lpstr>
      <vt:lpstr>INFN LNL 26/11/2024</vt:lpstr>
      <vt:lpstr>Measurement of muon flux as a function of the zenit angle</vt:lpstr>
      <vt:lpstr>Measurement of muon flux as a function of the zenit angle</vt:lpstr>
      <vt:lpstr>Forbush effect in May 2024</vt:lpstr>
      <vt:lpstr>Measurement of muon flux as a function of the zenit angle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Unsichtbare Erforschen</dc:title>
  <dc:creator>Carolin Schwerdt</dc:creator>
  <cp:lastModifiedBy>Lucia Sarchiapone</cp:lastModifiedBy>
  <cp:revision>94</cp:revision>
  <cp:lastPrinted>2019-05-22T21:07:34Z</cp:lastPrinted>
  <dcterms:created xsi:type="dcterms:W3CDTF">2019-02-12T13:28:43Z</dcterms:created>
  <dcterms:modified xsi:type="dcterms:W3CDTF">2024-11-26T14:44:16Z</dcterms:modified>
</cp:coreProperties>
</file>