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6"/>
  </p:notesMasterIdLst>
  <p:handoutMasterIdLst>
    <p:handoutMasterId r:id="rId47"/>
  </p:handoutMasterIdLst>
  <p:sldIdLst>
    <p:sldId id="903" r:id="rId3"/>
    <p:sldId id="1022" r:id="rId4"/>
    <p:sldId id="1112" r:id="rId5"/>
    <p:sldId id="1111" r:id="rId6"/>
    <p:sldId id="1047" r:id="rId7"/>
    <p:sldId id="1032" r:id="rId8"/>
    <p:sldId id="1011" r:id="rId9"/>
    <p:sldId id="1031" r:id="rId10"/>
    <p:sldId id="1034" r:id="rId11"/>
    <p:sldId id="1005" r:id="rId12"/>
    <p:sldId id="1059" r:id="rId13"/>
    <p:sldId id="1039" r:id="rId14"/>
    <p:sldId id="1040" r:id="rId15"/>
    <p:sldId id="1041" r:id="rId16"/>
    <p:sldId id="1139" r:id="rId17"/>
    <p:sldId id="1140" r:id="rId18"/>
    <p:sldId id="1101" r:id="rId19"/>
    <p:sldId id="1102" r:id="rId20"/>
    <p:sldId id="1113" r:id="rId21"/>
    <p:sldId id="1099" r:id="rId22"/>
    <p:sldId id="1115" r:id="rId23"/>
    <p:sldId id="1141" r:id="rId24"/>
    <p:sldId id="1114" r:id="rId25"/>
    <p:sldId id="273" r:id="rId26"/>
    <p:sldId id="1119" r:id="rId27"/>
    <p:sldId id="1116" r:id="rId28"/>
    <p:sldId id="1123" r:id="rId29"/>
    <p:sldId id="1120" r:id="rId30"/>
    <p:sldId id="1117" r:id="rId31"/>
    <p:sldId id="1121" r:id="rId32"/>
    <p:sldId id="1122" r:id="rId33"/>
    <p:sldId id="1124" r:id="rId34"/>
    <p:sldId id="1126" r:id="rId35"/>
    <p:sldId id="1125" r:id="rId36"/>
    <p:sldId id="1127" r:id="rId37"/>
    <p:sldId id="1142" r:id="rId38"/>
    <p:sldId id="1136" r:id="rId39"/>
    <p:sldId id="1137" r:id="rId40"/>
    <p:sldId id="1138" r:id="rId41"/>
    <p:sldId id="1132" r:id="rId42"/>
    <p:sldId id="1133" r:id="rId43"/>
    <p:sldId id="1093" r:id="rId44"/>
    <p:sldId id="1094" r:id="rId45"/>
  </p:sldIdLst>
  <p:sldSz cx="9144000" cy="6858000" type="screen4x3"/>
  <p:notesSz cx="7099300" cy="10234613"/>
  <p:defaultTextStyle>
    <a:defPPr>
      <a:defRPr lang="de-DE"/>
    </a:defPPr>
    <a:lvl1pPr algn="l" rtl="0" fontAlgn="base">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A6CE5-BAC1-40D3-80E2-6540739F9A6B}" v="564" dt="2024-12-16T22:32:57.68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836" autoAdjust="0"/>
  </p:normalViewPr>
  <p:slideViewPr>
    <p:cSldViewPr>
      <p:cViewPr varScale="1">
        <p:scale>
          <a:sx n="97" d="100"/>
          <a:sy n="97" d="100"/>
        </p:scale>
        <p:origin x="151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aohang" userId="0f226a25-7dd7-4860-a2d5-a3b19a458497" providerId="ADAL" clId="{A3DA6CE5-BAC1-40D3-80E2-6540739F9A6B}"/>
    <pc:docChg chg="undo redo custSel addSld delSld modSld sldOrd">
      <pc:chgData name="Li, Yaohang" userId="0f226a25-7dd7-4860-a2d5-a3b19a458497" providerId="ADAL" clId="{A3DA6CE5-BAC1-40D3-80E2-6540739F9A6B}" dt="2024-12-16T22:33:22.819" v="7029" actId="20577"/>
      <pc:docMkLst>
        <pc:docMk/>
      </pc:docMkLst>
      <pc:sldChg chg="addSp modSp add del mod">
        <pc:chgData name="Li, Yaohang" userId="0f226a25-7dd7-4860-a2d5-a3b19a458497" providerId="ADAL" clId="{A3DA6CE5-BAC1-40D3-80E2-6540739F9A6B}" dt="2024-12-13T21:29:12.916" v="6174" actId="47"/>
        <pc:sldMkLst>
          <pc:docMk/>
          <pc:sldMk cId="0" sldId="260"/>
        </pc:sldMkLst>
        <pc:spChg chg="add mod">
          <ac:chgData name="Li, Yaohang" userId="0f226a25-7dd7-4860-a2d5-a3b19a458497" providerId="ADAL" clId="{A3DA6CE5-BAC1-40D3-80E2-6540739F9A6B}" dt="2024-12-12T01:39:19.849" v="1730" actId="20577"/>
          <ac:spMkLst>
            <pc:docMk/>
            <pc:sldMk cId="0" sldId="260"/>
            <ac:spMk id="2" creationId="{81F124EC-14E8-C778-C184-30B496E86F3B}"/>
          </ac:spMkLst>
        </pc:spChg>
        <pc:spChg chg="mod">
          <ac:chgData name="Li, Yaohang" userId="0f226a25-7dd7-4860-a2d5-a3b19a458497" providerId="ADAL" clId="{A3DA6CE5-BAC1-40D3-80E2-6540739F9A6B}" dt="2024-12-11T21:13:26.029" v="289" actId="27636"/>
          <ac:spMkLst>
            <pc:docMk/>
            <pc:sldMk cId="0" sldId="260"/>
            <ac:spMk id="94"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1"/>
        </pc:sldMkLst>
        <pc:spChg chg="mod">
          <ac:chgData name="Li, Yaohang" userId="0f226a25-7dd7-4860-a2d5-a3b19a458497" providerId="ADAL" clId="{A3DA6CE5-BAC1-40D3-80E2-6540739F9A6B}" dt="2024-12-11T21:13:26.040" v="290" actId="27636"/>
          <ac:spMkLst>
            <pc:docMk/>
            <pc:sldMk cId="0" sldId="261"/>
            <ac:spMk id="104"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2"/>
        </pc:sldMkLst>
        <pc:spChg chg="mod">
          <ac:chgData name="Li, Yaohang" userId="0f226a25-7dd7-4860-a2d5-a3b19a458497" providerId="ADAL" clId="{A3DA6CE5-BAC1-40D3-80E2-6540739F9A6B}" dt="2024-12-11T21:13:26.042" v="291" actId="27636"/>
          <ac:spMkLst>
            <pc:docMk/>
            <pc:sldMk cId="0" sldId="262"/>
            <ac:spMk id="120"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3"/>
        </pc:sldMkLst>
        <pc:spChg chg="mod">
          <ac:chgData name="Li, Yaohang" userId="0f226a25-7dd7-4860-a2d5-a3b19a458497" providerId="ADAL" clId="{A3DA6CE5-BAC1-40D3-80E2-6540739F9A6B}" dt="2024-12-11T21:13:26.042" v="292" actId="27636"/>
          <ac:spMkLst>
            <pc:docMk/>
            <pc:sldMk cId="0" sldId="263"/>
            <ac:spMk id="133"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4"/>
        </pc:sldMkLst>
        <pc:spChg chg="mod">
          <ac:chgData name="Li, Yaohang" userId="0f226a25-7dd7-4860-a2d5-a3b19a458497" providerId="ADAL" clId="{A3DA6CE5-BAC1-40D3-80E2-6540739F9A6B}" dt="2024-12-11T21:13:26.042" v="293" actId="27636"/>
          <ac:spMkLst>
            <pc:docMk/>
            <pc:sldMk cId="0" sldId="264"/>
            <ac:spMk id="141"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5"/>
        </pc:sldMkLst>
        <pc:spChg chg="mod">
          <ac:chgData name="Li, Yaohang" userId="0f226a25-7dd7-4860-a2d5-a3b19a458497" providerId="ADAL" clId="{A3DA6CE5-BAC1-40D3-80E2-6540739F9A6B}" dt="2024-12-11T21:13:26.042" v="294" actId="27636"/>
          <ac:spMkLst>
            <pc:docMk/>
            <pc:sldMk cId="0" sldId="265"/>
            <ac:spMk id="148" creationId="{00000000-0000-0000-0000-000000000000}"/>
          </ac:spMkLst>
        </pc:spChg>
        <pc:spChg chg="mod">
          <ac:chgData name="Li, Yaohang" userId="0f226a25-7dd7-4860-a2d5-a3b19a458497" providerId="ADAL" clId="{A3DA6CE5-BAC1-40D3-80E2-6540739F9A6B}" dt="2024-12-11T21:13:26.042" v="295" actId="27636"/>
          <ac:spMkLst>
            <pc:docMk/>
            <pc:sldMk cId="0" sldId="265"/>
            <ac:spMk id="150"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6"/>
        </pc:sldMkLst>
        <pc:spChg chg="mod">
          <ac:chgData name="Li, Yaohang" userId="0f226a25-7dd7-4860-a2d5-a3b19a458497" providerId="ADAL" clId="{A3DA6CE5-BAC1-40D3-80E2-6540739F9A6B}" dt="2024-12-11T21:13:26.050" v="296" actId="27636"/>
          <ac:spMkLst>
            <pc:docMk/>
            <pc:sldMk cId="0" sldId="266"/>
            <ac:spMk id="165"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267"/>
        </pc:sldMkLst>
        <pc:spChg chg="mod">
          <ac:chgData name="Li, Yaohang" userId="0f226a25-7dd7-4860-a2d5-a3b19a458497" providerId="ADAL" clId="{A3DA6CE5-BAC1-40D3-80E2-6540739F9A6B}" dt="2024-12-11T21:13:26.050" v="297" actId="27636"/>
          <ac:spMkLst>
            <pc:docMk/>
            <pc:sldMk cId="0" sldId="267"/>
            <ac:spMk id="172" creationId="{00000000-0000-0000-0000-000000000000}"/>
          </ac:spMkLst>
        </pc:spChg>
        <pc:spChg chg="mod">
          <ac:chgData name="Li, Yaohang" userId="0f226a25-7dd7-4860-a2d5-a3b19a458497" providerId="ADAL" clId="{A3DA6CE5-BAC1-40D3-80E2-6540739F9A6B}" dt="2024-12-11T21:13:26.050" v="298" actId="27636"/>
          <ac:spMkLst>
            <pc:docMk/>
            <pc:sldMk cId="0" sldId="267"/>
            <ac:spMk id="174" creationId="{00000000-0000-0000-0000-000000000000}"/>
          </ac:spMkLst>
        </pc:spChg>
      </pc:sldChg>
      <pc:sldChg chg="modSp add del mod">
        <pc:chgData name="Li, Yaohang" userId="0f226a25-7dd7-4860-a2d5-a3b19a458497" providerId="ADAL" clId="{A3DA6CE5-BAC1-40D3-80E2-6540739F9A6B}" dt="2024-12-12T01:30:56.760" v="1665" actId="47"/>
        <pc:sldMkLst>
          <pc:docMk/>
          <pc:sldMk cId="0" sldId="272"/>
        </pc:sldMkLst>
        <pc:spChg chg="mod">
          <ac:chgData name="Li, Yaohang" userId="0f226a25-7dd7-4860-a2d5-a3b19a458497" providerId="ADAL" clId="{A3DA6CE5-BAC1-40D3-80E2-6540739F9A6B}" dt="2024-12-11T21:18:26.420" v="301" actId="27636"/>
          <ac:spMkLst>
            <pc:docMk/>
            <pc:sldMk cId="0" sldId="272"/>
            <ac:spMk id="276" creationId="{00000000-0000-0000-0000-000000000000}"/>
          </ac:spMkLst>
        </pc:spChg>
        <pc:spChg chg="mod">
          <ac:chgData name="Li, Yaohang" userId="0f226a25-7dd7-4860-a2d5-a3b19a458497" providerId="ADAL" clId="{A3DA6CE5-BAC1-40D3-80E2-6540739F9A6B}" dt="2024-12-11T21:18:26.420" v="300" actId="27636"/>
          <ac:spMkLst>
            <pc:docMk/>
            <pc:sldMk cId="0" sldId="272"/>
            <ac:spMk id="301" creationId="{00000000-0000-0000-0000-000000000000}"/>
          </ac:spMkLst>
        </pc:spChg>
      </pc:sldChg>
      <pc:sldChg chg="addSp delSp modSp add mod ord">
        <pc:chgData name="Li, Yaohang" userId="0f226a25-7dd7-4860-a2d5-a3b19a458497" providerId="ADAL" clId="{A3DA6CE5-BAC1-40D3-80E2-6540739F9A6B}" dt="2024-12-16T20:32:39.396" v="6954" actId="404"/>
        <pc:sldMkLst>
          <pc:docMk/>
          <pc:sldMk cId="0" sldId="273"/>
        </pc:sldMkLst>
        <pc:spChg chg="add mod">
          <ac:chgData name="Li, Yaohang" userId="0f226a25-7dd7-4860-a2d5-a3b19a458497" providerId="ADAL" clId="{A3DA6CE5-BAC1-40D3-80E2-6540739F9A6B}" dt="2024-12-16T20:21:12.104" v="6931" actId="1038"/>
          <ac:spMkLst>
            <pc:docMk/>
            <pc:sldMk cId="0" sldId="273"/>
            <ac:spMk id="11" creationId="{D2CAAA8C-D864-E3F9-234D-D6814D6FC99A}"/>
          </ac:spMkLst>
        </pc:spChg>
        <pc:spChg chg="add mod">
          <ac:chgData name="Li, Yaohang" userId="0f226a25-7dd7-4860-a2d5-a3b19a458497" providerId="ADAL" clId="{A3DA6CE5-BAC1-40D3-80E2-6540739F9A6B}" dt="2024-12-16T20:21:18.615" v="6952" actId="1037"/>
          <ac:spMkLst>
            <pc:docMk/>
            <pc:sldMk cId="0" sldId="273"/>
            <ac:spMk id="13" creationId="{4167C331-4AC1-A9A8-B0BC-8204037736CD}"/>
          </ac:spMkLst>
        </pc:spChg>
        <pc:spChg chg="add mod">
          <ac:chgData name="Li, Yaohang" userId="0f226a25-7dd7-4860-a2d5-a3b19a458497" providerId="ADAL" clId="{A3DA6CE5-BAC1-40D3-80E2-6540739F9A6B}" dt="2024-12-16T20:32:39.396" v="6954" actId="404"/>
          <ac:spMkLst>
            <pc:docMk/>
            <pc:sldMk cId="0" sldId="273"/>
            <ac:spMk id="18" creationId="{70304E7F-A7AC-7614-BDF9-DF85233C11C5}"/>
          </ac:spMkLst>
        </pc:spChg>
        <pc:spChg chg="mod">
          <ac:chgData name="Li, Yaohang" userId="0f226a25-7dd7-4860-a2d5-a3b19a458497" providerId="ADAL" clId="{A3DA6CE5-BAC1-40D3-80E2-6540739F9A6B}" dt="2024-12-12T23:32:00.898" v="1826" actId="1076"/>
          <ac:spMkLst>
            <pc:docMk/>
            <pc:sldMk cId="0" sldId="273"/>
            <ac:spMk id="308" creationId="{00000000-0000-0000-0000-000000000000}"/>
          </ac:spMkLst>
        </pc:spChg>
        <pc:spChg chg="mod">
          <ac:chgData name="Li, Yaohang" userId="0f226a25-7dd7-4860-a2d5-a3b19a458497" providerId="ADAL" clId="{A3DA6CE5-BAC1-40D3-80E2-6540739F9A6B}" dt="2024-12-13T15:44:03.757" v="3202" actId="1076"/>
          <ac:spMkLst>
            <pc:docMk/>
            <pc:sldMk cId="0" sldId="273"/>
            <ac:spMk id="309" creationId="{00000000-0000-0000-0000-000000000000}"/>
          </ac:spMkLst>
        </pc:spChg>
        <pc:spChg chg="mod">
          <ac:chgData name="Li, Yaohang" userId="0f226a25-7dd7-4860-a2d5-a3b19a458497" providerId="ADAL" clId="{A3DA6CE5-BAC1-40D3-80E2-6540739F9A6B}" dt="2024-12-13T15:42:33.457" v="3165" actId="1035"/>
          <ac:spMkLst>
            <pc:docMk/>
            <pc:sldMk cId="0" sldId="273"/>
            <ac:spMk id="312" creationId="{00000000-0000-0000-0000-000000000000}"/>
          </ac:spMkLst>
        </pc:spChg>
        <pc:spChg chg="mod">
          <ac:chgData name="Li, Yaohang" userId="0f226a25-7dd7-4860-a2d5-a3b19a458497" providerId="ADAL" clId="{A3DA6CE5-BAC1-40D3-80E2-6540739F9A6B}" dt="2024-12-13T15:42:33.457" v="3165" actId="1035"/>
          <ac:spMkLst>
            <pc:docMk/>
            <pc:sldMk cId="0" sldId="273"/>
            <ac:spMk id="313" creationId="{00000000-0000-0000-0000-000000000000}"/>
          </ac:spMkLst>
        </pc:spChg>
        <pc:spChg chg="mod">
          <ac:chgData name="Li, Yaohang" userId="0f226a25-7dd7-4860-a2d5-a3b19a458497" providerId="ADAL" clId="{A3DA6CE5-BAC1-40D3-80E2-6540739F9A6B}" dt="2024-12-13T15:42:33.457" v="3165" actId="1035"/>
          <ac:spMkLst>
            <pc:docMk/>
            <pc:sldMk cId="0" sldId="273"/>
            <ac:spMk id="316" creationId="{00000000-0000-0000-0000-000000000000}"/>
          </ac:spMkLst>
        </pc:spChg>
        <pc:spChg chg="mod">
          <ac:chgData name="Li, Yaohang" userId="0f226a25-7dd7-4860-a2d5-a3b19a458497" providerId="ADAL" clId="{A3DA6CE5-BAC1-40D3-80E2-6540739F9A6B}" dt="2024-12-13T15:44:18.743" v="3208" actId="1035"/>
          <ac:spMkLst>
            <pc:docMk/>
            <pc:sldMk cId="0" sldId="273"/>
            <ac:spMk id="318" creationId="{00000000-0000-0000-0000-000000000000}"/>
          </ac:spMkLst>
        </pc:spChg>
        <pc:spChg chg="mod">
          <ac:chgData name="Li, Yaohang" userId="0f226a25-7dd7-4860-a2d5-a3b19a458497" providerId="ADAL" clId="{A3DA6CE5-BAC1-40D3-80E2-6540739F9A6B}" dt="2024-12-13T15:44:18.743" v="3208" actId="1035"/>
          <ac:spMkLst>
            <pc:docMk/>
            <pc:sldMk cId="0" sldId="273"/>
            <ac:spMk id="319" creationId="{00000000-0000-0000-0000-000000000000}"/>
          </ac:spMkLst>
        </pc:spChg>
        <pc:spChg chg="mod">
          <ac:chgData name="Li, Yaohang" userId="0f226a25-7dd7-4860-a2d5-a3b19a458497" providerId="ADAL" clId="{A3DA6CE5-BAC1-40D3-80E2-6540739F9A6B}" dt="2024-12-13T15:44:18.743" v="3208" actId="1035"/>
          <ac:spMkLst>
            <pc:docMk/>
            <pc:sldMk cId="0" sldId="273"/>
            <ac:spMk id="320" creationId="{00000000-0000-0000-0000-000000000000}"/>
          </ac:spMkLst>
        </pc:spChg>
        <pc:spChg chg="del mod">
          <ac:chgData name="Li, Yaohang" userId="0f226a25-7dd7-4860-a2d5-a3b19a458497" providerId="ADAL" clId="{A3DA6CE5-BAC1-40D3-80E2-6540739F9A6B}" dt="2024-12-13T15:44:11.340" v="3204" actId="478"/>
          <ac:spMkLst>
            <pc:docMk/>
            <pc:sldMk cId="0" sldId="273"/>
            <ac:spMk id="325" creationId="{00000000-0000-0000-0000-000000000000}"/>
          </ac:spMkLst>
        </pc:spChg>
        <pc:picChg chg="del">
          <ac:chgData name="Li, Yaohang" userId="0f226a25-7dd7-4860-a2d5-a3b19a458497" providerId="ADAL" clId="{A3DA6CE5-BAC1-40D3-80E2-6540739F9A6B}" dt="2024-12-13T15:43:59.639" v="3201" actId="478"/>
          <ac:picMkLst>
            <pc:docMk/>
            <pc:sldMk cId="0" sldId="273"/>
            <ac:picMk id="324" creationId="{00000000-0000-0000-0000-000000000000}"/>
          </ac:picMkLst>
        </pc:picChg>
        <pc:cxnChg chg="del">
          <ac:chgData name="Li, Yaohang" userId="0f226a25-7dd7-4860-a2d5-a3b19a458497" providerId="ADAL" clId="{A3DA6CE5-BAC1-40D3-80E2-6540739F9A6B}" dt="2024-12-13T15:39:47.627" v="3040" actId="478"/>
          <ac:cxnSpMkLst>
            <pc:docMk/>
            <pc:sldMk cId="0" sldId="273"/>
            <ac:cxnSpMk id="310" creationId="{00000000-0000-0000-0000-000000000000}"/>
          </ac:cxnSpMkLst>
        </pc:cxnChg>
        <pc:cxnChg chg="del">
          <ac:chgData name="Li, Yaohang" userId="0f226a25-7dd7-4860-a2d5-a3b19a458497" providerId="ADAL" clId="{A3DA6CE5-BAC1-40D3-80E2-6540739F9A6B}" dt="2024-12-13T15:41:55.891" v="3150" actId="478"/>
          <ac:cxnSpMkLst>
            <pc:docMk/>
            <pc:sldMk cId="0" sldId="273"/>
            <ac:cxnSpMk id="311" creationId="{00000000-0000-0000-0000-000000000000}"/>
          </ac:cxnSpMkLst>
        </pc:cxnChg>
        <pc:cxnChg chg="mod">
          <ac:chgData name="Li, Yaohang" userId="0f226a25-7dd7-4860-a2d5-a3b19a458497" providerId="ADAL" clId="{A3DA6CE5-BAC1-40D3-80E2-6540739F9A6B}" dt="2024-12-13T15:42:33.457" v="3165" actId="1035"/>
          <ac:cxnSpMkLst>
            <pc:docMk/>
            <pc:sldMk cId="0" sldId="273"/>
            <ac:cxnSpMk id="314" creationId="{00000000-0000-0000-0000-000000000000}"/>
          </ac:cxnSpMkLst>
        </pc:cxnChg>
        <pc:cxnChg chg="mod">
          <ac:chgData name="Li, Yaohang" userId="0f226a25-7dd7-4860-a2d5-a3b19a458497" providerId="ADAL" clId="{A3DA6CE5-BAC1-40D3-80E2-6540739F9A6B}" dt="2024-12-13T15:42:33.457" v="3165" actId="1035"/>
          <ac:cxnSpMkLst>
            <pc:docMk/>
            <pc:sldMk cId="0" sldId="273"/>
            <ac:cxnSpMk id="315" creationId="{00000000-0000-0000-0000-000000000000}"/>
          </ac:cxnSpMkLst>
        </pc:cxnChg>
        <pc:cxnChg chg="del">
          <ac:chgData name="Li, Yaohang" userId="0f226a25-7dd7-4860-a2d5-a3b19a458497" providerId="ADAL" clId="{A3DA6CE5-BAC1-40D3-80E2-6540739F9A6B}" dt="2024-12-13T15:40:48.865" v="3107" actId="478"/>
          <ac:cxnSpMkLst>
            <pc:docMk/>
            <pc:sldMk cId="0" sldId="273"/>
            <ac:cxnSpMk id="317" creationId="{00000000-0000-0000-0000-000000000000}"/>
          </ac:cxnSpMkLst>
        </pc:cxnChg>
        <pc:cxnChg chg="mod">
          <ac:chgData name="Li, Yaohang" userId="0f226a25-7dd7-4860-a2d5-a3b19a458497" providerId="ADAL" clId="{A3DA6CE5-BAC1-40D3-80E2-6540739F9A6B}" dt="2024-12-13T15:44:18.743" v="3208" actId="1035"/>
          <ac:cxnSpMkLst>
            <pc:docMk/>
            <pc:sldMk cId="0" sldId="273"/>
            <ac:cxnSpMk id="321" creationId="{00000000-0000-0000-0000-000000000000}"/>
          </ac:cxnSpMkLst>
        </pc:cxnChg>
        <pc:cxnChg chg="mod">
          <ac:chgData name="Li, Yaohang" userId="0f226a25-7dd7-4860-a2d5-a3b19a458497" providerId="ADAL" clId="{A3DA6CE5-BAC1-40D3-80E2-6540739F9A6B}" dt="2024-12-13T15:44:18.743" v="3208" actId="1035"/>
          <ac:cxnSpMkLst>
            <pc:docMk/>
            <pc:sldMk cId="0" sldId="273"/>
            <ac:cxnSpMk id="322" creationId="{00000000-0000-0000-0000-000000000000}"/>
          </ac:cxnSpMkLst>
        </pc:cxnChg>
        <pc:cxnChg chg="del">
          <ac:chgData name="Li, Yaohang" userId="0f226a25-7dd7-4860-a2d5-a3b19a458497" providerId="ADAL" clId="{A3DA6CE5-BAC1-40D3-80E2-6540739F9A6B}" dt="2024-12-13T15:41:59.808" v="3151" actId="478"/>
          <ac:cxnSpMkLst>
            <pc:docMk/>
            <pc:sldMk cId="0" sldId="273"/>
            <ac:cxnSpMk id="323" creationId="{00000000-0000-0000-0000-000000000000}"/>
          </ac:cxnSpMkLst>
        </pc:cxnChg>
      </pc:sldChg>
      <pc:sldChg chg="modSp add del mod">
        <pc:chgData name="Li, Yaohang" userId="0f226a25-7dd7-4860-a2d5-a3b19a458497" providerId="ADAL" clId="{A3DA6CE5-BAC1-40D3-80E2-6540739F9A6B}" dt="2024-12-13T12:42:51.878" v="2333" actId="47"/>
        <pc:sldMkLst>
          <pc:docMk/>
          <pc:sldMk cId="0" sldId="274"/>
        </pc:sldMkLst>
        <pc:spChg chg="mod">
          <ac:chgData name="Li, Yaohang" userId="0f226a25-7dd7-4860-a2d5-a3b19a458497" providerId="ADAL" clId="{A3DA6CE5-BAC1-40D3-80E2-6540739F9A6B}" dt="2024-12-11T21:18:26.434" v="304" actId="27636"/>
          <ac:spMkLst>
            <pc:docMk/>
            <pc:sldMk cId="0" sldId="274"/>
            <ac:spMk id="332" creationId="{00000000-0000-0000-0000-000000000000}"/>
          </ac:spMkLst>
        </pc:spChg>
        <pc:picChg chg="mod">
          <ac:chgData name="Li, Yaohang" userId="0f226a25-7dd7-4860-a2d5-a3b19a458497" providerId="ADAL" clId="{A3DA6CE5-BAC1-40D3-80E2-6540739F9A6B}" dt="2024-12-12T01:31:49.097" v="1699" actId="1035"/>
          <ac:picMkLst>
            <pc:docMk/>
            <pc:sldMk cId="0" sldId="274"/>
            <ac:picMk id="331" creationId="{00000000-0000-0000-0000-000000000000}"/>
          </ac:picMkLst>
        </pc:picChg>
      </pc:sldChg>
      <pc:sldChg chg="addSp modSp add del mod">
        <pc:chgData name="Li, Yaohang" userId="0f226a25-7dd7-4860-a2d5-a3b19a458497" providerId="ADAL" clId="{A3DA6CE5-BAC1-40D3-80E2-6540739F9A6B}" dt="2024-12-13T19:59:58.529" v="5317" actId="47"/>
        <pc:sldMkLst>
          <pc:docMk/>
          <pc:sldMk cId="0" sldId="275"/>
        </pc:sldMkLst>
        <pc:spChg chg="add mod">
          <ac:chgData name="Li, Yaohang" userId="0f226a25-7dd7-4860-a2d5-a3b19a458497" providerId="ADAL" clId="{A3DA6CE5-BAC1-40D3-80E2-6540739F9A6B}" dt="2024-12-12T01:34:08.811" v="1714" actId="20577"/>
          <ac:spMkLst>
            <pc:docMk/>
            <pc:sldMk cId="0" sldId="275"/>
            <ac:spMk id="2" creationId="{0836AAA1-667E-1515-D6D3-9CC8312434A4}"/>
          </ac:spMkLst>
        </pc:spChg>
        <pc:spChg chg="mod">
          <ac:chgData name="Li, Yaohang" userId="0f226a25-7dd7-4860-a2d5-a3b19a458497" providerId="ADAL" clId="{A3DA6CE5-BAC1-40D3-80E2-6540739F9A6B}" dt="2024-12-11T21:18:26.434" v="305" actId="27636"/>
          <ac:spMkLst>
            <pc:docMk/>
            <pc:sldMk cId="0" sldId="275"/>
            <ac:spMk id="343" creationId="{00000000-0000-0000-0000-000000000000}"/>
          </ac:spMkLst>
        </pc:spChg>
        <pc:picChg chg="mod">
          <ac:chgData name="Li, Yaohang" userId="0f226a25-7dd7-4860-a2d5-a3b19a458497" providerId="ADAL" clId="{A3DA6CE5-BAC1-40D3-80E2-6540739F9A6B}" dt="2024-12-13T16:52:55.169" v="4005" actId="1076"/>
          <ac:picMkLst>
            <pc:docMk/>
            <pc:sldMk cId="0" sldId="275"/>
            <ac:picMk id="340" creationId="{00000000-0000-0000-0000-000000000000}"/>
          </ac:picMkLst>
        </pc:picChg>
      </pc:sldChg>
      <pc:sldChg chg="modSp add del mod">
        <pc:chgData name="Li, Yaohang" userId="0f226a25-7dd7-4860-a2d5-a3b19a458497" providerId="ADAL" clId="{A3DA6CE5-BAC1-40D3-80E2-6540739F9A6B}" dt="2024-12-13T19:59:59.972" v="5318" actId="47"/>
        <pc:sldMkLst>
          <pc:docMk/>
          <pc:sldMk cId="0" sldId="276"/>
        </pc:sldMkLst>
        <pc:spChg chg="mod">
          <ac:chgData name="Li, Yaohang" userId="0f226a25-7dd7-4860-a2d5-a3b19a458497" providerId="ADAL" clId="{A3DA6CE5-BAC1-40D3-80E2-6540739F9A6B}" dt="2024-12-11T21:18:26.434" v="306" actId="27636"/>
          <ac:spMkLst>
            <pc:docMk/>
            <pc:sldMk cId="0" sldId="276"/>
            <ac:spMk id="354" creationId="{00000000-0000-0000-0000-000000000000}"/>
          </ac:spMkLst>
        </pc:spChg>
      </pc:sldChg>
      <pc:sldChg chg="modSp add del mod">
        <pc:chgData name="Li, Yaohang" userId="0f226a25-7dd7-4860-a2d5-a3b19a458497" providerId="ADAL" clId="{A3DA6CE5-BAC1-40D3-80E2-6540739F9A6B}" dt="2024-12-13T20:00:00.652" v="5319" actId="47"/>
        <pc:sldMkLst>
          <pc:docMk/>
          <pc:sldMk cId="0" sldId="277"/>
        </pc:sldMkLst>
        <pc:spChg chg="mod">
          <ac:chgData name="Li, Yaohang" userId="0f226a25-7dd7-4860-a2d5-a3b19a458497" providerId="ADAL" clId="{A3DA6CE5-BAC1-40D3-80E2-6540739F9A6B}" dt="2024-12-11T21:18:26.434" v="307" actId="27636"/>
          <ac:spMkLst>
            <pc:docMk/>
            <pc:sldMk cId="0" sldId="277"/>
            <ac:spMk id="366" creationId="{00000000-0000-0000-0000-000000000000}"/>
          </ac:spMkLst>
        </pc:spChg>
      </pc:sldChg>
      <pc:sldChg chg="modSp add del mod">
        <pc:chgData name="Li, Yaohang" userId="0f226a25-7dd7-4860-a2d5-a3b19a458497" providerId="ADAL" clId="{A3DA6CE5-BAC1-40D3-80E2-6540739F9A6B}" dt="2024-12-13T20:00:01.488" v="5320" actId="47"/>
        <pc:sldMkLst>
          <pc:docMk/>
          <pc:sldMk cId="0" sldId="278"/>
        </pc:sldMkLst>
        <pc:spChg chg="mod">
          <ac:chgData name="Li, Yaohang" userId="0f226a25-7dd7-4860-a2d5-a3b19a458497" providerId="ADAL" clId="{A3DA6CE5-BAC1-40D3-80E2-6540739F9A6B}" dt="2024-12-11T21:18:26.434" v="308" actId="27636"/>
          <ac:spMkLst>
            <pc:docMk/>
            <pc:sldMk cId="0" sldId="278"/>
            <ac:spMk id="376" creationId="{00000000-0000-0000-0000-000000000000}"/>
          </ac:spMkLst>
        </pc:spChg>
      </pc:sldChg>
      <pc:sldChg chg="modSp add del mod">
        <pc:chgData name="Li, Yaohang" userId="0f226a25-7dd7-4860-a2d5-a3b19a458497" providerId="ADAL" clId="{A3DA6CE5-BAC1-40D3-80E2-6540739F9A6B}" dt="2024-12-13T20:00:02.184" v="5321" actId="47"/>
        <pc:sldMkLst>
          <pc:docMk/>
          <pc:sldMk cId="0" sldId="279"/>
        </pc:sldMkLst>
        <pc:spChg chg="mod">
          <ac:chgData name="Li, Yaohang" userId="0f226a25-7dd7-4860-a2d5-a3b19a458497" providerId="ADAL" clId="{A3DA6CE5-BAC1-40D3-80E2-6540739F9A6B}" dt="2024-12-11T21:18:26.434" v="309" actId="27636"/>
          <ac:spMkLst>
            <pc:docMk/>
            <pc:sldMk cId="0" sldId="279"/>
            <ac:spMk id="388" creationId="{00000000-0000-0000-0000-000000000000}"/>
          </ac:spMkLst>
        </pc:spChg>
      </pc:sldChg>
      <pc:sldChg chg="modSp add del mod">
        <pc:chgData name="Li, Yaohang" userId="0f226a25-7dd7-4860-a2d5-a3b19a458497" providerId="ADAL" clId="{A3DA6CE5-BAC1-40D3-80E2-6540739F9A6B}" dt="2024-12-13T20:00:02.847" v="5322" actId="47"/>
        <pc:sldMkLst>
          <pc:docMk/>
          <pc:sldMk cId="0" sldId="280"/>
        </pc:sldMkLst>
        <pc:spChg chg="mod">
          <ac:chgData name="Li, Yaohang" userId="0f226a25-7dd7-4860-a2d5-a3b19a458497" providerId="ADAL" clId="{A3DA6CE5-BAC1-40D3-80E2-6540739F9A6B}" dt="2024-12-11T21:18:26.434" v="310" actId="27636"/>
          <ac:spMkLst>
            <pc:docMk/>
            <pc:sldMk cId="0" sldId="280"/>
            <ac:spMk id="402" creationId="{00000000-0000-0000-0000-000000000000}"/>
          </ac:spMkLst>
        </pc:spChg>
      </pc:sldChg>
      <pc:sldChg chg="modSp add del mod">
        <pc:chgData name="Li, Yaohang" userId="0f226a25-7dd7-4860-a2d5-a3b19a458497" providerId="ADAL" clId="{A3DA6CE5-BAC1-40D3-80E2-6540739F9A6B}" dt="2024-12-13T20:00:03.499" v="5323" actId="47"/>
        <pc:sldMkLst>
          <pc:docMk/>
          <pc:sldMk cId="0" sldId="281"/>
        </pc:sldMkLst>
        <pc:spChg chg="mod">
          <ac:chgData name="Li, Yaohang" userId="0f226a25-7dd7-4860-a2d5-a3b19a458497" providerId="ADAL" clId="{A3DA6CE5-BAC1-40D3-80E2-6540739F9A6B}" dt="2024-12-11T21:18:26.449" v="311" actId="27636"/>
          <ac:spMkLst>
            <pc:docMk/>
            <pc:sldMk cId="0" sldId="281"/>
            <ac:spMk id="422" creationId="{00000000-0000-0000-0000-000000000000}"/>
          </ac:spMkLst>
        </pc:spChg>
      </pc:sldChg>
      <pc:sldChg chg="modSp add del mod">
        <pc:chgData name="Li, Yaohang" userId="0f226a25-7dd7-4860-a2d5-a3b19a458497" providerId="ADAL" clId="{A3DA6CE5-BAC1-40D3-80E2-6540739F9A6B}" dt="2024-12-13T20:00:04.178" v="5324" actId="47"/>
        <pc:sldMkLst>
          <pc:docMk/>
          <pc:sldMk cId="0" sldId="282"/>
        </pc:sldMkLst>
        <pc:spChg chg="mod">
          <ac:chgData name="Li, Yaohang" userId="0f226a25-7dd7-4860-a2d5-a3b19a458497" providerId="ADAL" clId="{A3DA6CE5-BAC1-40D3-80E2-6540739F9A6B}" dt="2024-12-11T21:18:26.449" v="312" actId="27636"/>
          <ac:spMkLst>
            <pc:docMk/>
            <pc:sldMk cId="0" sldId="282"/>
            <ac:spMk id="440" creationId="{00000000-0000-0000-0000-000000000000}"/>
          </ac:spMkLst>
        </pc:spChg>
      </pc:sldChg>
      <pc:sldChg chg="modSp add del mod">
        <pc:chgData name="Li, Yaohang" userId="0f226a25-7dd7-4860-a2d5-a3b19a458497" providerId="ADAL" clId="{A3DA6CE5-BAC1-40D3-80E2-6540739F9A6B}" dt="2024-12-13T20:00:05.351" v="5325" actId="47"/>
        <pc:sldMkLst>
          <pc:docMk/>
          <pc:sldMk cId="0" sldId="283"/>
        </pc:sldMkLst>
        <pc:spChg chg="mod">
          <ac:chgData name="Li, Yaohang" userId="0f226a25-7dd7-4860-a2d5-a3b19a458497" providerId="ADAL" clId="{A3DA6CE5-BAC1-40D3-80E2-6540739F9A6B}" dt="2024-12-11T21:18:26.449" v="313" actId="27636"/>
          <ac:spMkLst>
            <pc:docMk/>
            <pc:sldMk cId="0" sldId="283"/>
            <ac:spMk id="455" creationId="{00000000-0000-0000-0000-000000000000}"/>
          </ac:spMkLst>
        </pc:spChg>
      </pc:sldChg>
      <pc:sldChg chg="modSp add del mod">
        <pc:chgData name="Li, Yaohang" userId="0f226a25-7dd7-4860-a2d5-a3b19a458497" providerId="ADAL" clId="{A3DA6CE5-BAC1-40D3-80E2-6540739F9A6B}" dt="2024-12-13T20:00:06.458" v="5326" actId="47"/>
        <pc:sldMkLst>
          <pc:docMk/>
          <pc:sldMk cId="0" sldId="284"/>
        </pc:sldMkLst>
        <pc:spChg chg="mod">
          <ac:chgData name="Li, Yaohang" userId="0f226a25-7dd7-4860-a2d5-a3b19a458497" providerId="ADAL" clId="{A3DA6CE5-BAC1-40D3-80E2-6540739F9A6B}" dt="2024-12-11T21:18:26.449" v="315" actId="27636"/>
          <ac:spMkLst>
            <pc:docMk/>
            <pc:sldMk cId="0" sldId="284"/>
            <ac:spMk id="464" creationId="{00000000-0000-0000-0000-000000000000}"/>
          </ac:spMkLst>
        </pc:spChg>
        <pc:spChg chg="mod">
          <ac:chgData name="Li, Yaohang" userId="0f226a25-7dd7-4860-a2d5-a3b19a458497" providerId="ADAL" clId="{A3DA6CE5-BAC1-40D3-80E2-6540739F9A6B}" dt="2024-12-11T21:18:26.449" v="316" actId="27636"/>
          <ac:spMkLst>
            <pc:docMk/>
            <pc:sldMk cId="0" sldId="284"/>
            <ac:spMk id="466" creationId="{00000000-0000-0000-0000-000000000000}"/>
          </ac:spMkLst>
        </pc:spChg>
        <pc:spChg chg="mod">
          <ac:chgData name="Li, Yaohang" userId="0f226a25-7dd7-4860-a2d5-a3b19a458497" providerId="ADAL" clId="{A3DA6CE5-BAC1-40D3-80E2-6540739F9A6B}" dt="2024-12-11T21:18:26.449" v="314" actId="27636"/>
          <ac:spMkLst>
            <pc:docMk/>
            <pc:sldMk cId="0" sldId="284"/>
            <ac:spMk id="468" creationId="{00000000-0000-0000-0000-000000000000}"/>
          </ac:spMkLst>
        </pc:spChg>
      </pc:sldChg>
      <pc:sldChg chg="modSp add del mod">
        <pc:chgData name="Li, Yaohang" userId="0f226a25-7dd7-4860-a2d5-a3b19a458497" providerId="ADAL" clId="{A3DA6CE5-BAC1-40D3-80E2-6540739F9A6B}" dt="2024-12-13T20:00:07.089" v="5327" actId="47"/>
        <pc:sldMkLst>
          <pc:docMk/>
          <pc:sldMk cId="0" sldId="285"/>
        </pc:sldMkLst>
        <pc:spChg chg="mod">
          <ac:chgData name="Li, Yaohang" userId="0f226a25-7dd7-4860-a2d5-a3b19a458497" providerId="ADAL" clId="{A3DA6CE5-BAC1-40D3-80E2-6540739F9A6B}" dt="2024-12-11T21:18:26.449" v="317" actId="27636"/>
          <ac:spMkLst>
            <pc:docMk/>
            <pc:sldMk cId="0" sldId="285"/>
            <ac:spMk id="480" creationId="{00000000-0000-0000-0000-000000000000}"/>
          </ac:spMkLst>
        </pc:spChg>
      </pc:sldChg>
      <pc:sldChg chg="modSp mod">
        <pc:chgData name="Li, Yaohang" userId="0f226a25-7dd7-4860-a2d5-a3b19a458497" providerId="ADAL" clId="{A3DA6CE5-BAC1-40D3-80E2-6540739F9A6B}" dt="2024-12-16T20:50:20.728" v="6965" actId="20577"/>
        <pc:sldMkLst>
          <pc:docMk/>
          <pc:sldMk cId="2818834596" sldId="903"/>
        </pc:sldMkLst>
        <pc:spChg chg="mod">
          <ac:chgData name="Li, Yaohang" userId="0f226a25-7dd7-4860-a2d5-a3b19a458497" providerId="ADAL" clId="{A3DA6CE5-BAC1-40D3-80E2-6540739F9A6B}" dt="2024-12-16T20:50:20.728" v="6965" actId="20577"/>
          <ac:spMkLst>
            <pc:docMk/>
            <pc:sldMk cId="2818834596" sldId="903"/>
            <ac:spMk id="4098" creationId="{00000000-0000-0000-0000-000000000000}"/>
          </ac:spMkLst>
        </pc:spChg>
        <pc:spChg chg="mod">
          <ac:chgData name="Li, Yaohang" userId="0f226a25-7dd7-4860-a2d5-a3b19a458497" providerId="ADAL" clId="{A3DA6CE5-BAC1-40D3-80E2-6540739F9A6B}" dt="2024-12-11T16:33:51.142" v="4"/>
          <ac:spMkLst>
            <pc:docMk/>
            <pc:sldMk cId="2818834596" sldId="903"/>
            <ac:spMk id="4099" creationId="{00000000-0000-0000-0000-000000000000}"/>
          </ac:spMkLst>
        </pc:spChg>
      </pc:sldChg>
      <pc:sldChg chg="del">
        <pc:chgData name="Li, Yaohang" userId="0f226a25-7dd7-4860-a2d5-a3b19a458497" providerId="ADAL" clId="{A3DA6CE5-BAC1-40D3-80E2-6540739F9A6B}" dt="2024-12-11T16:43:11.583" v="192" actId="47"/>
        <pc:sldMkLst>
          <pc:docMk/>
          <pc:sldMk cId="2392456702" sldId="911"/>
        </pc:sldMkLst>
      </pc:sldChg>
      <pc:sldChg chg="del">
        <pc:chgData name="Li, Yaohang" userId="0f226a25-7dd7-4860-a2d5-a3b19a458497" providerId="ADAL" clId="{A3DA6CE5-BAC1-40D3-80E2-6540739F9A6B}" dt="2024-12-11T16:43:24.639" v="196" actId="47"/>
        <pc:sldMkLst>
          <pc:docMk/>
          <pc:sldMk cId="2896330" sldId="968"/>
        </pc:sldMkLst>
      </pc:sldChg>
      <pc:sldChg chg="del">
        <pc:chgData name="Li, Yaohang" userId="0f226a25-7dd7-4860-a2d5-a3b19a458497" providerId="ADAL" clId="{A3DA6CE5-BAC1-40D3-80E2-6540739F9A6B}" dt="2024-12-11T16:43:27.088" v="200" actId="47"/>
        <pc:sldMkLst>
          <pc:docMk/>
          <pc:sldMk cId="3827680875" sldId="969"/>
        </pc:sldMkLst>
      </pc:sldChg>
      <pc:sldChg chg="del">
        <pc:chgData name="Li, Yaohang" userId="0f226a25-7dd7-4860-a2d5-a3b19a458497" providerId="ADAL" clId="{A3DA6CE5-BAC1-40D3-80E2-6540739F9A6B}" dt="2024-12-11T16:43:29.037" v="202" actId="47"/>
        <pc:sldMkLst>
          <pc:docMk/>
          <pc:sldMk cId="793556351" sldId="985"/>
        </pc:sldMkLst>
      </pc:sldChg>
      <pc:sldChg chg="del">
        <pc:chgData name="Li, Yaohang" userId="0f226a25-7dd7-4860-a2d5-a3b19a458497" providerId="ADAL" clId="{A3DA6CE5-BAC1-40D3-80E2-6540739F9A6B}" dt="2024-12-11T16:43:27.763" v="201" actId="47"/>
        <pc:sldMkLst>
          <pc:docMk/>
          <pc:sldMk cId="3473103631" sldId="988"/>
        </pc:sldMkLst>
      </pc:sldChg>
      <pc:sldChg chg="del">
        <pc:chgData name="Li, Yaohang" userId="0f226a25-7dd7-4860-a2d5-a3b19a458497" providerId="ADAL" clId="{A3DA6CE5-BAC1-40D3-80E2-6540739F9A6B}" dt="2024-12-11T16:43:25.345" v="197" actId="47"/>
        <pc:sldMkLst>
          <pc:docMk/>
          <pc:sldMk cId="3465627135" sldId="990"/>
        </pc:sldMkLst>
      </pc:sldChg>
      <pc:sldChg chg="del">
        <pc:chgData name="Li, Yaohang" userId="0f226a25-7dd7-4860-a2d5-a3b19a458497" providerId="ADAL" clId="{A3DA6CE5-BAC1-40D3-80E2-6540739F9A6B}" dt="2024-12-11T16:43:26.460" v="199" actId="47"/>
        <pc:sldMkLst>
          <pc:docMk/>
          <pc:sldMk cId="2560835624" sldId="991"/>
        </pc:sldMkLst>
      </pc:sldChg>
      <pc:sldChg chg="del">
        <pc:chgData name="Li, Yaohang" userId="0f226a25-7dd7-4860-a2d5-a3b19a458497" providerId="ADAL" clId="{A3DA6CE5-BAC1-40D3-80E2-6540739F9A6B}" dt="2024-12-11T16:43:25.894" v="198" actId="47"/>
        <pc:sldMkLst>
          <pc:docMk/>
          <pc:sldMk cId="1046476238" sldId="992"/>
        </pc:sldMkLst>
      </pc:sldChg>
      <pc:sldChg chg="del">
        <pc:chgData name="Li, Yaohang" userId="0f226a25-7dd7-4860-a2d5-a3b19a458497" providerId="ADAL" clId="{A3DA6CE5-BAC1-40D3-80E2-6540739F9A6B}" dt="2024-12-13T21:29:12.916" v="6174" actId="47"/>
        <pc:sldMkLst>
          <pc:docMk/>
          <pc:sldMk cId="2149919960" sldId="1004"/>
        </pc:sldMkLst>
      </pc:sldChg>
      <pc:sldChg chg="addSp delSp modSp add mod">
        <pc:chgData name="Li, Yaohang" userId="0f226a25-7dd7-4860-a2d5-a3b19a458497" providerId="ADAL" clId="{A3DA6CE5-BAC1-40D3-80E2-6540739F9A6B}" dt="2024-12-13T21:40:49.726" v="6289" actId="1036"/>
        <pc:sldMkLst>
          <pc:docMk/>
          <pc:sldMk cId="2588527929" sldId="1005"/>
        </pc:sldMkLst>
        <pc:spChg chg="add mod">
          <ac:chgData name="Li, Yaohang" userId="0f226a25-7dd7-4860-a2d5-a3b19a458497" providerId="ADAL" clId="{A3DA6CE5-BAC1-40D3-80E2-6540739F9A6B}" dt="2024-12-13T21:40:49.726" v="6289" actId="1036"/>
          <ac:spMkLst>
            <pc:docMk/>
            <pc:sldMk cId="2588527929" sldId="1005"/>
            <ac:spMk id="3" creationId="{8ED2F88B-9921-FAF2-52C0-9B148B0501D4}"/>
          </ac:spMkLst>
        </pc:spChg>
        <pc:spChg chg="add del">
          <ac:chgData name="Li, Yaohang" userId="0f226a25-7dd7-4860-a2d5-a3b19a458497" providerId="ADAL" clId="{A3DA6CE5-BAC1-40D3-80E2-6540739F9A6B}" dt="2024-12-12T00:31:29.734" v="962" actId="22"/>
          <ac:spMkLst>
            <pc:docMk/>
            <pc:sldMk cId="2588527929" sldId="1005"/>
            <ac:spMk id="6" creationId="{C1F6B17B-87CA-A8F8-C7DC-773874E7E27F}"/>
          </ac:spMkLst>
        </pc:spChg>
        <pc:spChg chg="add del">
          <ac:chgData name="Li, Yaohang" userId="0f226a25-7dd7-4860-a2d5-a3b19a458497" providerId="ADAL" clId="{A3DA6CE5-BAC1-40D3-80E2-6540739F9A6B}" dt="2024-12-12T00:31:32.437" v="966" actId="22"/>
          <ac:spMkLst>
            <pc:docMk/>
            <pc:sldMk cId="2588527929" sldId="1005"/>
            <ac:spMk id="8" creationId="{C9D2474A-D0F3-114E-D00C-11C0E3D9BD1D}"/>
          </ac:spMkLst>
        </pc:spChg>
        <pc:spChg chg="add del">
          <ac:chgData name="Li, Yaohang" userId="0f226a25-7dd7-4860-a2d5-a3b19a458497" providerId="ADAL" clId="{A3DA6CE5-BAC1-40D3-80E2-6540739F9A6B}" dt="2024-12-12T00:31:37.050" v="968" actId="478"/>
          <ac:spMkLst>
            <pc:docMk/>
            <pc:sldMk cId="2588527929" sldId="1005"/>
            <ac:spMk id="10" creationId="{95FF8552-5CC3-8726-6FCB-3706444F4215}"/>
          </ac:spMkLst>
        </pc:spChg>
        <pc:spChg chg="add del">
          <ac:chgData name="Li, Yaohang" userId="0f226a25-7dd7-4860-a2d5-a3b19a458497" providerId="ADAL" clId="{A3DA6CE5-BAC1-40D3-80E2-6540739F9A6B}" dt="2024-12-12T00:31:42.366" v="970" actId="22"/>
          <ac:spMkLst>
            <pc:docMk/>
            <pc:sldMk cId="2588527929" sldId="1005"/>
            <ac:spMk id="12" creationId="{01507F65-D293-D2B9-B3EF-28BE9F1B977C}"/>
          </ac:spMkLst>
        </pc:spChg>
        <pc:spChg chg="add del">
          <ac:chgData name="Li, Yaohang" userId="0f226a25-7dd7-4860-a2d5-a3b19a458497" providerId="ADAL" clId="{A3DA6CE5-BAC1-40D3-80E2-6540739F9A6B}" dt="2024-12-12T00:31:52.169" v="972" actId="22"/>
          <ac:spMkLst>
            <pc:docMk/>
            <pc:sldMk cId="2588527929" sldId="1005"/>
            <ac:spMk id="14" creationId="{2E795747-B1DD-8716-27A4-9878287D5EE6}"/>
          </ac:spMkLst>
        </pc:spChg>
        <pc:spChg chg="add del">
          <ac:chgData name="Li, Yaohang" userId="0f226a25-7dd7-4860-a2d5-a3b19a458497" providerId="ADAL" clId="{A3DA6CE5-BAC1-40D3-80E2-6540739F9A6B}" dt="2024-12-12T00:31:54.499" v="974" actId="22"/>
          <ac:spMkLst>
            <pc:docMk/>
            <pc:sldMk cId="2588527929" sldId="1005"/>
            <ac:spMk id="16" creationId="{C99A7A02-289C-4B06-2FDA-8AFB1BE22DBA}"/>
          </ac:spMkLst>
        </pc:spChg>
        <pc:spChg chg="add mod">
          <ac:chgData name="Li, Yaohang" userId="0f226a25-7dd7-4860-a2d5-a3b19a458497" providerId="ADAL" clId="{A3DA6CE5-BAC1-40D3-80E2-6540739F9A6B}" dt="2024-12-12T00:42:03.153" v="1089" actId="114"/>
          <ac:spMkLst>
            <pc:docMk/>
            <pc:sldMk cId="2588527929" sldId="1005"/>
            <ac:spMk id="20" creationId="{761CC069-EA77-3651-3D51-25B5F61EE922}"/>
          </ac:spMkLst>
        </pc:spChg>
        <pc:spChg chg="add mod">
          <ac:chgData name="Li, Yaohang" userId="0f226a25-7dd7-4860-a2d5-a3b19a458497" providerId="ADAL" clId="{A3DA6CE5-BAC1-40D3-80E2-6540739F9A6B}" dt="2024-12-12T00:41:42.873" v="1087" actId="1037"/>
          <ac:spMkLst>
            <pc:docMk/>
            <pc:sldMk cId="2588527929" sldId="1005"/>
            <ac:spMk id="21" creationId="{8AFC8061-AC61-9663-A0F9-74612085FD70}"/>
          </ac:spMkLst>
        </pc:spChg>
        <pc:picChg chg="mod">
          <ac:chgData name="Li, Yaohang" userId="0f226a25-7dd7-4860-a2d5-a3b19a458497" providerId="ADAL" clId="{A3DA6CE5-BAC1-40D3-80E2-6540739F9A6B}" dt="2024-12-12T00:41:34.588" v="1079" actId="1035"/>
          <ac:picMkLst>
            <pc:docMk/>
            <pc:sldMk cId="2588527929" sldId="1005"/>
            <ac:picMk id="4" creationId="{9D894433-AB37-4C75-B158-F1C53D15B47B}"/>
          </ac:picMkLst>
        </pc:picChg>
        <pc:picChg chg="add mod">
          <ac:chgData name="Li, Yaohang" userId="0f226a25-7dd7-4860-a2d5-a3b19a458497" providerId="ADAL" clId="{A3DA6CE5-BAC1-40D3-80E2-6540739F9A6B}" dt="2024-12-12T00:33:22.665" v="990" actId="1036"/>
          <ac:picMkLst>
            <pc:docMk/>
            <pc:sldMk cId="2588527929" sldId="1005"/>
            <ac:picMk id="18" creationId="{BD2F49E7-ADF3-D4A4-A754-CB25964A2614}"/>
          </ac:picMkLst>
        </pc:picChg>
      </pc:sldChg>
      <pc:sldChg chg="del">
        <pc:chgData name="Li, Yaohang" userId="0f226a25-7dd7-4860-a2d5-a3b19a458497" providerId="ADAL" clId="{A3DA6CE5-BAC1-40D3-80E2-6540739F9A6B}" dt="2024-12-11T16:47:55.049" v="204" actId="2696"/>
        <pc:sldMkLst>
          <pc:docMk/>
          <pc:sldMk cId="4275922942" sldId="1005"/>
        </pc:sldMkLst>
      </pc:sldChg>
      <pc:sldChg chg="del">
        <pc:chgData name="Li, Yaohang" userId="0f226a25-7dd7-4860-a2d5-a3b19a458497" providerId="ADAL" clId="{A3DA6CE5-BAC1-40D3-80E2-6540739F9A6B}" dt="2024-12-13T21:29:12.916" v="6174" actId="47"/>
        <pc:sldMkLst>
          <pc:docMk/>
          <pc:sldMk cId="597993602" sldId="1006"/>
        </pc:sldMkLst>
      </pc:sldChg>
      <pc:sldChg chg="del">
        <pc:chgData name="Li, Yaohang" userId="0f226a25-7dd7-4860-a2d5-a3b19a458497" providerId="ADAL" clId="{A3DA6CE5-BAC1-40D3-80E2-6540739F9A6B}" dt="2024-12-13T21:29:12.916" v="6174" actId="47"/>
        <pc:sldMkLst>
          <pc:docMk/>
          <pc:sldMk cId="1167227908" sldId="1007"/>
        </pc:sldMkLst>
      </pc:sldChg>
      <pc:sldChg chg="addSp modSp add mod">
        <pc:chgData name="Li, Yaohang" userId="0f226a25-7dd7-4860-a2d5-a3b19a458497" providerId="ADAL" clId="{A3DA6CE5-BAC1-40D3-80E2-6540739F9A6B}" dt="2024-12-16T15:14:07.712" v="6899" actId="1035"/>
        <pc:sldMkLst>
          <pc:docMk/>
          <pc:sldMk cId="1007617963" sldId="1011"/>
        </pc:sldMkLst>
        <pc:spChg chg="add mod">
          <ac:chgData name="Li, Yaohang" userId="0f226a25-7dd7-4860-a2d5-a3b19a458497" providerId="ADAL" clId="{A3DA6CE5-BAC1-40D3-80E2-6540739F9A6B}" dt="2024-12-13T21:41:13.094" v="6294" actId="1035"/>
          <ac:spMkLst>
            <pc:docMk/>
            <pc:sldMk cId="1007617963" sldId="1011"/>
            <ac:spMk id="8" creationId="{FAF27598-0297-1D86-FB58-ADC684A0BD87}"/>
          </ac:spMkLst>
        </pc:spChg>
        <pc:picChg chg="mod">
          <ac:chgData name="Li, Yaohang" userId="0f226a25-7dd7-4860-a2d5-a3b19a458497" providerId="ADAL" clId="{A3DA6CE5-BAC1-40D3-80E2-6540739F9A6B}" dt="2024-12-16T15:14:07.712" v="6899" actId="1035"/>
          <ac:picMkLst>
            <pc:docMk/>
            <pc:sldMk cId="1007617963" sldId="1011"/>
            <ac:picMk id="7" creationId="{52524265-A9C3-41D7-A7BF-6E832C612F4F}"/>
          </ac:picMkLst>
        </pc:picChg>
      </pc:sldChg>
      <pc:sldChg chg="del">
        <pc:chgData name="Li, Yaohang" userId="0f226a25-7dd7-4860-a2d5-a3b19a458497" providerId="ADAL" clId="{A3DA6CE5-BAC1-40D3-80E2-6540739F9A6B}" dt="2024-12-11T16:47:55.049" v="204" actId="2696"/>
        <pc:sldMkLst>
          <pc:docMk/>
          <pc:sldMk cId="1189563473" sldId="1011"/>
        </pc:sldMkLst>
      </pc:sldChg>
      <pc:sldChg chg="modSp mod">
        <pc:chgData name="Li, Yaohang" userId="0f226a25-7dd7-4860-a2d5-a3b19a458497" providerId="ADAL" clId="{A3DA6CE5-BAC1-40D3-80E2-6540739F9A6B}" dt="2024-12-13T21:50:42.814" v="6428" actId="20577"/>
        <pc:sldMkLst>
          <pc:docMk/>
          <pc:sldMk cId="3902974615" sldId="1022"/>
        </pc:sldMkLst>
        <pc:spChg chg="mod">
          <ac:chgData name="Li, Yaohang" userId="0f226a25-7dd7-4860-a2d5-a3b19a458497" providerId="ADAL" clId="{A3DA6CE5-BAC1-40D3-80E2-6540739F9A6B}" dt="2024-12-13T21:50:42.814" v="6428" actId="20577"/>
          <ac:spMkLst>
            <pc:docMk/>
            <pc:sldMk cId="3902974615" sldId="1022"/>
            <ac:spMk id="3" creationId="{00000000-0000-0000-0000-000000000000}"/>
          </ac:spMkLst>
        </pc:spChg>
      </pc:sldChg>
      <pc:sldChg chg="del">
        <pc:chgData name="Li, Yaohang" userId="0f226a25-7dd7-4860-a2d5-a3b19a458497" providerId="ADAL" clId="{A3DA6CE5-BAC1-40D3-80E2-6540739F9A6B}" dt="2024-12-13T21:46:19.245" v="6386" actId="47"/>
        <pc:sldMkLst>
          <pc:docMk/>
          <pc:sldMk cId="3975502480" sldId="1023"/>
        </pc:sldMkLst>
      </pc:sldChg>
      <pc:sldChg chg="del">
        <pc:chgData name="Li, Yaohang" userId="0f226a25-7dd7-4860-a2d5-a3b19a458497" providerId="ADAL" clId="{A3DA6CE5-BAC1-40D3-80E2-6540739F9A6B}" dt="2024-12-13T21:29:12.916" v="6174" actId="47"/>
        <pc:sldMkLst>
          <pc:docMk/>
          <pc:sldMk cId="1568558655" sldId="1029"/>
        </pc:sldMkLst>
      </pc:sldChg>
      <pc:sldChg chg="addSp delSp add del mod ord">
        <pc:chgData name="Li, Yaohang" userId="0f226a25-7dd7-4860-a2d5-a3b19a458497" providerId="ADAL" clId="{A3DA6CE5-BAC1-40D3-80E2-6540739F9A6B}" dt="2024-12-11T23:54:52.234" v="820" actId="47"/>
        <pc:sldMkLst>
          <pc:docMk/>
          <pc:sldMk cId="3147190420" sldId="1030"/>
        </pc:sldMkLst>
        <pc:spChg chg="add del">
          <ac:chgData name="Li, Yaohang" userId="0f226a25-7dd7-4860-a2d5-a3b19a458497" providerId="ADAL" clId="{A3DA6CE5-BAC1-40D3-80E2-6540739F9A6B}" dt="2024-12-11T23:19:24.631" v="339" actId="22"/>
          <ac:spMkLst>
            <pc:docMk/>
            <pc:sldMk cId="3147190420" sldId="1030"/>
            <ac:spMk id="4" creationId="{0D4B0290-2FA3-625F-73F7-2AB9084A6794}"/>
          </ac:spMkLst>
        </pc:spChg>
      </pc:sldChg>
      <pc:sldChg chg="del">
        <pc:chgData name="Li, Yaohang" userId="0f226a25-7dd7-4860-a2d5-a3b19a458497" providerId="ADAL" clId="{A3DA6CE5-BAC1-40D3-80E2-6540739F9A6B}" dt="2024-12-11T16:47:55.049" v="204" actId="2696"/>
        <pc:sldMkLst>
          <pc:docMk/>
          <pc:sldMk cId="3918954502" sldId="1030"/>
        </pc:sldMkLst>
      </pc:sldChg>
      <pc:sldChg chg="addSp modSp add mod">
        <pc:chgData name="Li, Yaohang" userId="0f226a25-7dd7-4860-a2d5-a3b19a458497" providerId="ADAL" clId="{A3DA6CE5-BAC1-40D3-80E2-6540739F9A6B}" dt="2024-12-13T21:41:06.622" v="6292" actId="1076"/>
        <pc:sldMkLst>
          <pc:docMk/>
          <pc:sldMk cId="1621164267" sldId="1031"/>
        </pc:sldMkLst>
        <pc:spChg chg="add mod">
          <ac:chgData name="Li, Yaohang" userId="0f226a25-7dd7-4860-a2d5-a3b19a458497" providerId="ADAL" clId="{A3DA6CE5-BAC1-40D3-80E2-6540739F9A6B}" dt="2024-12-13T21:41:06.622" v="6292" actId="1076"/>
          <ac:spMkLst>
            <pc:docMk/>
            <pc:sldMk cId="1621164267" sldId="1031"/>
            <ac:spMk id="5" creationId="{86DDBE13-2500-186E-C4D9-4F96F49AC24D}"/>
          </ac:spMkLst>
        </pc:spChg>
      </pc:sldChg>
      <pc:sldChg chg="del">
        <pc:chgData name="Li, Yaohang" userId="0f226a25-7dd7-4860-a2d5-a3b19a458497" providerId="ADAL" clId="{A3DA6CE5-BAC1-40D3-80E2-6540739F9A6B}" dt="2024-12-11T16:47:55.049" v="204" actId="2696"/>
        <pc:sldMkLst>
          <pc:docMk/>
          <pc:sldMk cId="1645305455" sldId="1031"/>
        </pc:sldMkLst>
      </pc:sldChg>
      <pc:sldChg chg="modSp mod">
        <pc:chgData name="Li, Yaohang" userId="0f226a25-7dd7-4860-a2d5-a3b19a458497" providerId="ADAL" clId="{A3DA6CE5-BAC1-40D3-80E2-6540739F9A6B}" dt="2024-12-13T21:41:22.988" v="6298" actId="20577"/>
        <pc:sldMkLst>
          <pc:docMk/>
          <pc:sldMk cId="1535667915" sldId="1032"/>
        </pc:sldMkLst>
        <pc:spChg chg="mod">
          <ac:chgData name="Li, Yaohang" userId="0f226a25-7dd7-4860-a2d5-a3b19a458497" providerId="ADAL" clId="{A3DA6CE5-BAC1-40D3-80E2-6540739F9A6B}" dt="2024-12-13T21:41:22.988" v="6298" actId="20577"/>
          <ac:spMkLst>
            <pc:docMk/>
            <pc:sldMk cId="1535667915" sldId="1032"/>
            <ac:spMk id="3" creationId="{3B83275F-1BD9-4716-874F-C7A314335F2A}"/>
          </ac:spMkLst>
        </pc:spChg>
      </pc:sldChg>
      <pc:sldChg chg="del">
        <pc:chgData name="Li, Yaohang" userId="0f226a25-7dd7-4860-a2d5-a3b19a458497" providerId="ADAL" clId="{A3DA6CE5-BAC1-40D3-80E2-6540739F9A6B}" dt="2024-12-12T00:22:59.696" v="894" actId="47"/>
        <pc:sldMkLst>
          <pc:docMk/>
          <pc:sldMk cId="9864829" sldId="1033"/>
        </pc:sldMkLst>
      </pc:sldChg>
      <pc:sldChg chg="del">
        <pc:chgData name="Li, Yaohang" userId="0f226a25-7dd7-4860-a2d5-a3b19a458497" providerId="ADAL" clId="{A3DA6CE5-BAC1-40D3-80E2-6540739F9A6B}" dt="2024-12-11T16:47:55.049" v="204" actId="2696"/>
        <pc:sldMkLst>
          <pc:docMk/>
          <pc:sldMk cId="2371845537" sldId="1034"/>
        </pc:sldMkLst>
      </pc:sldChg>
      <pc:sldChg chg="addSp modSp add mod ord">
        <pc:chgData name="Li, Yaohang" userId="0f226a25-7dd7-4860-a2d5-a3b19a458497" providerId="ADAL" clId="{A3DA6CE5-BAC1-40D3-80E2-6540739F9A6B}" dt="2024-12-13T21:41:01.176" v="6291" actId="1076"/>
        <pc:sldMkLst>
          <pc:docMk/>
          <pc:sldMk cId="4242771773" sldId="1034"/>
        </pc:sldMkLst>
        <pc:spChg chg="add mod">
          <ac:chgData name="Li, Yaohang" userId="0f226a25-7dd7-4860-a2d5-a3b19a458497" providerId="ADAL" clId="{A3DA6CE5-BAC1-40D3-80E2-6540739F9A6B}" dt="2024-12-13T21:41:01.176" v="6291" actId="1076"/>
          <ac:spMkLst>
            <pc:docMk/>
            <pc:sldMk cId="4242771773" sldId="1034"/>
            <ac:spMk id="3" creationId="{7A3B7901-31FC-5C16-FAD1-8DEF33244400}"/>
          </ac:spMkLst>
        </pc:spChg>
      </pc:sldChg>
      <pc:sldChg chg="del">
        <pc:chgData name="Li, Yaohang" userId="0f226a25-7dd7-4860-a2d5-a3b19a458497" providerId="ADAL" clId="{A3DA6CE5-BAC1-40D3-80E2-6540739F9A6B}" dt="2024-12-13T21:29:12.916" v="6174" actId="47"/>
        <pc:sldMkLst>
          <pc:docMk/>
          <pc:sldMk cId="2492852526" sldId="1035"/>
        </pc:sldMkLst>
      </pc:sldChg>
      <pc:sldChg chg="del">
        <pc:chgData name="Li, Yaohang" userId="0f226a25-7dd7-4860-a2d5-a3b19a458497" providerId="ADAL" clId="{A3DA6CE5-BAC1-40D3-80E2-6540739F9A6B}" dt="2024-12-13T21:29:12.916" v="6174" actId="47"/>
        <pc:sldMkLst>
          <pc:docMk/>
          <pc:sldMk cId="3023067829" sldId="1036"/>
        </pc:sldMkLst>
      </pc:sldChg>
      <pc:sldChg chg="del">
        <pc:chgData name="Li, Yaohang" userId="0f226a25-7dd7-4860-a2d5-a3b19a458497" providerId="ADAL" clId="{A3DA6CE5-BAC1-40D3-80E2-6540739F9A6B}" dt="2024-12-13T21:29:12.916" v="6174" actId="47"/>
        <pc:sldMkLst>
          <pc:docMk/>
          <pc:sldMk cId="1846780952" sldId="1037"/>
        </pc:sldMkLst>
      </pc:sldChg>
      <pc:sldChg chg="del">
        <pc:chgData name="Li, Yaohang" userId="0f226a25-7dd7-4860-a2d5-a3b19a458497" providerId="ADAL" clId="{A3DA6CE5-BAC1-40D3-80E2-6540739F9A6B}" dt="2024-12-13T21:29:12.916" v="6174" actId="47"/>
        <pc:sldMkLst>
          <pc:docMk/>
          <pc:sldMk cId="3950195827" sldId="1038"/>
        </pc:sldMkLst>
      </pc:sldChg>
      <pc:sldChg chg="del">
        <pc:chgData name="Li, Yaohang" userId="0f226a25-7dd7-4860-a2d5-a3b19a458497" providerId="ADAL" clId="{A3DA6CE5-BAC1-40D3-80E2-6540739F9A6B}" dt="2024-12-11T20:35:32.452" v="244" actId="2696"/>
        <pc:sldMkLst>
          <pc:docMk/>
          <pc:sldMk cId="1654981714" sldId="1039"/>
        </pc:sldMkLst>
      </pc:sldChg>
      <pc:sldChg chg="addSp modSp add mod">
        <pc:chgData name="Li, Yaohang" userId="0f226a25-7dd7-4860-a2d5-a3b19a458497" providerId="ADAL" clId="{A3DA6CE5-BAC1-40D3-80E2-6540739F9A6B}" dt="2024-12-13T21:35:14.144" v="6210" actId="113"/>
        <pc:sldMkLst>
          <pc:docMk/>
          <pc:sldMk cId="3262536630" sldId="1039"/>
        </pc:sldMkLst>
        <pc:spChg chg="add mod">
          <ac:chgData name="Li, Yaohang" userId="0f226a25-7dd7-4860-a2d5-a3b19a458497" providerId="ADAL" clId="{A3DA6CE5-BAC1-40D3-80E2-6540739F9A6B}" dt="2024-12-13T21:35:14.144" v="6210" actId="113"/>
          <ac:spMkLst>
            <pc:docMk/>
            <pc:sldMk cId="3262536630" sldId="1039"/>
            <ac:spMk id="6" creationId="{31F228F3-9E29-4AFB-F348-999EB8571BCC}"/>
          </ac:spMkLst>
        </pc:spChg>
      </pc:sldChg>
      <pc:sldChg chg="del">
        <pc:chgData name="Li, Yaohang" userId="0f226a25-7dd7-4860-a2d5-a3b19a458497" providerId="ADAL" clId="{A3DA6CE5-BAC1-40D3-80E2-6540739F9A6B}" dt="2024-12-11T20:35:32.452" v="244" actId="2696"/>
        <pc:sldMkLst>
          <pc:docMk/>
          <pc:sldMk cId="1199096034" sldId="1040"/>
        </pc:sldMkLst>
      </pc:sldChg>
      <pc:sldChg chg="addSp modSp add mod">
        <pc:chgData name="Li, Yaohang" userId="0f226a25-7dd7-4860-a2d5-a3b19a458497" providerId="ADAL" clId="{A3DA6CE5-BAC1-40D3-80E2-6540739F9A6B}" dt="2024-12-12T00:43:38.499" v="1116" actId="1038"/>
        <pc:sldMkLst>
          <pc:docMk/>
          <pc:sldMk cId="3093626571" sldId="1040"/>
        </pc:sldMkLst>
        <pc:picChg chg="add mod">
          <ac:chgData name="Li, Yaohang" userId="0f226a25-7dd7-4860-a2d5-a3b19a458497" providerId="ADAL" clId="{A3DA6CE5-BAC1-40D3-80E2-6540739F9A6B}" dt="2024-12-12T00:43:38.499" v="1116" actId="1038"/>
          <ac:picMkLst>
            <pc:docMk/>
            <pc:sldMk cId="3093626571" sldId="1040"/>
            <ac:picMk id="3" creationId="{671FA107-49E8-7F30-A529-EEBAF68799A8}"/>
          </ac:picMkLst>
        </pc:picChg>
        <pc:picChg chg="mod">
          <ac:chgData name="Li, Yaohang" userId="0f226a25-7dd7-4860-a2d5-a3b19a458497" providerId="ADAL" clId="{A3DA6CE5-BAC1-40D3-80E2-6540739F9A6B}" dt="2024-12-12T00:42:41.179" v="1090" actId="1076"/>
          <ac:picMkLst>
            <pc:docMk/>
            <pc:sldMk cId="3093626571" sldId="1040"/>
            <ac:picMk id="5" creationId="{C9588CC4-020D-4AA2-BD78-EE8F0D011010}"/>
          </ac:picMkLst>
        </pc:picChg>
        <pc:picChg chg="mod">
          <ac:chgData name="Li, Yaohang" userId="0f226a25-7dd7-4860-a2d5-a3b19a458497" providerId="ADAL" clId="{A3DA6CE5-BAC1-40D3-80E2-6540739F9A6B}" dt="2024-12-12T00:42:50.267" v="1092" actId="1035"/>
          <ac:picMkLst>
            <pc:docMk/>
            <pc:sldMk cId="3093626571" sldId="1040"/>
            <ac:picMk id="6" creationId="{761AA589-70A0-4B92-AC0A-F470138914B0}"/>
          </ac:picMkLst>
        </pc:picChg>
        <pc:picChg chg="mod">
          <ac:chgData name="Li, Yaohang" userId="0f226a25-7dd7-4860-a2d5-a3b19a458497" providerId="ADAL" clId="{A3DA6CE5-BAC1-40D3-80E2-6540739F9A6B}" dt="2024-12-12T00:43:24.610" v="1110" actId="1076"/>
          <ac:picMkLst>
            <pc:docMk/>
            <pc:sldMk cId="3093626571" sldId="1040"/>
            <ac:picMk id="7" creationId="{E104C5EB-CE9C-46C6-B98B-39D77D7F1831}"/>
          </ac:picMkLst>
        </pc:picChg>
      </pc:sldChg>
      <pc:sldChg chg="del">
        <pc:chgData name="Li, Yaohang" userId="0f226a25-7dd7-4860-a2d5-a3b19a458497" providerId="ADAL" clId="{A3DA6CE5-BAC1-40D3-80E2-6540739F9A6B}" dt="2024-12-11T20:35:32.452" v="244" actId="2696"/>
        <pc:sldMkLst>
          <pc:docMk/>
          <pc:sldMk cId="3218510820" sldId="1041"/>
        </pc:sldMkLst>
      </pc:sldChg>
      <pc:sldChg chg="addSp modSp add mod">
        <pc:chgData name="Li, Yaohang" userId="0f226a25-7dd7-4860-a2d5-a3b19a458497" providerId="ADAL" clId="{A3DA6CE5-BAC1-40D3-80E2-6540739F9A6B}" dt="2024-12-13T21:35:27.762" v="6211"/>
        <pc:sldMkLst>
          <pc:docMk/>
          <pc:sldMk cId="3374101155" sldId="1041"/>
        </pc:sldMkLst>
        <pc:spChg chg="add mod">
          <ac:chgData name="Li, Yaohang" userId="0f226a25-7dd7-4860-a2d5-a3b19a458497" providerId="ADAL" clId="{A3DA6CE5-BAC1-40D3-80E2-6540739F9A6B}" dt="2024-12-13T21:35:27.762" v="6211"/>
          <ac:spMkLst>
            <pc:docMk/>
            <pc:sldMk cId="3374101155" sldId="1041"/>
            <ac:spMk id="3" creationId="{34D6F12A-D7A9-5A0D-2A0C-B04B06B2BB1A}"/>
          </ac:spMkLst>
        </pc:spChg>
        <pc:picChg chg="mod">
          <ac:chgData name="Li, Yaohang" userId="0f226a25-7dd7-4860-a2d5-a3b19a458497" providerId="ADAL" clId="{A3DA6CE5-BAC1-40D3-80E2-6540739F9A6B}" dt="2024-12-12T23:25:39.708" v="1769" actId="1076"/>
          <ac:picMkLst>
            <pc:docMk/>
            <pc:sldMk cId="3374101155" sldId="1041"/>
            <ac:picMk id="4" creationId="{14CA0BD1-2C2F-4B87-922D-0CB0566B1961}"/>
          </ac:picMkLst>
        </pc:picChg>
      </pc:sldChg>
      <pc:sldChg chg="del">
        <pc:chgData name="Li, Yaohang" userId="0f226a25-7dd7-4860-a2d5-a3b19a458497" providerId="ADAL" clId="{A3DA6CE5-BAC1-40D3-80E2-6540739F9A6B}" dt="2024-12-13T21:33:15.524" v="6198" actId="47"/>
        <pc:sldMkLst>
          <pc:docMk/>
          <pc:sldMk cId="1489728948" sldId="1042"/>
        </pc:sldMkLst>
      </pc:sldChg>
      <pc:sldChg chg="del">
        <pc:chgData name="Li, Yaohang" userId="0f226a25-7dd7-4860-a2d5-a3b19a458497" providerId="ADAL" clId="{A3DA6CE5-BAC1-40D3-80E2-6540739F9A6B}" dt="2024-12-13T21:33:03.545" v="6191" actId="47"/>
        <pc:sldMkLst>
          <pc:docMk/>
          <pc:sldMk cId="898873676" sldId="1043"/>
        </pc:sldMkLst>
      </pc:sldChg>
      <pc:sldChg chg="del">
        <pc:chgData name="Li, Yaohang" userId="0f226a25-7dd7-4860-a2d5-a3b19a458497" providerId="ADAL" clId="{A3DA6CE5-BAC1-40D3-80E2-6540739F9A6B}" dt="2024-12-11T20:35:32.452" v="244" actId="2696"/>
        <pc:sldMkLst>
          <pc:docMk/>
          <pc:sldMk cId="183430557" sldId="1045"/>
        </pc:sldMkLst>
      </pc:sldChg>
      <pc:sldChg chg="add del">
        <pc:chgData name="Li, Yaohang" userId="0f226a25-7dd7-4860-a2d5-a3b19a458497" providerId="ADAL" clId="{A3DA6CE5-BAC1-40D3-80E2-6540739F9A6B}" dt="2024-12-12T00:43:47.865" v="1117" actId="47"/>
        <pc:sldMkLst>
          <pc:docMk/>
          <pc:sldMk cId="3233649204" sldId="1045"/>
        </pc:sldMkLst>
      </pc:sldChg>
      <pc:sldChg chg="modSp add mod ord">
        <pc:chgData name="Li, Yaohang" userId="0f226a25-7dd7-4860-a2d5-a3b19a458497" providerId="ADAL" clId="{A3DA6CE5-BAC1-40D3-80E2-6540739F9A6B}" dt="2024-12-11T23:56:30.174" v="828" actId="20577"/>
        <pc:sldMkLst>
          <pc:docMk/>
          <pc:sldMk cId="394235877" sldId="1047"/>
        </pc:sldMkLst>
        <pc:spChg chg="mod">
          <ac:chgData name="Li, Yaohang" userId="0f226a25-7dd7-4860-a2d5-a3b19a458497" providerId="ADAL" clId="{A3DA6CE5-BAC1-40D3-80E2-6540739F9A6B}" dt="2024-12-11T23:56:30.174" v="828" actId="20577"/>
          <ac:spMkLst>
            <pc:docMk/>
            <pc:sldMk cId="394235877" sldId="1047"/>
            <ac:spMk id="2" creationId="{0D35E197-81F8-4625-B5B3-E1351EC2AFCD}"/>
          </ac:spMkLst>
        </pc:spChg>
      </pc:sldChg>
      <pc:sldChg chg="del">
        <pc:chgData name="Li, Yaohang" userId="0f226a25-7dd7-4860-a2d5-a3b19a458497" providerId="ADAL" clId="{A3DA6CE5-BAC1-40D3-80E2-6540739F9A6B}" dt="2024-12-11T16:47:55.049" v="204" actId="2696"/>
        <pc:sldMkLst>
          <pc:docMk/>
          <pc:sldMk cId="2816361441" sldId="1047"/>
        </pc:sldMkLst>
      </pc:sldChg>
      <pc:sldChg chg="del">
        <pc:chgData name="Li, Yaohang" userId="0f226a25-7dd7-4860-a2d5-a3b19a458497" providerId="ADAL" clId="{A3DA6CE5-BAC1-40D3-80E2-6540739F9A6B}" dt="2024-12-13T21:33:07.274" v="6193" actId="47"/>
        <pc:sldMkLst>
          <pc:docMk/>
          <pc:sldMk cId="192950420" sldId="1048"/>
        </pc:sldMkLst>
      </pc:sldChg>
      <pc:sldChg chg="del">
        <pc:chgData name="Li, Yaohang" userId="0f226a25-7dd7-4860-a2d5-a3b19a458497" providerId="ADAL" clId="{A3DA6CE5-BAC1-40D3-80E2-6540739F9A6B}" dt="2024-12-13T21:29:12.916" v="6174" actId="47"/>
        <pc:sldMkLst>
          <pc:docMk/>
          <pc:sldMk cId="2022227838" sldId="1049"/>
        </pc:sldMkLst>
      </pc:sldChg>
      <pc:sldChg chg="del">
        <pc:chgData name="Li, Yaohang" userId="0f226a25-7dd7-4860-a2d5-a3b19a458497" providerId="ADAL" clId="{A3DA6CE5-BAC1-40D3-80E2-6540739F9A6B}" dt="2024-12-11T16:43:23.790" v="195" actId="47"/>
        <pc:sldMkLst>
          <pc:docMk/>
          <pc:sldMk cId="371411520" sldId="1053"/>
        </pc:sldMkLst>
      </pc:sldChg>
      <pc:sldChg chg="del">
        <pc:chgData name="Li, Yaohang" userId="0f226a25-7dd7-4860-a2d5-a3b19a458497" providerId="ADAL" clId="{A3DA6CE5-BAC1-40D3-80E2-6540739F9A6B}" dt="2024-12-11T16:43:32.503" v="203" actId="47"/>
        <pc:sldMkLst>
          <pc:docMk/>
          <pc:sldMk cId="1782926617" sldId="1054"/>
        </pc:sldMkLst>
      </pc:sldChg>
      <pc:sldChg chg="del">
        <pc:chgData name="Li, Yaohang" userId="0f226a25-7dd7-4860-a2d5-a3b19a458497" providerId="ADAL" clId="{A3DA6CE5-BAC1-40D3-80E2-6540739F9A6B}" dt="2024-12-13T21:29:12.916" v="6174" actId="47"/>
        <pc:sldMkLst>
          <pc:docMk/>
          <pc:sldMk cId="3461176214" sldId="1055"/>
        </pc:sldMkLst>
      </pc:sldChg>
      <pc:sldChg chg="del">
        <pc:chgData name="Li, Yaohang" userId="0f226a25-7dd7-4860-a2d5-a3b19a458497" providerId="ADAL" clId="{A3DA6CE5-BAC1-40D3-80E2-6540739F9A6B}" dt="2024-12-13T21:29:12.916" v="6174" actId="47"/>
        <pc:sldMkLst>
          <pc:docMk/>
          <pc:sldMk cId="362781066" sldId="1056"/>
        </pc:sldMkLst>
      </pc:sldChg>
      <pc:sldChg chg="del">
        <pc:chgData name="Li, Yaohang" userId="0f226a25-7dd7-4860-a2d5-a3b19a458497" providerId="ADAL" clId="{A3DA6CE5-BAC1-40D3-80E2-6540739F9A6B}" dt="2024-12-13T21:29:12.916" v="6174" actId="47"/>
        <pc:sldMkLst>
          <pc:docMk/>
          <pc:sldMk cId="900321895" sldId="1057"/>
        </pc:sldMkLst>
      </pc:sldChg>
      <pc:sldChg chg="del">
        <pc:chgData name="Li, Yaohang" userId="0f226a25-7dd7-4860-a2d5-a3b19a458497" providerId="ADAL" clId="{A3DA6CE5-BAC1-40D3-80E2-6540739F9A6B}" dt="2024-12-13T21:33:06.247" v="6192" actId="47"/>
        <pc:sldMkLst>
          <pc:docMk/>
          <pc:sldMk cId="1792917579" sldId="1058"/>
        </pc:sldMkLst>
      </pc:sldChg>
      <pc:sldChg chg="del">
        <pc:chgData name="Li, Yaohang" userId="0f226a25-7dd7-4860-a2d5-a3b19a458497" providerId="ADAL" clId="{A3DA6CE5-BAC1-40D3-80E2-6540739F9A6B}" dt="2024-12-11T16:47:55.049" v="204" actId="2696"/>
        <pc:sldMkLst>
          <pc:docMk/>
          <pc:sldMk cId="318302704" sldId="1059"/>
        </pc:sldMkLst>
      </pc:sldChg>
      <pc:sldChg chg="addSp modSp add">
        <pc:chgData name="Li, Yaohang" userId="0f226a25-7dd7-4860-a2d5-a3b19a458497" providerId="ADAL" clId="{A3DA6CE5-BAC1-40D3-80E2-6540739F9A6B}" dt="2024-12-13T21:40:53.952" v="6290"/>
        <pc:sldMkLst>
          <pc:docMk/>
          <pc:sldMk cId="3101136922" sldId="1059"/>
        </pc:sldMkLst>
        <pc:spChg chg="add mod">
          <ac:chgData name="Li, Yaohang" userId="0f226a25-7dd7-4860-a2d5-a3b19a458497" providerId="ADAL" clId="{A3DA6CE5-BAC1-40D3-80E2-6540739F9A6B}" dt="2024-12-13T21:40:53.952" v="6290"/>
          <ac:spMkLst>
            <pc:docMk/>
            <pc:sldMk cId="3101136922" sldId="1059"/>
            <ac:spMk id="3" creationId="{9E7BB1FF-6886-6670-C60B-5989C9BF3C26}"/>
          </ac:spMkLst>
        </pc:spChg>
      </pc:sldChg>
      <pc:sldChg chg="del">
        <pc:chgData name="Li, Yaohang" userId="0f226a25-7dd7-4860-a2d5-a3b19a458497" providerId="ADAL" clId="{A3DA6CE5-BAC1-40D3-80E2-6540739F9A6B}" dt="2024-12-13T21:46:04.682" v="6385" actId="47"/>
        <pc:sldMkLst>
          <pc:docMk/>
          <pc:sldMk cId="940397236" sldId="1065"/>
        </pc:sldMkLst>
      </pc:sldChg>
      <pc:sldChg chg="del">
        <pc:chgData name="Li, Yaohang" userId="0f226a25-7dd7-4860-a2d5-a3b19a458497" providerId="ADAL" clId="{A3DA6CE5-BAC1-40D3-80E2-6540739F9A6B}" dt="2024-12-13T21:33:57.034" v="6204" actId="47"/>
        <pc:sldMkLst>
          <pc:docMk/>
          <pc:sldMk cId="1925259131" sldId="1070"/>
        </pc:sldMkLst>
      </pc:sldChg>
      <pc:sldChg chg="del">
        <pc:chgData name="Li, Yaohang" userId="0f226a25-7dd7-4860-a2d5-a3b19a458497" providerId="ADAL" clId="{A3DA6CE5-BAC1-40D3-80E2-6540739F9A6B}" dt="2024-12-13T21:34:02.319" v="6206" actId="47"/>
        <pc:sldMkLst>
          <pc:docMk/>
          <pc:sldMk cId="408911471" sldId="1071"/>
        </pc:sldMkLst>
      </pc:sldChg>
      <pc:sldChg chg="del">
        <pc:chgData name="Li, Yaohang" userId="0f226a25-7dd7-4860-a2d5-a3b19a458497" providerId="ADAL" clId="{A3DA6CE5-BAC1-40D3-80E2-6540739F9A6B}" dt="2024-12-13T21:34:03.521" v="6207" actId="47"/>
        <pc:sldMkLst>
          <pc:docMk/>
          <pc:sldMk cId="4066329384" sldId="1072"/>
        </pc:sldMkLst>
      </pc:sldChg>
      <pc:sldChg chg="del">
        <pc:chgData name="Li, Yaohang" userId="0f226a25-7dd7-4860-a2d5-a3b19a458497" providerId="ADAL" clId="{A3DA6CE5-BAC1-40D3-80E2-6540739F9A6B}" dt="2024-12-13T21:33:18.240" v="6200" actId="47"/>
        <pc:sldMkLst>
          <pc:docMk/>
          <pc:sldMk cId="1603728216" sldId="1084"/>
        </pc:sldMkLst>
      </pc:sldChg>
      <pc:sldChg chg="add del">
        <pc:chgData name="Li, Yaohang" userId="0f226a25-7dd7-4860-a2d5-a3b19a458497" providerId="ADAL" clId="{A3DA6CE5-BAC1-40D3-80E2-6540739F9A6B}" dt="2024-12-13T21:33:39.382" v="6203" actId="47"/>
        <pc:sldMkLst>
          <pc:docMk/>
          <pc:sldMk cId="2667022276" sldId="1086"/>
        </pc:sldMkLst>
      </pc:sldChg>
      <pc:sldChg chg="del">
        <pc:chgData name="Li, Yaohang" userId="0f226a25-7dd7-4860-a2d5-a3b19a458497" providerId="ADAL" clId="{A3DA6CE5-BAC1-40D3-80E2-6540739F9A6B}" dt="2024-12-13T21:33:17.362" v="6199" actId="47"/>
        <pc:sldMkLst>
          <pc:docMk/>
          <pc:sldMk cId="698066518" sldId="1087"/>
        </pc:sldMkLst>
      </pc:sldChg>
      <pc:sldChg chg="del">
        <pc:chgData name="Li, Yaohang" userId="0f226a25-7dd7-4860-a2d5-a3b19a458497" providerId="ADAL" clId="{A3DA6CE5-BAC1-40D3-80E2-6540739F9A6B}" dt="2024-12-13T21:33:13.060" v="6196" actId="47"/>
        <pc:sldMkLst>
          <pc:docMk/>
          <pc:sldMk cId="2915479928" sldId="1088"/>
        </pc:sldMkLst>
      </pc:sldChg>
      <pc:sldChg chg="del">
        <pc:chgData name="Li, Yaohang" userId="0f226a25-7dd7-4860-a2d5-a3b19a458497" providerId="ADAL" clId="{A3DA6CE5-BAC1-40D3-80E2-6540739F9A6B}" dt="2024-12-13T21:33:12.322" v="6195" actId="47"/>
        <pc:sldMkLst>
          <pc:docMk/>
          <pc:sldMk cId="2293475851" sldId="1089"/>
        </pc:sldMkLst>
      </pc:sldChg>
      <pc:sldChg chg="addSp modSp mod">
        <pc:chgData name="Li, Yaohang" userId="0f226a25-7dd7-4860-a2d5-a3b19a458497" providerId="ADAL" clId="{A3DA6CE5-BAC1-40D3-80E2-6540739F9A6B}" dt="2024-12-16T22:33:22.819" v="7029" actId="20577"/>
        <pc:sldMkLst>
          <pc:docMk/>
          <pc:sldMk cId="2357761056" sldId="1093"/>
        </pc:sldMkLst>
        <pc:spChg chg="mod">
          <ac:chgData name="Li, Yaohang" userId="0f226a25-7dd7-4860-a2d5-a3b19a458497" providerId="ADAL" clId="{A3DA6CE5-BAC1-40D3-80E2-6540739F9A6B}" dt="2024-12-16T22:33:22.819" v="7029" actId="20577"/>
          <ac:spMkLst>
            <pc:docMk/>
            <pc:sldMk cId="2357761056" sldId="1093"/>
            <ac:spMk id="3" creationId="{8BF7F0D4-25B0-44DA-A422-1D1A75C31AEF}"/>
          </ac:spMkLst>
        </pc:spChg>
        <pc:picChg chg="add mod">
          <ac:chgData name="Li, Yaohang" userId="0f226a25-7dd7-4860-a2d5-a3b19a458497" providerId="ADAL" clId="{A3DA6CE5-BAC1-40D3-80E2-6540739F9A6B}" dt="2024-12-16T22:33:04.280" v="7021" actId="14100"/>
          <ac:picMkLst>
            <pc:docMk/>
            <pc:sldMk cId="2357761056" sldId="1093"/>
            <ac:picMk id="5" creationId="{09348C63-28A3-D10C-CF9E-DD1B3FE18535}"/>
          </ac:picMkLst>
        </pc:picChg>
      </pc:sldChg>
      <pc:sldChg chg="addSp modSp mod">
        <pc:chgData name="Li, Yaohang" userId="0f226a25-7dd7-4860-a2d5-a3b19a458497" providerId="ADAL" clId="{A3DA6CE5-BAC1-40D3-80E2-6540739F9A6B}" dt="2024-12-13T22:11:37.484" v="6771"/>
        <pc:sldMkLst>
          <pc:docMk/>
          <pc:sldMk cId="231934583" sldId="1094"/>
        </pc:sldMkLst>
        <pc:spChg chg="mod">
          <ac:chgData name="Li, Yaohang" userId="0f226a25-7dd7-4860-a2d5-a3b19a458497" providerId="ADAL" clId="{A3DA6CE5-BAC1-40D3-80E2-6540739F9A6B}" dt="2024-12-13T22:11:37.484" v="6771"/>
          <ac:spMkLst>
            <pc:docMk/>
            <pc:sldMk cId="231934583" sldId="1094"/>
            <ac:spMk id="3" creationId="{8B81C025-5865-4AC0-A77F-79028F3AE2CD}"/>
          </ac:spMkLst>
        </pc:spChg>
        <pc:spChg chg="add">
          <ac:chgData name="Li, Yaohang" userId="0f226a25-7dd7-4860-a2d5-a3b19a458497" providerId="ADAL" clId="{A3DA6CE5-BAC1-40D3-80E2-6540739F9A6B}" dt="2024-12-13T22:11:19.249" v="6768"/>
          <ac:spMkLst>
            <pc:docMk/>
            <pc:sldMk cId="231934583" sldId="1094"/>
            <ac:spMk id="4" creationId="{D860DB21-2CB3-D2A1-1941-F91DD25362CD}"/>
          </ac:spMkLst>
        </pc:spChg>
        <pc:spChg chg="add">
          <ac:chgData name="Li, Yaohang" userId="0f226a25-7dd7-4860-a2d5-a3b19a458497" providerId="ADAL" clId="{A3DA6CE5-BAC1-40D3-80E2-6540739F9A6B}" dt="2024-12-13T22:11:26.428" v="6769"/>
          <ac:spMkLst>
            <pc:docMk/>
            <pc:sldMk cId="231934583" sldId="1094"/>
            <ac:spMk id="5" creationId="{184B45BE-6085-3850-D381-1E123EC57B5C}"/>
          </ac:spMkLst>
        </pc:spChg>
      </pc:sldChg>
      <pc:sldChg chg="del">
        <pc:chgData name="Li, Yaohang" userId="0f226a25-7dd7-4860-a2d5-a3b19a458497" providerId="ADAL" clId="{A3DA6CE5-BAC1-40D3-80E2-6540739F9A6B}" dt="2024-12-13T21:40:00.544" v="6266" actId="47"/>
        <pc:sldMkLst>
          <pc:docMk/>
          <pc:sldMk cId="1168137216" sldId="1095"/>
        </pc:sldMkLst>
      </pc:sldChg>
      <pc:sldChg chg="del">
        <pc:chgData name="Li, Yaohang" userId="0f226a25-7dd7-4860-a2d5-a3b19a458497" providerId="ADAL" clId="{A3DA6CE5-BAC1-40D3-80E2-6540739F9A6B}" dt="2024-12-11T16:43:21.150" v="193" actId="47"/>
        <pc:sldMkLst>
          <pc:docMk/>
          <pc:sldMk cId="4027235050" sldId="1096"/>
        </pc:sldMkLst>
      </pc:sldChg>
      <pc:sldChg chg="del">
        <pc:chgData name="Li, Yaohang" userId="0f226a25-7dd7-4860-a2d5-a3b19a458497" providerId="ADAL" clId="{A3DA6CE5-BAC1-40D3-80E2-6540739F9A6B}" dt="2024-12-11T16:43:22.144" v="194" actId="47"/>
        <pc:sldMkLst>
          <pc:docMk/>
          <pc:sldMk cId="17331315" sldId="1097"/>
        </pc:sldMkLst>
      </pc:sldChg>
      <pc:sldChg chg="del">
        <pc:chgData name="Li, Yaohang" userId="0f226a25-7dd7-4860-a2d5-a3b19a458497" providerId="ADAL" clId="{A3DA6CE5-BAC1-40D3-80E2-6540739F9A6B}" dt="2024-12-13T21:34:38.829" v="6209" actId="47"/>
        <pc:sldMkLst>
          <pc:docMk/>
          <pc:sldMk cId="4162066404" sldId="1098"/>
        </pc:sldMkLst>
      </pc:sldChg>
      <pc:sldChg chg="addSp delSp modSp add mod">
        <pc:chgData name="Li, Yaohang" userId="0f226a25-7dd7-4860-a2d5-a3b19a458497" providerId="ADAL" clId="{A3DA6CE5-BAC1-40D3-80E2-6540739F9A6B}" dt="2024-12-16T21:40:44.086" v="6983" actId="478"/>
        <pc:sldMkLst>
          <pc:docMk/>
          <pc:sldMk cId="3295097570" sldId="1099"/>
        </pc:sldMkLst>
        <pc:spChg chg="add del mod">
          <ac:chgData name="Li, Yaohang" userId="0f226a25-7dd7-4860-a2d5-a3b19a458497" providerId="ADAL" clId="{A3DA6CE5-BAC1-40D3-80E2-6540739F9A6B}" dt="2024-12-16T21:40:37.334" v="6982" actId="478"/>
          <ac:spMkLst>
            <pc:docMk/>
            <pc:sldMk cId="3295097570" sldId="1099"/>
            <ac:spMk id="3" creationId="{A4B03AF6-36E4-DDA6-1F01-C3BDB148050F}"/>
          </ac:spMkLst>
        </pc:spChg>
        <pc:spChg chg="add del mod">
          <ac:chgData name="Li, Yaohang" userId="0f226a25-7dd7-4860-a2d5-a3b19a458497" providerId="ADAL" clId="{A3DA6CE5-BAC1-40D3-80E2-6540739F9A6B}" dt="2024-12-16T21:40:44.086" v="6983" actId="478"/>
          <ac:spMkLst>
            <pc:docMk/>
            <pc:sldMk cId="3295097570" sldId="1099"/>
            <ac:spMk id="5" creationId="{71FEC910-12CD-FCDD-C8E5-A3BB6303A4C3}"/>
          </ac:spMkLst>
        </pc:spChg>
        <pc:spChg chg="add mod">
          <ac:chgData name="Li, Yaohang" userId="0f226a25-7dd7-4860-a2d5-a3b19a458497" providerId="ADAL" clId="{A3DA6CE5-BAC1-40D3-80E2-6540739F9A6B}" dt="2024-12-13T21:38:31.474" v="6253" actId="1035"/>
          <ac:spMkLst>
            <pc:docMk/>
            <pc:sldMk cId="3295097570" sldId="1099"/>
            <ac:spMk id="11" creationId="{D712D001-6CBD-6A46-8B2A-536745BC2A2E}"/>
          </ac:spMkLst>
        </pc:spChg>
        <pc:picChg chg="add mod">
          <ac:chgData name="Li, Yaohang" userId="0f226a25-7dd7-4860-a2d5-a3b19a458497" providerId="ADAL" clId="{A3DA6CE5-BAC1-40D3-80E2-6540739F9A6B}" dt="2024-12-13T21:38:14.065" v="6245" actId="1076"/>
          <ac:picMkLst>
            <pc:docMk/>
            <pc:sldMk cId="3295097570" sldId="1099"/>
            <ac:picMk id="7" creationId="{1D124EE5-D3D4-BA99-BB50-BB751CFBF6D7}"/>
          </ac:picMkLst>
        </pc:picChg>
        <pc:picChg chg="del">
          <ac:chgData name="Li, Yaohang" userId="0f226a25-7dd7-4860-a2d5-a3b19a458497" providerId="ADAL" clId="{A3DA6CE5-BAC1-40D3-80E2-6540739F9A6B}" dt="2024-12-12T01:44:50.751" v="1731" actId="478"/>
          <ac:picMkLst>
            <pc:docMk/>
            <pc:sldMk cId="3295097570" sldId="1099"/>
            <ac:picMk id="9" creationId="{B5D270D3-74B6-40F4-B471-72B8103F4CF6}"/>
          </ac:picMkLst>
        </pc:picChg>
        <pc:picChg chg="add mod">
          <ac:chgData name="Li, Yaohang" userId="0f226a25-7dd7-4860-a2d5-a3b19a458497" providerId="ADAL" clId="{A3DA6CE5-BAC1-40D3-80E2-6540739F9A6B}" dt="2024-12-12T01:46:26.029" v="1746" actId="14100"/>
          <ac:picMkLst>
            <pc:docMk/>
            <pc:sldMk cId="3295097570" sldId="1099"/>
            <ac:picMk id="10" creationId="{C2F3328F-C891-8651-69E8-9394741202E4}"/>
          </ac:picMkLst>
        </pc:picChg>
      </pc:sldChg>
      <pc:sldChg chg="del">
        <pc:chgData name="Li, Yaohang" userId="0f226a25-7dd7-4860-a2d5-a3b19a458497" providerId="ADAL" clId="{A3DA6CE5-BAC1-40D3-80E2-6540739F9A6B}" dt="2024-12-11T20:57:51.861" v="246" actId="2696"/>
        <pc:sldMkLst>
          <pc:docMk/>
          <pc:sldMk cId="3486455476" sldId="1099"/>
        </pc:sldMkLst>
      </pc:sldChg>
      <pc:sldChg chg="del">
        <pc:chgData name="Li, Yaohang" userId="0f226a25-7dd7-4860-a2d5-a3b19a458497" providerId="ADAL" clId="{A3DA6CE5-BAC1-40D3-80E2-6540739F9A6B}" dt="2024-12-11T20:57:51.861" v="246" actId="2696"/>
        <pc:sldMkLst>
          <pc:docMk/>
          <pc:sldMk cId="248797044" sldId="1100"/>
        </pc:sldMkLst>
      </pc:sldChg>
      <pc:sldChg chg="addSp modSp add del mod">
        <pc:chgData name="Li, Yaohang" userId="0f226a25-7dd7-4860-a2d5-a3b19a458497" providerId="ADAL" clId="{A3DA6CE5-BAC1-40D3-80E2-6540739F9A6B}" dt="2024-12-12T01:27:42.027" v="1664" actId="47"/>
        <pc:sldMkLst>
          <pc:docMk/>
          <pc:sldMk cId="4076875488" sldId="1100"/>
        </pc:sldMkLst>
        <pc:spChg chg="add mod">
          <ac:chgData name="Li, Yaohang" userId="0f226a25-7dd7-4860-a2d5-a3b19a458497" providerId="ADAL" clId="{A3DA6CE5-BAC1-40D3-80E2-6540739F9A6B}" dt="2024-12-12T00:47:40.308" v="1124" actId="1036"/>
          <ac:spMkLst>
            <pc:docMk/>
            <pc:sldMk cId="4076875488" sldId="1100"/>
            <ac:spMk id="3" creationId="{0C5E4E10-4B98-6AF8-EB42-71DD88617134}"/>
          </ac:spMkLst>
        </pc:spChg>
        <pc:spChg chg="add mod">
          <ac:chgData name="Li, Yaohang" userId="0f226a25-7dd7-4860-a2d5-a3b19a458497" providerId="ADAL" clId="{A3DA6CE5-BAC1-40D3-80E2-6540739F9A6B}" dt="2024-12-12T01:02:56.023" v="1176" actId="207"/>
          <ac:spMkLst>
            <pc:docMk/>
            <pc:sldMk cId="4076875488" sldId="1100"/>
            <ac:spMk id="6" creationId="{5E3F9C5D-B7CA-878E-CB97-3FC8DE213A4B}"/>
          </ac:spMkLst>
        </pc:spChg>
        <pc:spChg chg="add mod">
          <ac:chgData name="Li, Yaohang" userId="0f226a25-7dd7-4860-a2d5-a3b19a458497" providerId="ADAL" clId="{A3DA6CE5-BAC1-40D3-80E2-6540739F9A6B}" dt="2024-12-12T01:02:06.477" v="1170" actId="1076"/>
          <ac:spMkLst>
            <pc:docMk/>
            <pc:sldMk cId="4076875488" sldId="1100"/>
            <ac:spMk id="8" creationId="{EFD7A8E8-57F3-91EA-4F75-FF7D070306FF}"/>
          </ac:spMkLst>
        </pc:spChg>
        <pc:picChg chg="mod">
          <ac:chgData name="Li, Yaohang" userId="0f226a25-7dd7-4860-a2d5-a3b19a458497" providerId="ADAL" clId="{A3DA6CE5-BAC1-40D3-80E2-6540739F9A6B}" dt="2024-12-12T00:51:16.884" v="1130" actId="14100"/>
          <ac:picMkLst>
            <pc:docMk/>
            <pc:sldMk cId="4076875488" sldId="1100"/>
            <ac:picMk id="5" creationId="{5F8906E8-CEA5-4567-BF4C-AF0C9674CD2E}"/>
          </ac:picMkLst>
        </pc:picChg>
      </pc:sldChg>
      <pc:sldChg chg="modSp add mod">
        <pc:chgData name="Li, Yaohang" userId="0f226a25-7dd7-4860-a2d5-a3b19a458497" providerId="ADAL" clId="{A3DA6CE5-BAC1-40D3-80E2-6540739F9A6B}" dt="2024-12-16T21:30:12.824" v="6977" actId="20577"/>
        <pc:sldMkLst>
          <pc:docMk/>
          <pc:sldMk cId="545228948" sldId="1101"/>
        </pc:sldMkLst>
        <pc:spChg chg="mod">
          <ac:chgData name="Li, Yaohang" userId="0f226a25-7dd7-4860-a2d5-a3b19a458497" providerId="ADAL" clId="{A3DA6CE5-BAC1-40D3-80E2-6540739F9A6B}" dt="2024-12-16T21:30:12.824" v="6977" actId="20577"/>
          <ac:spMkLst>
            <pc:docMk/>
            <pc:sldMk cId="545228948" sldId="1101"/>
            <ac:spMk id="3" creationId="{468FCE6E-B648-4DDD-AE3F-0A6980F379CE}"/>
          </ac:spMkLst>
        </pc:spChg>
      </pc:sldChg>
      <pc:sldChg chg="del">
        <pc:chgData name="Li, Yaohang" userId="0f226a25-7dd7-4860-a2d5-a3b19a458497" providerId="ADAL" clId="{A3DA6CE5-BAC1-40D3-80E2-6540739F9A6B}" dt="2024-12-11T20:57:51.861" v="246" actId="2696"/>
        <pc:sldMkLst>
          <pc:docMk/>
          <pc:sldMk cId="3235627173" sldId="1101"/>
        </pc:sldMkLst>
      </pc:sldChg>
      <pc:sldChg chg="addSp modSp add mod">
        <pc:chgData name="Li, Yaohang" userId="0f226a25-7dd7-4860-a2d5-a3b19a458497" providerId="ADAL" clId="{A3DA6CE5-BAC1-40D3-80E2-6540739F9A6B}" dt="2024-12-16T21:36:39.710" v="6980" actId="20577"/>
        <pc:sldMkLst>
          <pc:docMk/>
          <pc:sldMk cId="1440644323" sldId="1102"/>
        </pc:sldMkLst>
        <pc:spChg chg="mod">
          <ac:chgData name="Li, Yaohang" userId="0f226a25-7dd7-4860-a2d5-a3b19a458497" providerId="ADAL" clId="{A3DA6CE5-BAC1-40D3-80E2-6540739F9A6B}" dt="2024-12-16T21:36:39.710" v="6980" actId="20577"/>
          <ac:spMkLst>
            <pc:docMk/>
            <pc:sldMk cId="1440644323" sldId="1102"/>
            <ac:spMk id="3" creationId="{86224A2F-D2DA-4D9F-80EF-8E76ABEA2A33}"/>
          </ac:spMkLst>
        </pc:spChg>
        <pc:spChg chg="add mod">
          <ac:chgData name="Li, Yaohang" userId="0f226a25-7dd7-4860-a2d5-a3b19a458497" providerId="ADAL" clId="{A3DA6CE5-BAC1-40D3-80E2-6540739F9A6B}" dt="2024-12-16T21:36:01.387" v="6978" actId="404"/>
          <ac:spMkLst>
            <pc:docMk/>
            <pc:sldMk cId="1440644323" sldId="1102"/>
            <ac:spMk id="4" creationId="{DA8DD7EC-39C7-F25E-5689-ACD999E5798F}"/>
          </ac:spMkLst>
        </pc:spChg>
        <pc:picChg chg="mod">
          <ac:chgData name="Li, Yaohang" userId="0f226a25-7dd7-4860-a2d5-a3b19a458497" providerId="ADAL" clId="{A3DA6CE5-BAC1-40D3-80E2-6540739F9A6B}" dt="2024-12-13T21:37:55.350" v="6240" actId="14100"/>
          <ac:picMkLst>
            <pc:docMk/>
            <pc:sldMk cId="1440644323" sldId="1102"/>
            <ac:picMk id="5" creationId="{EF35390D-C21A-4574-82B9-F7F3C4DC67E9}"/>
          </ac:picMkLst>
        </pc:picChg>
      </pc:sldChg>
      <pc:sldChg chg="del">
        <pc:chgData name="Li, Yaohang" userId="0f226a25-7dd7-4860-a2d5-a3b19a458497" providerId="ADAL" clId="{A3DA6CE5-BAC1-40D3-80E2-6540739F9A6B}" dt="2024-12-11T20:57:51.861" v="246" actId="2696"/>
        <pc:sldMkLst>
          <pc:docMk/>
          <pc:sldMk cId="3060038763" sldId="1102"/>
        </pc:sldMkLst>
      </pc:sldChg>
      <pc:sldChg chg="del">
        <pc:chgData name="Li, Yaohang" userId="0f226a25-7dd7-4860-a2d5-a3b19a458497" providerId="ADAL" clId="{A3DA6CE5-BAC1-40D3-80E2-6540739F9A6B}" dt="2024-12-13T21:34:06.312" v="6208" actId="47"/>
        <pc:sldMkLst>
          <pc:docMk/>
          <pc:sldMk cId="145401101" sldId="1107"/>
        </pc:sldMkLst>
      </pc:sldChg>
      <pc:sldChg chg="del">
        <pc:chgData name="Li, Yaohang" userId="0f226a25-7dd7-4860-a2d5-a3b19a458497" providerId="ADAL" clId="{A3DA6CE5-BAC1-40D3-80E2-6540739F9A6B}" dt="2024-12-13T21:33:14.410" v="6197" actId="47"/>
        <pc:sldMkLst>
          <pc:docMk/>
          <pc:sldMk cId="1974716960" sldId="1108"/>
        </pc:sldMkLst>
      </pc:sldChg>
      <pc:sldChg chg="del">
        <pc:chgData name="Li, Yaohang" userId="0f226a25-7dd7-4860-a2d5-a3b19a458497" providerId="ADAL" clId="{A3DA6CE5-BAC1-40D3-80E2-6540739F9A6B}" dt="2024-12-13T21:33:59.613" v="6205" actId="47"/>
        <pc:sldMkLst>
          <pc:docMk/>
          <pc:sldMk cId="1903329609" sldId="1109"/>
        </pc:sldMkLst>
      </pc:sldChg>
      <pc:sldChg chg="del">
        <pc:chgData name="Li, Yaohang" userId="0f226a25-7dd7-4860-a2d5-a3b19a458497" providerId="ADAL" clId="{A3DA6CE5-BAC1-40D3-80E2-6540739F9A6B}" dt="2024-12-13T21:33:08.366" v="6194" actId="47"/>
        <pc:sldMkLst>
          <pc:docMk/>
          <pc:sldMk cId="3118885140" sldId="1110"/>
        </pc:sldMkLst>
      </pc:sldChg>
      <pc:sldChg chg="addSp delSp modSp add mod">
        <pc:chgData name="Li, Yaohang" userId="0f226a25-7dd7-4860-a2d5-a3b19a458497" providerId="ADAL" clId="{A3DA6CE5-BAC1-40D3-80E2-6540739F9A6B}" dt="2024-12-13T21:41:38.948" v="6299"/>
        <pc:sldMkLst>
          <pc:docMk/>
          <pc:sldMk cId="2511058229" sldId="1111"/>
        </pc:sldMkLst>
        <pc:spChg chg="mod">
          <ac:chgData name="Li, Yaohang" userId="0f226a25-7dd7-4860-a2d5-a3b19a458497" providerId="ADAL" clId="{A3DA6CE5-BAC1-40D3-80E2-6540739F9A6B}" dt="2024-12-11T23:51:15.448" v="661" actId="20577"/>
          <ac:spMkLst>
            <pc:docMk/>
            <pc:sldMk cId="2511058229" sldId="1111"/>
            <ac:spMk id="2" creationId="{BF68E5A8-63DB-4B2B-8064-B644D439A6BD}"/>
          </ac:spMkLst>
        </pc:spChg>
        <pc:spChg chg="mod">
          <ac:chgData name="Li, Yaohang" userId="0f226a25-7dd7-4860-a2d5-a3b19a458497" providerId="ADAL" clId="{A3DA6CE5-BAC1-40D3-80E2-6540739F9A6B}" dt="2024-12-11T23:54:29.972" v="808" actId="20577"/>
          <ac:spMkLst>
            <pc:docMk/>
            <pc:sldMk cId="2511058229" sldId="1111"/>
            <ac:spMk id="3" creationId="{5484D666-97AF-41A4-B9DB-59A026B38EDA}"/>
          </ac:spMkLst>
        </pc:spChg>
        <pc:spChg chg="add mod">
          <ac:chgData name="Li, Yaohang" userId="0f226a25-7dd7-4860-a2d5-a3b19a458497" providerId="ADAL" clId="{A3DA6CE5-BAC1-40D3-80E2-6540739F9A6B}" dt="2024-12-13T21:41:38.948" v="6299"/>
          <ac:spMkLst>
            <pc:docMk/>
            <pc:sldMk cId="2511058229" sldId="1111"/>
            <ac:spMk id="6" creationId="{052E71FB-20B9-2924-9F5C-FC7FA6E262D6}"/>
          </ac:spMkLst>
        </pc:spChg>
        <pc:picChg chg="del">
          <ac:chgData name="Li, Yaohang" userId="0f226a25-7dd7-4860-a2d5-a3b19a458497" providerId="ADAL" clId="{A3DA6CE5-BAC1-40D3-80E2-6540739F9A6B}" dt="2024-12-11T23:51:40.240" v="666" actId="478"/>
          <ac:picMkLst>
            <pc:docMk/>
            <pc:sldMk cId="2511058229" sldId="1111"/>
            <ac:picMk id="4" creationId="{88DB3A38-72F9-4849-9425-196A3852D5A5}"/>
          </ac:picMkLst>
        </pc:picChg>
        <pc:picChg chg="add mod">
          <ac:chgData name="Li, Yaohang" userId="0f226a25-7dd7-4860-a2d5-a3b19a458497" providerId="ADAL" clId="{A3DA6CE5-BAC1-40D3-80E2-6540739F9A6B}" dt="2024-12-11T23:54:45.260" v="819" actId="1038"/>
          <ac:picMkLst>
            <pc:docMk/>
            <pc:sldMk cId="2511058229" sldId="1111"/>
            <ac:picMk id="5" creationId="{C52067AE-FB9D-1435-92FB-A24D409BD69E}"/>
          </ac:picMkLst>
        </pc:picChg>
      </pc:sldChg>
      <pc:sldChg chg="modSp add mod">
        <pc:chgData name="Li, Yaohang" userId="0f226a25-7dd7-4860-a2d5-a3b19a458497" providerId="ADAL" clId="{A3DA6CE5-BAC1-40D3-80E2-6540739F9A6B}" dt="2024-12-16T14:35:47.748" v="6895" actId="20577"/>
        <pc:sldMkLst>
          <pc:docMk/>
          <pc:sldMk cId="2825900757" sldId="1112"/>
        </pc:sldMkLst>
        <pc:spChg chg="mod">
          <ac:chgData name="Li, Yaohang" userId="0f226a25-7dd7-4860-a2d5-a3b19a458497" providerId="ADAL" clId="{A3DA6CE5-BAC1-40D3-80E2-6540739F9A6B}" dt="2024-12-16T14:35:47.748" v="6895" actId="20577"/>
          <ac:spMkLst>
            <pc:docMk/>
            <pc:sldMk cId="2825900757" sldId="1112"/>
            <ac:spMk id="2" creationId="{172F5875-65B1-4CBF-8860-876817991FF2}"/>
          </ac:spMkLst>
        </pc:spChg>
        <pc:spChg chg="mod">
          <ac:chgData name="Li, Yaohang" userId="0f226a25-7dd7-4860-a2d5-a3b19a458497" providerId="ADAL" clId="{A3DA6CE5-BAC1-40D3-80E2-6540739F9A6B}" dt="2024-12-13T21:47:14.153" v="6401" actId="20577"/>
          <ac:spMkLst>
            <pc:docMk/>
            <pc:sldMk cId="2825900757" sldId="1112"/>
            <ac:spMk id="3" creationId="{46505510-EEDD-473B-95DF-49A3882F51FD}"/>
          </ac:spMkLst>
        </pc:spChg>
      </pc:sldChg>
      <pc:sldChg chg="addSp delSp modSp new mod">
        <pc:chgData name="Li, Yaohang" userId="0f226a25-7dd7-4860-a2d5-a3b19a458497" providerId="ADAL" clId="{A3DA6CE5-BAC1-40D3-80E2-6540739F9A6B}" dt="2024-12-13T21:38:06.537" v="6242"/>
        <pc:sldMkLst>
          <pc:docMk/>
          <pc:sldMk cId="1388839437" sldId="1113"/>
        </pc:sldMkLst>
        <pc:spChg chg="mod">
          <ac:chgData name="Li, Yaohang" userId="0f226a25-7dd7-4860-a2d5-a3b19a458497" providerId="ADAL" clId="{A3DA6CE5-BAC1-40D3-80E2-6540739F9A6B}" dt="2024-12-12T23:23:08.759" v="1762" actId="14100"/>
          <ac:spMkLst>
            <pc:docMk/>
            <pc:sldMk cId="1388839437" sldId="1113"/>
            <ac:spMk id="2" creationId="{74E507FA-913D-75EE-CBAF-625A1CD605D4}"/>
          </ac:spMkLst>
        </pc:spChg>
        <pc:spChg chg="mod">
          <ac:chgData name="Li, Yaohang" userId="0f226a25-7dd7-4860-a2d5-a3b19a458497" providerId="ADAL" clId="{A3DA6CE5-BAC1-40D3-80E2-6540739F9A6B}" dt="2024-12-12T01:27:29.367" v="1663" actId="1036"/>
          <ac:spMkLst>
            <pc:docMk/>
            <pc:sldMk cId="1388839437" sldId="1113"/>
            <ac:spMk id="3" creationId="{FBDC1675-8137-0C17-74EB-60B127335A52}"/>
          </ac:spMkLst>
        </pc:spChg>
        <pc:spChg chg="add del mod">
          <ac:chgData name="Li, Yaohang" userId="0f226a25-7dd7-4860-a2d5-a3b19a458497" providerId="ADAL" clId="{A3DA6CE5-BAC1-40D3-80E2-6540739F9A6B}" dt="2024-12-13T21:38:05.379" v="6241" actId="478"/>
          <ac:spMkLst>
            <pc:docMk/>
            <pc:sldMk cId="1388839437" sldId="1113"/>
            <ac:spMk id="4" creationId="{CF65CF4F-23B1-AFE5-D473-936D7AC782E0}"/>
          </ac:spMkLst>
        </pc:spChg>
        <pc:spChg chg="add mod">
          <ac:chgData name="Li, Yaohang" userId="0f226a25-7dd7-4860-a2d5-a3b19a458497" providerId="ADAL" clId="{A3DA6CE5-BAC1-40D3-80E2-6540739F9A6B}" dt="2024-12-12T23:23:31.015" v="1767" actId="1036"/>
          <ac:spMkLst>
            <pc:docMk/>
            <pc:sldMk cId="1388839437" sldId="1113"/>
            <ac:spMk id="7" creationId="{D35F9F5A-BC89-489B-6F1C-B84D42AFD3DB}"/>
          </ac:spMkLst>
        </pc:spChg>
        <pc:spChg chg="add mod">
          <ac:chgData name="Li, Yaohang" userId="0f226a25-7dd7-4860-a2d5-a3b19a458497" providerId="ADAL" clId="{A3DA6CE5-BAC1-40D3-80E2-6540739F9A6B}" dt="2024-12-13T21:38:06.537" v="6242"/>
          <ac:spMkLst>
            <pc:docMk/>
            <pc:sldMk cId="1388839437" sldId="1113"/>
            <ac:spMk id="8" creationId="{3A32F1AB-6046-9D06-B5FC-0695C6E742E6}"/>
          </ac:spMkLst>
        </pc:spChg>
        <pc:picChg chg="add mod">
          <ac:chgData name="Li, Yaohang" userId="0f226a25-7dd7-4860-a2d5-a3b19a458497" providerId="ADAL" clId="{A3DA6CE5-BAC1-40D3-80E2-6540739F9A6B}" dt="2024-12-12T23:23:24.349" v="1765" actId="14100"/>
          <ac:picMkLst>
            <pc:docMk/>
            <pc:sldMk cId="1388839437" sldId="1113"/>
            <ac:picMk id="5" creationId="{F2C501F5-F038-ED82-5483-4FD92336840A}"/>
          </ac:picMkLst>
        </pc:picChg>
      </pc:sldChg>
      <pc:sldChg chg="addSp delSp modSp new mod">
        <pc:chgData name="Li, Yaohang" userId="0f226a25-7dd7-4860-a2d5-a3b19a458497" providerId="ADAL" clId="{A3DA6CE5-BAC1-40D3-80E2-6540739F9A6B}" dt="2024-12-13T19:59:14.604" v="5304" actId="21"/>
        <pc:sldMkLst>
          <pc:docMk/>
          <pc:sldMk cId="1031227637" sldId="1114"/>
        </pc:sldMkLst>
        <pc:spChg chg="mod">
          <ac:chgData name="Li, Yaohang" userId="0f226a25-7dd7-4860-a2d5-a3b19a458497" providerId="ADAL" clId="{A3DA6CE5-BAC1-40D3-80E2-6540739F9A6B}" dt="2024-12-12T23:41:24.017" v="1856" actId="20577"/>
          <ac:spMkLst>
            <pc:docMk/>
            <pc:sldMk cId="1031227637" sldId="1114"/>
            <ac:spMk id="2" creationId="{030336CA-BE0B-56D8-607A-784273058528}"/>
          </ac:spMkLst>
        </pc:spChg>
        <pc:spChg chg="mod">
          <ac:chgData name="Li, Yaohang" userId="0f226a25-7dd7-4860-a2d5-a3b19a458497" providerId="ADAL" clId="{A3DA6CE5-BAC1-40D3-80E2-6540739F9A6B}" dt="2024-12-13T12:39:57.118" v="2303" actId="20577"/>
          <ac:spMkLst>
            <pc:docMk/>
            <pc:sldMk cId="1031227637" sldId="1114"/>
            <ac:spMk id="3" creationId="{BB7F8928-67E8-5F38-154F-5402BD0354E7}"/>
          </ac:spMkLst>
        </pc:spChg>
        <pc:spChg chg="add del mod">
          <ac:chgData name="Li, Yaohang" userId="0f226a25-7dd7-4860-a2d5-a3b19a458497" providerId="ADAL" clId="{A3DA6CE5-BAC1-40D3-80E2-6540739F9A6B}" dt="2024-12-13T19:59:14.604" v="5304" actId="21"/>
          <ac:spMkLst>
            <pc:docMk/>
            <pc:sldMk cId="1031227637" sldId="1114"/>
            <ac:spMk id="4" creationId="{70304E7F-A7AC-7614-BDF9-DF85233C11C5}"/>
          </ac:spMkLst>
        </pc:spChg>
        <pc:picChg chg="add del mod">
          <ac:chgData name="Li, Yaohang" userId="0f226a25-7dd7-4860-a2d5-a3b19a458497" providerId="ADAL" clId="{A3DA6CE5-BAC1-40D3-80E2-6540739F9A6B}" dt="2024-12-13T12:42:14.868" v="2321" actId="478"/>
          <ac:picMkLst>
            <pc:docMk/>
            <pc:sldMk cId="1031227637" sldId="1114"/>
            <ac:picMk id="5" creationId="{F3AD7307-2ADE-F3B9-0AA2-7363FAFC32BB}"/>
          </ac:picMkLst>
        </pc:picChg>
        <pc:picChg chg="add mod">
          <ac:chgData name="Li, Yaohang" userId="0f226a25-7dd7-4860-a2d5-a3b19a458497" providerId="ADAL" clId="{A3DA6CE5-BAC1-40D3-80E2-6540739F9A6B}" dt="2024-12-13T12:43:09.719" v="2334" actId="14100"/>
          <ac:picMkLst>
            <pc:docMk/>
            <pc:sldMk cId="1031227637" sldId="1114"/>
            <ac:picMk id="7" creationId="{6D5DC285-B01E-B20F-A8F8-7F8327CB5438}"/>
          </ac:picMkLst>
        </pc:picChg>
        <pc:picChg chg="add mod">
          <ac:chgData name="Li, Yaohang" userId="0f226a25-7dd7-4860-a2d5-a3b19a458497" providerId="ADAL" clId="{A3DA6CE5-BAC1-40D3-80E2-6540739F9A6B}" dt="2024-12-13T12:41:32.351" v="2314" actId="1076"/>
          <ac:picMkLst>
            <pc:docMk/>
            <pc:sldMk cId="1031227637" sldId="1114"/>
            <ac:picMk id="9" creationId="{779B6C90-6BF6-6767-B0A9-EABFBE505DB9}"/>
          </ac:picMkLst>
        </pc:picChg>
        <pc:picChg chg="add mod">
          <ac:chgData name="Li, Yaohang" userId="0f226a25-7dd7-4860-a2d5-a3b19a458497" providerId="ADAL" clId="{A3DA6CE5-BAC1-40D3-80E2-6540739F9A6B}" dt="2024-12-13T12:42:12.176" v="2320" actId="1076"/>
          <ac:picMkLst>
            <pc:docMk/>
            <pc:sldMk cId="1031227637" sldId="1114"/>
            <ac:picMk id="11" creationId="{3C7C355B-4473-91E1-599E-08E50A0A019F}"/>
          </ac:picMkLst>
        </pc:picChg>
      </pc:sldChg>
      <pc:sldChg chg="addSp delSp modSp new mod">
        <pc:chgData name="Li, Yaohang" userId="0f226a25-7dd7-4860-a2d5-a3b19a458497" providerId="ADAL" clId="{A3DA6CE5-BAC1-40D3-80E2-6540739F9A6B}" dt="2024-12-13T21:38:39.198" v="6255"/>
        <pc:sldMkLst>
          <pc:docMk/>
          <pc:sldMk cId="1101966752" sldId="1115"/>
        </pc:sldMkLst>
        <pc:spChg chg="mod">
          <ac:chgData name="Li, Yaohang" userId="0f226a25-7dd7-4860-a2d5-a3b19a458497" providerId="ADAL" clId="{A3DA6CE5-BAC1-40D3-80E2-6540739F9A6B}" dt="2024-12-12T23:28:26.704" v="1811" actId="20577"/>
          <ac:spMkLst>
            <pc:docMk/>
            <pc:sldMk cId="1101966752" sldId="1115"/>
            <ac:spMk id="2" creationId="{FAF954FC-EB17-EDA9-B622-AED07BD1BEC8}"/>
          </ac:spMkLst>
        </pc:spChg>
        <pc:spChg chg="del">
          <ac:chgData name="Li, Yaohang" userId="0f226a25-7dd7-4860-a2d5-a3b19a458497" providerId="ADAL" clId="{A3DA6CE5-BAC1-40D3-80E2-6540739F9A6B}" dt="2024-12-12T23:28:42.196" v="1812" actId="478"/>
          <ac:spMkLst>
            <pc:docMk/>
            <pc:sldMk cId="1101966752" sldId="1115"/>
            <ac:spMk id="3" creationId="{7D48D87B-BEB6-DFB7-94A0-5D8B32A17186}"/>
          </ac:spMkLst>
        </pc:spChg>
        <pc:spChg chg="add del mod">
          <ac:chgData name="Li, Yaohang" userId="0f226a25-7dd7-4860-a2d5-a3b19a458497" providerId="ADAL" clId="{A3DA6CE5-BAC1-40D3-80E2-6540739F9A6B}" dt="2024-12-13T21:38:38.282" v="6254" actId="478"/>
          <ac:spMkLst>
            <pc:docMk/>
            <pc:sldMk cId="1101966752" sldId="1115"/>
            <ac:spMk id="8" creationId="{A49017FB-B34A-B96B-7AA2-588F42D26E28}"/>
          </ac:spMkLst>
        </pc:spChg>
        <pc:spChg chg="add mod">
          <ac:chgData name="Li, Yaohang" userId="0f226a25-7dd7-4860-a2d5-a3b19a458497" providerId="ADAL" clId="{A3DA6CE5-BAC1-40D3-80E2-6540739F9A6B}" dt="2024-12-13T21:38:39.198" v="6255"/>
          <ac:spMkLst>
            <pc:docMk/>
            <pc:sldMk cId="1101966752" sldId="1115"/>
            <ac:spMk id="9" creationId="{C50BBB49-5073-2E0A-EF33-CCDADF05E192}"/>
          </ac:spMkLst>
        </pc:spChg>
        <pc:picChg chg="add mod">
          <ac:chgData name="Li, Yaohang" userId="0f226a25-7dd7-4860-a2d5-a3b19a458497" providerId="ADAL" clId="{A3DA6CE5-BAC1-40D3-80E2-6540739F9A6B}" dt="2024-12-12T23:27:20.116" v="1775" actId="1076"/>
          <ac:picMkLst>
            <pc:docMk/>
            <pc:sldMk cId="1101966752" sldId="1115"/>
            <ac:picMk id="5" creationId="{BD7D2158-9E85-C33A-931D-2277D576F011}"/>
          </ac:picMkLst>
        </pc:picChg>
        <pc:picChg chg="add mod">
          <ac:chgData name="Li, Yaohang" userId="0f226a25-7dd7-4860-a2d5-a3b19a458497" providerId="ADAL" clId="{A3DA6CE5-BAC1-40D3-80E2-6540739F9A6B}" dt="2024-12-12T23:28:17.506" v="1797" actId="1037"/>
          <ac:picMkLst>
            <pc:docMk/>
            <pc:sldMk cId="1101966752" sldId="1115"/>
            <ac:picMk id="7" creationId="{501A8C92-C241-0423-637F-6DD89AD6A5F6}"/>
          </ac:picMkLst>
        </pc:picChg>
      </pc:sldChg>
      <pc:sldChg chg="addSp delSp modSp new mod ord">
        <pc:chgData name="Li, Yaohang" userId="0f226a25-7dd7-4860-a2d5-a3b19a458497" providerId="ADAL" clId="{A3DA6CE5-BAC1-40D3-80E2-6540739F9A6B}" dt="2024-12-16T21:45:39.452" v="6988" actId="1035"/>
        <pc:sldMkLst>
          <pc:docMk/>
          <pc:sldMk cId="4020371219" sldId="1116"/>
        </pc:sldMkLst>
        <pc:spChg chg="mod">
          <ac:chgData name="Li, Yaohang" userId="0f226a25-7dd7-4860-a2d5-a3b19a458497" providerId="ADAL" clId="{A3DA6CE5-BAC1-40D3-80E2-6540739F9A6B}" dt="2024-12-13T17:06:26.617" v="4400" actId="1076"/>
          <ac:spMkLst>
            <pc:docMk/>
            <pc:sldMk cId="4020371219" sldId="1116"/>
            <ac:spMk id="2" creationId="{ACE7BC49-FA43-E1DA-DE2C-3A02525A59D6}"/>
          </ac:spMkLst>
        </pc:spChg>
        <pc:spChg chg="del">
          <ac:chgData name="Li, Yaohang" userId="0f226a25-7dd7-4860-a2d5-a3b19a458497" providerId="ADAL" clId="{A3DA6CE5-BAC1-40D3-80E2-6540739F9A6B}" dt="2024-12-13T15:05:30.127" v="2585" actId="478"/>
          <ac:spMkLst>
            <pc:docMk/>
            <pc:sldMk cId="4020371219" sldId="1116"/>
            <ac:spMk id="3" creationId="{C5202AB7-65FB-5068-9DDD-3390973EF71D}"/>
          </ac:spMkLst>
        </pc:spChg>
        <pc:spChg chg="add del mod">
          <ac:chgData name="Li, Yaohang" userId="0f226a25-7dd7-4860-a2d5-a3b19a458497" providerId="ADAL" clId="{A3DA6CE5-BAC1-40D3-80E2-6540739F9A6B}" dt="2024-12-13T17:07:08.009" v="4401" actId="478"/>
          <ac:spMkLst>
            <pc:docMk/>
            <pc:sldMk cId="4020371219" sldId="1116"/>
            <ac:spMk id="9" creationId="{2412DD22-725C-5D71-B231-753A36BD89C5}"/>
          </ac:spMkLst>
        </pc:spChg>
        <pc:spChg chg="add del mod">
          <ac:chgData name="Li, Yaohang" userId="0f226a25-7dd7-4860-a2d5-a3b19a458497" providerId="ADAL" clId="{A3DA6CE5-BAC1-40D3-80E2-6540739F9A6B}" dt="2024-12-13T17:04:16.035" v="4379" actId="21"/>
          <ac:spMkLst>
            <pc:docMk/>
            <pc:sldMk cId="4020371219" sldId="1116"/>
            <ac:spMk id="10" creationId="{6AE04F33-8174-C6E3-E3EF-C73382CA0CD0}"/>
          </ac:spMkLst>
        </pc:spChg>
        <pc:spChg chg="add del mod">
          <ac:chgData name="Li, Yaohang" userId="0f226a25-7dd7-4860-a2d5-a3b19a458497" providerId="ADAL" clId="{A3DA6CE5-BAC1-40D3-80E2-6540739F9A6B}" dt="2024-12-13T17:09:18.786" v="4509" actId="1076"/>
          <ac:spMkLst>
            <pc:docMk/>
            <pc:sldMk cId="4020371219" sldId="1116"/>
            <ac:spMk id="12" creationId="{1B4202D6-C2F2-413C-7395-EC32E47E76A4}"/>
          </ac:spMkLst>
        </pc:spChg>
        <pc:spChg chg="add mod">
          <ac:chgData name="Li, Yaohang" userId="0f226a25-7dd7-4860-a2d5-a3b19a458497" providerId="ADAL" clId="{A3DA6CE5-BAC1-40D3-80E2-6540739F9A6B}" dt="2024-12-13T17:09:44.180" v="4511" actId="403"/>
          <ac:spMkLst>
            <pc:docMk/>
            <pc:sldMk cId="4020371219" sldId="1116"/>
            <ac:spMk id="14" creationId="{4A31080F-EFA0-31BB-A40A-69DC31553B6A}"/>
          </ac:spMkLst>
        </pc:spChg>
        <pc:spChg chg="add mod">
          <ac:chgData name="Li, Yaohang" userId="0f226a25-7dd7-4860-a2d5-a3b19a458497" providerId="ADAL" clId="{A3DA6CE5-BAC1-40D3-80E2-6540739F9A6B}" dt="2024-12-13T17:09:01.365" v="4505" actId="20577"/>
          <ac:spMkLst>
            <pc:docMk/>
            <pc:sldMk cId="4020371219" sldId="1116"/>
            <ac:spMk id="17" creationId="{5D47BE2A-BECB-70AD-56F0-1656C3423B89}"/>
          </ac:spMkLst>
        </pc:spChg>
        <pc:spChg chg="add mod">
          <ac:chgData name="Li, Yaohang" userId="0f226a25-7dd7-4860-a2d5-a3b19a458497" providerId="ADAL" clId="{A3DA6CE5-BAC1-40D3-80E2-6540739F9A6B}" dt="2024-12-16T21:45:39.452" v="6988" actId="1035"/>
          <ac:spMkLst>
            <pc:docMk/>
            <pc:sldMk cId="4020371219" sldId="1116"/>
            <ac:spMk id="18" creationId="{817ADA91-0150-70B8-AF74-1FF322C141C9}"/>
          </ac:spMkLst>
        </pc:spChg>
        <pc:picChg chg="add del mod">
          <ac:chgData name="Li, Yaohang" userId="0f226a25-7dd7-4860-a2d5-a3b19a458497" providerId="ADAL" clId="{A3DA6CE5-BAC1-40D3-80E2-6540739F9A6B}" dt="2024-12-13T12:57:09.106" v="2341" actId="21"/>
          <ac:picMkLst>
            <pc:docMk/>
            <pc:sldMk cId="4020371219" sldId="1116"/>
            <ac:picMk id="4" creationId="{41AAB0BA-E2AD-27CB-D060-AD8579021F19}"/>
          </ac:picMkLst>
        </pc:picChg>
        <pc:picChg chg="add mod">
          <ac:chgData name="Li, Yaohang" userId="0f226a25-7dd7-4860-a2d5-a3b19a458497" providerId="ADAL" clId="{A3DA6CE5-BAC1-40D3-80E2-6540739F9A6B}" dt="2024-12-13T17:09:55.017" v="4518" actId="1036"/>
          <ac:picMkLst>
            <pc:docMk/>
            <pc:sldMk cId="4020371219" sldId="1116"/>
            <ac:picMk id="5" creationId="{F0840086-B8A4-195D-93A7-A7024B50FD76}"/>
          </ac:picMkLst>
        </pc:picChg>
        <pc:picChg chg="add del mod">
          <ac:chgData name="Li, Yaohang" userId="0f226a25-7dd7-4860-a2d5-a3b19a458497" providerId="ADAL" clId="{A3DA6CE5-BAC1-40D3-80E2-6540739F9A6B}" dt="2024-12-13T17:04:16.035" v="4379" actId="21"/>
          <ac:picMkLst>
            <pc:docMk/>
            <pc:sldMk cId="4020371219" sldId="1116"/>
            <ac:picMk id="6" creationId="{F44FDAA6-4A0D-B479-1C05-A429A1C6DBAF}"/>
          </ac:picMkLst>
        </pc:picChg>
        <pc:picChg chg="add del mod">
          <ac:chgData name="Li, Yaohang" userId="0f226a25-7dd7-4860-a2d5-a3b19a458497" providerId="ADAL" clId="{A3DA6CE5-BAC1-40D3-80E2-6540739F9A6B}" dt="2024-12-13T15:05:18.055" v="2584" actId="478"/>
          <ac:picMkLst>
            <pc:docMk/>
            <pc:sldMk cId="4020371219" sldId="1116"/>
            <ac:picMk id="7" creationId="{44E5A89E-EC59-D5BF-3C9C-242258E77482}"/>
          </ac:picMkLst>
        </pc:picChg>
        <pc:picChg chg="add del mod">
          <ac:chgData name="Li, Yaohang" userId="0f226a25-7dd7-4860-a2d5-a3b19a458497" providerId="ADAL" clId="{A3DA6CE5-BAC1-40D3-80E2-6540739F9A6B}" dt="2024-12-13T15:05:15.093" v="2583" actId="478"/>
          <ac:picMkLst>
            <pc:docMk/>
            <pc:sldMk cId="4020371219" sldId="1116"/>
            <ac:picMk id="8" creationId="{B02ED5E6-FF86-1944-9CCB-2010CF563906}"/>
          </ac:picMkLst>
        </pc:picChg>
        <pc:picChg chg="add del mod">
          <ac:chgData name="Li, Yaohang" userId="0f226a25-7dd7-4860-a2d5-a3b19a458497" providerId="ADAL" clId="{A3DA6CE5-BAC1-40D3-80E2-6540739F9A6B}" dt="2024-12-13T15:09:51.199" v="2777" actId="478"/>
          <ac:picMkLst>
            <pc:docMk/>
            <pc:sldMk cId="4020371219" sldId="1116"/>
            <ac:picMk id="11" creationId="{9A4A0FFC-E023-D4F0-BF99-94EBE4705DF7}"/>
          </ac:picMkLst>
        </pc:picChg>
        <pc:picChg chg="add mod">
          <ac:chgData name="Li, Yaohang" userId="0f226a25-7dd7-4860-a2d5-a3b19a458497" providerId="ADAL" clId="{A3DA6CE5-BAC1-40D3-80E2-6540739F9A6B}" dt="2024-12-13T17:09:51.726" v="4514" actId="1036"/>
          <ac:picMkLst>
            <pc:docMk/>
            <pc:sldMk cId="4020371219" sldId="1116"/>
            <ac:picMk id="16" creationId="{3BF0FBE7-B9E3-42D5-3172-13B212BA6BE2}"/>
          </ac:picMkLst>
        </pc:picChg>
      </pc:sldChg>
      <pc:sldChg chg="addSp delSp modSp new mod">
        <pc:chgData name="Li, Yaohang" userId="0f226a25-7dd7-4860-a2d5-a3b19a458497" providerId="ADAL" clId="{A3DA6CE5-BAC1-40D3-80E2-6540739F9A6B}" dt="2024-12-16T20:33:32.741" v="6957" actId="404"/>
        <pc:sldMkLst>
          <pc:docMk/>
          <pc:sldMk cId="2076639678" sldId="1117"/>
        </pc:sldMkLst>
        <pc:spChg chg="mod">
          <ac:chgData name="Li, Yaohang" userId="0f226a25-7dd7-4860-a2d5-a3b19a458497" providerId="ADAL" clId="{A3DA6CE5-BAC1-40D3-80E2-6540739F9A6B}" dt="2024-12-13T16:50:54.126" v="3996" actId="20577"/>
          <ac:spMkLst>
            <pc:docMk/>
            <pc:sldMk cId="2076639678" sldId="1117"/>
            <ac:spMk id="2" creationId="{7D99BAFD-721E-BCED-2334-E9D62B8FA585}"/>
          </ac:spMkLst>
        </pc:spChg>
        <pc:spChg chg="del mod">
          <ac:chgData name="Li, Yaohang" userId="0f226a25-7dd7-4860-a2d5-a3b19a458497" providerId="ADAL" clId="{A3DA6CE5-BAC1-40D3-80E2-6540739F9A6B}" dt="2024-12-13T16:51:05.765" v="3997" actId="478"/>
          <ac:spMkLst>
            <pc:docMk/>
            <pc:sldMk cId="2076639678" sldId="1117"/>
            <ac:spMk id="3" creationId="{157D8CF0-069E-4D73-C89C-FD30B0C45680}"/>
          </ac:spMkLst>
        </pc:spChg>
        <pc:spChg chg="add del mod">
          <ac:chgData name="Li, Yaohang" userId="0f226a25-7dd7-4860-a2d5-a3b19a458497" providerId="ADAL" clId="{A3DA6CE5-BAC1-40D3-80E2-6540739F9A6B}" dt="2024-12-13T16:51:10.660" v="3998" actId="478"/>
          <ac:spMkLst>
            <pc:docMk/>
            <pc:sldMk cId="2076639678" sldId="1117"/>
            <ac:spMk id="8" creationId="{C5F0CD29-F363-FFC6-ECE5-E45D66C15E2B}"/>
          </ac:spMkLst>
        </pc:spChg>
        <pc:spChg chg="add mod">
          <ac:chgData name="Li, Yaohang" userId="0f226a25-7dd7-4860-a2d5-a3b19a458497" providerId="ADAL" clId="{A3DA6CE5-BAC1-40D3-80E2-6540739F9A6B}" dt="2024-12-13T17:02:37.996" v="4376" actId="20577"/>
          <ac:spMkLst>
            <pc:docMk/>
            <pc:sldMk cId="2076639678" sldId="1117"/>
            <ac:spMk id="9" creationId="{651F57FA-E426-B8CA-836F-73AEA5DD7F26}"/>
          </ac:spMkLst>
        </pc:spChg>
        <pc:spChg chg="add mod">
          <ac:chgData name="Li, Yaohang" userId="0f226a25-7dd7-4860-a2d5-a3b19a458497" providerId="ADAL" clId="{A3DA6CE5-BAC1-40D3-80E2-6540739F9A6B}" dt="2024-12-16T20:33:32.741" v="6957" actId="404"/>
          <ac:spMkLst>
            <pc:docMk/>
            <pc:sldMk cId="2076639678" sldId="1117"/>
            <ac:spMk id="11" creationId="{798FD694-6F57-0175-295F-E1F49BDB874E}"/>
          </ac:spMkLst>
        </pc:spChg>
        <pc:picChg chg="add del mod">
          <ac:chgData name="Li, Yaohang" userId="0f226a25-7dd7-4860-a2d5-a3b19a458497" providerId="ADAL" clId="{A3DA6CE5-BAC1-40D3-80E2-6540739F9A6B}" dt="2024-12-13T13:03:07.805" v="2475" actId="478"/>
          <ac:picMkLst>
            <pc:docMk/>
            <pc:sldMk cId="2076639678" sldId="1117"/>
            <ac:picMk id="4" creationId="{41AAB0BA-E2AD-27CB-D060-AD8579021F19}"/>
          </ac:picMkLst>
        </pc:picChg>
        <pc:picChg chg="add del mod">
          <ac:chgData name="Li, Yaohang" userId="0f226a25-7dd7-4860-a2d5-a3b19a458497" providerId="ADAL" clId="{A3DA6CE5-BAC1-40D3-80E2-6540739F9A6B}" dt="2024-12-13T16:51:22.761" v="4001" actId="478"/>
          <ac:picMkLst>
            <pc:docMk/>
            <pc:sldMk cId="2076639678" sldId="1117"/>
            <ac:picMk id="5" creationId="{35C2A01A-6253-78E1-8D6A-57015AF9E53B}"/>
          </ac:picMkLst>
        </pc:picChg>
        <pc:picChg chg="add del mod">
          <ac:chgData name="Li, Yaohang" userId="0f226a25-7dd7-4860-a2d5-a3b19a458497" providerId="ADAL" clId="{A3DA6CE5-BAC1-40D3-80E2-6540739F9A6B}" dt="2024-12-13T16:51:20.581" v="4000" actId="478"/>
          <ac:picMkLst>
            <pc:docMk/>
            <pc:sldMk cId="2076639678" sldId="1117"/>
            <ac:picMk id="6" creationId="{1528FE88-FCA4-DAF0-7AE4-7E64945AF2DA}"/>
          </ac:picMkLst>
        </pc:picChg>
        <pc:picChg chg="add del mod">
          <ac:chgData name="Li, Yaohang" userId="0f226a25-7dd7-4860-a2d5-a3b19a458497" providerId="ADAL" clId="{A3DA6CE5-BAC1-40D3-80E2-6540739F9A6B}" dt="2024-12-13T17:03:04.853" v="4377" actId="478"/>
          <ac:picMkLst>
            <pc:docMk/>
            <pc:sldMk cId="2076639678" sldId="1117"/>
            <ac:picMk id="10" creationId="{07B3FD23-9B44-BDD7-01C1-49A351E0ABD3}"/>
          </ac:picMkLst>
        </pc:picChg>
      </pc:sldChg>
      <pc:sldChg chg="modSp new del mod">
        <pc:chgData name="Li, Yaohang" userId="0f226a25-7dd7-4860-a2d5-a3b19a458497" providerId="ADAL" clId="{A3DA6CE5-BAC1-40D3-80E2-6540739F9A6B}" dt="2024-12-13T15:31:53.697" v="3020" actId="47"/>
        <pc:sldMkLst>
          <pc:docMk/>
          <pc:sldMk cId="2366600820" sldId="1118"/>
        </pc:sldMkLst>
        <pc:spChg chg="mod">
          <ac:chgData name="Li, Yaohang" userId="0f226a25-7dd7-4860-a2d5-a3b19a458497" providerId="ADAL" clId="{A3DA6CE5-BAC1-40D3-80E2-6540739F9A6B}" dt="2024-12-13T14:47:53.521" v="2511" actId="20577"/>
          <ac:spMkLst>
            <pc:docMk/>
            <pc:sldMk cId="2366600820" sldId="1118"/>
            <ac:spMk id="2" creationId="{B88DCB7C-586C-AC7A-F8B2-44DB77ED0C5A}"/>
          </ac:spMkLst>
        </pc:spChg>
        <pc:spChg chg="mod">
          <ac:chgData name="Li, Yaohang" userId="0f226a25-7dd7-4860-a2d5-a3b19a458497" providerId="ADAL" clId="{A3DA6CE5-BAC1-40D3-80E2-6540739F9A6B}" dt="2024-12-13T15:29:08.689" v="3000" actId="14100"/>
          <ac:spMkLst>
            <pc:docMk/>
            <pc:sldMk cId="2366600820" sldId="1118"/>
            <ac:spMk id="3" creationId="{D130EB7B-FA0F-972B-D5B8-91994968B17E}"/>
          </ac:spMkLst>
        </pc:spChg>
      </pc:sldChg>
      <pc:sldChg chg="addSp delSp modSp add mod ord">
        <pc:chgData name="Li, Yaohang" userId="0f226a25-7dd7-4860-a2d5-a3b19a458497" providerId="ADAL" clId="{A3DA6CE5-BAC1-40D3-80E2-6540739F9A6B}" dt="2024-12-16T20:32:25.660" v="6953" actId="404"/>
        <pc:sldMkLst>
          <pc:docMk/>
          <pc:sldMk cId="1360933368" sldId="1119"/>
        </pc:sldMkLst>
        <pc:spChg chg="del">
          <ac:chgData name="Li, Yaohang" userId="0f226a25-7dd7-4860-a2d5-a3b19a458497" providerId="ADAL" clId="{A3DA6CE5-BAC1-40D3-80E2-6540739F9A6B}" dt="2024-12-13T15:25:25.352" v="2925" actId="478"/>
          <ac:spMkLst>
            <pc:docMk/>
            <pc:sldMk cId="1360933368" sldId="1119"/>
            <ac:spMk id="3" creationId="{C5202AB7-65FB-5068-9DDD-3390973EF71D}"/>
          </ac:spMkLst>
        </pc:spChg>
        <pc:spChg chg="del">
          <ac:chgData name="Li, Yaohang" userId="0f226a25-7dd7-4860-a2d5-a3b19a458497" providerId="ADAL" clId="{A3DA6CE5-BAC1-40D3-80E2-6540739F9A6B}" dt="2024-12-13T15:25:22.237" v="2924" actId="478"/>
          <ac:spMkLst>
            <pc:docMk/>
            <pc:sldMk cId="1360933368" sldId="1119"/>
            <ac:spMk id="9" creationId="{2412DD22-725C-5D71-B231-753A36BD89C5}"/>
          </ac:spMkLst>
        </pc:spChg>
        <pc:spChg chg="del">
          <ac:chgData name="Li, Yaohang" userId="0f226a25-7dd7-4860-a2d5-a3b19a458497" providerId="ADAL" clId="{A3DA6CE5-BAC1-40D3-80E2-6540739F9A6B}" dt="2024-12-13T15:25:22.237" v="2924" actId="478"/>
          <ac:spMkLst>
            <pc:docMk/>
            <pc:sldMk cId="1360933368" sldId="1119"/>
            <ac:spMk id="10" creationId="{6AE04F33-8174-C6E3-E3EF-C73382CA0CD0}"/>
          </ac:spMkLst>
        </pc:spChg>
        <pc:spChg chg="add del mod">
          <ac:chgData name="Li, Yaohang" userId="0f226a25-7dd7-4860-a2d5-a3b19a458497" providerId="ADAL" clId="{A3DA6CE5-BAC1-40D3-80E2-6540739F9A6B}" dt="2024-12-13T15:29:19.016" v="3001" actId="478"/>
          <ac:spMkLst>
            <pc:docMk/>
            <pc:sldMk cId="1360933368" sldId="1119"/>
            <ac:spMk id="13" creationId="{D42C4ABD-02C1-70E0-19D9-01DA21361262}"/>
          </ac:spMkLst>
        </pc:spChg>
        <pc:spChg chg="add mod">
          <ac:chgData name="Li, Yaohang" userId="0f226a25-7dd7-4860-a2d5-a3b19a458497" providerId="ADAL" clId="{A3DA6CE5-BAC1-40D3-80E2-6540739F9A6B}" dt="2024-12-13T16:20:23.600" v="3646" actId="14100"/>
          <ac:spMkLst>
            <pc:docMk/>
            <pc:sldMk cId="1360933368" sldId="1119"/>
            <ac:spMk id="14" creationId="{EB66303E-4348-3065-C661-1692ADCC5BFF}"/>
          </ac:spMkLst>
        </pc:spChg>
        <pc:spChg chg="add mod">
          <ac:chgData name="Li, Yaohang" userId="0f226a25-7dd7-4860-a2d5-a3b19a458497" providerId="ADAL" clId="{A3DA6CE5-BAC1-40D3-80E2-6540739F9A6B}" dt="2024-12-16T20:32:25.660" v="6953" actId="404"/>
          <ac:spMkLst>
            <pc:docMk/>
            <pc:sldMk cId="1360933368" sldId="1119"/>
            <ac:spMk id="15" creationId="{D0ED33F6-5791-53FF-E10D-497957467533}"/>
          </ac:spMkLst>
        </pc:spChg>
        <pc:picChg chg="del">
          <ac:chgData name="Li, Yaohang" userId="0f226a25-7dd7-4860-a2d5-a3b19a458497" providerId="ADAL" clId="{A3DA6CE5-BAC1-40D3-80E2-6540739F9A6B}" dt="2024-12-13T15:25:22.237" v="2924" actId="478"/>
          <ac:picMkLst>
            <pc:docMk/>
            <pc:sldMk cId="1360933368" sldId="1119"/>
            <ac:picMk id="5" creationId="{F0840086-B8A4-195D-93A7-A7024B50FD76}"/>
          </ac:picMkLst>
        </pc:picChg>
        <pc:picChg chg="del">
          <ac:chgData name="Li, Yaohang" userId="0f226a25-7dd7-4860-a2d5-a3b19a458497" providerId="ADAL" clId="{A3DA6CE5-BAC1-40D3-80E2-6540739F9A6B}" dt="2024-12-13T15:25:22.237" v="2924" actId="478"/>
          <ac:picMkLst>
            <pc:docMk/>
            <pc:sldMk cId="1360933368" sldId="1119"/>
            <ac:picMk id="6" creationId="{F44FDAA6-4A0D-B479-1C05-A429A1C6DBAF}"/>
          </ac:picMkLst>
        </pc:picChg>
        <pc:picChg chg="del">
          <ac:chgData name="Li, Yaohang" userId="0f226a25-7dd7-4860-a2d5-a3b19a458497" providerId="ADAL" clId="{A3DA6CE5-BAC1-40D3-80E2-6540739F9A6B}" dt="2024-12-13T15:25:16.813" v="2923" actId="478"/>
          <ac:picMkLst>
            <pc:docMk/>
            <pc:sldMk cId="1360933368" sldId="1119"/>
            <ac:picMk id="7" creationId="{44E5A89E-EC59-D5BF-3C9C-242258E77482}"/>
          </ac:picMkLst>
        </pc:picChg>
        <pc:picChg chg="del">
          <ac:chgData name="Li, Yaohang" userId="0f226a25-7dd7-4860-a2d5-a3b19a458497" providerId="ADAL" clId="{A3DA6CE5-BAC1-40D3-80E2-6540739F9A6B}" dt="2024-12-13T15:23:16.437" v="2922" actId="478"/>
          <ac:picMkLst>
            <pc:docMk/>
            <pc:sldMk cId="1360933368" sldId="1119"/>
            <ac:picMk id="8" creationId="{B02ED5E6-FF86-1944-9CCB-2010CF563906}"/>
          </ac:picMkLst>
        </pc:picChg>
        <pc:picChg chg="add mod">
          <ac:chgData name="Li, Yaohang" userId="0f226a25-7dd7-4860-a2d5-a3b19a458497" providerId="ADAL" clId="{A3DA6CE5-BAC1-40D3-80E2-6540739F9A6B}" dt="2024-12-13T15:31:01.546" v="3019" actId="14100"/>
          <ac:picMkLst>
            <pc:docMk/>
            <pc:sldMk cId="1360933368" sldId="1119"/>
            <ac:picMk id="11" creationId="{AB623107-6613-98E2-5325-3F266C61D243}"/>
          </ac:picMkLst>
        </pc:picChg>
      </pc:sldChg>
      <pc:sldChg chg="addSp modSp new mod ord">
        <pc:chgData name="Li, Yaohang" userId="0f226a25-7dd7-4860-a2d5-a3b19a458497" providerId="ADAL" clId="{A3DA6CE5-BAC1-40D3-80E2-6540739F9A6B}" dt="2024-12-16T20:33:06.558" v="6956" actId="404"/>
        <pc:sldMkLst>
          <pc:docMk/>
          <pc:sldMk cId="366280752" sldId="1120"/>
        </pc:sldMkLst>
        <pc:spChg chg="mod">
          <ac:chgData name="Li, Yaohang" userId="0f226a25-7dd7-4860-a2d5-a3b19a458497" providerId="ADAL" clId="{A3DA6CE5-BAC1-40D3-80E2-6540739F9A6B}" dt="2024-12-13T15:46:38.349" v="3235" actId="20577"/>
          <ac:spMkLst>
            <pc:docMk/>
            <pc:sldMk cId="366280752" sldId="1120"/>
            <ac:spMk id="2" creationId="{ED7FA609-C353-F62B-E9DB-3B6B9E591B46}"/>
          </ac:spMkLst>
        </pc:spChg>
        <pc:spChg chg="mod">
          <ac:chgData name="Li, Yaohang" userId="0f226a25-7dd7-4860-a2d5-a3b19a458497" providerId="ADAL" clId="{A3DA6CE5-BAC1-40D3-80E2-6540739F9A6B}" dt="2024-12-13T16:04:05.027" v="3598" actId="1036"/>
          <ac:spMkLst>
            <pc:docMk/>
            <pc:sldMk cId="366280752" sldId="1120"/>
            <ac:spMk id="3" creationId="{453FBD57-9DBE-AB1C-9CBC-A5EEB8A3785F}"/>
          </ac:spMkLst>
        </pc:spChg>
        <pc:spChg chg="add mod">
          <ac:chgData name="Li, Yaohang" userId="0f226a25-7dd7-4860-a2d5-a3b19a458497" providerId="ADAL" clId="{A3DA6CE5-BAC1-40D3-80E2-6540739F9A6B}" dt="2024-12-16T20:33:06.558" v="6956" actId="404"/>
          <ac:spMkLst>
            <pc:docMk/>
            <pc:sldMk cId="366280752" sldId="1120"/>
            <ac:spMk id="6" creationId="{124864C1-9A05-5800-6A69-F72077ED1E4B}"/>
          </ac:spMkLst>
        </pc:spChg>
        <pc:picChg chg="add mod">
          <ac:chgData name="Li, Yaohang" userId="0f226a25-7dd7-4860-a2d5-a3b19a458497" providerId="ADAL" clId="{A3DA6CE5-BAC1-40D3-80E2-6540739F9A6B}" dt="2024-12-13T16:04:24.927" v="3604" actId="1036"/>
          <ac:picMkLst>
            <pc:docMk/>
            <pc:sldMk cId="366280752" sldId="1120"/>
            <ac:picMk id="5" creationId="{0CBB00DE-1A55-4F0E-2266-EB8213EE1F9D}"/>
          </ac:picMkLst>
        </pc:picChg>
      </pc:sldChg>
      <pc:sldChg chg="addSp modSp new mod">
        <pc:chgData name="Li, Yaohang" userId="0f226a25-7dd7-4860-a2d5-a3b19a458497" providerId="ADAL" clId="{A3DA6CE5-BAC1-40D3-80E2-6540739F9A6B}" dt="2024-12-16T22:24:57.277" v="6989" actId="1035"/>
        <pc:sldMkLst>
          <pc:docMk/>
          <pc:sldMk cId="3422987282" sldId="1121"/>
        </pc:sldMkLst>
        <pc:spChg chg="mod">
          <ac:chgData name="Li, Yaohang" userId="0f226a25-7dd7-4860-a2d5-a3b19a458497" providerId="ADAL" clId="{A3DA6CE5-BAC1-40D3-80E2-6540739F9A6B}" dt="2024-12-13T17:18:28.645" v="4863" actId="20577"/>
          <ac:spMkLst>
            <pc:docMk/>
            <pc:sldMk cId="3422987282" sldId="1121"/>
            <ac:spMk id="2" creationId="{C9CEC753-B33E-6050-B1D3-EE703E8F1931}"/>
          </ac:spMkLst>
        </pc:spChg>
        <pc:spChg chg="mod">
          <ac:chgData name="Li, Yaohang" userId="0f226a25-7dd7-4860-a2d5-a3b19a458497" providerId="ADAL" clId="{A3DA6CE5-BAC1-40D3-80E2-6540739F9A6B}" dt="2024-12-16T22:24:57.277" v="6989" actId="1035"/>
          <ac:spMkLst>
            <pc:docMk/>
            <pc:sldMk cId="3422987282" sldId="1121"/>
            <ac:spMk id="3" creationId="{4154F5A9-1285-B0D9-8A53-3715A716D019}"/>
          </ac:spMkLst>
        </pc:spChg>
        <pc:spChg chg="add mod">
          <ac:chgData name="Li, Yaohang" userId="0f226a25-7dd7-4860-a2d5-a3b19a458497" providerId="ADAL" clId="{A3DA6CE5-BAC1-40D3-80E2-6540739F9A6B}" dt="2024-12-13T17:12:08.912" v="4635" actId="1038"/>
          <ac:spMkLst>
            <pc:docMk/>
            <pc:sldMk cId="3422987282" sldId="1121"/>
            <ac:spMk id="7" creationId="{D7660ECC-9781-EAD1-8C0C-BB5CDFEB4B5A}"/>
          </ac:spMkLst>
        </pc:spChg>
        <pc:spChg chg="add mod">
          <ac:chgData name="Li, Yaohang" userId="0f226a25-7dd7-4860-a2d5-a3b19a458497" providerId="ADAL" clId="{A3DA6CE5-BAC1-40D3-80E2-6540739F9A6B}" dt="2024-12-13T17:12:29.550" v="4741" actId="20577"/>
          <ac:spMkLst>
            <pc:docMk/>
            <pc:sldMk cId="3422987282" sldId="1121"/>
            <ac:spMk id="8" creationId="{A30A5D51-B70E-AFE4-8DF0-99A186A2A42B}"/>
          </ac:spMkLst>
        </pc:spChg>
        <pc:spChg chg="add mod">
          <ac:chgData name="Li, Yaohang" userId="0f226a25-7dd7-4860-a2d5-a3b19a458497" providerId="ADAL" clId="{A3DA6CE5-BAC1-40D3-80E2-6540739F9A6B}" dt="2024-12-16T20:33:37.455" v="6958" actId="404"/>
          <ac:spMkLst>
            <pc:docMk/>
            <pc:sldMk cId="3422987282" sldId="1121"/>
            <ac:spMk id="9" creationId="{85E8855A-9049-5C89-456B-5AB73AAD758E}"/>
          </ac:spMkLst>
        </pc:spChg>
        <pc:picChg chg="add mod">
          <ac:chgData name="Li, Yaohang" userId="0f226a25-7dd7-4860-a2d5-a3b19a458497" providerId="ADAL" clId="{A3DA6CE5-BAC1-40D3-80E2-6540739F9A6B}" dt="2024-12-13T17:11:41.021" v="4524" actId="14100"/>
          <ac:picMkLst>
            <pc:docMk/>
            <pc:sldMk cId="3422987282" sldId="1121"/>
            <ac:picMk id="4" creationId="{A861EEC3-4128-326B-B78D-E1BE719AF522}"/>
          </ac:picMkLst>
        </pc:picChg>
        <pc:picChg chg="add mod">
          <ac:chgData name="Li, Yaohang" userId="0f226a25-7dd7-4860-a2d5-a3b19a458497" providerId="ADAL" clId="{A3DA6CE5-BAC1-40D3-80E2-6540739F9A6B}" dt="2024-12-13T17:11:30.328" v="4523" actId="14100"/>
          <ac:picMkLst>
            <pc:docMk/>
            <pc:sldMk cId="3422987282" sldId="1121"/>
            <ac:picMk id="6" creationId="{069EEC9C-03EB-B597-6F62-0939AB75D55F}"/>
          </ac:picMkLst>
        </pc:picChg>
      </pc:sldChg>
      <pc:sldChg chg="addSp delSp modSp add mod ord">
        <pc:chgData name="Li, Yaohang" userId="0f226a25-7dd7-4860-a2d5-a3b19a458497" providerId="ADAL" clId="{A3DA6CE5-BAC1-40D3-80E2-6540739F9A6B}" dt="2024-12-16T20:33:42.508" v="6959" actId="404"/>
        <pc:sldMkLst>
          <pc:docMk/>
          <pc:sldMk cId="2619067646" sldId="1122"/>
        </pc:sldMkLst>
        <pc:spChg chg="mod">
          <ac:chgData name="Li, Yaohang" userId="0f226a25-7dd7-4860-a2d5-a3b19a458497" providerId="ADAL" clId="{A3DA6CE5-BAC1-40D3-80E2-6540739F9A6B}" dt="2024-12-13T17:13:05.119" v="4805" actId="20577"/>
          <ac:spMkLst>
            <pc:docMk/>
            <pc:sldMk cId="2619067646" sldId="1122"/>
            <ac:spMk id="2" creationId="{7D99BAFD-721E-BCED-2334-E9D62B8FA585}"/>
          </ac:spMkLst>
        </pc:spChg>
        <pc:spChg chg="del">
          <ac:chgData name="Li, Yaohang" userId="0f226a25-7dd7-4860-a2d5-a3b19a458497" providerId="ADAL" clId="{A3DA6CE5-BAC1-40D3-80E2-6540739F9A6B}" dt="2024-12-13T17:13:17.051" v="4808" actId="478"/>
          <ac:spMkLst>
            <pc:docMk/>
            <pc:sldMk cId="2619067646" sldId="1122"/>
            <ac:spMk id="3" creationId="{157D8CF0-069E-4D73-C89C-FD30B0C45680}"/>
          </ac:spMkLst>
        </pc:spChg>
        <pc:spChg chg="add mod">
          <ac:chgData name="Li, Yaohang" userId="0f226a25-7dd7-4860-a2d5-a3b19a458497" providerId="ADAL" clId="{A3DA6CE5-BAC1-40D3-80E2-6540739F9A6B}" dt="2024-12-13T17:17:24.875" v="4854" actId="1037"/>
          <ac:spMkLst>
            <pc:docMk/>
            <pc:sldMk cId="2619067646" sldId="1122"/>
            <ac:spMk id="4" creationId="{B12F4E5B-9174-57A0-7FD0-9F1EB1F4A18E}"/>
          </ac:spMkLst>
        </pc:spChg>
        <pc:spChg chg="add mod">
          <ac:chgData name="Li, Yaohang" userId="0f226a25-7dd7-4860-a2d5-a3b19a458497" providerId="ADAL" clId="{A3DA6CE5-BAC1-40D3-80E2-6540739F9A6B}" dt="2024-12-16T20:33:42.508" v="6959" actId="404"/>
          <ac:spMkLst>
            <pc:docMk/>
            <pc:sldMk cId="2619067646" sldId="1122"/>
            <ac:spMk id="7" creationId="{8E4DE54E-A9EE-3B4F-4A88-0EA3261D2C58}"/>
          </ac:spMkLst>
        </pc:spChg>
        <pc:spChg chg="del">
          <ac:chgData name="Li, Yaohang" userId="0f226a25-7dd7-4860-a2d5-a3b19a458497" providerId="ADAL" clId="{A3DA6CE5-BAC1-40D3-80E2-6540739F9A6B}" dt="2024-12-13T17:13:21.075" v="4809" actId="478"/>
          <ac:spMkLst>
            <pc:docMk/>
            <pc:sldMk cId="2619067646" sldId="1122"/>
            <ac:spMk id="8" creationId="{C5F0CD29-F363-FFC6-ECE5-E45D66C15E2B}"/>
          </ac:spMkLst>
        </pc:spChg>
        <pc:picChg chg="del mod">
          <ac:chgData name="Li, Yaohang" userId="0f226a25-7dd7-4860-a2d5-a3b19a458497" providerId="ADAL" clId="{A3DA6CE5-BAC1-40D3-80E2-6540739F9A6B}" dt="2024-12-13T17:13:10.058" v="4807" actId="478"/>
          <ac:picMkLst>
            <pc:docMk/>
            <pc:sldMk cId="2619067646" sldId="1122"/>
            <ac:picMk id="5" creationId="{35C2A01A-6253-78E1-8D6A-57015AF9E53B}"/>
          </ac:picMkLst>
        </pc:picChg>
        <pc:picChg chg="mod">
          <ac:chgData name="Li, Yaohang" userId="0f226a25-7dd7-4860-a2d5-a3b19a458497" providerId="ADAL" clId="{A3DA6CE5-BAC1-40D3-80E2-6540739F9A6B}" dt="2024-12-13T17:17:31.057" v="4855" actId="14100"/>
          <ac:picMkLst>
            <pc:docMk/>
            <pc:sldMk cId="2619067646" sldId="1122"/>
            <ac:picMk id="6" creationId="{1528FE88-FCA4-DAF0-7AE4-7E64945AF2DA}"/>
          </ac:picMkLst>
        </pc:picChg>
      </pc:sldChg>
      <pc:sldChg chg="addSp delSp modSp new mod">
        <pc:chgData name="Li, Yaohang" userId="0f226a25-7dd7-4860-a2d5-a3b19a458497" providerId="ADAL" clId="{A3DA6CE5-BAC1-40D3-80E2-6540739F9A6B}" dt="2024-12-16T21:45:33.109" v="6986" actId="1035"/>
        <pc:sldMkLst>
          <pc:docMk/>
          <pc:sldMk cId="545803743" sldId="1123"/>
        </pc:sldMkLst>
        <pc:spChg chg="mod">
          <ac:chgData name="Li, Yaohang" userId="0f226a25-7dd7-4860-a2d5-a3b19a458497" providerId="ADAL" clId="{A3DA6CE5-BAC1-40D3-80E2-6540739F9A6B}" dt="2024-12-13T17:07:44.457" v="4440" actId="113"/>
          <ac:spMkLst>
            <pc:docMk/>
            <pc:sldMk cId="545803743" sldId="1123"/>
            <ac:spMk id="2" creationId="{66F9AEDE-FE36-434E-8D43-E40AB65314FA}"/>
          </ac:spMkLst>
        </pc:spChg>
        <pc:spChg chg="del">
          <ac:chgData name="Li, Yaohang" userId="0f226a25-7dd7-4860-a2d5-a3b19a458497" providerId="ADAL" clId="{A3DA6CE5-BAC1-40D3-80E2-6540739F9A6B}" dt="2024-12-13T17:07:49.455" v="4441" actId="478"/>
          <ac:spMkLst>
            <pc:docMk/>
            <pc:sldMk cId="545803743" sldId="1123"/>
            <ac:spMk id="3" creationId="{C4379777-08D0-BCC7-C6D6-05DE0F5B1E87}"/>
          </ac:spMkLst>
        </pc:spChg>
        <pc:spChg chg="add mod">
          <ac:chgData name="Li, Yaohang" userId="0f226a25-7dd7-4860-a2d5-a3b19a458497" providerId="ADAL" clId="{A3DA6CE5-BAC1-40D3-80E2-6540739F9A6B}" dt="2024-12-16T21:45:33.109" v="6986" actId="1035"/>
          <ac:spMkLst>
            <pc:docMk/>
            <pc:sldMk cId="545803743" sldId="1123"/>
            <ac:spMk id="4" creationId="{6D0FDC77-14FD-00CF-5074-88987588038E}"/>
          </ac:spMkLst>
        </pc:spChg>
        <pc:spChg chg="add mod">
          <ac:chgData name="Li, Yaohang" userId="0f226a25-7dd7-4860-a2d5-a3b19a458497" providerId="ADAL" clId="{A3DA6CE5-BAC1-40D3-80E2-6540739F9A6B}" dt="2024-12-13T17:04:44.756" v="4386" actId="1076"/>
          <ac:spMkLst>
            <pc:docMk/>
            <pc:sldMk cId="545803743" sldId="1123"/>
            <ac:spMk id="10" creationId="{6AE04F33-8174-C6E3-E3EF-C73382CA0CD0}"/>
          </ac:spMkLst>
        </pc:spChg>
        <pc:picChg chg="add mod">
          <ac:chgData name="Li, Yaohang" userId="0f226a25-7dd7-4860-a2d5-a3b19a458497" providerId="ADAL" clId="{A3DA6CE5-BAC1-40D3-80E2-6540739F9A6B}" dt="2024-12-13T17:04:54.508" v="4392" actId="1038"/>
          <ac:picMkLst>
            <pc:docMk/>
            <pc:sldMk cId="545803743" sldId="1123"/>
            <ac:picMk id="6" creationId="{F44FDAA6-4A0D-B479-1C05-A429A1C6DBAF}"/>
          </ac:picMkLst>
        </pc:picChg>
      </pc:sldChg>
      <pc:sldChg chg="addSp delSp modSp new mod">
        <pc:chgData name="Li, Yaohang" userId="0f226a25-7dd7-4860-a2d5-a3b19a458497" providerId="ADAL" clId="{A3DA6CE5-BAC1-40D3-80E2-6540739F9A6B}" dt="2024-12-16T22:26:19.498" v="6993" actId="1038"/>
        <pc:sldMkLst>
          <pc:docMk/>
          <pc:sldMk cId="1444201976" sldId="1124"/>
        </pc:sldMkLst>
        <pc:spChg chg="mod">
          <ac:chgData name="Li, Yaohang" userId="0f226a25-7dd7-4860-a2d5-a3b19a458497" providerId="ADAL" clId="{A3DA6CE5-BAC1-40D3-80E2-6540739F9A6B}" dt="2024-12-13T17:19:59.256" v="4878" actId="20577"/>
          <ac:spMkLst>
            <pc:docMk/>
            <pc:sldMk cId="1444201976" sldId="1124"/>
            <ac:spMk id="2" creationId="{30DCFBE7-695F-933C-9B68-B3ADAC0857A9}"/>
          </ac:spMkLst>
        </pc:spChg>
        <pc:spChg chg="mod">
          <ac:chgData name="Li, Yaohang" userId="0f226a25-7dd7-4860-a2d5-a3b19a458497" providerId="ADAL" clId="{A3DA6CE5-BAC1-40D3-80E2-6540739F9A6B}" dt="2024-12-13T17:20:28.291" v="4928" actId="20577"/>
          <ac:spMkLst>
            <pc:docMk/>
            <pc:sldMk cId="1444201976" sldId="1124"/>
            <ac:spMk id="3" creationId="{6DA47E27-DE24-9554-7DCC-96D7A627E439}"/>
          </ac:spMkLst>
        </pc:spChg>
        <pc:spChg chg="add mod">
          <ac:chgData name="Li, Yaohang" userId="0f226a25-7dd7-4860-a2d5-a3b19a458497" providerId="ADAL" clId="{A3DA6CE5-BAC1-40D3-80E2-6540739F9A6B}" dt="2024-12-13T17:22:32.715" v="4946" actId="14100"/>
          <ac:spMkLst>
            <pc:docMk/>
            <pc:sldMk cId="1444201976" sldId="1124"/>
            <ac:spMk id="6" creationId="{83028FE9-D1B5-8604-EE33-8665FA7827BB}"/>
          </ac:spMkLst>
        </pc:spChg>
        <pc:spChg chg="add mod">
          <ac:chgData name="Li, Yaohang" userId="0f226a25-7dd7-4860-a2d5-a3b19a458497" providerId="ADAL" clId="{A3DA6CE5-BAC1-40D3-80E2-6540739F9A6B}" dt="2024-12-13T17:24:41.272" v="5012" actId="14100"/>
          <ac:spMkLst>
            <pc:docMk/>
            <pc:sldMk cId="1444201976" sldId="1124"/>
            <ac:spMk id="8" creationId="{2BE69B71-7F58-2321-4F2D-E0D71BEB84F3}"/>
          </ac:spMkLst>
        </pc:spChg>
        <pc:spChg chg="add mod">
          <ac:chgData name="Li, Yaohang" userId="0f226a25-7dd7-4860-a2d5-a3b19a458497" providerId="ADAL" clId="{A3DA6CE5-BAC1-40D3-80E2-6540739F9A6B}" dt="2024-12-16T22:26:19.498" v="6993" actId="1038"/>
          <ac:spMkLst>
            <pc:docMk/>
            <pc:sldMk cId="1444201976" sldId="1124"/>
            <ac:spMk id="9" creationId="{8AC41AE1-5289-4201-14B3-B9B1A1165055}"/>
          </ac:spMkLst>
        </pc:spChg>
        <pc:picChg chg="add mod">
          <ac:chgData name="Li, Yaohang" userId="0f226a25-7dd7-4860-a2d5-a3b19a458497" providerId="ADAL" clId="{A3DA6CE5-BAC1-40D3-80E2-6540739F9A6B}" dt="2024-12-13T17:22:48.049" v="4950" actId="14100"/>
          <ac:picMkLst>
            <pc:docMk/>
            <pc:sldMk cId="1444201976" sldId="1124"/>
            <ac:picMk id="4" creationId="{5A63DA26-32D9-7270-DDC6-12F5F183DA7C}"/>
          </ac:picMkLst>
        </pc:picChg>
        <pc:picChg chg="add mod">
          <ac:chgData name="Li, Yaohang" userId="0f226a25-7dd7-4860-a2d5-a3b19a458497" providerId="ADAL" clId="{A3DA6CE5-BAC1-40D3-80E2-6540739F9A6B}" dt="2024-12-13T17:22:42.755" v="4949" actId="14100"/>
          <ac:picMkLst>
            <pc:docMk/>
            <pc:sldMk cId="1444201976" sldId="1124"/>
            <ac:picMk id="5" creationId="{7F251E20-88B7-E81B-F081-83B8F78325C7}"/>
          </ac:picMkLst>
        </pc:picChg>
        <pc:picChg chg="add del mod">
          <ac:chgData name="Li, Yaohang" userId="0f226a25-7dd7-4860-a2d5-a3b19a458497" providerId="ADAL" clId="{A3DA6CE5-BAC1-40D3-80E2-6540739F9A6B}" dt="2024-12-13T17:24:47.174" v="5013" actId="478"/>
          <ac:picMkLst>
            <pc:docMk/>
            <pc:sldMk cId="1444201976" sldId="1124"/>
            <ac:picMk id="7" creationId="{038E8D42-D9F2-B780-3007-922977FF0BB7}"/>
          </ac:picMkLst>
        </pc:picChg>
      </pc:sldChg>
      <pc:sldChg chg="addSp delSp modSp new mod">
        <pc:chgData name="Li, Yaohang" userId="0f226a25-7dd7-4860-a2d5-a3b19a458497" providerId="ADAL" clId="{A3DA6CE5-BAC1-40D3-80E2-6540739F9A6B}" dt="2024-12-16T22:27:19.562" v="7013" actId="20577"/>
        <pc:sldMkLst>
          <pc:docMk/>
          <pc:sldMk cId="3995133045" sldId="1125"/>
        </pc:sldMkLst>
        <pc:spChg chg="mod">
          <ac:chgData name="Li, Yaohang" userId="0f226a25-7dd7-4860-a2d5-a3b19a458497" providerId="ADAL" clId="{A3DA6CE5-BAC1-40D3-80E2-6540739F9A6B}" dt="2024-12-16T22:27:19.562" v="7013" actId="20577"/>
          <ac:spMkLst>
            <pc:docMk/>
            <pc:sldMk cId="3995133045" sldId="1125"/>
            <ac:spMk id="2" creationId="{37235C9C-6B46-7503-2E83-0EF724776DE1}"/>
          </ac:spMkLst>
        </pc:spChg>
        <pc:spChg chg="del">
          <ac:chgData name="Li, Yaohang" userId="0f226a25-7dd7-4860-a2d5-a3b19a458497" providerId="ADAL" clId="{A3DA6CE5-BAC1-40D3-80E2-6540739F9A6B}" dt="2024-12-13T17:28:32.265" v="5122" actId="478"/>
          <ac:spMkLst>
            <pc:docMk/>
            <pc:sldMk cId="3995133045" sldId="1125"/>
            <ac:spMk id="3" creationId="{9B0AD71A-5994-0BA1-0A63-243310F2EF45}"/>
          </ac:spMkLst>
        </pc:spChg>
        <pc:spChg chg="add mod">
          <ac:chgData name="Li, Yaohang" userId="0f226a25-7dd7-4860-a2d5-a3b19a458497" providerId="ADAL" clId="{A3DA6CE5-BAC1-40D3-80E2-6540739F9A6B}" dt="2024-12-13T17:33:17.100" v="5191" actId="122"/>
          <ac:spMkLst>
            <pc:docMk/>
            <pc:sldMk cId="3995133045" sldId="1125"/>
            <ac:spMk id="8" creationId="{1659CE48-C3C4-32DF-F3BC-B12FEF161A8F}"/>
          </ac:spMkLst>
        </pc:spChg>
        <pc:spChg chg="add mod">
          <ac:chgData name="Li, Yaohang" userId="0f226a25-7dd7-4860-a2d5-a3b19a458497" providerId="ADAL" clId="{A3DA6CE5-BAC1-40D3-80E2-6540739F9A6B}" dt="2024-12-13T17:33:23.376" v="5193" actId="122"/>
          <ac:spMkLst>
            <pc:docMk/>
            <pc:sldMk cId="3995133045" sldId="1125"/>
            <ac:spMk id="9" creationId="{DAD086ED-CC4B-E0EB-5032-BDBA64487F91}"/>
          </ac:spMkLst>
        </pc:spChg>
        <pc:spChg chg="add mod">
          <ac:chgData name="Li, Yaohang" userId="0f226a25-7dd7-4860-a2d5-a3b19a458497" providerId="ADAL" clId="{A3DA6CE5-BAC1-40D3-80E2-6540739F9A6B}" dt="2024-12-13T17:33:38.260" v="5202" actId="20577"/>
          <ac:spMkLst>
            <pc:docMk/>
            <pc:sldMk cId="3995133045" sldId="1125"/>
            <ac:spMk id="10" creationId="{917B2FE3-95B8-3E9B-E6F7-0E2BE0D3E5F8}"/>
          </ac:spMkLst>
        </pc:spChg>
        <pc:spChg chg="add mod">
          <ac:chgData name="Li, Yaohang" userId="0f226a25-7dd7-4860-a2d5-a3b19a458497" providerId="ADAL" clId="{A3DA6CE5-BAC1-40D3-80E2-6540739F9A6B}" dt="2024-12-16T20:33:47.954" v="6960" actId="404"/>
          <ac:spMkLst>
            <pc:docMk/>
            <pc:sldMk cId="3995133045" sldId="1125"/>
            <ac:spMk id="13" creationId="{2F82CB5A-1123-4DBC-7B8E-FBD20614596B}"/>
          </ac:spMkLst>
        </pc:spChg>
        <pc:picChg chg="add del mod">
          <ac:chgData name="Li, Yaohang" userId="0f226a25-7dd7-4860-a2d5-a3b19a458497" providerId="ADAL" clId="{A3DA6CE5-BAC1-40D3-80E2-6540739F9A6B}" dt="2024-12-13T17:27:14.024" v="5116" actId="21"/>
          <ac:picMkLst>
            <pc:docMk/>
            <pc:sldMk cId="3995133045" sldId="1125"/>
            <ac:picMk id="4" creationId="{62B30680-6B50-A789-759D-1347718739A9}"/>
          </ac:picMkLst>
        </pc:picChg>
        <pc:picChg chg="add mod">
          <ac:chgData name="Li, Yaohang" userId="0f226a25-7dd7-4860-a2d5-a3b19a458497" providerId="ADAL" clId="{A3DA6CE5-BAC1-40D3-80E2-6540739F9A6B}" dt="2024-12-13T17:31:00.298" v="5127" actId="14100"/>
          <ac:picMkLst>
            <pc:docMk/>
            <pc:sldMk cId="3995133045" sldId="1125"/>
            <ac:picMk id="5" creationId="{58C3E92C-B653-3F97-F040-BE0C4400189D}"/>
          </ac:picMkLst>
        </pc:picChg>
        <pc:picChg chg="add mod">
          <ac:chgData name="Li, Yaohang" userId="0f226a25-7dd7-4860-a2d5-a3b19a458497" providerId="ADAL" clId="{A3DA6CE5-BAC1-40D3-80E2-6540739F9A6B}" dt="2024-12-13T17:31:12.692" v="5131" actId="14100"/>
          <ac:picMkLst>
            <pc:docMk/>
            <pc:sldMk cId="3995133045" sldId="1125"/>
            <ac:picMk id="6" creationId="{AFFB6C46-07DA-32D9-64D7-C8B194FA5155}"/>
          </ac:picMkLst>
        </pc:picChg>
        <pc:picChg chg="add del mod">
          <ac:chgData name="Li, Yaohang" userId="0f226a25-7dd7-4860-a2d5-a3b19a458497" providerId="ADAL" clId="{A3DA6CE5-BAC1-40D3-80E2-6540739F9A6B}" dt="2024-12-13T17:33:42.186" v="5203" actId="478"/>
          <ac:picMkLst>
            <pc:docMk/>
            <pc:sldMk cId="3995133045" sldId="1125"/>
            <ac:picMk id="7" creationId="{56A5A097-4D22-A76F-D206-CE4C72B99165}"/>
          </ac:picMkLst>
        </pc:picChg>
        <pc:picChg chg="add mod">
          <ac:chgData name="Li, Yaohang" userId="0f226a25-7dd7-4860-a2d5-a3b19a458497" providerId="ADAL" clId="{A3DA6CE5-BAC1-40D3-80E2-6540739F9A6B}" dt="2024-12-13T17:35:21.667" v="5214" actId="1076"/>
          <ac:picMkLst>
            <pc:docMk/>
            <pc:sldMk cId="3995133045" sldId="1125"/>
            <ac:picMk id="12" creationId="{DE57EFCD-059E-B245-B45C-6A0B05BA359F}"/>
          </ac:picMkLst>
        </pc:picChg>
      </pc:sldChg>
      <pc:sldChg chg="addSp modSp new mod">
        <pc:chgData name="Li, Yaohang" userId="0f226a25-7dd7-4860-a2d5-a3b19a458497" providerId="ADAL" clId="{A3DA6CE5-BAC1-40D3-80E2-6540739F9A6B}" dt="2024-12-16T22:28:17.531" v="7015" actId="404"/>
        <pc:sldMkLst>
          <pc:docMk/>
          <pc:sldMk cId="4266405598" sldId="1126"/>
        </pc:sldMkLst>
        <pc:spChg chg="mod">
          <ac:chgData name="Li, Yaohang" userId="0f226a25-7dd7-4860-a2d5-a3b19a458497" providerId="ADAL" clId="{A3DA6CE5-BAC1-40D3-80E2-6540739F9A6B}" dt="2024-12-13T17:26:47.572" v="5075" actId="20577"/>
          <ac:spMkLst>
            <pc:docMk/>
            <pc:sldMk cId="4266405598" sldId="1126"/>
            <ac:spMk id="2" creationId="{B74F285F-9519-075B-14BD-BC29723C94DF}"/>
          </ac:spMkLst>
        </pc:spChg>
        <pc:spChg chg="mod">
          <ac:chgData name="Li, Yaohang" userId="0f226a25-7dd7-4860-a2d5-a3b19a458497" providerId="ADAL" clId="{A3DA6CE5-BAC1-40D3-80E2-6540739F9A6B}" dt="2024-12-13T17:37:14.860" v="5233" actId="1076"/>
          <ac:spMkLst>
            <pc:docMk/>
            <pc:sldMk cId="4266405598" sldId="1126"/>
            <ac:spMk id="3" creationId="{8C73F9EB-4A81-1888-B0B8-D3285EDC3A2D}"/>
          </ac:spMkLst>
        </pc:spChg>
        <pc:spChg chg="add mod">
          <ac:chgData name="Li, Yaohang" userId="0f226a25-7dd7-4860-a2d5-a3b19a458497" providerId="ADAL" clId="{A3DA6CE5-BAC1-40D3-80E2-6540739F9A6B}" dt="2024-12-16T22:28:17.531" v="7015" actId="404"/>
          <ac:spMkLst>
            <pc:docMk/>
            <pc:sldMk cId="4266405598" sldId="1126"/>
            <ac:spMk id="5" creationId="{07014F5F-5A5F-A85E-8F7C-E9274621214E}"/>
          </ac:spMkLst>
        </pc:spChg>
        <pc:picChg chg="add mod">
          <ac:chgData name="Li, Yaohang" userId="0f226a25-7dd7-4860-a2d5-a3b19a458497" providerId="ADAL" clId="{A3DA6CE5-BAC1-40D3-80E2-6540739F9A6B}" dt="2024-12-13T17:37:20.373" v="5241" actId="1035"/>
          <ac:picMkLst>
            <pc:docMk/>
            <pc:sldMk cId="4266405598" sldId="1126"/>
            <ac:picMk id="4" creationId="{62B30680-6B50-A789-759D-1347718739A9}"/>
          </ac:picMkLst>
        </pc:picChg>
      </pc:sldChg>
      <pc:sldChg chg="addSp delSp modSp new mod">
        <pc:chgData name="Li, Yaohang" userId="0f226a25-7dd7-4860-a2d5-a3b19a458497" providerId="ADAL" clId="{A3DA6CE5-BAC1-40D3-80E2-6540739F9A6B}" dt="2024-12-16T22:28:09.563" v="7014" actId="404"/>
        <pc:sldMkLst>
          <pc:docMk/>
          <pc:sldMk cId="1446453239" sldId="1127"/>
        </pc:sldMkLst>
        <pc:spChg chg="mod">
          <ac:chgData name="Li, Yaohang" userId="0f226a25-7dd7-4860-a2d5-a3b19a458497" providerId="ADAL" clId="{A3DA6CE5-BAC1-40D3-80E2-6540739F9A6B}" dt="2024-12-13T17:34:25.747" v="5210" actId="20577"/>
          <ac:spMkLst>
            <pc:docMk/>
            <pc:sldMk cId="1446453239" sldId="1127"/>
            <ac:spMk id="2" creationId="{1F3C1834-821A-FF12-73F8-6E8B2B63550B}"/>
          </ac:spMkLst>
        </pc:spChg>
        <pc:spChg chg="mod">
          <ac:chgData name="Li, Yaohang" userId="0f226a25-7dd7-4860-a2d5-a3b19a458497" providerId="ADAL" clId="{A3DA6CE5-BAC1-40D3-80E2-6540739F9A6B}" dt="2024-12-13T17:36:52.184" v="5225" actId="1076"/>
          <ac:spMkLst>
            <pc:docMk/>
            <pc:sldMk cId="1446453239" sldId="1127"/>
            <ac:spMk id="3" creationId="{77C7B694-2519-8F7D-E6AF-99BB3CD8702C}"/>
          </ac:spMkLst>
        </pc:spChg>
        <pc:spChg chg="add mod">
          <ac:chgData name="Li, Yaohang" userId="0f226a25-7dd7-4860-a2d5-a3b19a458497" providerId="ADAL" clId="{A3DA6CE5-BAC1-40D3-80E2-6540739F9A6B}" dt="2024-12-13T19:58:21.217" v="5286" actId="1076"/>
          <ac:spMkLst>
            <pc:docMk/>
            <pc:sldMk cId="1446453239" sldId="1127"/>
            <ac:spMk id="8" creationId="{32FE38CC-A091-0566-BAAF-9CD529D0CE9D}"/>
          </ac:spMkLst>
        </pc:spChg>
        <pc:spChg chg="add mod">
          <ac:chgData name="Li, Yaohang" userId="0f226a25-7dd7-4860-a2d5-a3b19a458497" providerId="ADAL" clId="{A3DA6CE5-BAC1-40D3-80E2-6540739F9A6B}" dt="2024-12-13T19:58:17.820" v="5285" actId="1035"/>
          <ac:spMkLst>
            <pc:docMk/>
            <pc:sldMk cId="1446453239" sldId="1127"/>
            <ac:spMk id="9" creationId="{A8BC319F-E71A-6E04-07CB-B3C68D54B938}"/>
          </ac:spMkLst>
        </pc:spChg>
        <pc:spChg chg="add mod">
          <ac:chgData name="Li, Yaohang" userId="0f226a25-7dd7-4860-a2d5-a3b19a458497" providerId="ADAL" clId="{A3DA6CE5-BAC1-40D3-80E2-6540739F9A6B}" dt="2024-12-16T22:28:09.563" v="7014" actId="404"/>
          <ac:spMkLst>
            <pc:docMk/>
            <pc:sldMk cId="1446453239" sldId="1127"/>
            <ac:spMk id="10" creationId="{C2FFA26D-4E16-D263-0DCA-071A36D1B080}"/>
          </ac:spMkLst>
        </pc:spChg>
        <pc:picChg chg="add del mod">
          <ac:chgData name="Li, Yaohang" userId="0f226a25-7dd7-4860-a2d5-a3b19a458497" providerId="ADAL" clId="{A3DA6CE5-BAC1-40D3-80E2-6540739F9A6B}" dt="2024-12-13T19:57:19.474" v="5254" actId="478"/>
          <ac:picMkLst>
            <pc:docMk/>
            <pc:sldMk cId="1446453239" sldId="1127"/>
            <ac:picMk id="4" creationId="{402EA1BB-C49D-4B71-BB1F-EF310A5C9DAA}"/>
          </ac:picMkLst>
        </pc:picChg>
        <pc:picChg chg="add mod">
          <ac:chgData name="Li, Yaohang" userId="0f226a25-7dd7-4860-a2d5-a3b19a458497" providerId="ADAL" clId="{A3DA6CE5-BAC1-40D3-80E2-6540739F9A6B}" dt="2024-12-13T19:57:37.411" v="5264" actId="1037"/>
          <ac:picMkLst>
            <pc:docMk/>
            <pc:sldMk cId="1446453239" sldId="1127"/>
            <ac:picMk id="5" creationId="{A91CAC2E-D3AC-0AD6-721D-8639A6405019}"/>
          </ac:picMkLst>
        </pc:picChg>
        <pc:picChg chg="add mod">
          <ac:chgData name="Li, Yaohang" userId="0f226a25-7dd7-4860-a2d5-a3b19a458497" providerId="ADAL" clId="{A3DA6CE5-BAC1-40D3-80E2-6540739F9A6B}" dt="2024-12-13T19:57:40.515" v="5266" actId="1037"/>
          <ac:picMkLst>
            <pc:docMk/>
            <pc:sldMk cId="1446453239" sldId="1127"/>
            <ac:picMk id="7" creationId="{3B8DCAD2-2BC8-B384-C3E0-737CD0D6BBED}"/>
          </ac:picMkLst>
        </pc:picChg>
      </pc:sldChg>
      <pc:sldChg chg="delSp modSp add del mod">
        <pc:chgData name="Li, Yaohang" userId="0f226a25-7dd7-4860-a2d5-a3b19a458497" providerId="ADAL" clId="{A3DA6CE5-BAC1-40D3-80E2-6540739F9A6B}" dt="2024-12-13T20:53:25.499" v="5779" actId="47"/>
        <pc:sldMkLst>
          <pc:docMk/>
          <pc:sldMk cId="0" sldId="1128"/>
        </pc:sldMkLst>
        <pc:spChg chg="mod">
          <ac:chgData name="Li, Yaohang" userId="0f226a25-7dd7-4860-a2d5-a3b19a458497" providerId="ADAL" clId="{A3DA6CE5-BAC1-40D3-80E2-6540739F9A6B}" dt="2024-12-13T20:05:24.544" v="5358" actId="20577"/>
          <ac:spMkLst>
            <pc:docMk/>
            <pc:sldMk cId="0" sldId="1128"/>
            <ac:spMk id="92" creationId="{00000000-0000-0000-0000-000000000000}"/>
          </ac:spMkLst>
        </pc:spChg>
        <pc:spChg chg="mod">
          <ac:chgData name="Li, Yaohang" userId="0f226a25-7dd7-4860-a2d5-a3b19a458497" providerId="ADAL" clId="{A3DA6CE5-BAC1-40D3-80E2-6540739F9A6B}" dt="2024-12-13T20:43:37.862" v="5410" actId="15"/>
          <ac:spMkLst>
            <pc:docMk/>
            <pc:sldMk cId="0" sldId="1128"/>
            <ac:spMk id="93" creationId="{00000000-0000-0000-0000-000000000000}"/>
          </ac:spMkLst>
        </pc:spChg>
        <pc:spChg chg="del mod">
          <ac:chgData name="Li, Yaohang" userId="0f226a25-7dd7-4860-a2d5-a3b19a458497" providerId="ADAL" clId="{A3DA6CE5-BAC1-40D3-80E2-6540739F9A6B}" dt="2024-12-13T20:42:40.169" v="5359" actId="478"/>
          <ac:spMkLst>
            <pc:docMk/>
            <pc:sldMk cId="0" sldId="1128"/>
            <ac:spMk id="94" creationId="{00000000-0000-0000-0000-000000000000}"/>
          </ac:spMkLst>
        </pc:spChg>
        <pc:picChg chg="del">
          <ac:chgData name="Li, Yaohang" userId="0f226a25-7dd7-4860-a2d5-a3b19a458497" providerId="ADAL" clId="{A3DA6CE5-BAC1-40D3-80E2-6540739F9A6B}" dt="2024-12-13T20:48:00.352" v="5577" actId="21"/>
          <ac:picMkLst>
            <pc:docMk/>
            <pc:sldMk cId="0" sldId="1128"/>
            <ac:picMk id="99" creationId="{00000000-0000-0000-0000-000000000000}"/>
          </ac:picMkLst>
        </pc:picChg>
      </pc:sldChg>
      <pc:sldChg chg="addSp modSp new del">
        <pc:chgData name="Li, Yaohang" userId="0f226a25-7dd7-4860-a2d5-a3b19a458497" providerId="ADAL" clId="{A3DA6CE5-BAC1-40D3-80E2-6540739F9A6B}" dt="2024-12-13T19:58:25.976" v="5287" actId="47"/>
        <pc:sldMkLst>
          <pc:docMk/>
          <pc:sldMk cId="1172726118" sldId="1128"/>
        </pc:sldMkLst>
        <pc:spChg chg="add mod">
          <ac:chgData name="Li, Yaohang" userId="0f226a25-7dd7-4860-a2d5-a3b19a458497" providerId="ADAL" clId="{A3DA6CE5-BAC1-40D3-80E2-6540739F9A6B}" dt="2024-12-13T17:38:58.155" v="5243"/>
          <ac:spMkLst>
            <pc:docMk/>
            <pc:sldMk cId="1172726118" sldId="1128"/>
            <ac:spMk id="4" creationId="{84E92214-42EF-F9FE-B452-C305A12C9EDC}"/>
          </ac:spMkLst>
        </pc:spChg>
        <pc:spChg chg="add mod">
          <ac:chgData name="Li, Yaohang" userId="0f226a25-7dd7-4860-a2d5-a3b19a458497" providerId="ADAL" clId="{A3DA6CE5-BAC1-40D3-80E2-6540739F9A6B}" dt="2024-12-13T17:39:24.260" v="5244"/>
          <ac:spMkLst>
            <pc:docMk/>
            <pc:sldMk cId="1172726118" sldId="1128"/>
            <ac:spMk id="8" creationId="{A5372CDF-D2E4-8A7F-E3E5-E57F714CA182}"/>
          </ac:spMkLst>
        </pc:spChg>
        <pc:spChg chg="add mod">
          <ac:chgData name="Li, Yaohang" userId="0f226a25-7dd7-4860-a2d5-a3b19a458497" providerId="ADAL" clId="{A3DA6CE5-BAC1-40D3-80E2-6540739F9A6B}" dt="2024-12-13T17:39:24.260" v="5244"/>
          <ac:spMkLst>
            <pc:docMk/>
            <pc:sldMk cId="1172726118" sldId="1128"/>
            <ac:spMk id="10" creationId="{BB059F3A-DA48-E935-2092-7357BCEF25AE}"/>
          </ac:spMkLst>
        </pc:spChg>
        <pc:picChg chg="add mod">
          <ac:chgData name="Li, Yaohang" userId="0f226a25-7dd7-4860-a2d5-a3b19a458497" providerId="ADAL" clId="{A3DA6CE5-BAC1-40D3-80E2-6540739F9A6B}" dt="2024-12-13T17:39:24.260" v="5244"/>
          <ac:picMkLst>
            <pc:docMk/>
            <pc:sldMk cId="1172726118" sldId="1128"/>
            <ac:picMk id="5" creationId="{D70E39E3-8C8C-B33C-2CE3-5D5066D6A091}"/>
          </ac:picMkLst>
        </pc:picChg>
        <pc:picChg chg="add mod">
          <ac:chgData name="Li, Yaohang" userId="0f226a25-7dd7-4860-a2d5-a3b19a458497" providerId="ADAL" clId="{A3DA6CE5-BAC1-40D3-80E2-6540739F9A6B}" dt="2024-12-13T17:39:24.260" v="5244"/>
          <ac:picMkLst>
            <pc:docMk/>
            <pc:sldMk cId="1172726118" sldId="1128"/>
            <ac:picMk id="6" creationId="{86A0F7EB-7BD9-5E86-D23C-0A9ABEFB1413}"/>
          </ac:picMkLst>
        </pc:picChg>
        <pc:picChg chg="add mod">
          <ac:chgData name="Li, Yaohang" userId="0f226a25-7dd7-4860-a2d5-a3b19a458497" providerId="ADAL" clId="{A3DA6CE5-BAC1-40D3-80E2-6540739F9A6B}" dt="2024-12-13T17:39:24.260" v="5244"/>
          <ac:picMkLst>
            <pc:docMk/>
            <pc:sldMk cId="1172726118" sldId="1128"/>
            <ac:picMk id="7" creationId="{83EEC854-B975-2829-803D-D38FC70C21C0}"/>
          </ac:picMkLst>
        </pc:picChg>
        <pc:picChg chg="add mod">
          <ac:chgData name="Li, Yaohang" userId="0f226a25-7dd7-4860-a2d5-a3b19a458497" providerId="ADAL" clId="{A3DA6CE5-BAC1-40D3-80E2-6540739F9A6B}" dt="2024-12-13T17:39:24.260" v="5244"/>
          <ac:picMkLst>
            <pc:docMk/>
            <pc:sldMk cId="1172726118" sldId="1128"/>
            <ac:picMk id="9" creationId="{E414A18A-A8F8-A8F1-079C-02A1DDE9B124}"/>
          </ac:picMkLst>
        </pc:picChg>
      </pc:sldChg>
      <pc:sldChg chg="modSp add del mod">
        <pc:chgData name="Li, Yaohang" userId="0f226a25-7dd7-4860-a2d5-a3b19a458497" providerId="ADAL" clId="{A3DA6CE5-BAC1-40D3-80E2-6540739F9A6B}" dt="2024-12-13T21:17:11.058" v="6041" actId="47"/>
        <pc:sldMkLst>
          <pc:docMk/>
          <pc:sldMk cId="0" sldId="1129"/>
        </pc:sldMkLst>
        <pc:spChg chg="mod">
          <ac:chgData name="Li, Yaohang" userId="0f226a25-7dd7-4860-a2d5-a3b19a458497" providerId="ADAL" clId="{A3DA6CE5-BAC1-40D3-80E2-6540739F9A6B}" dt="2024-12-13T20:03:29.842" v="5330" actId="27636"/>
          <ac:spMkLst>
            <pc:docMk/>
            <pc:sldMk cId="0" sldId="1129"/>
            <ac:spMk id="104" creationId="{00000000-0000-0000-0000-000000000000}"/>
          </ac:spMkLst>
        </pc:spChg>
      </pc:sldChg>
      <pc:sldChg chg="modSp add del mod">
        <pc:chgData name="Li, Yaohang" userId="0f226a25-7dd7-4860-a2d5-a3b19a458497" providerId="ADAL" clId="{A3DA6CE5-BAC1-40D3-80E2-6540739F9A6B}" dt="2024-12-13T21:17:19.669" v="6042" actId="47"/>
        <pc:sldMkLst>
          <pc:docMk/>
          <pc:sldMk cId="0" sldId="1130"/>
        </pc:sldMkLst>
        <pc:spChg chg="mod">
          <ac:chgData name="Li, Yaohang" userId="0f226a25-7dd7-4860-a2d5-a3b19a458497" providerId="ADAL" clId="{A3DA6CE5-BAC1-40D3-80E2-6540739F9A6B}" dt="2024-12-13T20:03:29.844" v="5331" actId="27636"/>
          <ac:spMkLst>
            <pc:docMk/>
            <pc:sldMk cId="0" sldId="1130"/>
            <ac:spMk id="120" creationId="{00000000-0000-0000-0000-000000000000}"/>
          </ac:spMkLst>
        </pc:spChg>
      </pc:sldChg>
      <pc:sldChg chg="modSp add del mod">
        <pc:chgData name="Li, Yaohang" userId="0f226a25-7dd7-4860-a2d5-a3b19a458497" providerId="ADAL" clId="{A3DA6CE5-BAC1-40D3-80E2-6540739F9A6B}" dt="2024-12-13T21:17:27.580" v="6043" actId="47"/>
        <pc:sldMkLst>
          <pc:docMk/>
          <pc:sldMk cId="0" sldId="1131"/>
        </pc:sldMkLst>
        <pc:spChg chg="mod">
          <ac:chgData name="Li, Yaohang" userId="0f226a25-7dd7-4860-a2d5-a3b19a458497" providerId="ADAL" clId="{A3DA6CE5-BAC1-40D3-80E2-6540739F9A6B}" dt="2024-12-13T20:03:29.845" v="5332" actId="27636"/>
          <ac:spMkLst>
            <pc:docMk/>
            <pc:sldMk cId="0" sldId="1131"/>
            <ac:spMk id="133" creationId="{00000000-0000-0000-0000-000000000000}"/>
          </ac:spMkLst>
        </pc:spChg>
      </pc:sldChg>
      <pc:sldChg chg="addSp delSp modSp add mod">
        <pc:chgData name="Li, Yaohang" userId="0f226a25-7dd7-4860-a2d5-a3b19a458497" providerId="ADAL" clId="{A3DA6CE5-BAC1-40D3-80E2-6540739F9A6B}" dt="2024-12-16T22:30:17.575" v="7016" actId="404"/>
        <pc:sldMkLst>
          <pc:docMk/>
          <pc:sldMk cId="0" sldId="1132"/>
        </pc:sldMkLst>
        <pc:spChg chg="add mod">
          <ac:chgData name="Li, Yaohang" userId="0f226a25-7dd7-4860-a2d5-a3b19a458497" providerId="ADAL" clId="{A3DA6CE5-BAC1-40D3-80E2-6540739F9A6B}" dt="2024-12-16T22:30:17.575" v="7016" actId="404"/>
          <ac:spMkLst>
            <pc:docMk/>
            <pc:sldMk cId="0" sldId="1132"/>
            <ac:spMk id="2" creationId="{87B477DE-92E9-C253-3388-36AA0FF73195}"/>
          </ac:spMkLst>
        </pc:spChg>
        <pc:spChg chg="mod">
          <ac:chgData name="Li, Yaohang" userId="0f226a25-7dd7-4860-a2d5-a3b19a458497" providerId="ADAL" clId="{A3DA6CE5-BAC1-40D3-80E2-6540739F9A6B}" dt="2024-12-13T21:20:06.593" v="6071" actId="1076"/>
          <ac:spMkLst>
            <pc:docMk/>
            <pc:sldMk cId="0" sldId="1132"/>
            <ac:spMk id="139" creationId="{00000000-0000-0000-0000-000000000000}"/>
          </ac:spMkLst>
        </pc:spChg>
        <pc:spChg chg="mod">
          <ac:chgData name="Li, Yaohang" userId="0f226a25-7dd7-4860-a2d5-a3b19a458497" providerId="ADAL" clId="{A3DA6CE5-BAC1-40D3-80E2-6540739F9A6B}" dt="2024-12-13T21:21:03.809" v="6090" actId="113"/>
          <ac:spMkLst>
            <pc:docMk/>
            <pc:sldMk cId="0" sldId="1132"/>
            <ac:spMk id="140" creationId="{00000000-0000-0000-0000-000000000000}"/>
          </ac:spMkLst>
        </pc:spChg>
        <pc:spChg chg="del mod">
          <ac:chgData name="Li, Yaohang" userId="0f226a25-7dd7-4860-a2d5-a3b19a458497" providerId="ADAL" clId="{A3DA6CE5-BAC1-40D3-80E2-6540739F9A6B}" dt="2024-12-13T21:21:30.477" v="6094" actId="478"/>
          <ac:spMkLst>
            <pc:docMk/>
            <pc:sldMk cId="0" sldId="1132"/>
            <ac:spMk id="141" creationId="{00000000-0000-0000-0000-000000000000}"/>
          </ac:spMkLst>
        </pc:spChg>
        <pc:picChg chg="mod">
          <ac:chgData name="Li, Yaohang" userId="0f226a25-7dd7-4860-a2d5-a3b19a458497" providerId="ADAL" clId="{A3DA6CE5-BAC1-40D3-80E2-6540739F9A6B}" dt="2024-12-13T21:27:19.750" v="6169" actId="1038"/>
          <ac:picMkLst>
            <pc:docMk/>
            <pc:sldMk cId="0" sldId="1132"/>
            <ac:picMk id="142" creationId="{00000000-0000-0000-0000-000000000000}"/>
          </ac:picMkLst>
        </pc:picChg>
        <pc:picChg chg="mod">
          <ac:chgData name="Li, Yaohang" userId="0f226a25-7dd7-4860-a2d5-a3b19a458497" providerId="ADAL" clId="{A3DA6CE5-BAC1-40D3-80E2-6540739F9A6B}" dt="2024-12-13T21:21:23.573" v="6093" actId="14100"/>
          <ac:picMkLst>
            <pc:docMk/>
            <pc:sldMk cId="0" sldId="1132"/>
            <ac:picMk id="143" creationId="{00000000-0000-0000-0000-000000000000}"/>
          </ac:picMkLst>
        </pc:picChg>
      </pc:sldChg>
      <pc:sldChg chg="addSp delSp modSp add mod">
        <pc:chgData name="Li, Yaohang" userId="0f226a25-7dd7-4860-a2d5-a3b19a458497" providerId="ADAL" clId="{A3DA6CE5-BAC1-40D3-80E2-6540739F9A6B}" dt="2024-12-13T22:08:08.396" v="6748" actId="20577"/>
        <pc:sldMkLst>
          <pc:docMk/>
          <pc:sldMk cId="0" sldId="1133"/>
        </pc:sldMkLst>
        <pc:spChg chg="add del mod">
          <ac:chgData name="Li, Yaohang" userId="0f226a25-7dd7-4860-a2d5-a3b19a458497" providerId="ADAL" clId="{A3DA6CE5-BAC1-40D3-80E2-6540739F9A6B}" dt="2024-12-13T21:24:14.267" v="6099" actId="478"/>
          <ac:spMkLst>
            <pc:docMk/>
            <pc:sldMk cId="0" sldId="1133"/>
            <ac:spMk id="2" creationId="{981A426C-9CC7-EB5B-F39F-B1C8E1964028}"/>
          </ac:spMkLst>
        </pc:spChg>
        <pc:spChg chg="add mod">
          <ac:chgData name="Li, Yaohang" userId="0f226a25-7dd7-4860-a2d5-a3b19a458497" providerId="ADAL" clId="{A3DA6CE5-BAC1-40D3-80E2-6540739F9A6B}" dt="2024-12-13T21:25:29.678" v="6126" actId="1076"/>
          <ac:spMkLst>
            <pc:docMk/>
            <pc:sldMk cId="0" sldId="1133"/>
            <ac:spMk id="3" creationId="{8241FCAA-CEBF-43A2-17CD-3F31CA96BB60}"/>
          </ac:spMkLst>
        </pc:spChg>
        <pc:spChg chg="add mod">
          <ac:chgData name="Li, Yaohang" userId="0f226a25-7dd7-4860-a2d5-a3b19a458497" providerId="ADAL" clId="{A3DA6CE5-BAC1-40D3-80E2-6540739F9A6B}" dt="2024-12-13T22:08:08.396" v="6748" actId="20577"/>
          <ac:spMkLst>
            <pc:docMk/>
            <pc:sldMk cId="0" sldId="1133"/>
            <ac:spMk id="4" creationId="{92AE0506-4F07-A97F-5827-467923872C70}"/>
          </ac:spMkLst>
        </pc:spChg>
        <pc:spChg chg="mod">
          <ac:chgData name="Li, Yaohang" userId="0f226a25-7dd7-4860-a2d5-a3b19a458497" providerId="ADAL" clId="{A3DA6CE5-BAC1-40D3-80E2-6540739F9A6B}" dt="2024-12-13T21:27:09.049" v="6165" actId="20577"/>
          <ac:spMkLst>
            <pc:docMk/>
            <pc:sldMk cId="0" sldId="1133"/>
            <ac:spMk id="148" creationId="{00000000-0000-0000-0000-000000000000}"/>
          </ac:spMkLst>
        </pc:spChg>
        <pc:spChg chg="del">
          <ac:chgData name="Li, Yaohang" userId="0f226a25-7dd7-4860-a2d5-a3b19a458497" providerId="ADAL" clId="{A3DA6CE5-BAC1-40D3-80E2-6540739F9A6B}" dt="2024-12-13T21:23:41.822" v="6096" actId="478"/>
          <ac:spMkLst>
            <pc:docMk/>
            <pc:sldMk cId="0" sldId="1133"/>
            <ac:spMk id="149" creationId="{00000000-0000-0000-0000-000000000000}"/>
          </ac:spMkLst>
        </pc:spChg>
        <pc:spChg chg="del mod">
          <ac:chgData name="Li, Yaohang" userId="0f226a25-7dd7-4860-a2d5-a3b19a458497" providerId="ADAL" clId="{A3DA6CE5-BAC1-40D3-80E2-6540739F9A6B}" dt="2024-12-13T21:25:58.124" v="6134" actId="478"/>
          <ac:spMkLst>
            <pc:docMk/>
            <pc:sldMk cId="0" sldId="1133"/>
            <ac:spMk id="150" creationId="{00000000-0000-0000-0000-000000000000}"/>
          </ac:spMkLst>
        </pc:spChg>
        <pc:spChg chg="mod">
          <ac:chgData name="Li, Yaohang" userId="0f226a25-7dd7-4860-a2d5-a3b19a458497" providerId="ADAL" clId="{A3DA6CE5-BAC1-40D3-80E2-6540739F9A6B}" dt="2024-12-13T21:25:49.478" v="6132" actId="1076"/>
          <ac:spMkLst>
            <pc:docMk/>
            <pc:sldMk cId="0" sldId="1133"/>
            <ac:spMk id="154" creationId="{00000000-0000-0000-0000-000000000000}"/>
          </ac:spMkLst>
        </pc:spChg>
        <pc:spChg chg="mod">
          <ac:chgData name="Li, Yaohang" userId="0f226a25-7dd7-4860-a2d5-a3b19a458497" providerId="ADAL" clId="{A3DA6CE5-BAC1-40D3-80E2-6540739F9A6B}" dt="2024-12-13T21:25:53.176" v="6133" actId="1076"/>
          <ac:spMkLst>
            <pc:docMk/>
            <pc:sldMk cId="0" sldId="1133"/>
            <ac:spMk id="155" creationId="{00000000-0000-0000-0000-000000000000}"/>
          </ac:spMkLst>
        </pc:spChg>
        <pc:spChg chg="del">
          <ac:chgData name="Li, Yaohang" userId="0f226a25-7dd7-4860-a2d5-a3b19a458497" providerId="ADAL" clId="{A3DA6CE5-BAC1-40D3-80E2-6540739F9A6B}" dt="2024-12-13T21:24:42.435" v="6106" actId="478"/>
          <ac:spMkLst>
            <pc:docMk/>
            <pc:sldMk cId="0" sldId="1133"/>
            <ac:spMk id="156" creationId="{00000000-0000-0000-0000-000000000000}"/>
          </ac:spMkLst>
        </pc:spChg>
        <pc:spChg chg="del">
          <ac:chgData name="Li, Yaohang" userId="0f226a25-7dd7-4860-a2d5-a3b19a458497" providerId="ADAL" clId="{A3DA6CE5-BAC1-40D3-80E2-6540739F9A6B}" dt="2024-12-13T21:24:21.074" v="6101" actId="478"/>
          <ac:spMkLst>
            <pc:docMk/>
            <pc:sldMk cId="0" sldId="1133"/>
            <ac:spMk id="158" creationId="{00000000-0000-0000-0000-000000000000}"/>
          </ac:spMkLst>
        </pc:spChg>
        <pc:picChg chg="mod">
          <ac:chgData name="Li, Yaohang" userId="0f226a25-7dd7-4860-a2d5-a3b19a458497" providerId="ADAL" clId="{A3DA6CE5-BAC1-40D3-80E2-6540739F9A6B}" dt="2024-12-13T21:24:25.254" v="6102" actId="1076"/>
          <ac:picMkLst>
            <pc:docMk/>
            <pc:sldMk cId="0" sldId="1133"/>
            <ac:picMk id="151" creationId="{00000000-0000-0000-0000-000000000000}"/>
          </ac:picMkLst>
        </pc:picChg>
        <pc:picChg chg="mod">
          <ac:chgData name="Li, Yaohang" userId="0f226a25-7dd7-4860-a2d5-a3b19a458497" providerId="ADAL" clId="{A3DA6CE5-BAC1-40D3-80E2-6540739F9A6B}" dt="2024-12-13T21:25:46.095" v="6131" actId="1076"/>
          <ac:picMkLst>
            <pc:docMk/>
            <pc:sldMk cId="0" sldId="1133"/>
            <ac:picMk id="152" creationId="{00000000-0000-0000-0000-000000000000}"/>
          </ac:picMkLst>
        </pc:picChg>
        <pc:picChg chg="mod">
          <ac:chgData name="Li, Yaohang" userId="0f226a25-7dd7-4860-a2d5-a3b19a458497" providerId="ADAL" clId="{A3DA6CE5-BAC1-40D3-80E2-6540739F9A6B}" dt="2024-12-13T21:25:41.957" v="6130" actId="1076"/>
          <ac:picMkLst>
            <pc:docMk/>
            <pc:sldMk cId="0" sldId="1133"/>
            <ac:picMk id="153" creationId="{00000000-0000-0000-0000-000000000000}"/>
          </ac:picMkLst>
        </pc:picChg>
        <pc:picChg chg="del">
          <ac:chgData name="Li, Yaohang" userId="0f226a25-7dd7-4860-a2d5-a3b19a458497" providerId="ADAL" clId="{A3DA6CE5-BAC1-40D3-80E2-6540739F9A6B}" dt="2024-12-13T21:24:16.905" v="6100" actId="478"/>
          <ac:picMkLst>
            <pc:docMk/>
            <pc:sldMk cId="0" sldId="1133"/>
            <ac:picMk id="157" creationId="{00000000-0000-0000-0000-000000000000}"/>
          </ac:picMkLst>
        </pc:picChg>
      </pc:sldChg>
      <pc:sldChg chg="modSp add del mod">
        <pc:chgData name="Li, Yaohang" userId="0f226a25-7dd7-4860-a2d5-a3b19a458497" providerId="ADAL" clId="{A3DA6CE5-BAC1-40D3-80E2-6540739F9A6B}" dt="2024-12-13T21:27:28.318" v="6170" actId="47"/>
        <pc:sldMkLst>
          <pc:docMk/>
          <pc:sldMk cId="0" sldId="1134"/>
        </pc:sldMkLst>
        <pc:spChg chg="mod">
          <ac:chgData name="Li, Yaohang" userId="0f226a25-7dd7-4860-a2d5-a3b19a458497" providerId="ADAL" clId="{A3DA6CE5-BAC1-40D3-80E2-6540739F9A6B}" dt="2024-12-13T20:03:29.845" v="5336" actId="27636"/>
          <ac:spMkLst>
            <pc:docMk/>
            <pc:sldMk cId="0" sldId="1134"/>
            <ac:spMk id="165" creationId="{00000000-0000-0000-0000-000000000000}"/>
          </ac:spMkLst>
        </pc:spChg>
      </pc:sldChg>
      <pc:sldChg chg="modSp add del mod">
        <pc:chgData name="Li, Yaohang" userId="0f226a25-7dd7-4860-a2d5-a3b19a458497" providerId="ADAL" clId="{A3DA6CE5-BAC1-40D3-80E2-6540739F9A6B}" dt="2024-12-13T21:29:12.916" v="6174" actId="47"/>
        <pc:sldMkLst>
          <pc:docMk/>
          <pc:sldMk cId="0" sldId="1135"/>
        </pc:sldMkLst>
        <pc:spChg chg="mod">
          <ac:chgData name="Li, Yaohang" userId="0f226a25-7dd7-4860-a2d5-a3b19a458497" providerId="ADAL" clId="{A3DA6CE5-BAC1-40D3-80E2-6540739F9A6B}" dt="2024-12-13T20:03:29.845" v="5337" actId="27636"/>
          <ac:spMkLst>
            <pc:docMk/>
            <pc:sldMk cId="0" sldId="1135"/>
            <ac:spMk id="172" creationId="{00000000-0000-0000-0000-000000000000}"/>
          </ac:spMkLst>
        </pc:spChg>
        <pc:spChg chg="mod">
          <ac:chgData name="Li, Yaohang" userId="0f226a25-7dd7-4860-a2d5-a3b19a458497" providerId="ADAL" clId="{A3DA6CE5-BAC1-40D3-80E2-6540739F9A6B}" dt="2024-12-13T20:03:29.845" v="5338" actId="27636"/>
          <ac:spMkLst>
            <pc:docMk/>
            <pc:sldMk cId="0" sldId="1135"/>
            <ac:spMk id="174" creationId="{00000000-0000-0000-0000-000000000000}"/>
          </ac:spMkLst>
        </pc:spChg>
      </pc:sldChg>
      <pc:sldChg chg="addSp delSp modSp new mod">
        <pc:chgData name="Li, Yaohang" userId="0f226a25-7dd7-4860-a2d5-a3b19a458497" providerId="ADAL" clId="{A3DA6CE5-BAC1-40D3-80E2-6540739F9A6B}" dt="2024-12-13T20:53:19.253" v="5778" actId="1076"/>
        <pc:sldMkLst>
          <pc:docMk/>
          <pc:sldMk cId="2102304722" sldId="1136"/>
        </pc:sldMkLst>
        <pc:spChg chg="mod">
          <ac:chgData name="Li, Yaohang" userId="0f226a25-7dd7-4860-a2d5-a3b19a458497" providerId="ADAL" clId="{A3DA6CE5-BAC1-40D3-80E2-6540739F9A6B}" dt="2024-12-13T20:52:14.786" v="5770"/>
          <ac:spMkLst>
            <pc:docMk/>
            <pc:sldMk cId="2102304722" sldId="1136"/>
            <ac:spMk id="2" creationId="{8B044A78-569D-B7A0-50FC-1F6EF07095BC}"/>
          </ac:spMkLst>
        </pc:spChg>
        <pc:spChg chg="mod">
          <ac:chgData name="Li, Yaohang" userId="0f226a25-7dd7-4860-a2d5-a3b19a458497" providerId="ADAL" clId="{A3DA6CE5-BAC1-40D3-80E2-6540739F9A6B}" dt="2024-12-13T20:53:19.253" v="5778" actId="1076"/>
          <ac:spMkLst>
            <pc:docMk/>
            <pc:sldMk cId="2102304722" sldId="1136"/>
            <ac:spMk id="3" creationId="{15929EDE-A8F9-8EFB-1717-EBBDC67098B6}"/>
          </ac:spMkLst>
        </pc:spChg>
        <pc:spChg chg="add mod">
          <ac:chgData name="Li, Yaohang" userId="0f226a25-7dd7-4860-a2d5-a3b19a458497" providerId="ADAL" clId="{A3DA6CE5-BAC1-40D3-80E2-6540739F9A6B}" dt="2024-12-13T20:52:29.677" v="5771"/>
          <ac:spMkLst>
            <pc:docMk/>
            <pc:sldMk cId="2102304722" sldId="1136"/>
            <ac:spMk id="6" creationId="{F9F7EBD5-CE32-AB10-8E0B-8A552D59F67F}"/>
          </ac:spMkLst>
        </pc:spChg>
        <pc:picChg chg="add del mod">
          <ac:chgData name="Li, Yaohang" userId="0f226a25-7dd7-4860-a2d5-a3b19a458497" providerId="ADAL" clId="{A3DA6CE5-BAC1-40D3-80E2-6540739F9A6B}" dt="2024-12-13T20:47:36.884" v="5576" actId="478"/>
          <ac:picMkLst>
            <pc:docMk/>
            <pc:sldMk cId="2102304722" sldId="1136"/>
            <ac:picMk id="4" creationId="{C4F03C3A-D285-8304-BFED-88B928DAE89C}"/>
          </ac:picMkLst>
        </pc:picChg>
        <pc:picChg chg="add mod">
          <ac:chgData name="Li, Yaohang" userId="0f226a25-7dd7-4860-a2d5-a3b19a458497" providerId="ADAL" clId="{A3DA6CE5-BAC1-40D3-80E2-6540739F9A6B}" dt="2024-12-13T20:52:29.677" v="5771"/>
          <ac:picMkLst>
            <pc:docMk/>
            <pc:sldMk cId="2102304722" sldId="1136"/>
            <ac:picMk id="5" creationId="{297582BD-E984-3051-164B-651228F338D7}"/>
          </ac:picMkLst>
        </pc:picChg>
        <pc:picChg chg="add mod">
          <ac:chgData name="Li, Yaohang" userId="0f226a25-7dd7-4860-a2d5-a3b19a458497" providerId="ADAL" clId="{A3DA6CE5-BAC1-40D3-80E2-6540739F9A6B}" dt="2024-12-13T20:52:29.677" v="5771"/>
          <ac:picMkLst>
            <pc:docMk/>
            <pc:sldMk cId="2102304722" sldId="1136"/>
            <ac:picMk id="7" creationId="{F35A4448-F80B-41F2-CD9A-8E5F5CE28196}"/>
          </ac:picMkLst>
        </pc:picChg>
        <pc:picChg chg="add del mod">
          <ac:chgData name="Li, Yaohang" userId="0f226a25-7dd7-4860-a2d5-a3b19a458497" providerId="ADAL" clId="{A3DA6CE5-BAC1-40D3-80E2-6540739F9A6B}" dt="2024-12-13T20:49:14.426" v="5609" actId="478"/>
          <ac:picMkLst>
            <pc:docMk/>
            <pc:sldMk cId="2102304722" sldId="1136"/>
            <ac:picMk id="99" creationId="{00000000-0000-0000-0000-000000000000}"/>
          </ac:picMkLst>
        </pc:picChg>
      </pc:sldChg>
      <pc:sldChg chg="addSp delSp modSp new mod">
        <pc:chgData name="Li, Yaohang" userId="0f226a25-7dd7-4860-a2d5-a3b19a458497" providerId="ADAL" clId="{A3DA6CE5-BAC1-40D3-80E2-6540739F9A6B}" dt="2024-12-13T21:28:38.867" v="6173" actId="1076"/>
        <pc:sldMkLst>
          <pc:docMk/>
          <pc:sldMk cId="2341710338" sldId="1137"/>
        </pc:sldMkLst>
        <pc:spChg chg="mod">
          <ac:chgData name="Li, Yaohang" userId="0f226a25-7dd7-4860-a2d5-a3b19a458497" providerId="ADAL" clId="{A3DA6CE5-BAC1-40D3-80E2-6540739F9A6B}" dt="2024-12-13T21:03:44.662" v="5812" actId="20577"/>
          <ac:spMkLst>
            <pc:docMk/>
            <pc:sldMk cId="2341710338" sldId="1137"/>
            <ac:spMk id="2" creationId="{7DA772C5-7F49-489C-30A0-7C7771A58482}"/>
          </ac:spMkLst>
        </pc:spChg>
        <pc:spChg chg="del mod">
          <ac:chgData name="Li, Yaohang" userId="0f226a25-7dd7-4860-a2d5-a3b19a458497" providerId="ADAL" clId="{A3DA6CE5-BAC1-40D3-80E2-6540739F9A6B}" dt="2024-12-13T21:10:02.869" v="5895" actId="478"/>
          <ac:spMkLst>
            <pc:docMk/>
            <pc:sldMk cId="2341710338" sldId="1137"/>
            <ac:spMk id="3" creationId="{1C3344A9-B599-935A-1B62-3AC1BEB673BD}"/>
          </ac:spMkLst>
        </pc:spChg>
        <pc:spChg chg="add mod">
          <ac:chgData name="Li, Yaohang" userId="0f226a25-7dd7-4860-a2d5-a3b19a458497" providerId="ADAL" clId="{A3DA6CE5-BAC1-40D3-80E2-6540739F9A6B}" dt="2024-12-13T21:09:43.641" v="5894" actId="1035"/>
          <ac:spMkLst>
            <pc:docMk/>
            <pc:sldMk cId="2341710338" sldId="1137"/>
            <ac:spMk id="4" creationId="{B3C99CEE-F072-62DB-3963-1868F02453E7}"/>
          </ac:spMkLst>
        </pc:spChg>
        <pc:spChg chg="add mod">
          <ac:chgData name="Li, Yaohang" userId="0f226a25-7dd7-4860-a2d5-a3b19a458497" providerId="ADAL" clId="{A3DA6CE5-BAC1-40D3-80E2-6540739F9A6B}" dt="2024-12-13T21:09:43.641" v="5894" actId="1035"/>
          <ac:spMkLst>
            <pc:docMk/>
            <pc:sldMk cId="2341710338" sldId="1137"/>
            <ac:spMk id="6" creationId="{868E8972-A304-FCBC-70F8-E2813640E2DE}"/>
          </ac:spMkLst>
        </pc:spChg>
        <pc:spChg chg="add mod">
          <ac:chgData name="Li, Yaohang" userId="0f226a25-7dd7-4860-a2d5-a3b19a458497" providerId="ADAL" clId="{A3DA6CE5-BAC1-40D3-80E2-6540739F9A6B}" dt="2024-12-13T21:09:43.641" v="5894" actId="1035"/>
          <ac:spMkLst>
            <pc:docMk/>
            <pc:sldMk cId="2341710338" sldId="1137"/>
            <ac:spMk id="7" creationId="{7B559E60-DA00-4890-2C6A-A5F5920A9F36}"/>
          </ac:spMkLst>
        </pc:spChg>
        <pc:picChg chg="add mod">
          <ac:chgData name="Li, Yaohang" userId="0f226a25-7dd7-4860-a2d5-a3b19a458497" providerId="ADAL" clId="{A3DA6CE5-BAC1-40D3-80E2-6540739F9A6B}" dt="2024-12-13T21:28:38.867" v="6173" actId="1076"/>
          <ac:picMkLst>
            <pc:docMk/>
            <pc:sldMk cId="2341710338" sldId="1137"/>
            <ac:picMk id="13" creationId="{70579883-0374-E9C7-D35D-8EB16C4F2D88}"/>
          </ac:picMkLst>
        </pc:picChg>
        <pc:picChg chg="add mod">
          <ac:chgData name="Li, Yaohang" userId="0f226a25-7dd7-4860-a2d5-a3b19a458497" providerId="ADAL" clId="{A3DA6CE5-BAC1-40D3-80E2-6540739F9A6B}" dt="2024-12-13T21:28:36.503" v="6172" actId="1076"/>
          <ac:picMkLst>
            <pc:docMk/>
            <pc:sldMk cId="2341710338" sldId="1137"/>
            <ac:picMk id="14" creationId="{3C8C26F2-FA48-2C3E-79C7-09A001AB4AB7}"/>
          </ac:picMkLst>
        </pc:picChg>
        <pc:cxnChg chg="add mod">
          <ac:chgData name="Li, Yaohang" userId="0f226a25-7dd7-4860-a2d5-a3b19a458497" providerId="ADAL" clId="{A3DA6CE5-BAC1-40D3-80E2-6540739F9A6B}" dt="2024-12-13T21:09:43.641" v="5894" actId="1035"/>
          <ac:cxnSpMkLst>
            <pc:docMk/>
            <pc:sldMk cId="2341710338" sldId="1137"/>
            <ac:cxnSpMk id="9" creationId="{19E39124-50C1-DEA4-40A8-029EA97A6124}"/>
          </ac:cxnSpMkLst>
        </pc:cxnChg>
        <pc:cxnChg chg="add mod">
          <ac:chgData name="Li, Yaohang" userId="0f226a25-7dd7-4860-a2d5-a3b19a458497" providerId="ADAL" clId="{A3DA6CE5-BAC1-40D3-80E2-6540739F9A6B}" dt="2024-12-13T21:09:43.641" v="5894" actId="1035"/>
          <ac:cxnSpMkLst>
            <pc:docMk/>
            <pc:sldMk cId="2341710338" sldId="1137"/>
            <ac:cxnSpMk id="10" creationId="{E5AB0423-C21B-DE2B-C6D5-ED6A6534AFAD}"/>
          </ac:cxnSpMkLst>
        </pc:cxnChg>
      </pc:sldChg>
      <pc:sldChg chg="addSp delSp modSp new mod">
        <pc:chgData name="Li, Yaohang" userId="0f226a25-7dd7-4860-a2d5-a3b19a458497" providerId="ADAL" clId="{A3DA6CE5-BAC1-40D3-80E2-6540739F9A6B}" dt="2024-12-13T22:08:19.227" v="6764" actId="20577"/>
        <pc:sldMkLst>
          <pc:docMk/>
          <pc:sldMk cId="1660404515" sldId="1138"/>
        </pc:sldMkLst>
        <pc:spChg chg="mod">
          <ac:chgData name="Li, Yaohang" userId="0f226a25-7dd7-4860-a2d5-a3b19a458497" providerId="ADAL" clId="{A3DA6CE5-BAC1-40D3-80E2-6540739F9A6B}" dt="2024-12-13T21:14:17.440" v="5993" actId="122"/>
          <ac:spMkLst>
            <pc:docMk/>
            <pc:sldMk cId="1660404515" sldId="1138"/>
            <ac:spMk id="2" creationId="{2301DD9A-6D69-E35E-229C-9ED0EEF3F33D}"/>
          </ac:spMkLst>
        </pc:spChg>
        <pc:spChg chg="mod">
          <ac:chgData name="Li, Yaohang" userId="0f226a25-7dd7-4860-a2d5-a3b19a458497" providerId="ADAL" clId="{A3DA6CE5-BAC1-40D3-80E2-6540739F9A6B}" dt="2024-12-13T21:16:52.648" v="6040" actId="20577"/>
          <ac:spMkLst>
            <pc:docMk/>
            <pc:sldMk cId="1660404515" sldId="1138"/>
            <ac:spMk id="3" creationId="{6E8B37AD-343B-976A-042A-0EBB966A3BC5}"/>
          </ac:spMkLst>
        </pc:spChg>
        <pc:spChg chg="add mod">
          <ac:chgData name="Li, Yaohang" userId="0f226a25-7dd7-4860-a2d5-a3b19a458497" providerId="ADAL" clId="{A3DA6CE5-BAC1-40D3-80E2-6540739F9A6B}" dt="2024-12-13T22:08:19.227" v="6764" actId="20577"/>
          <ac:spMkLst>
            <pc:docMk/>
            <pc:sldMk cId="1660404515" sldId="1138"/>
            <ac:spMk id="6" creationId="{EC52B2A0-9781-643C-7494-1FFED39CCBD9}"/>
          </ac:spMkLst>
        </pc:spChg>
        <pc:picChg chg="add del mod">
          <ac:chgData name="Li, Yaohang" userId="0f226a25-7dd7-4860-a2d5-a3b19a458497" providerId="ADAL" clId="{A3DA6CE5-BAC1-40D3-80E2-6540739F9A6B}" dt="2024-12-13T21:12:10.119" v="5905" actId="478"/>
          <ac:picMkLst>
            <pc:docMk/>
            <pc:sldMk cId="1660404515" sldId="1138"/>
            <ac:picMk id="4" creationId="{AB69DD1C-6D95-D7FF-DF33-066D8126C5DF}"/>
          </ac:picMkLst>
        </pc:picChg>
        <pc:picChg chg="add mod">
          <ac:chgData name="Li, Yaohang" userId="0f226a25-7dd7-4860-a2d5-a3b19a458497" providerId="ADAL" clId="{A3DA6CE5-BAC1-40D3-80E2-6540739F9A6B}" dt="2024-12-13T21:13:20.888" v="5940" actId="14100"/>
          <ac:picMkLst>
            <pc:docMk/>
            <pc:sldMk cId="1660404515" sldId="1138"/>
            <ac:picMk id="5" creationId="{00290C73-E6C7-86C4-AE1D-D43D53DC861B}"/>
          </ac:picMkLst>
        </pc:picChg>
      </pc:sldChg>
      <pc:sldChg chg="addSp delSp modSp new mod">
        <pc:chgData name="Li, Yaohang" userId="0f226a25-7dd7-4860-a2d5-a3b19a458497" providerId="ADAL" clId="{A3DA6CE5-BAC1-40D3-80E2-6540739F9A6B}" dt="2024-12-13T21:35:31.435" v="6212"/>
        <pc:sldMkLst>
          <pc:docMk/>
          <pc:sldMk cId="984384449" sldId="1139"/>
        </pc:sldMkLst>
        <pc:spChg chg="mod">
          <ac:chgData name="Li, Yaohang" userId="0f226a25-7dd7-4860-a2d5-a3b19a458497" providerId="ADAL" clId="{A3DA6CE5-BAC1-40D3-80E2-6540739F9A6B}" dt="2024-12-13T21:31:45.808" v="6187" actId="20577"/>
          <ac:spMkLst>
            <pc:docMk/>
            <pc:sldMk cId="984384449" sldId="1139"/>
            <ac:spMk id="2" creationId="{0186943C-7758-D684-B842-2CFF5224257B}"/>
          </ac:spMkLst>
        </pc:spChg>
        <pc:spChg chg="del">
          <ac:chgData name="Li, Yaohang" userId="0f226a25-7dd7-4860-a2d5-a3b19a458497" providerId="ADAL" clId="{A3DA6CE5-BAC1-40D3-80E2-6540739F9A6B}" dt="2024-12-13T21:32:07.715" v="6190" actId="478"/>
          <ac:spMkLst>
            <pc:docMk/>
            <pc:sldMk cId="984384449" sldId="1139"/>
            <ac:spMk id="3" creationId="{43103AF0-CC54-4331-DBA3-483FCBDD19A9}"/>
          </ac:spMkLst>
        </pc:spChg>
        <pc:spChg chg="add mod">
          <ac:chgData name="Li, Yaohang" userId="0f226a25-7dd7-4860-a2d5-a3b19a458497" providerId="ADAL" clId="{A3DA6CE5-BAC1-40D3-80E2-6540739F9A6B}" dt="2024-12-13T21:35:31.435" v="6212"/>
          <ac:spMkLst>
            <pc:docMk/>
            <pc:sldMk cId="984384449" sldId="1139"/>
            <ac:spMk id="10" creationId="{B972C3B3-8587-22CA-F940-62CE0E3F081A}"/>
          </ac:spMkLst>
        </pc:spChg>
        <pc:picChg chg="add mod">
          <ac:chgData name="Li, Yaohang" userId="0f226a25-7dd7-4860-a2d5-a3b19a458497" providerId="ADAL" clId="{A3DA6CE5-BAC1-40D3-80E2-6540739F9A6B}" dt="2024-12-13T21:32:04.705" v="6189" actId="1076"/>
          <ac:picMkLst>
            <pc:docMk/>
            <pc:sldMk cId="984384449" sldId="1139"/>
            <ac:picMk id="4" creationId="{20981868-E4E8-369F-2CC8-86766330356B}"/>
          </ac:picMkLst>
        </pc:picChg>
        <pc:picChg chg="add mod">
          <ac:chgData name="Li, Yaohang" userId="0f226a25-7dd7-4860-a2d5-a3b19a458497" providerId="ADAL" clId="{A3DA6CE5-BAC1-40D3-80E2-6540739F9A6B}" dt="2024-12-13T21:32:04.705" v="6189" actId="1076"/>
          <ac:picMkLst>
            <pc:docMk/>
            <pc:sldMk cId="984384449" sldId="1139"/>
            <ac:picMk id="5" creationId="{FDD57D4F-FB84-C51C-273E-515D65F926FB}"/>
          </ac:picMkLst>
        </pc:picChg>
        <pc:picChg chg="add mod">
          <ac:chgData name="Li, Yaohang" userId="0f226a25-7dd7-4860-a2d5-a3b19a458497" providerId="ADAL" clId="{A3DA6CE5-BAC1-40D3-80E2-6540739F9A6B}" dt="2024-12-13T21:32:04.705" v="6189" actId="1076"/>
          <ac:picMkLst>
            <pc:docMk/>
            <pc:sldMk cId="984384449" sldId="1139"/>
            <ac:picMk id="6" creationId="{F6828CC4-7FBD-F4A4-EC41-BCCE1F010CDF}"/>
          </ac:picMkLst>
        </pc:picChg>
        <pc:picChg chg="add mod">
          <ac:chgData name="Li, Yaohang" userId="0f226a25-7dd7-4860-a2d5-a3b19a458497" providerId="ADAL" clId="{A3DA6CE5-BAC1-40D3-80E2-6540739F9A6B}" dt="2024-12-13T21:32:04.705" v="6189" actId="1076"/>
          <ac:picMkLst>
            <pc:docMk/>
            <pc:sldMk cId="984384449" sldId="1139"/>
            <ac:picMk id="7" creationId="{213E8687-0522-46B2-C0C3-94679D9E7333}"/>
          </ac:picMkLst>
        </pc:picChg>
        <pc:picChg chg="add mod">
          <ac:chgData name="Li, Yaohang" userId="0f226a25-7dd7-4860-a2d5-a3b19a458497" providerId="ADAL" clId="{A3DA6CE5-BAC1-40D3-80E2-6540739F9A6B}" dt="2024-12-13T21:32:04.705" v="6189" actId="1076"/>
          <ac:picMkLst>
            <pc:docMk/>
            <pc:sldMk cId="984384449" sldId="1139"/>
            <ac:picMk id="8" creationId="{F593D147-0267-1CC3-3D50-016DCF752435}"/>
          </ac:picMkLst>
        </pc:picChg>
        <pc:picChg chg="add mod">
          <ac:chgData name="Li, Yaohang" userId="0f226a25-7dd7-4860-a2d5-a3b19a458497" providerId="ADAL" clId="{A3DA6CE5-BAC1-40D3-80E2-6540739F9A6B}" dt="2024-12-13T21:32:04.705" v="6189" actId="1076"/>
          <ac:picMkLst>
            <pc:docMk/>
            <pc:sldMk cId="984384449" sldId="1139"/>
            <ac:picMk id="9" creationId="{8190B7FE-5575-98D8-8A8D-D316772B0C7C}"/>
          </ac:picMkLst>
        </pc:picChg>
      </pc:sldChg>
      <pc:sldChg chg="modSp add mod">
        <pc:chgData name="Li, Yaohang" userId="0f226a25-7dd7-4860-a2d5-a3b19a458497" providerId="ADAL" clId="{A3DA6CE5-BAC1-40D3-80E2-6540739F9A6B}" dt="2024-12-13T21:50:34.057" v="6424" actId="20577"/>
        <pc:sldMkLst>
          <pc:docMk/>
          <pc:sldMk cId="1027827918" sldId="1140"/>
        </pc:sldMkLst>
        <pc:spChg chg="mod">
          <ac:chgData name="Li, Yaohang" userId="0f226a25-7dd7-4860-a2d5-a3b19a458497" providerId="ADAL" clId="{A3DA6CE5-BAC1-40D3-80E2-6540739F9A6B}" dt="2024-12-13T21:50:34.057" v="6424" actId="20577"/>
          <ac:spMkLst>
            <pc:docMk/>
            <pc:sldMk cId="1027827918" sldId="1140"/>
            <ac:spMk id="3" creationId="{00000000-0000-0000-0000-000000000000}"/>
          </ac:spMkLst>
        </pc:spChg>
      </pc:sldChg>
      <pc:sldChg chg="modSp add mod">
        <pc:chgData name="Li, Yaohang" userId="0f226a25-7dd7-4860-a2d5-a3b19a458497" providerId="ADAL" clId="{A3DA6CE5-BAC1-40D3-80E2-6540739F9A6B}" dt="2024-12-13T21:50:27.757" v="6420" actId="20577"/>
        <pc:sldMkLst>
          <pc:docMk/>
          <pc:sldMk cId="1795576446" sldId="1141"/>
        </pc:sldMkLst>
        <pc:spChg chg="mod">
          <ac:chgData name="Li, Yaohang" userId="0f226a25-7dd7-4860-a2d5-a3b19a458497" providerId="ADAL" clId="{A3DA6CE5-BAC1-40D3-80E2-6540739F9A6B}" dt="2024-12-13T21:50:27.757" v="6420" actId="20577"/>
          <ac:spMkLst>
            <pc:docMk/>
            <pc:sldMk cId="1795576446" sldId="1141"/>
            <ac:spMk id="3" creationId="{00000000-0000-0000-0000-000000000000}"/>
          </ac:spMkLst>
        </pc:spChg>
      </pc:sldChg>
      <pc:sldChg chg="modSp add mod">
        <pc:chgData name="Li, Yaohang" userId="0f226a25-7dd7-4860-a2d5-a3b19a458497" providerId="ADAL" clId="{A3DA6CE5-BAC1-40D3-80E2-6540739F9A6B}" dt="2024-12-13T21:50:15.745" v="6416" actId="20577"/>
        <pc:sldMkLst>
          <pc:docMk/>
          <pc:sldMk cId="2634935820" sldId="1142"/>
        </pc:sldMkLst>
        <pc:spChg chg="mod">
          <ac:chgData name="Li, Yaohang" userId="0f226a25-7dd7-4860-a2d5-a3b19a458497" providerId="ADAL" clId="{A3DA6CE5-BAC1-40D3-80E2-6540739F9A6B}" dt="2024-12-13T21:50:15.745" v="6416" actId="20577"/>
          <ac:spMkLst>
            <pc:docMk/>
            <pc:sldMk cId="2634935820" sldId="1142"/>
            <ac:spMk id="3" creationId="{00000000-0000-0000-0000-000000000000}"/>
          </ac:spMkLst>
        </pc:spChg>
      </pc:sldChg>
    </pc:docChg>
  </pc:docChgLst>
  <pc:docChgLst>
    <pc:chgData name="Yaohang Li" userId="0f226a25-7dd7-4860-a2d5-a3b19a458497" providerId="ADAL" clId="{25109B24-2CDC-4E05-9869-1FBD85F68F68}"/>
    <pc:docChg chg="undo custSel addSld delSld modSld sldOrd">
      <pc:chgData name="Yaohang Li" userId="0f226a25-7dd7-4860-a2d5-a3b19a458497" providerId="ADAL" clId="{25109B24-2CDC-4E05-9869-1FBD85F68F68}" dt="2022-05-23T16:46:09.554" v="1165" actId="1037"/>
      <pc:docMkLst>
        <pc:docMk/>
      </pc:docMkLst>
      <pc:sldChg chg="modSp">
        <pc:chgData name="Yaohang Li" userId="0f226a25-7dd7-4860-a2d5-a3b19a458497" providerId="ADAL" clId="{25109B24-2CDC-4E05-9869-1FBD85F68F68}" dt="2022-05-23T13:44:38.505" v="53" actId="20577"/>
        <pc:sldMkLst>
          <pc:docMk/>
          <pc:sldMk cId="2818834596" sldId="903"/>
        </pc:sldMkLst>
        <pc:spChg chg="mod">
          <ac:chgData name="Yaohang Li" userId="0f226a25-7dd7-4860-a2d5-a3b19a458497" providerId="ADAL" clId="{25109B24-2CDC-4E05-9869-1FBD85F68F68}" dt="2022-05-23T13:44:38.505" v="53" actId="20577"/>
          <ac:spMkLst>
            <pc:docMk/>
            <pc:sldMk cId="2818834596" sldId="903"/>
            <ac:spMk id="4098" creationId="{00000000-0000-0000-0000-000000000000}"/>
          </ac:spMkLst>
        </pc:spChg>
      </pc:sldChg>
      <pc:sldChg chg="modSp">
        <pc:chgData name="Yaohang Li" userId="0f226a25-7dd7-4860-a2d5-a3b19a458497" providerId="ADAL" clId="{25109B24-2CDC-4E05-9869-1FBD85F68F68}" dt="2022-05-23T16:44:13.801" v="1138" actId="1035"/>
        <pc:sldMkLst>
          <pc:docMk/>
          <pc:sldMk cId="3975502480" sldId="1023"/>
        </pc:sldMkLst>
        <pc:spChg chg="mod">
          <ac:chgData name="Yaohang Li" userId="0f226a25-7dd7-4860-a2d5-a3b19a458497" providerId="ADAL" clId="{25109B24-2CDC-4E05-9869-1FBD85F68F68}" dt="2022-05-23T16:43:29.082" v="1129" actId="1037"/>
          <ac:spMkLst>
            <pc:docMk/>
            <pc:sldMk cId="3975502480" sldId="1023"/>
            <ac:spMk id="16" creationId="{33279638-44D1-4707-814F-DCEE2F0B2A6D}"/>
          </ac:spMkLst>
        </pc:spChg>
        <pc:spChg chg="mod">
          <ac:chgData name="Yaohang Li" userId="0f226a25-7dd7-4860-a2d5-a3b19a458497" providerId="ADAL" clId="{25109B24-2CDC-4E05-9869-1FBD85F68F68}" dt="2022-05-23T16:44:05.477" v="1135" actId="20577"/>
          <ac:spMkLst>
            <pc:docMk/>
            <pc:sldMk cId="3975502480" sldId="1023"/>
            <ac:spMk id="18" creationId="{D6C8CE13-EB15-4ADA-A6C5-497D0593677D}"/>
          </ac:spMkLst>
        </pc:spChg>
        <pc:spChg chg="mod">
          <ac:chgData name="Yaohang Li" userId="0f226a25-7dd7-4860-a2d5-a3b19a458497" providerId="ADAL" clId="{25109B24-2CDC-4E05-9869-1FBD85F68F68}" dt="2022-05-23T16:44:13.801" v="1138" actId="1035"/>
          <ac:spMkLst>
            <pc:docMk/>
            <pc:sldMk cId="3975502480" sldId="1023"/>
            <ac:spMk id="19" creationId="{1387C10C-B7A5-41AF-A9C4-C646FD1FD557}"/>
          </ac:spMkLst>
        </pc:spChg>
      </pc:sldChg>
      <pc:sldChg chg="addSp modSp">
        <pc:chgData name="Yaohang Li" userId="0f226a25-7dd7-4860-a2d5-a3b19a458497" providerId="ADAL" clId="{25109B24-2CDC-4E05-9869-1FBD85F68F68}" dt="2022-05-23T14:09:07.439" v="108" actId="1076"/>
        <pc:sldMkLst>
          <pc:docMk/>
          <pc:sldMk cId="1568558655" sldId="1029"/>
        </pc:sldMkLst>
        <pc:picChg chg="add mod">
          <ac:chgData name="Yaohang Li" userId="0f226a25-7dd7-4860-a2d5-a3b19a458497" providerId="ADAL" clId="{25109B24-2CDC-4E05-9869-1FBD85F68F68}" dt="2022-05-23T14:09:07.439" v="108" actId="1076"/>
          <ac:picMkLst>
            <pc:docMk/>
            <pc:sldMk cId="1568558655" sldId="1029"/>
            <ac:picMk id="4" creationId="{88DB3A38-72F9-4849-9425-196A3852D5A5}"/>
          </ac:picMkLst>
        </pc:picChg>
      </pc:sldChg>
      <pc:sldChg chg="addSp delSp modSp">
        <pc:chgData name="Yaohang Li" userId="0f226a25-7dd7-4860-a2d5-a3b19a458497" providerId="ADAL" clId="{25109B24-2CDC-4E05-9869-1FBD85F68F68}" dt="2022-05-23T14:57:05.388" v="115" actId="1036"/>
        <pc:sldMkLst>
          <pc:docMk/>
          <pc:sldMk cId="1645305455" sldId="1031"/>
        </pc:sldMkLst>
        <pc:picChg chg="add mod">
          <ac:chgData name="Yaohang Li" userId="0f226a25-7dd7-4860-a2d5-a3b19a458497" providerId="ADAL" clId="{25109B24-2CDC-4E05-9869-1FBD85F68F68}" dt="2022-05-23T14:57:05.388" v="115" actId="1036"/>
          <ac:picMkLst>
            <pc:docMk/>
            <pc:sldMk cId="1645305455" sldId="1031"/>
            <ac:picMk id="4" creationId="{E1187CF6-D50D-49EF-8B1D-90C1912AA1BE}"/>
          </ac:picMkLst>
        </pc:picChg>
        <pc:picChg chg="del">
          <ac:chgData name="Yaohang Li" userId="0f226a25-7dd7-4860-a2d5-a3b19a458497" providerId="ADAL" clId="{25109B24-2CDC-4E05-9869-1FBD85F68F68}" dt="2022-05-23T14:56:48.739" v="110" actId="478"/>
          <ac:picMkLst>
            <pc:docMk/>
            <pc:sldMk cId="1645305455" sldId="1031"/>
            <ac:picMk id="6" creationId="{1F304C44-CFC6-4ACE-ACEB-E12C60EDF031}"/>
          </ac:picMkLst>
        </pc:picChg>
      </pc:sldChg>
      <pc:sldChg chg="modSp">
        <pc:chgData name="Yaohang Li" userId="0f226a25-7dd7-4860-a2d5-a3b19a458497" providerId="ADAL" clId="{25109B24-2CDC-4E05-9869-1FBD85F68F68}" dt="2022-05-23T14:08:07.052" v="106" actId="20577"/>
        <pc:sldMkLst>
          <pc:docMk/>
          <pc:sldMk cId="9864829" sldId="1033"/>
        </pc:sldMkLst>
        <pc:spChg chg="mod">
          <ac:chgData name="Yaohang Li" userId="0f226a25-7dd7-4860-a2d5-a3b19a458497" providerId="ADAL" clId="{25109B24-2CDC-4E05-9869-1FBD85F68F68}" dt="2022-05-23T14:08:07.052" v="106" actId="20577"/>
          <ac:spMkLst>
            <pc:docMk/>
            <pc:sldMk cId="9864829" sldId="1033"/>
            <ac:spMk id="3" creationId="{93986EAB-5CF1-4730-8B1E-BD561BEE8CA6}"/>
          </ac:spMkLst>
        </pc:spChg>
      </pc:sldChg>
      <pc:sldChg chg="delSp">
        <pc:chgData name="Yaohang Li" userId="0f226a25-7dd7-4860-a2d5-a3b19a458497" providerId="ADAL" clId="{25109B24-2CDC-4E05-9869-1FBD85F68F68}" dt="2022-05-23T16:45:21.581" v="1139" actId="478"/>
        <pc:sldMkLst>
          <pc:docMk/>
          <pc:sldMk cId="3023067829" sldId="1036"/>
        </pc:sldMkLst>
        <pc:spChg chg="del">
          <ac:chgData name="Yaohang Li" userId="0f226a25-7dd7-4860-a2d5-a3b19a458497" providerId="ADAL" clId="{25109B24-2CDC-4E05-9869-1FBD85F68F68}" dt="2022-05-23T16:45:21.581" v="1139" actId="478"/>
          <ac:spMkLst>
            <pc:docMk/>
            <pc:sldMk cId="3023067829" sldId="1036"/>
            <ac:spMk id="3" creationId="{41DA2664-F335-4D4B-B8C2-D029E5BFE521}"/>
          </ac:spMkLst>
        </pc:spChg>
      </pc:sldChg>
      <pc:sldChg chg="modSp">
        <pc:chgData name="Yaohang Li" userId="0f226a25-7dd7-4860-a2d5-a3b19a458497" providerId="ADAL" clId="{25109B24-2CDC-4E05-9869-1FBD85F68F68}" dt="2022-05-23T16:38:32.418" v="1080" actId="1076"/>
        <pc:sldMkLst>
          <pc:docMk/>
          <pc:sldMk cId="192950420" sldId="1048"/>
        </pc:sldMkLst>
        <pc:picChg chg="mod">
          <ac:chgData name="Yaohang Li" userId="0f226a25-7dd7-4860-a2d5-a3b19a458497" providerId="ADAL" clId="{25109B24-2CDC-4E05-9869-1FBD85F68F68}" dt="2022-05-23T16:38:32.418" v="1080" actId="1076"/>
          <ac:picMkLst>
            <pc:docMk/>
            <pc:sldMk cId="192950420" sldId="1048"/>
            <ac:picMk id="4" creationId="{D3E887A9-8CA3-4111-989E-5FC33E241BF5}"/>
          </ac:picMkLst>
        </pc:picChg>
      </pc:sldChg>
      <pc:sldChg chg="modSp">
        <pc:chgData name="Yaohang Li" userId="0f226a25-7dd7-4860-a2d5-a3b19a458497" providerId="ADAL" clId="{25109B24-2CDC-4E05-9869-1FBD85F68F68}" dt="2022-05-23T16:46:09.554" v="1165" actId="1037"/>
        <pc:sldMkLst>
          <pc:docMk/>
          <pc:sldMk cId="940397236" sldId="1065"/>
        </pc:sldMkLst>
        <pc:spChg chg="mod">
          <ac:chgData name="Yaohang Li" userId="0f226a25-7dd7-4860-a2d5-a3b19a458497" providerId="ADAL" clId="{25109B24-2CDC-4E05-9869-1FBD85F68F68}" dt="2022-05-23T16:46:09.554" v="1165" actId="1037"/>
          <ac:spMkLst>
            <pc:docMk/>
            <pc:sldMk cId="940397236" sldId="1065"/>
            <ac:spMk id="3" creationId="{9CA83B34-1852-4876-AC51-B9E17B6E828F}"/>
          </ac:spMkLst>
        </pc:spChg>
      </pc:sldChg>
      <pc:sldChg chg="modSp">
        <pc:chgData name="Yaohang Li" userId="0f226a25-7dd7-4860-a2d5-a3b19a458497" providerId="ADAL" clId="{25109B24-2CDC-4E05-9869-1FBD85F68F68}" dt="2022-05-23T16:42:53.890" v="1128" actId="1076"/>
        <pc:sldMkLst>
          <pc:docMk/>
          <pc:sldMk cId="4066329384" sldId="1072"/>
        </pc:sldMkLst>
        <pc:spChg chg="mod">
          <ac:chgData name="Yaohang Li" userId="0f226a25-7dd7-4860-a2d5-a3b19a458497" providerId="ADAL" clId="{25109B24-2CDC-4E05-9869-1FBD85F68F68}" dt="2022-05-23T16:42:53.890" v="1128" actId="1076"/>
          <ac:spMkLst>
            <pc:docMk/>
            <pc:sldMk cId="4066329384" sldId="1072"/>
            <ac:spMk id="3" creationId="{7935167A-3F65-495C-A580-2B6934FE3FE4}"/>
          </ac:spMkLst>
        </pc:spChg>
      </pc:sldChg>
      <pc:sldChg chg="modSp">
        <pc:chgData name="Yaohang Li" userId="0f226a25-7dd7-4860-a2d5-a3b19a458497" providerId="ADAL" clId="{25109B24-2CDC-4E05-9869-1FBD85F68F68}" dt="2022-05-23T16:28:27.504" v="1011" actId="20577"/>
        <pc:sldMkLst>
          <pc:docMk/>
          <pc:sldMk cId="2915479928" sldId="1088"/>
        </pc:sldMkLst>
        <pc:spChg chg="mod">
          <ac:chgData name="Yaohang Li" userId="0f226a25-7dd7-4860-a2d5-a3b19a458497" providerId="ADAL" clId="{25109B24-2CDC-4E05-9869-1FBD85F68F68}" dt="2022-05-23T16:28:27.504" v="1011" actId="20577"/>
          <ac:spMkLst>
            <pc:docMk/>
            <pc:sldMk cId="2915479928" sldId="1088"/>
            <ac:spMk id="2" creationId="{A18AC85B-32F2-458D-A4CC-C558636C553D}"/>
          </ac:spMkLst>
        </pc:spChg>
      </pc:sldChg>
      <pc:sldChg chg="modSp">
        <pc:chgData name="Yaohang Li" userId="0f226a25-7dd7-4860-a2d5-a3b19a458497" providerId="ADAL" clId="{25109B24-2CDC-4E05-9869-1FBD85F68F68}" dt="2022-05-23T16:27:53.570" v="977" actId="20577"/>
        <pc:sldMkLst>
          <pc:docMk/>
          <pc:sldMk cId="2293475851" sldId="1089"/>
        </pc:sldMkLst>
        <pc:spChg chg="mod">
          <ac:chgData name="Yaohang Li" userId="0f226a25-7dd7-4860-a2d5-a3b19a458497" providerId="ADAL" clId="{25109B24-2CDC-4E05-9869-1FBD85F68F68}" dt="2022-05-23T16:27:53.570" v="977" actId="20577"/>
          <ac:spMkLst>
            <pc:docMk/>
            <pc:sldMk cId="2293475851" sldId="1089"/>
            <ac:spMk id="2" creationId="{A18AC85B-32F2-458D-A4CC-C558636C553D}"/>
          </ac:spMkLst>
        </pc:spChg>
      </pc:sldChg>
      <pc:sldChg chg="modSp add">
        <pc:chgData name="Yaohang Li" userId="0f226a25-7dd7-4860-a2d5-a3b19a458497" providerId="ADAL" clId="{25109B24-2CDC-4E05-9869-1FBD85F68F68}" dt="2022-05-23T13:43:55.902" v="15" actId="207"/>
        <pc:sldMkLst>
          <pc:docMk/>
          <pc:sldMk cId="4027235050" sldId="1096"/>
        </pc:sldMkLst>
        <pc:spChg chg="mod">
          <ac:chgData name="Yaohang Li" userId="0f226a25-7dd7-4860-a2d5-a3b19a458497" providerId="ADAL" clId="{25109B24-2CDC-4E05-9869-1FBD85F68F68}" dt="2022-05-23T13:43:55.902" v="15" actId="207"/>
          <ac:spMkLst>
            <pc:docMk/>
            <pc:sldMk cId="4027235050" sldId="1096"/>
            <ac:spMk id="5" creationId="{A61C86FE-2EAE-4FF3-9D85-100FB26AF259}"/>
          </ac:spMkLst>
        </pc:spChg>
      </pc:sldChg>
      <pc:sldChg chg="add">
        <pc:chgData name="Yaohang Li" userId="0f226a25-7dd7-4860-a2d5-a3b19a458497" providerId="ADAL" clId="{25109B24-2CDC-4E05-9869-1FBD85F68F68}" dt="2022-05-22T03:19:59.359" v="9"/>
        <pc:sldMkLst>
          <pc:docMk/>
          <pc:sldMk cId="17331315" sldId="1097"/>
        </pc:sldMkLst>
      </pc:sldChg>
      <pc:sldChg chg="add">
        <pc:chgData name="Yaohang Li" userId="0f226a25-7dd7-4860-a2d5-a3b19a458497" providerId="ADAL" clId="{25109B24-2CDC-4E05-9869-1FBD85F68F68}" dt="2022-05-23T16:15:45.265" v="955"/>
        <pc:sldMkLst>
          <pc:docMk/>
          <pc:sldMk cId="4162066404" sldId="1098"/>
        </pc:sldMkLst>
      </pc:sldChg>
      <pc:sldChg chg="add">
        <pc:chgData name="Yaohang Li" userId="0f226a25-7dd7-4860-a2d5-a3b19a458497" providerId="ADAL" clId="{25109B24-2CDC-4E05-9869-1FBD85F68F68}" dt="2022-05-23T16:15:45.265" v="955"/>
        <pc:sldMkLst>
          <pc:docMk/>
          <pc:sldMk cId="3486455476" sldId="1099"/>
        </pc:sldMkLst>
      </pc:sldChg>
      <pc:sldChg chg="add">
        <pc:chgData name="Yaohang Li" userId="0f226a25-7dd7-4860-a2d5-a3b19a458497" providerId="ADAL" clId="{25109B24-2CDC-4E05-9869-1FBD85F68F68}" dt="2022-05-23T16:15:45.265" v="955"/>
        <pc:sldMkLst>
          <pc:docMk/>
          <pc:sldMk cId="248797044" sldId="1100"/>
        </pc:sldMkLst>
      </pc:sldChg>
      <pc:sldChg chg="add">
        <pc:chgData name="Yaohang Li" userId="0f226a25-7dd7-4860-a2d5-a3b19a458497" providerId="ADAL" clId="{25109B24-2CDC-4E05-9869-1FBD85F68F68}" dt="2022-05-23T16:15:45.265" v="955"/>
        <pc:sldMkLst>
          <pc:docMk/>
          <pc:sldMk cId="3235627173" sldId="1101"/>
        </pc:sldMkLst>
      </pc:sldChg>
      <pc:sldChg chg="modSp add">
        <pc:chgData name="Yaohang Li" userId="0f226a25-7dd7-4860-a2d5-a3b19a458497" providerId="ADAL" clId="{25109B24-2CDC-4E05-9869-1FBD85F68F68}" dt="2022-05-23T16:15:55.089" v="956" actId="14100"/>
        <pc:sldMkLst>
          <pc:docMk/>
          <pc:sldMk cId="3060038763" sldId="1102"/>
        </pc:sldMkLst>
        <pc:picChg chg="mod">
          <ac:chgData name="Yaohang Li" userId="0f226a25-7dd7-4860-a2d5-a3b19a458497" providerId="ADAL" clId="{25109B24-2CDC-4E05-9869-1FBD85F68F68}" dt="2022-05-23T16:15:55.089" v="956" actId="14100"/>
          <ac:picMkLst>
            <pc:docMk/>
            <pc:sldMk cId="3060038763" sldId="1102"/>
            <ac:picMk id="5" creationId="{EF35390D-C21A-4574-82B9-F7F3C4DC67E9}"/>
          </ac:picMkLst>
        </pc:picChg>
      </pc:sldChg>
      <pc:sldChg chg="modSp add">
        <pc:chgData name="Yaohang Li" userId="0f226a25-7dd7-4860-a2d5-a3b19a458497" providerId="ADAL" clId="{25109B24-2CDC-4E05-9869-1FBD85F68F68}" dt="2022-05-23T16:11:55.313" v="949" actId="1076"/>
        <pc:sldMkLst>
          <pc:docMk/>
          <pc:sldMk cId="145401101" sldId="1107"/>
        </pc:sldMkLst>
        <pc:spChg chg="mod">
          <ac:chgData name="Yaohang Li" userId="0f226a25-7dd7-4860-a2d5-a3b19a458497" providerId="ADAL" clId="{25109B24-2CDC-4E05-9869-1FBD85F68F68}" dt="2022-05-23T16:11:55.313" v="949" actId="1076"/>
          <ac:spMkLst>
            <pc:docMk/>
            <pc:sldMk cId="145401101" sldId="1107"/>
            <ac:spMk id="3" creationId="{00000000-0000-0000-0000-000000000000}"/>
          </ac:spMkLst>
        </pc:spChg>
      </pc:sldChg>
      <pc:sldChg chg="addSp delSp modSp add">
        <pc:chgData name="Yaohang Li" userId="0f226a25-7dd7-4860-a2d5-a3b19a458497" providerId="ADAL" clId="{25109B24-2CDC-4E05-9869-1FBD85F68F68}" dt="2022-05-23T16:36:38.336" v="1079" actId="14100"/>
        <pc:sldMkLst>
          <pc:docMk/>
          <pc:sldMk cId="1974716960" sldId="1108"/>
        </pc:sldMkLst>
        <pc:spChg chg="mod">
          <ac:chgData name="Yaohang Li" userId="0f226a25-7dd7-4860-a2d5-a3b19a458497" providerId="ADAL" clId="{25109B24-2CDC-4E05-9869-1FBD85F68F68}" dt="2022-05-23T16:35:46.807" v="1063" actId="14100"/>
          <ac:spMkLst>
            <pc:docMk/>
            <pc:sldMk cId="1974716960" sldId="1108"/>
            <ac:spMk id="2" creationId="{DDC408ED-E3BC-4DEC-90C9-9C393DEB7BA1}"/>
          </ac:spMkLst>
        </pc:spChg>
        <pc:spChg chg="del">
          <ac:chgData name="Yaohang Li" userId="0f226a25-7dd7-4860-a2d5-a3b19a458497" providerId="ADAL" clId="{25109B24-2CDC-4E05-9869-1FBD85F68F68}" dt="2022-05-23T16:30:30.118" v="1022" actId="478"/>
          <ac:spMkLst>
            <pc:docMk/>
            <pc:sldMk cId="1974716960" sldId="1108"/>
            <ac:spMk id="3" creationId="{5388D50B-A69F-4A2C-8517-178A6789DDBC}"/>
          </ac:spMkLst>
        </pc:spChg>
        <pc:spChg chg="add mod">
          <ac:chgData name="Yaohang Li" userId="0f226a25-7dd7-4860-a2d5-a3b19a458497" providerId="ADAL" clId="{25109B24-2CDC-4E05-9869-1FBD85F68F68}" dt="2022-05-23T16:36:34.235" v="1078" actId="1038"/>
          <ac:spMkLst>
            <pc:docMk/>
            <pc:sldMk cId="1974716960" sldId="1108"/>
            <ac:spMk id="5" creationId="{4E4BDA6A-7F56-425F-8106-640210E211F3}"/>
          </ac:spMkLst>
        </pc:spChg>
        <pc:picChg chg="add mod">
          <ac:chgData name="Yaohang Li" userId="0f226a25-7dd7-4860-a2d5-a3b19a458497" providerId="ADAL" clId="{25109B24-2CDC-4E05-9869-1FBD85F68F68}" dt="2022-05-23T16:36:38.336" v="1079" actId="14100"/>
          <ac:picMkLst>
            <pc:docMk/>
            <pc:sldMk cId="1974716960" sldId="1108"/>
            <ac:picMk id="4" creationId="{0CAAFF6B-39D0-477C-882D-23CCB2EBCC62}"/>
          </ac:picMkLst>
        </pc:picChg>
      </pc:sldChg>
      <pc:sldChg chg="addSp delSp modSp add modAnim">
        <pc:chgData name="Yaohang Li" userId="0f226a25-7dd7-4860-a2d5-a3b19a458497" providerId="ADAL" clId="{25109B24-2CDC-4E05-9869-1FBD85F68F68}" dt="2022-05-23T16:40:48.844" v="1115" actId="1076"/>
        <pc:sldMkLst>
          <pc:docMk/>
          <pc:sldMk cId="1903329609" sldId="1109"/>
        </pc:sldMkLst>
        <pc:spChg chg="mod">
          <ac:chgData name="Yaohang Li" userId="0f226a25-7dd7-4860-a2d5-a3b19a458497" providerId="ADAL" clId="{25109B24-2CDC-4E05-9869-1FBD85F68F68}" dt="2022-05-23T16:40:48.844" v="1115" actId="1076"/>
          <ac:spMkLst>
            <pc:docMk/>
            <pc:sldMk cId="1903329609" sldId="1109"/>
            <ac:spMk id="2" creationId="{0B98D949-1A6C-432D-A9E3-659F3771EBC5}"/>
          </ac:spMkLst>
        </pc:spChg>
        <pc:spChg chg="del">
          <ac:chgData name="Yaohang Li" userId="0f226a25-7dd7-4860-a2d5-a3b19a458497" providerId="ADAL" clId="{25109B24-2CDC-4E05-9869-1FBD85F68F68}" dt="2022-05-23T16:40:43.499" v="1114" actId="478"/>
          <ac:spMkLst>
            <pc:docMk/>
            <pc:sldMk cId="1903329609" sldId="1109"/>
            <ac:spMk id="3" creationId="{B22E9C6F-D434-4DB5-AA5B-1FB9BD9FD990}"/>
          </ac:spMkLst>
        </pc:spChg>
        <pc:picChg chg="add">
          <ac:chgData name="Yaohang Li" userId="0f226a25-7dd7-4860-a2d5-a3b19a458497" providerId="ADAL" clId="{25109B24-2CDC-4E05-9869-1FBD85F68F68}" dt="2022-05-23T16:40:11.276" v="1082"/>
          <ac:picMkLst>
            <pc:docMk/>
            <pc:sldMk cId="1903329609" sldId="1109"/>
            <ac:picMk id="4" creationId="{76250908-6A96-4836-9FFF-F24756879CAF}"/>
          </ac:picMkLst>
        </pc:picChg>
      </pc:sldChg>
    </pc:docChg>
  </pc:docChgLst>
  <pc:docChgLst>
    <pc:chgData name="Li, Yaohang" userId="0f226a25-7dd7-4860-a2d5-a3b19a458497" providerId="ADAL" clId="{25109B24-2CDC-4E05-9869-1FBD85F68F68}"/>
    <pc:docChg chg="addSld modSld sldOrd">
      <pc:chgData name="Li, Yaohang" userId="0f226a25-7dd7-4860-a2d5-a3b19a458497" providerId="ADAL" clId="{25109B24-2CDC-4E05-9869-1FBD85F68F68}" dt="2022-05-26T18:24:27.964" v="5"/>
      <pc:docMkLst>
        <pc:docMk/>
      </pc:docMkLst>
      <pc:sldChg chg="ord">
        <pc:chgData name="Li, Yaohang" userId="0f226a25-7dd7-4860-a2d5-a3b19a458497" providerId="ADAL" clId="{25109B24-2CDC-4E05-9869-1FBD85F68F68}" dt="2022-05-26T18:10:58.385" v="3"/>
        <pc:sldMkLst>
          <pc:docMk/>
          <pc:sldMk cId="4162066404" sldId="1098"/>
        </pc:sldMkLst>
      </pc:sldChg>
      <pc:sldChg chg="ord">
        <pc:chgData name="Li, Yaohang" userId="0f226a25-7dd7-4860-a2d5-a3b19a458497" providerId="ADAL" clId="{25109B24-2CDC-4E05-9869-1FBD85F68F68}" dt="2022-05-26T18:10:42.574" v="1"/>
        <pc:sldMkLst>
          <pc:docMk/>
          <pc:sldMk cId="3486455476" sldId="1099"/>
        </pc:sldMkLst>
      </pc:sldChg>
      <pc:sldChg chg="addSp add">
        <pc:chgData name="Li, Yaohang" userId="0f226a25-7dd7-4860-a2d5-a3b19a458497" providerId="ADAL" clId="{25109B24-2CDC-4E05-9869-1FBD85F68F68}" dt="2022-05-26T18:24:27.964" v="5"/>
        <pc:sldMkLst>
          <pc:docMk/>
          <pc:sldMk cId="3118885140" sldId="1110"/>
        </pc:sldMkLst>
        <pc:picChg chg="add">
          <ac:chgData name="Li, Yaohang" userId="0f226a25-7dd7-4860-a2d5-a3b19a458497" providerId="ADAL" clId="{25109B24-2CDC-4E05-9869-1FBD85F68F68}" dt="2022-05-26T18:24:27.964" v="5"/>
          <ac:picMkLst>
            <pc:docMk/>
            <pc:sldMk cId="3118885140" sldId="1110"/>
            <ac:picMk id="4" creationId="{F1B88043-4026-478A-8B23-24AC6CB83A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dirty="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cs typeface="+mn-cs"/>
              </a:defRPr>
            </a:lvl1pPr>
          </a:lstStyle>
          <a:p>
            <a:pPr>
              <a:defRPr/>
            </a:pPr>
            <a:fld id="{C027C4ED-725F-4FF8-9CD9-2D6D7C13786D}" type="datetimeFigureOut">
              <a:rPr lang="de-DE"/>
              <a:pPr>
                <a:defRPr/>
              </a:pPr>
              <a:t>16.12.2024</a:t>
            </a:fld>
            <a:endParaRPr lang="de-DE" dirty="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dirty="0">
                <a:cs typeface="+mn-cs"/>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4C2B71-5939-4CEB-8080-0C9C16B0D263}" type="slidenum">
              <a:rPr lang="de-DE" altLang="en-US"/>
              <a:pPr/>
              <a:t>‹#›</a:t>
            </a:fld>
            <a:endParaRPr lang="de-DE" altLang="en-US"/>
          </a:p>
        </p:txBody>
      </p:sp>
    </p:spTree>
    <p:extLst>
      <p:ext uri="{BB962C8B-B14F-4D97-AF65-F5344CB8AC3E}">
        <p14:creationId xmlns:p14="http://schemas.microsoft.com/office/powerpoint/2010/main" val="1939142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0" dirty="0">
                <a:latin typeface="Arial" charset="0"/>
                <a:cs typeface="+mn-cs"/>
              </a:defRPr>
            </a:lvl1pPr>
          </a:lstStyle>
          <a:p>
            <a:pPr>
              <a:defRPr/>
            </a:pPr>
            <a:endParaRPr lang="de-DE"/>
          </a:p>
        </p:txBody>
      </p:sp>
      <p:sp>
        <p:nvSpPr>
          <p:cNvPr id="140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0" dirty="0">
                <a:latin typeface="Arial" charset="0"/>
                <a:cs typeface="+mn-cs"/>
              </a:defRPr>
            </a:lvl1pPr>
          </a:lstStyle>
          <a:p>
            <a:pPr>
              <a:defRPr/>
            </a:pPr>
            <a:endParaRPr lang="de-DE"/>
          </a:p>
        </p:txBody>
      </p:sp>
      <p:sp>
        <p:nvSpPr>
          <p:cNvPr id="3277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0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0" dirty="0">
                <a:latin typeface="Arial" charset="0"/>
                <a:cs typeface="+mn-cs"/>
              </a:defRPr>
            </a:lvl1pPr>
          </a:lstStyle>
          <a:p>
            <a:pPr>
              <a:defRPr/>
            </a:pPr>
            <a:endParaRPr lang="de-DE"/>
          </a:p>
        </p:txBody>
      </p:sp>
      <p:sp>
        <p:nvSpPr>
          <p:cNvPr id="140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0">
                <a:latin typeface="Arial" panose="020B0604020202020204" pitchFamily="34" charset="0"/>
              </a:defRPr>
            </a:lvl1pPr>
          </a:lstStyle>
          <a:p>
            <a:fld id="{5F43B7F4-7E80-40AC-BFA7-82B2571ADA2A}" type="slidenum">
              <a:rPr lang="de-DE" altLang="en-US"/>
              <a:pPr/>
              <a:t>‹#›</a:t>
            </a:fld>
            <a:endParaRPr lang="de-DE" altLang="en-US"/>
          </a:p>
        </p:txBody>
      </p:sp>
    </p:spTree>
    <p:extLst>
      <p:ext uri="{BB962C8B-B14F-4D97-AF65-F5344CB8AC3E}">
        <p14:creationId xmlns:p14="http://schemas.microsoft.com/office/powerpoint/2010/main" val="283184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3B7F4-7E80-40AC-BFA7-82B2571ADA2A}" type="slidenum">
              <a:rPr lang="de-DE" altLang="en-US" smtClean="0"/>
              <a:pPr/>
              <a:t>1</a:t>
            </a:fld>
            <a:endParaRPr lang="de-DE" altLang="en-US"/>
          </a:p>
        </p:txBody>
      </p:sp>
    </p:spTree>
    <p:extLst>
      <p:ext uri="{BB962C8B-B14F-4D97-AF65-F5344CB8AC3E}">
        <p14:creationId xmlns:p14="http://schemas.microsoft.com/office/powerpoint/2010/main" val="406823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MCEGs simulate physics events from first principles while MLEGs directly learn from event samples. As an alternative approach of physics event generation, MLEGs have the advantages of much faster generator and agnostic of theoretical assumptions.</a:t>
            </a:r>
          </a:p>
          <a:p>
            <a:endParaRPr lang="en-US" dirty="0"/>
          </a:p>
        </p:txBody>
      </p:sp>
      <p:sp>
        <p:nvSpPr>
          <p:cNvPr id="4" name="Slide Number Placeholder 3"/>
          <p:cNvSpPr>
            <a:spLocks noGrp="1"/>
          </p:cNvSpPr>
          <p:nvPr>
            <p:ph type="sldNum" sz="quarter" idx="5"/>
          </p:nvPr>
        </p:nvSpPr>
        <p:spPr/>
        <p:txBody>
          <a:bodyPr/>
          <a:lstStyle/>
          <a:p>
            <a:fld id="{5F43B7F4-7E80-40AC-BFA7-82B2571ADA2A}" type="slidenum">
              <a:rPr lang="de-DE" altLang="en-US" smtClean="0"/>
              <a:pPr/>
              <a:t>3</a:t>
            </a:fld>
            <a:endParaRPr lang="de-DE" altLang="en-US"/>
          </a:p>
        </p:txBody>
      </p:sp>
    </p:spTree>
    <p:extLst>
      <p:ext uri="{BB962C8B-B14F-4D97-AF65-F5344CB8AC3E}">
        <p14:creationId xmlns:p14="http://schemas.microsoft.com/office/powerpoint/2010/main" val="212188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3B7F4-7E80-40AC-BFA7-82B2571ADA2A}" type="slidenum">
              <a:rPr lang="de-DE" altLang="en-US" smtClean="0"/>
              <a:pPr/>
              <a:t>20</a:t>
            </a:fld>
            <a:endParaRPr lang="de-DE" altLang="en-US"/>
          </a:p>
        </p:txBody>
      </p:sp>
    </p:spTree>
    <p:extLst>
      <p:ext uri="{BB962C8B-B14F-4D97-AF65-F5344CB8AC3E}">
        <p14:creationId xmlns:p14="http://schemas.microsoft.com/office/powerpoint/2010/main" val="327045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de34ed4ae5_0_7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de34ed4ae5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d009714c8_0_4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1d009714c8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1d009714c8_0_5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1d009714c8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5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10111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201375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2942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280193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257106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2152920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2962D77-78F7-4CD9-B9E8-8AC25B2D0E50}" type="slidenum">
              <a:rPr lang="de-DE" altLang="en-US"/>
              <a:pPr/>
              <a:t>‹#›</a:t>
            </a:fld>
            <a:endParaRPr lang="de-DE" altLang="en-US"/>
          </a:p>
        </p:txBody>
      </p:sp>
    </p:spTree>
    <p:extLst>
      <p:ext uri="{BB962C8B-B14F-4D97-AF65-F5344CB8AC3E}">
        <p14:creationId xmlns:p14="http://schemas.microsoft.com/office/powerpoint/2010/main" val="666930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A19A880A-36B6-4D6E-A1BD-B8CCDF3E37C9}" type="slidenum">
              <a:rPr lang="de-DE" altLang="en-US"/>
              <a:pPr/>
              <a:t>‹#›</a:t>
            </a:fld>
            <a:endParaRPr lang="de-DE" altLang="en-US"/>
          </a:p>
        </p:txBody>
      </p:sp>
    </p:spTree>
    <p:extLst>
      <p:ext uri="{BB962C8B-B14F-4D97-AF65-F5344CB8AC3E}">
        <p14:creationId xmlns:p14="http://schemas.microsoft.com/office/powerpoint/2010/main" val="736659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D843201-116F-4E8F-814D-325A268A4C31}" type="slidenum">
              <a:rPr lang="de-DE" altLang="en-US"/>
              <a:pPr/>
              <a:t>‹#›</a:t>
            </a:fld>
            <a:endParaRPr lang="de-DE" altLang="en-US"/>
          </a:p>
        </p:txBody>
      </p:sp>
    </p:spTree>
    <p:extLst>
      <p:ext uri="{BB962C8B-B14F-4D97-AF65-F5344CB8AC3E}">
        <p14:creationId xmlns:p14="http://schemas.microsoft.com/office/powerpoint/2010/main" val="95597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D0F1DDD0-441C-490C-BF21-C9DD72FC5CDB}" type="slidenum">
              <a:rPr lang="de-DE" altLang="en-US"/>
              <a:pPr/>
              <a:t>‹#›</a:t>
            </a:fld>
            <a:endParaRPr lang="de-DE" altLang="en-US"/>
          </a:p>
        </p:txBody>
      </p:sp>
    </p:spTree>
    <p:extLst>
      <p:ext uri="{BB962C8B-B14F-4D97-AF65-F5344CB8AC3E}">
        <p14:creationId xmlns:p14="http://schemas.microsoft.com/office/powerpoint/2010/main" val="101660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A2A461F5-2EEA-4C0C-8804-A85B99C8E42F}" type="slidenum">
              <a:rPr lang="de-DE" altLang="en-US"/>
              <a:pPr/>
              <a:t>‹#›</a:t>
            </a:fld>
            <a:endParaRPr lang="de-DE" altLang="en-US"/>
          </a:p>
        </p:txBody>
      </p:sp>
    </p:spTree>
    <p:extLst>
      <p:ext uri="{BB962C8B-B14F-4D97-AF65-F5344CB8AC3E}">
        <p14:creationId xmlns:p14="http://schemas.microsoft.com/office/powerpoint/2010/main" val="404906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86600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00444471-98CA-45B0-BF5E-A1445F7991F9}" type="slidenum">
              <a:rPr lang="de-DE" altLang="en-US"/>
              <a:pPr/>
              <a:t>‹#›</a:t>
            </a:fld>
            <a:endParaRPr lang="de-DE" altLang="en-US"/>
          </a:p>
        </p:txBody>
      </p:sp>
    </p:spTree>
    <p:extLst>
      <p:ext uri="{BB962C8B-B14F-4D97-AF65-F5344CB8AC3E}">
        <p14:creationId xmlns:p14="http://schemas.microsoft.com/office/powerpoint/2010/main" val="84238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317114F1-A0CB-4131-9BC0-51F0FE9276FE}" type="slidenum">
              <a:rPr lang="de-DE" altLang="en-US"/>
              <a:pPr/>
              <a:t>‹#›</a:t>
            </a:fld>
            <a:endParaRPr lang="de-DE" altLang="en-US"/>
          </a:p>
        </p:txBody>
      </p:sp>
    </p:spTree>
    <p:extLst>
      <p:ext uri="{BB962C8B-B14F-4D97-AF65-F5344CB8AC3E}">
        <p14:creationId xmlns:p14="http://schemas.microsoft.com/office/powerpoint/2010/main" val="2812012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2A3BD0BB-E54C-49E0-B1DD-8C8F76C019D9}" type="slidenum">
              <a:rPr lang="de-DE" altLang="en-US"/>
              <a:pPr/>
              <a:t>‹#›</a:t>
            </a:fld>
            <a:endParaRPr lang="de-DE" altLang="en-US"/>
          </a:p>
        </p:txBody>
      </p:sp>
    </p:spTree>
    <p:extLst>
      <p:ext uri="{BB962C8B-B14F-4D97-AF65-F5344CB8AC3E}">
        <p14:creationId xmlns:p14="http://schemas.microsoft.com/office/powerpoint/2010/main" val="242484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1F886C9A-3726-47D6-A5C5-5A9208551CA2}" type="slidenum">
              <a:rPr lang="de-DE" altLang="en-US"/>
              <a:pPr/>
              <a:t>‹#›</a:t>
            </a:fld>
            <a:endParaRPr lang="de-DE" altLang="en-US"/>
          </a:p>
        </p:txBody>
      </p:sp>
    </p:spTree>
    <p:extLst>
      <p:ext uri="{BB962C8B-B14F-4D97-AF65-F5344CB8AC3E}">
        <p14:creationId xmlns:p14="http://schemas.microsoft.com/office/powerpoint/2010/main" val="2231578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0C04C5B-0188-4B35-9801-E1096CA7FB69}" type="slidenum">
              <a:rPr lang="de-DE" altLang="en-US"/>
              <a:pPr/>
              <a:t>‹#›</a:t>
            </a:fld>
            <a:endParaRPr lang="de-DE" altLang="en-US"/>
          </a:p>
        </p:txBody>
      </p:sp>
    </p:spTree>
    <p:extLst>
      <p:ext uri="{BB962C8B-B14F-4D97-AF65-F5344CB8AC3E}">
        <p14:creationId xmlns:p14="http://schemas.microsoft.com/office/powerpoint/2010/main" val="2546021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FF66A22-3FDC-47BA-B1F4-03968A7F3A34}" type="slidenum">
              <a:rPr lang="de-DE" altLang="en-US"/>
              <a:pPr/>
              <a:t>‹#›</a:t>
            </a:fld>
            <a:endParaRPr lang="de-DE" altLang="en-US"/>
          </a:p>
        </p:txBody>
      </p:sp>
    </p:spTree>
    <p:extLst>
      <p:ext uri="{BB962C8B-B14F-4D97-AF65-F5344CB8AC3E}">
        <p14:creationId xmlns:p14="http://schemas.microsoft.com/office/powerpoint/2010/main" val="126800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306462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45462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11027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324850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30414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127585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p:txBody>
          <a:bodyPr/>
          <a:lstStyle>
            <a:lvl1pPr>
              <a:defRPr dirty="0"/>
            </a:lvl1pPr>
          </a:lstStyle>
          <a:p>
            <a:pPr>
              <a:defRPr/>
            </a:pPr>
            <a:r>
              <a:rPr lang="de-DE"/>
              <a:t>Markus Zanker, University Klagenfurt, markus.zanker@uni-klu.ac.at</a:t>
            </a:r>
          </a:p>
        </p:txBody>
      </p:sp>
    </p:spTree>
    <p:extLst>
      <p:ext uri="{BB962C8B-B14F-4D97-AF65-F5344CB8AC3E}">
        <p14:creationId xmlns:p14="http://schemas.microsoft.com/office/powerpoint/2010/main" val="42544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This section </a:t>
            </a:r>
          </a:p>
        </p:txBody>
      </p:sp>
      <p:sp>
        <p:nvSpPr>
          <p:cNvPr id="1028" name="Line 4"/>
          <p:cNvSpPr>
            <a:spLocks noChangeShapeType="1"/>
          </p:cNvSpPr>
          <p:nvPr/>
        </p:nvSpPr>
        <p:spPr bwMode="auto">
          <a:xfrm>
            <a:off x="533400" y="1219200"/>
            <a:ext cx="8001000"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Text Box 5"/>
          <p:cNvSpPr txBox="1">
            <a:spLocks noChangeArrowheads="1"/>
          </p:cNvSpPr>
          <p:nvPr/>
        </p:nvSpPr>
        <p:spPr bwMode="auto">
          <a:xfrm>
            <a:off x="7907338" y="6248400"/>
            <a:ext cx="696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de-DE" altLang="en-US" sz="1000" b="0"/>
              <a:t>- </a:t>
            </a:r>
            <a:fld id="{2B74D56E-DC23-42CC-840C-8FEDE5C92694}" type="slidenum">
              <a:rPr lang="de-DE" altLang="en-US" sz="1000" b="0"/>
              <a:pPr eaLnBrk="1" hangingPunct="1"/>
              <a:t>‹#›</a:t>
            </a:fld>
            <a:r>
              <a:rPr lang="de-DE" altLang="en-US" sz="1000" b="0"/>
              <a:t> -</a:t>
            </a:r>
          </a:p>
        </p:txBody>
      </p:sp>
      <p:sp>
        <p:nvSpPr>
          <p:cNvPr id="1030" name="Line 6"/>
          <p:cNvSpPr>
            <a:spLocks noChangeShapeType="1"/>
          </p:cNvSpPr>
          <p:nvPr/>
        </p:nvSpPr>
        <p:spPr bwMode="auto">
          <a:xfrm>
            <a:off x="609600" y="6096000"/>
            <a:ext cx="8001000"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dirty="0" smtClean="0">
                <a:latin typeface="Calibri" pitchFamily="34" charset="0"/>
                <a:cs typeface="+mn-cs"/>
              </a:defRPr>
            </a:lvl1pPr>
          </a:lstStyle>
          <a:p>
            <a:pPr>
              <a:defRPr/>
            </a:pPr>
            <a:r>
              <a:rPr lang="en-US"/>
              <a:t>Tutorial: Introduction to Recommender Systems, ACM SAC 2010</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latin typeface="+mn-lt"/>
                <a:cs typeface="+mn-cs"/>
              </a:defRPr>
            </a:lvl1pPr>
          </a:lstStyle>
          <a:p>
            <a:pPr>
              <a:defRPr/>
            </a:pPr>
            <a:endParaRPr lang="de-DE"/>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latin typeface="+mn-lt"/>
                <a:cs typeface="+mn-cs"/>
              </a:defRPr>
            </a:lvl1pPr>
          </a:lstStyle>
          <a:p>
            <a:pPr>
              <a:defRPr/>
            </a:pPr>
            <a:endParaRPr lang="de-DE"/>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E55EDD-345D-4566-90F4-05F3A90D78B5}"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ohang@cs.odu.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ChangeArrowheads="1"/>
          </p:cNvSpPr>
          <p:nvPr/>
        </p:nvSpPr>
        <p:spPr bwMode="auto">
          <a:xfrm>
            <a:off x="539552" y="3789040"/>
            <a:ext cx="820891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23850" indent="-323850" defTabSz="865188">
              <a:spcBef>
                <a:spcPct val="20000"/>
              </a:spcBef>
              <a:buClr>
                <a:srgbClr val="790015"/>
              </a:buClr>
              <a:buChar char="•"/>
              <a:defRPr b="1">
                <a:solidFill>
                  <a:srgbClr val="790015"/>
                </a:solidFill>
                <a:latin typeface="Arial" panose="020B0604020202020204" pitchFamily="34" charset="0"/>
              </a:defRPr>
            </a:lvl1pPr>
            <a:lvl2pPr marL="742950" indent="-285750" defTabSz="865188">
              <a:spcBef>
                <a:spcPct val="20000"/>
              </a:spcBef>
              <a:buClr>
                <a:srgbClr val="0000CC"/>
              </a:buClr>
              <a:buChar char="–"/>
              <a:defRPr sz="1600" b="1">
                <a:solidFill>
                  <a:srgbClr val="00279F"/>
                </a:solidFill>
                <a:latin typeface="Arial" panose="020B0604020202020204" pitchFamily="34" charset="0"/>
              </a:defRPr>
            </a:lvl2pPr>
            <a:lvl3pPr marL="1143000" indent="-228600" defTabSz="865188">
              <a:spcBef>
                <a:spcPct val="20000"/>
              </a:spcBef>
              <a:buClr>
                <a:srgbClr val="0000CC"/>
              </a:buClr>
              <a:buChar char="•"/>
              <a:defRPr sz="1600" b="1">
                <a:solidFill>
                  <a:srgbClr val="00279F"/>
                </a:solidFill>
                <a:latin typeface="Arial" panose="020B0604020202020204" pitchFamily="34" charset="0"/>
              </a:defRPr>
            </a:lvl3pPr>
            <a:lvl4pPr marL="1600200" indent="-228600" defTabSz="865188">
              <a:spcBef>
                <a:spcPct val="20000"/>
              </a:spcBef>
              <a:buChar char="–"/>
              <a:defRPr sz="2000">
                <a:solidFill>
                  <a:schemeClr val="tx1"/>
                </a:solidFill>
                <a:latin typeface="Times New Roman" panose="02020603050405020304" pitchFamily="18" charset="0"/>
              </a:defRPr>
            </a:lvl4pPr>
            <a:lvl5pPr marL="2057400" indent="-228600" defTabSz="865188">
              <a:spcBef>
                <a:spcPct val="20000"/>
              </a:spcBef>
              <a:buChar char="•"/>
              <a:defRPr sz="2000">
                <a:solidFill>
                  <a:schemeClr val="tx1"/>
                </a:solidFill>
                <a:latin typeface="Times New Roman" panose="02020603050405020304" pitchFamily="18" charset="0"/>
              </a:defRPr>
            </a:lvl5pPr>
            <a:lvl6pPr marL="2514600" indent="-228600" defTabSz="8651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651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651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651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sz="2000" b="0" dirty="0">
                <a:solidFill>
                  <a:schemeClr val="tx1"/>
                </a:solidFill>
              </a:rPr>
              <a:t>Yaohang Li and the A(I)DAPT Collaboration</a:t>
            </a:r>
          </a:p>
          <a:p>
            <a:pPr algn="ctr" eaLnBrk="1" hangingPunct="1">
              <a:buFontTx/>
              <a:buNone/>
            </a:pPr>
            <a:endParaRPr lang="en-US" b="0" dirty="0"/>
          </a:p>
          <a:p>
            <a:pPr algn="ctr" eaLnBrk="1" hangingPunct="1">
              <a:buFontTx/>
              <a:buNone/>
            </a:pPr>
            <a:r>
              <a:rPr lang="en-US" b="0" dirty="0"/>
              <a:t>Department of Computer Science</a:t>
            </a:r>
          </a:p>
          <a:p>
            <a:pPr algn="ctr" eaLnBrk="1" hangingPunct="1">
              <a:buFontTx/>
              <a:buNone/>
            </a:pPr>
            <a:r>
              <a:rPr lang="en-US" b="0" dirty="0"/>
              <a:t>Old Dominion University</a:t>
            </a:r>
          </a:p>
          <a:p>
            <a:pPr algn="ctr" eaLnBrk="1" hangingPunct="1">
              <a:buFontTx/>
              <a:buNone/>
            </a:pPr>
            <a:r>
              <a:rPr lang="en-US" b="0" dirty="0"/>
              <a:t>Norfolk, Virginia 23529</a:t>
            </a:r>
          </a:p>
          <a:p>
            <a:pPr algn="ctr" eaLnBrk="1" hangingPunct="1">
              <a:buFontTx/>
              <a:buNone/>
            </a:pPr>
            <a:r>
              <a:rPr lang="en-US" b="0" dirty="0">
                <a:hlinkClick r:id="rId3"/>
              </a:rPr>
              <a:t>yaohang@cs.odu.edu</a:t>
            </a:r>
            <a:endParaRPr lang="en-US" b="0" dirty="0"/>
          </a:p>
          <a:p>
            <a:pPr algn="ctr" eaLnBrk="1" hangingPunct="1">
              <a:buFontTx/>
              <a:buNone/>
            </a:pPr>
            <a:endParaRPr lang="en-US" b="0" dirty="0"/>
          </a:p>
          <a:p>
            <a:pPr algn="ctr" eaLnBrk="1" hangingPunct="1">
              <a:buFontTx/>
              <a:buNone/>
            </a:pPr>
            <a:r>
              <a:rPr lang="en-US" b="0" dirty="0">
                <a:solidFill>
                  <a:srgbClr val="0070C0"/>
                </a:solidFill>
              </a:rPr>
              <a:t>12/17/2024 @ Digital Twins for Nuclear and Particle</a:t>
            </a:r>
          </a:p>
          <a:p>
            <a:pPr algn="ctr" eaLnBrk="1" hangingPunct="1">
              <a:buFontTx/>
              <a:buNone/>
            </a:pPr>
            <a:r>
              <a:rPr lang="en-US" b="0" dirty="0">
                <a:solidFill>
                  <a:srgbClr val="0070C0"/>
                </a:solidFill>
              </a:rPr>
              <a:t>Physics - </a:t>
            </a:r>
            <a:r>
              <a:rPr lang="en-US" b="0" dirty="0" err="1">
                <a:solidFill>
                  <a:srgbClr val="0070C0"/>
                </a:solidFill>
              </a:rPr>
              <a:t>NPTwins</a:t>
            </a:r>
            <a:r>
              <a:rPr lang="en-US" b="0" dirty="0">
                <a:solidFill>
                  <a:srgbClr val="0070C0"/>
                </a:solidFill>
              </a:rPr>
              <a:t> 2024</a:t>
            </a:r>
          </a:p>
        </p:txBody>
      </p:sp>
      <p:sp>
        <p:nvSpPr>
          <p:cNvPr id="4099" name="Rectangle 20"/>
          <p:cNvSpPr>
            <a:spLocks noChangeArrowheads="1"/>
          </p:cNvSpPr>
          <p:nvPr/>
        </p:nvSpPr>
        <p:spPr bwMode="auto">
          <a:xfrm>
            <a:off x="0" y="126876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790015"/>
              </a:buClr>
              <a:buChar char="•"/>
              <a:defRPr b="1">
                <a:solidFill>
                  <a:srgbClr val="790015"/>
                </a:solidFill>
                <a:latin typeface="Arial" panose="020B0604020202020204" pitchFamily="34" charset="0"/>
              </a:defRPr>
            </a:lvl1pPr>
            <a:lvl2pPr marL="742950" indent="-285750">
              <a:spcBef>
                <a:spcPct val="20000"/>
              </a:spcBef>
              <a:buClr>
                <a:srgbClr val="0000CC"/>
              </a:buClr>
              <a:buChar char="–"/>
              <a:defRPr sz="1600" b="1">
                <a:solidFill>
                  <a:srgbClr val="00279F"/>
                </a:solidFill>
                <a:latin typeface="Arial" panose="020B0604020202020204" pitchFamily="34" charset="0"/>
              </a:defRPr>
            </a:lvl2pPr>
            <a:lvl3pPr marL="1143000" indent="-228600">
              <a:spcBef>
                <a:spcPct val="20000"/>
              </a:spcBef>
              <a:buClr>
                <a:srgbClr val="0000CC"/>
              </a:buClr>
              <a:buChar char="•"/>
              <a:defRPr sz="1600" b="1">
                <a:solidFill>
                  <a:srgbClr val="00279F"/>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defRPr/>
            </a:pPr>
            <a:r>
              <a:rPr lang="en-US" altLang="zh-CN" sz="3200" dirty="0">
                <a:solidFill>
                  <a:srgbClr val="003366"/>
                </a:solidFill>
                <a:latin typeface="Calibri" pitchFamily="34" charset="0"/>
                <a:ea typeface="+mj-ea"/>
                <a:cs typeface="+mj-cs"/>
              </a:rPr>
              <a:t> Unfolding Particle Detector Effects in HEP with Generative AI</a:t>
            </a:r>
          </a:p>
        </p:txBody>
      </p:sp>
    </p:spTree>
    <p:extLst>
      <p:ext uri="{BB962C8B-B14F-4D97-AF65-F5344CB8AC3E}">
        <p14:creationId xmlns:p14="http://schemas.microsoft.com/office/powerpoint/2010/main" val="281883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0614-EB08-4083-871A-6EE32DA068F0}"/>
              </a:ext>
            </a:extLst>
          </p:cNvPr>
          <p:cNvSpPr>
            <a:spLocks noGrp="1"/>
          </p:cNvSpPr>
          <p:nvPr>
            <p:ph type="title"/>
          </p:nvPr>
        </p:nvSpPr>
        <p:spPr/>
        <p:txBody>
          <a:bodyPr/>
          <a:lstStyle/>
          <a:p>
            <a:r>
              <a:rPr lang="en-US" dirty="0"/>
              <a:t>Distributions of Generated Physical Properties</a:t>
            </a:r>
          </a:p>
        </p:txBody>
      </p:sp>
      <p:pic>
        <p:nvPicPr>
          <p:cNvPr id="4" name="Picture 3">
            <a:extLst>
              <a:ext uri="{FF2B5EF4-FFF2-40B4-BE49-F238E27FC236}">
                <a16:creationId xmlns:a16="http://schemas.microsoft.com/office/drawing/2014/main" id="{9D894433-AB37-4C75-B158-F1C53D15B47B}"/>
              </a:ext>
            </a:extLst>
          </p:cNvPr>
          <p:cNvPicPr>
            <a:picLocks noChangeAspect="1"/>
          </p:cNvPicPr>
          <p:nvPr/>
        </p:nvPicPr>
        <p:blipFill>
          <a:blip r:embed="rId2"/>
          <a:stretch>
            <a:fillRect/>
          </a:stretch>
        </p:blipFill>
        <p:spPr>
          <a:xfrm>
            <a:off x="0" y="1268760"/>
            <a:ext cx="4693580" cy="4168729"/>
          </a:xfrm>
          <a:prstGeom prst="rect">
            <a:avLst/>
          </a:prstGeom>
        </p:spPr>
      </p:pic>
      <p:sp>
        <p:nvSpPr>
          <p:cNvPr id="3" name="TextBox 2">
            <a:extLst>
              <a:ext uri="{FF2B5EF4-FFF2-40B4-BE49-F238E27FC236}">
                <a16:creationId xmlns:a16="http://schemas.microsoft.com/office/drawing/2014/main" id="{8ED2F88B-9921-FAF2-52C0-9B148B0501D4}"/>
              </a:ext>
            </a:extLst>
          </p:cNvPr>
          <p:cNvSpPr txBox="1"/>
          <p:nvPr/>
        </p:nvSpPr>
        <p:spPr>
          <a:xfrm>
            <a:off x="41503" y="6474822"/>
            <a:ext cx="2874313" cy="338554"/>
          </a:xfrm>
          <a:prstGeom prst="rect">
            <a:avLst/>
          </a:prstGeom>
          <a:noFill/>
        </p:spPr>
        <p:txBody>
          <a:bodyPr wrap="none" rtlCol="0">
            <a:spAutoFit/>
          </a:bodyPr>
          <a:lstStyle/>
          <a:p>
            <a:r>
              <a:rPr lang="en-US" sz="1600" b="0" dirty="0"/>
              <a:t>Alanazi et al., IJCAI 2021.</a:t>
            </a:r>
            <a:endParaRPr lang="en-US" b="0" dirty="0"/>
          </a:p>
        </p:txBody>
      </p:sp>
      <p:pic>
        <p:nvPicPr>
          <p:cNvPr id="18" name="Picture 17">
            <a:extLst>
              <a:ext uri="{FF2B5EF4-FFF2-40B4-BE49-F238E27FC236}">
                <a16:creationId xmlns:a16="http://schemas.microsoft.com/office/drawing/2014/main" id="{BD2F49E7-ADF3-D4A4-A754-CB25964A2614}"/>
              </a:ext>
            </a:extLst>
          </p:cNvPr>
          <p:cNvPicPr>
            <a:picLocks noChangeAspect="1"/>
          </p:cNvPicPr>
          <p:nvPr/>
        </p:nvPicPr>
        <p:blipFill>
          <a:blip r:embed="rId3"/>
          <a:stretch>
            <a:fillRect/>
          </a:stretch>
        </p:blipFill>
        <p:spPr>
          <a:xfrm>
            <a:off x="4693580" y="2105624"/>
            <a:ext cx="4427995" cy="3051568"/>
          </a:xfrm>
          <a:prstGeom prst="rect">
            <a:avLst/>
          </a:prstGeom>
        </p:spPr>
      </p:pic>
      <p:sp>
        <p:nvSpPr>
          <p:cNvPr id="20" name="TextBox 19">
            <a:extLst>
              <a:ext uri="{FF2B5EF4-FFF2-40B4-BE49-F238E27FC236}">
                <a16:creationId xmlns:a16="http://schemas.microsoft.com/office/drawing/2014/main" id="{761CC069-EA77-3651-3D51-25B5F61EE922}"/>
              </a:ext>
            </a:extLst>
          </p:cNvPr>
          <p:cNvSpPr txBox="1"/>
          <p:nvPr/>
        </p:nvSpPr>
        <p:spPr>
          <a:xfrm>
            <a:off x="5580112" y="5157192"/>
            <a:ext cx="3168352" cy="369332"/>
          </a:xfrm>
          <a:prstGeom prst="rect">
            <a:avLst/>
          </a:prstGeom>
          <a:noFill/>
        </p:spPr>
        <p:txBody>
          <a:bodyPr wrap="square">
            <a:spAutoFit/>
          </a:bodyPr>
          <a:lstStyle/>
          <a:p>
            <a:r>
              <a:rPr lang="en-US" sz="1800" b="0" i="0" u="none" strike="noStrike" baseline="0" dirty="0">
                <a:latin typeface="NimbusRomNo9L-Regu"/>
              </a:rPr>
              <a:t>Joint distributions of </a:t>
            </a:r>
            <a:r>
              <a:rPr lang="en-US" sz="1800" b="0" i="1" u="none" strike="noStrike" baseline="0" dirty="0">
                <a:latin typeface="CMMI9"/>
              </a:rPr>
              <a:t>Q</a:t>
            </a:r>
            <a:r>
              <a:rPr lang="en-US" sz="1800" b="0" i="1" u="none" strike="noStrike" baseline="30000" dirty="0">
                <a:latin typeface="CMMI9"/>
              </a:rPr>
              <a:t>2</a:t>
            </a:r>
            <a:r>
              <a:rPr lang="en-US" sz="800" b="0" i="0" u="none" strike="noStrike" baseline="0" dirty="0">
                <a:latin typeface="CMR6"/>
              </a:rPr>
              <a:t> </a:t>
            </a:r>
            <a:r>
              <a:rPr lang="en-US" sz="1800" b="0" i="0" u="none" strike="noStrike" baseline="0" dirty="0">
                <a:latin typeface="NimbusRomNo9L-Regu"/>
              </a:rPr>
              <a:t>and </a:t>
            </a:r>
            <a:r>
              <a:rPr lang="en-US" sz="1800" b="0" i="1" u="none" strike="noStrike" baseline="0" dirty="0" err="1">
                <a:latin typeface="NimbusRomNo9L-Regu"/>
              </a:rPr>
              <a:t>x</a:t>
            </a:r>
            <a:r>
              <a:rPr lang="en-US" sz="1800" b="0" i="1" u="none" strike="noStrike" baseline="-25000" dirty="0" err="1">
                <a:latin typeface="NimbusRomNo9L-Regu"/>
              </a:rPr>
              <a:t>bj</a:t>
            </a:r>
            <a:endParaRPr lang="en-US" i="1" baseline="-25000" dirty="0"/>
          </a:p>
        </p:txBody>
      </p:sp>
      <p:sp>
        <p:nvSpPr>
          <p:cNvPr id="21" name="TextBox 20">
            <a:extLst>
              <a:ext uri="{FF2B5EF4-FFF2-40B4-BE49-F238E27FC236}">
                <a16:creationId xmlns:a16="http://schemas.microsoft.com/office/drawing/2014/main" id="{8AFC8061-AC61-9663-A0F9-74612085FD70}"/>
              </a:ext>
            </a:extLst>
          </p:cNvPr>
          <p:cNvSpPr txBox="1"/>
          <p:nvPr/>
        </p:nvSpPr>
        <p:spPr>
          <a:xfrm>
            <a:off x="-36512" y="5445224"/>
            <a:ext cx="5040560" cy="646331"/>
          </a:xfrm>
          <a:prstGeom prst="rect">
            <a:avLst/>
          </a:prstGeom>
          <a:noFill/>
        </p:spPr>
        <p:txBody>
          <a:bodyPr wrap="square">
            <a:spAutoFit/>
          </a:bodyPr>
          <a:lstStyle/>
          <a:p>
            <a:r>
              <a:rPr lang="en-US" b="0" dirty="0">
                <a:latin typeface="NimbusRomNo9L-Regu"/>
              </a:rPr>
              <a:t>D</a:t>
            </a:r>
            <a:r>
              <a:rPr lang="en-US" sz="1800" b="0" i="0" u="none" strike="noStrike" baseline="0" dirty="0">
                <a:latin typeface="NimbusRomNo9L-Regu"/>
              </a:rPr>
              <a:t>istributions of Distributions of physical properties of the scattered electron, </a:t>
            </a:r>
            <a:r>
              <a:rPr lang="en-US" sz="1800" b="0" i="1" u="none" strike="noStrike" baseline="0" dirty="0" err="1">
                <a:latin typeface="CMMI9"/>
              </a:rPr>
              <a:t>p</a:t>
            </a:r>
            <a:r>
              <a:rPr lang="en-US" sz="1800" b="0" i="1" u="none" strike="noStrike" baseline="-25000" dirty="0" err="1">
                <a:latin typeface="CMMI6"/>
              </a:rPr>
              <a:t>x</a:t>
            </a:r>
            <a:r>
              <a:rPr lang="en-US" sz="1800" b="0" i="0" u="none" strike="noStrike" baseline="0" dirty="0">
                <a:latin typeface="NimbusRomNo9L-Regu"/>
              </a:rPr>
              <a:t>, </a:t>
            </a:r>
            <a:r>
              <a:rPr lang="en-US" sz="1800" b="0" i="1" u="none" strike="noStrike" baseline="0" dirty="0" err="1">
                <a:latin typeface="CMMI9"/>
              </a:rPr>
              <a:t>p</a:t>
            </a:r>
            <a:r>
              <a:rPr lang="en-US" sz="1800" b="0" i="1" u="none" strike="noStrike" baseline="-25000" dirty="0" err="1">
                <a:latin typeface="CMMI6"/>
              </a:rPr>
              <a:t>y</a:t>
            </a:r>
            <a:r>
              <a:rPr lang="en-US" sz="1800" b="0" i="0" u="none" strike="noStrike" baseline="0" dirty="0">
                <a:latin typeface="NimbusRomNo9L-Regu"/>
              </a:rPr>
              <a:t>, </a:t>
            </a:r>
            <a:r>
              <a:rPr lang="en-US" sz="1800" b="0" i="1" u="none" strike="noStrike" baseline="0" dirty="0" err="1">
                <a:latin typeface="CMMI9"/>
              </a:rPr>
              <a:t>p</a:t>
            </a:r>
            <a:r>
              <a:rPr lang="en-US" sz="1800" b="0" i="1" u="none" strike="noStrike" baseline="-25000" dirty="0" err="1">
                <a:latin typeface="CMMI6"/>
              </a:rPr>
              <a:t>z</a:t>
            </a:r>
            <a:r>
              <a:rPr lang="en-US" sz="1800" b="0" i="0" u="none" strike="noStrike" baseline="0" dirty="0">
                <a:latin typeface="NimbusRomNo9L-Regu"/>
              </a:rPr>
              <a:t>, </a:t>
            </a:r>
            <a:r>
              <a:rPr lang="en-US" sz="1800" b="0" i="1" u="none" strike="noStrike" baseline="0" dirty="0">
                <a:latin typeface="CMMI9"/>
              </a:rPr>
              <a:t>E</a:t>
            </a:r>
            <a:r>
              <a:rPr lang="en-US" sz="1800" b="0" i="0" u="none" strike="noStrike" baseline="0" dirty="0">
                <a:latin typeface="NimbusRomNo9L-Regu"/>
              </a:rPr>
              <a:t>, </a:t>
            </a:r>
            <a:r>
              <a:rPr lang="en-US" sz="1800" b="0" i="1" u="none" strike="noStrike" baseline="0" dirty="0" err="1">
                <a:latin typeface="CMMI9"/>
              </a:rPr>
              <a:t>p</a:t>
            </a:r>
            <a:r>
              <a:rPr lang="en-US" sz="1800" b="0" i="1" u="none" strike="noStrike" baseline="-25000" dirty="0" err="1">
                <a:latin typeface="CMMI6"/>
              </a:rPr>
              <a:t>T</a:t>
            </a:r>
            <a:r>
              <a:rPr lang="en-US" sz="1800" b="0" i="0" u="none" strike="noStrike" baseline="0" dirty="0">
                <a:latin typeface="CMMI6"/>
              </a:rPr>
              <a:t> </a:t>
            </a:r>
            <a:r>
              <a:rPr lang="en-US" sz="1800" b="0" i="0" u="none" strike="noStrike" baseline="0" dirty="0">
                <a:latin typeface="NimbusRomNo9L-Regu"/>
              </a:rPr>
              <a:t>, </a:t>
            </a:r>
            <a:r>
              <a:rPr lang="en-US" sz="1800" b="0" i="1" u="none" strike="noStrike" baseline="0" dirty="0" err="1">
                <a:latin typeface="CMMI9"/>
              </a:rPr>
              <a:t>x</a:t>
            </a:r>
            <a:r>
              <a:rPr lang="en-US" sz="1800" b="0" i="1" u="none" strike="noStrike" baseline="-25000" dirty="0" err="1">
                <a:latin typeface="CMR6"/>
              </a:rPr>
              <a:t>bj</a:t>
            </a:r>
            <a:r>
              <a:rPr lang="en-US" sz="1800" b="0" i="0" u="none" strike="noStrike" baseline="0" dirty="0">
                <a:latin typeface="CMR6"/>
              </a:rPr>
              <a:t> </a:t>
            </a:r>
            <a:r>
              <a:rPr lang="en-US" sz="1800" b="0" i="0" u="none" strike="noStrike" baseline="0" dirty="0">
                <a:latin typeface="NimbusRomNo9L-Regu"/>
              </a:rPr>
              <a:t>and </a:t>
            </a:r>
            <a:r>
              <a:rPr lang="en-US" sz="1800" b="0" i="1" u="none" strike="noStrike" baseline="0" dirty="0">
                <a:latin typeface="CMMI9"/>
              </a:rPr>
              <a:t>Q</a:t>
            </a:r>
            <a:r>
              <a:rPr lang="en-US" sz="1800" b="0" i="1" u="none" strike="noStrike" baseline="30000" dirty="0">
                <a:latin typeface="CMR6"/>
              </a:rPr>
              <a:t>2</a:t>
            </a:r>
            <a:endParaRPr lang="en-US" i="1" baseline="30000" dirty="0"/>
          </a:p>
        </p:txBody>
      </p:sp>
    </p:spTree>
    <p:extLst>
      <p:ext uri="{BB962C8B-B14F-4D97-AF65-F5344CB8AC3E}">
        <p14:creationId xmlns:p14="http://schemas.microsoft.com/office/powerpoint/2010/main" val="258852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31C8-F803-4312-818A-298625C63FB6}"/>
              </a:ext>
            </a:extLst>
          </p:cNvPr>
          <p:cNvSpPr>
            <a:spLocks noGrp="1"/>
          </p:cNvSpPr>
          <p:nvPr>
            <p:ph type="title"/>
          </p:nvPr>
        </p:nvSpPr>
        <p:spPr/>
        <p:txBody>
          <a:bodyPr/>
          <a:lstStyle/>
          <a:p>
            <a:r>
              <a:rPr lang="en-US" dirty="0"/>
              <a:t>FAT-GAN on experimental electron-proton scattering data</a:t>
            </a:r>
          </a:p>
        </p:txBody>
      </p:sp>
      <p:pic>
        <p:nvPicPr>
          <p:cNvPr id="4" name="Picture 3">
            <a:extLst>
              <a:ext uri="{FF2B5EF4-FFF2-40B4-BE49-F238E27FC236}">
                <a16:creationId xmlns:a16="http://schemas.microsoft.com/office/drawing/2014/main" id="{2A6B91C2-4B3D-43B4-B460-C9CBE8DA9D77}"/>
              </a:ext>
            </a:extLst>
          </p:cNvPr>
          <p:cNvPicPr>
            <a:picLocks noChangeAspect="1"/>
          </p:cNvPicPr>
          <p:nvPr/>
        </p:nvPicPr>
        <p:blipFill>
          <a:blip r:embed="rId2"/>
          <a:stretch>
            <a:fillRect/>
          </a:stretch>
        </p:blipFill>
        <p:spPr>
          <a:xfrm>
            <a:off x="1911254" y="1343397"/>
            <a:ext cx="5321491" cy="4533122"/>
          </a:xfrm>
          <a:prstGeom prst="rect">
            <a:avLst/>
          </a:prstGeom>
        </p:spPr>
      </p:pic>
      <p:sp>
        <p:nvSpPr>
          <p:cNvPr id="3" name="TextBox 2">
            <a:extLst>
              <a:ext uri="{FF2B5EF4-FFF2-40B4-BE49-F238E27FC236}">
                <a16:creationId xmlns:a16="http://schemas.microsoft.com/office/drawing/2014/main" id="{9E7BB1FF-6886-6670-C60B-5989C9BF3C26}"/>
              </a:ext>
            </a:extLst>
          </p:cNvPr>
          <p:cNvSpPr txBox="1"/>
          <p:nvPr/>
        </p:nvSpPr>
        <p:spPr>
          <a:xfrm>
            <a:off x="41503" y="6474822"/>
            <a:ext cx="2874313" cy="338554"/>
          </a:xfrm>
          <a:prstGeom prst="rect">
            <a:avLst/>
          </a:prstGeom>
          <a:noFill/>
        </p:spPr>
        <p:txBody>
          <a:bodyPr wrap="none" rtlCol="0">
            <a:spAutoFit/>
          </a:bodyPr>
          <a:lstStyle/>
          <a:p>
            <a:r>
              <a:rPr lang="en-US" sz="1600" b="0" dirty="0"/>
              <a:t>Alanazi et al., IJCAI 2021.</a:t>
            </a:r>
            <a:endParaRPr lang="en-US" b="0" dirty="0"/>
          </a:p>
        </p:txBody>
      </p:sp>
    </p:spTree>
    <p:extLst>
      <p:ext uri="{BB962C8B-B14F-4D97-AF65-F5344CB8AC3E}">
        <p14:creationId xmlns:p14="http://schemas.microsoft.com/office/powerpoint/2010/main" val="310113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FF22-C586-4685-91C9-EBC1494D24ED}"/>
              </a:ext>
            </a:extLst>
          </p:cNvPr>
          <p:cNvSpPr>
            <a:spLocks noGrp="1"/>
          </p:cNvSpPr>
          <p:nvPr>
            <p:ph type="title"/>
          </p:nvPr>
        </p:nvSpPr>
        <p:spPr/>
        <p:txBody>
          <a:bodyPr/>
          <a:lstStyle/>
          <a:p>
            <a:r>
              <a:rPr lang="en-US" dirty="0"/>
              <a:t>Conditional GAN</a:t>
            </a:r>
          </a:p>
        </p:txBody>
      </p:sp>
      <p:sp>
        <p:nvSpPr>
          <p:cNvPr id="3" name="Content Placeholder 2">
            <a:extLst>
              <a:ext uri="{FF2B5EF4-FFF2-40B4-BE49-F238E27FC236}">
                <a16:creationId xmlns:a16="http://schemas.microsoft.com/office/drawing/2014/main" id="{2B33238C-B5B0-4E80-8567-FBF85A29AF02}"/>
              </a:ext>
            </a:extLst>
          </p:cNvPr>
          <p:cNvSpPr>
            <a:spLocks noGrp="1"/>
          </p:cNvSpPr>
          <p:nvPr>
            <p:ph idx="1"/>
          </p:nvPr>
        </p:nvSpPr>
        <p:spPr/>
        <p:txBody>
          <a:bodyPr/>
          <a:lstStyle/>
          <a:p>
            <a:r>
              <a:rPr lang="en-US" dirty="0"/>
              <a:t>A GAN-based Event Generator </a:t>
            </a:r>
            <a:r>
              <a:rPr lang="en-US" dirty="0" err="1"/>
              <a:t>w.r.t.</a:t>
            </a:r>
            <a:r>
              <a:rPr lang="en-US" dirty="0"/>
              <a:t> Beam Energy Input</a:t>
            </a:r>
          </a:p>
        </p:txBody>
      </p:sp>
      <p:pic>
        <p:nvPicPr>
          <p:cNvPr id="4" name="Picture 3">
            <a:extLst>
              <a:ext uri="{FF2B5EF4-FFF2-40B4-BE49-F238E27FC236}">
                <a16:creationId xmlns:a16="http://schemas.microsoft.com/office/drawing/2014/main" id="{CAB900FC-6239-4556-9B71-4638DFCE87B4}"/>
              </a:ext>
            </a:extLst>
          </p:cNvPr>
          <p:cNvPicPr>
            <a:picLocks noChangeAspect="1"/>
          </p:cNvPicPr>
          <p:nvPr/>
        </p:nvPicPr>
        <p:blipFill>
          <a:blip r:embed="rId2"/>
          <a:stretch>
            <a:fillRect/>
          </a:stretch>
        </p:blipFill>
        <p:spPr>
          <a:xfrm>
            <a:off x="582968" y="2312632"/>
            <a:ext cx="8069338" cy="3204600"/>
          </a:xfrm>
          <a:prstGeom prst="rect">
            <a:avLst/>
          </a:prstGeom>
        </p:spPr>
      </p:pic>
      <p:sp>
        <p:nvSpPr>
          <p:cNvPr id="6" name="TextBox 5">
            <a:extLst>
              <a:ext uri="{FF2B5EF4-FFF2-40B4-BE49-F238E27FC236}">
                <a16:creationId xmlns:a16="http://schemas.microsoft.com/office/drawing/2014/main" id="{31F228F3-9E29-4AFB-F348-999EB8571BCC}"/>
              </a:ext>
            </a:extLst>
          </p:cNvPr>
          <p:cNvSpPr txBox="1"/>
          <p:nvPr/>
        </p:nvSpPr>
        <p:spPr>
          <a:xfrm>
            <a:off x="251520" y="6354763"/>
            <a:ext cx="4572000" cy="369332"/>
          </a:xfrm>
          <a:prstGeom prst="rect">
            <a:avLst/>
          </a:prstGeom>
          <a:noFill/>
        </p:spPr>
        <p:txBody>
          <a:bodyPr wrap="square">
            <a:spAutoFit/>
          </a:bodyPr>
          <a:lstStyle/>
          <a:p>
            <a:r>
              <a:rPr lang="en-US" sz="1800" b="0" dirty="0">
                <a:effectLst/>
                <a:latin typeface="Arial" panose="020B0604020202020204" pitchFamily="34" charset="0"/>
                <a:ea typeface="SimSun" panose="02010600030101010101" pitchFamily="2" charset="-122"/>
              </a:rPr>
              <a:t>Velasco et al, ICMLA 2020</a:t>
            </a:r>
            <a:endParaRPr lang="en-US" b="0" dirty="0"/>
          </a:p>
        </p:txBody>
      </p:sp>
    </p:spTree>
    <p:extLst>
      <p:ext uri="{BB962C8B-B14F-4D97-AF65-F5344CB8AC3E}">
        <p14:creationId xmlns:p14="http://schemas.microsoft.com/office/powerpoint/2010/main" val="326253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01F4-E00C-4FD2-88AD-ADF85A6C9D3A}"/>
              </a:ext>
            </a:extLst>
          </p:cNvPr>
          <p:cNvSpPr>
            <a:spLocks noGrp="1"/>
          </p:cNvSpPr>
          <p:nvPr>
            <p:ph type="title"/>
          </p:nvPr>
        </p:nvSpPr>
        <p:spPr/>
        <p:txBody>
          <a:bodyPr/>
          <a:lstStyle/>
          <a:p>
            <a:r>
              <a:rPr lang="en-US" dirty="0"/>
              <a:t>Interpolation</a:t>
            </a:r>
          </a:p>
        </p:txBody>
      </p:sp>
      <p:pic>
        <p:nvPicPr>
          <p:cNvPr id="5" name="Picture 4">
            <a:extLst>
              <a:ext uri="{FF2B5EF4-FFF2-40B4-BE49-F238E27FC236}">
                <a16:creationId xmlns:a16="http://schemas.microsoft.com/office/drawing/2014/main" id="{C9588CC4-020D-4AA2-BD78-EE8F0D011010}"/>
              </a:ext>
            </a:extLst>
          </p:cNvPr>
          <p:cNvPicPr>
            <a:picLocks noChangeAspect="1"/>
          </p:cNvPicPr>
          <p:nvPr/>
        </p:nvPicPr>
        <p:blipFill>
          <a:blip r:embed="rId2"/>
          <a:stretch>
            <a:fillRect/>
          </a:stretch>
        </p:blipFill>
        <p:spPr>
          <a:xfrm>
            <a:off x="43432" y="1371600"/>
            <a:ext cx="4581525" cy="2313624"/>
          </a:xfrm>
          <a:prstGeom prst="rect">
            <a:avLst/>
          </a:prstGeom>
        </p:spPr>
      </p:pic>
      <p:pic>
        <p:nvPicPr>
          <p:cNvPr id="6" name="Picture 5">
            <a:extLst>
              <a:ext uri="{FF2B5EF4-FFF2-40B4-BE49-F238E27FC236}">
                <a16:creationId xmlns:a16="http://schemas.microsoft.com/office/drawing/2014/main" id="{761AA589-70A0-4B92-AC0A-F470138914B0}"/>
              </a:ext>
            </a:extLst>
          </p:cNvPr>
          <p:cNvPicPr>
            <a:picLocks noChangeAspect="1"/>
          </p:cNvPicPr>
          <p:nvPr/>
        </p:nvPicPr>
        <p:blipFill>
          <a:blip r:embed="rId3"/>
          <a:stretch>
            <a:fillRect/>
          </a:stretch>
        </p:blipFill>
        <p:spPr>
          <a:xfrm>
            <a:off x="4624957" y="1196752"/>
            <a:ext cx="4416524" cy="2515858"/>
          </a:xfrm>
          <a:prstGeom prst="rect">
            <a:avLst/>
          </a:prstGeom>
        </p:spPr>
      </p:pic>
      <p:pic>
        <p:nvPicPr>
          <p:cNvPr id="7" name="Picture 6">
            <a:extLst>
              <a:ext uri="{FF2B5EF4-FFF2-40B4-BE49-F238E27FC236}">
                <a16:creationId xmlns:a16="http://schemas.microsoft.com/office/drawing/2014/main" id="{E104C5EB-CE9C-46C6-B98B-39D77D7F1831}"/>
              </a:ext>
            </a:extLst>
          </p:cNvPr>
          <p:cNvPicPr>
            <a:picLocks noChangeAspect="1"/>
          </p:cNvPicPr>
          <p:nvPr/>
        </p:nvPicPr>
        <p:blipFill>
          <a:blip r:embed="rId4"/>
          <a:stretch>
            <a:fillRect/>
          </a:stretch>
        </p:blipFill>
        <p:spPr>
          <a:xfrm>
            <a:off x="3435821" y="128764"/>
            <a:ext cx="3800475" cy="1114425"/>
          </a:xfrm>
          <a:prstGeom prst="rect">
            <a:avLst/>
          </a:prstGeom>
        </p:spPr>
      </p:pic>
      <p:pic>
        <p:nvPicPr>
          <p:cNvPr id="3" name="Picture 2">
            <a:extLst>
              <a:ext uri="{FF2B5EF4-FFF2-40B4-BE49-F238E27FC236}">
                <a16:creationId xmlns:a16="http://schemas.microsoft.com/office/drawing/2014/main" id="{671FA107-49E8-7F30-A529-EEBAF68799A8}"/>
              </a:ext>
            </a:extLst>
          </p:cNvPr>
          <p:cNvPicPr>
            <a:picLocks noChangeAspect="1"/>
          </p:cNvPicPr>
          <p:nvPr/>
        </p:nvPicPr>
        <p:blipFill>
          <a:blip r:embed="rId5"/>
          <a:stretch>
            <a:fillRect/>
          </a:stretch>
        </p:blipFill>
        <p:spPr>
          <a:xfrm>
            <a:off x="529263" y="3861048"/>
            <a:ext cx="8363217" cy="2880320"/>
          </a:xfrm>
          <a:prstGeom prst="rect">
            <a:avLst/>
          </a:prstGeom>
        </p:spPr>
      </p:pic>
    </p:spTree>
    <p:extLst>
      <p:ext uri="{BB962C8B-B14F-4D97-AF65-F5344CB8AC3E}">
        <p14:creationId xmlns:p14="http://schemas.microsoft.com/office/powerpoint/2010/main" val="309362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5616-3E4A-47F6-AE59-F4859C2C71C2}"/>
              </a:ext>
            </a:extLst>
          </p:cNvPr>
          <p:cNvSpPr>
            <a:spLocks noGrp="1"/>
          </p:cNvSpPr>
          <p:nvPr>
            <p:ph type="title"/>
          </p:nvPr>
        </p:nvSpPr>
        <p:spPr/>
        <p:txBody>
          <a:bodyPr/>
          <a:lstStyle/>
          <a:p>
            <a:r>
              <a:rPr lang="en-US" dirty="0"/>
              <a:t>Extrapolation</a:t>
            </a:r>
          </a:p>
        </p:txBody>
      </p:sp>
      <p:pic>
        <p:nvPicPr>
          <p:cNvPr id="4" name="Picture 3">
            <a:extLst>
              <a:ext uri="{FF2B5EF4-FFF2-40B4-BE49-F238E27FC236}">
                <a16:creationId xmlns:a16="http://schemas.microsoft.com/office/drawing/2014/main" id="{14CA0BD1-2C2F-4B87-922D-0CB0566B1961}"/>
              </a:ext>
            </a:extLst>
          </p:cNvPr>
          <p:cNvPicPr>
            <a:picLocks noChangeAspect="1"/>
          </p:cNvPicPr>
          <p:nvPr/>
        </p:nvPicPr>
        <p:blipFill>
          <a:blip r:embed="rId2"/>
          <a:stretch>
            <a:fillRect/>
          </a:stretch>
        </p:blipFill>
        <p:spPr>
          <a:xfrm>
            <a:off x="611560" y="2601118"/>
            <a:ext cx="3857625" cy="2524125"/>
          </a:xfrm>
          <a:prstGeom prst="rect">
            <a:avLst/>
          </a:prstGeom>
        </p:spPr>
      </p:pic>
      <p:pic>
        <p:nvPicPr>
          <p:cNvPr id="5" name="Picture 4">
            <a:extLst>
              <a:ext uri="{FF2B5EF4-FFF2-40B4-BE49-F238E27FC236}">
                <a16:creationId xmlns:a16="http://schemas.microsoft.com/office/drawing/2014/main" id="{E9C94DBD-5150-448E-9A41-1E2B84C271BD}"/>
              </a:ext>
            </a:extLst>
          </p:cNvPr>
          <p:cNvPicPr>
            <a:picLocks noChangeAspect="1"/>
          </p:cNvPicPr>
          <p:nvPr/>
        </p:nvPicPr>
        <p:blipFill>
          <a:blip r:embed="rId3"/>
          <a:stretch>
            <a:fillRect/>
          </a:stretch>
        </p:blipFill>
        <p:spPr>
          <a:xfrm>
            <a:off x="4496222" y="2382043"/>
            <a:ext cx="3771900" cy="2743200"/>
          </a:xfrm>
          <a:prstGeom prst="rect">
            <a:avLst/>
          </a:prstGeom>
        </p:spPr>
      </p:pic>
      <p:pic>
        <p:nvPicPr>
          <p:cNvPr id="6" name="Picture 5">
            <a:extLst>
              <a:ext uri="{FF2B5EF4-FFF2-40B4-BE49-F238E27FC236}">
                <a16:creationId xmlns:a16="http://schemas.microsoft.com/office/drawing/2014/main" id="{EE2CADCF-9536-4590-A437-C06EAAC0626F}"/>
              </a:ext>
            </a:extLst>
          </p:cNvPr>
          <p:cNvPicPr>
            <a:picLocks noChangeAspect="1"/>
          </p:cNvPicPr>
          <p:nvPr/>
        </p:nvPicPr>
        <p:blipFill>
          <a:blip r:embed="rId4"/>
          <a:stretch>
            <a:fillRect/>
          </a:stretch>
        </p:blipFill>
        <p:spPr>
          <a:xfrm>
            <a:off x="2673722" y="5295949"/>
            <a:ext cx="3590925" cy="695325"/>
          </a:xfrm>
          <a:prstGeom prst="rect">
            <a:avLst/>
          </a:prstGeom>
        </p:spPr>
      </p:pic>
      <p:sp>
        <p:nvSpPr>
          <p:cNvPr id="3" name="TextBox 2">
            <a:extLst>
              <a:ext uri="{FF2B5EF4-FFF2-40B4-BE49-F238E27FC236}">
                <a16:creationId xmlns:a16="http://schemas.microsoft.com/office/drawing/2014/main" id="{34D6F12A-D7A9-5A0D-2A0C-B04B06B2BB1A}"/>
              </a:ext>
            </a:extLst>
          </p:cNvPr>
          <p:cNvSpPr txBox="1"/>
          <p:nvPr/>
        </p:nvSpPr>
        <p:spPr>
          <a:xfrm>
            <a:off x="251520" y="6354763"/>
            <a:ext cx="4572000" cy="369332"/>
          </a:xfrm>
          <a:prstGeom prst="rect">
            <a:avLst/>
          </a:prstGeom>
          <a:noFill/>
        </p:spPr>
        <p:txBody>
          <a:bodyPr wrap="square">
            <a:spAutoFit/>
          </a:bodyPr>
          <a:lstStyle/>
          <a:p>
            <a:r>
              <a:rPr lang="en-US" sz="1800" b="0" dirty="0">
                <a:effectLst/>
                <a:latin typeface="Arial" panose="020B0604020202020204" pitchFamily="34" charset="0"/>
                <a:ea typeface="SimSun" panose="02010600030101010101" pitchFamily="2" charset="-122"/>
              </a:rPr>
              <a:t>Velasco et al, ICMLA 2020</a:t>
            </a:r>
            <a:endParaRPr lang="en-US" b="0" dirty="0"/>
          </a:p>
        </p:txBody>
      </p:sp>
    </p:spTree>
    <p:extLst>
      <p:ext uri="{BB962C8B-B14F-4D97-AF65-F5344CB8AC3E}">
        <p14:creationId xmlns:p14="http://schemas.microsoft.com/office/powerpoint/2010/main" val="337410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943C-7758-D684-B842-2CFF5224257B}"/>
              </a:ext>
            </a:extLst>
          </p:cNvPr>
          <p:cNvSpPr>
            <a:spLocks noGrp="1"/>
          </p:cNvSpPr>
          <p:nvPr>
            <p:ph type="title"/>
          </p:nvPr>
        </p:nvSpPr>
        <p:spPr/>
        <p:txBody>
          <a:bodyPr/>
          <a:lstStyle/>
          <a:p>
            <a:r>
              <a:rPr lang="en-US" dirty="0"/>
              <a:t>Latent Space</a:t>
            </a:r>
          </a:p>
        </p:txBody>
      </p:sp>
      <p:pic>
        <p:nvPicPr>
          <p:cNvPr id="4" name="Picture 3">
            <a:extLst>
              <a:ext uri="{FF2B5EF4-FFF2-40B4-BE49-F238E27FC236}">
                <a16:creationId xmlns:a16="http://schemas.microsoft.com/office/drawing/2014/main" id="{20981868-E4E8-369F-2CC8-86766330356B}"/>
              </a:ext>
            </a:extLst>
          </p:cNvPr>
          <p:cNvPicPr>
            <a:picLocks noChangeAspect="1"/>
          </p:cNvPicPr>
          <p:nvPr/>
        </p:nvPicPr>
        <p:blipFill>
          <a:blip r:embed="rId2"/>
          <a:stretch>
            <a:fillRect/>
          </a:stretch>
        </p:blipFill>
        <p:spPr>
          <a:xfrm>
            <a:off x="323528" y="2852936"/>
            <a:ext cx="2752484" cy="2099988"/>
          </a:xfrm>
          <a:prstGeom prst="rect">
            <a:avLst/>
          </a:prstGeom>
        </p:spPr>
      </p:pic>
      <p:pic>
        <p:nvPicPr>
          <p:cNvPr id="5" name="Picture 4">
            <a:extLst>
              <a:ext uri="{FF2B5EF4-FFF2-40B4-BE49-F238E27FC236}">
                <a16:creationId xmlns:a16="http://schemas.microsoft.com/office/drawing/2014/main" id="{FDD57D4F-FB84-C51C-273E-515D65F926FB}"/>
              </a:ext>
            </a:extLst>
          </p:cNvPr>
          <p:cNvPicPr>
            <a:picLocks noChangeAspect="1"/>
          </p:cNvPicPr>
          <p:nvPr/>
        </p:nvPicPr>
        <p:blipFill>
          <a:blip r:embed="rId3"/>
          <a:stretch>
            <a:fillRect/>
          </a:stretch>
        </p:blipFill>
        <p:spPr>
          <a:xfrm>
            <a:off x="3292035" y="2834443"/>
            <a:ext cx="2736304" cy="2138205"/>
          </a:xfrm>
          <a:prstGeom prst="rect">
            <a:avLst/>
          </a:prstGeom>
        </p:spPr>
      </p:pic>
      <p:pic>
        <p:nvPicPr>
          <p:cNvPr id="6" name="Picture 5">
            <a:extLst>
              <a:ext uri="{FF2B5EF4-FFF2-40B4-BE49-F238E27FC236}">
                <a16:creationId xmlns:a16="http://schemas.microsoft.com/office/drawing/2014/main" id="{F6828CC4-7FBD-F4A4-EC41-BCCE1F010CDF}"/>
              </a:ext>
            </a:extLst>
          </p:cNvPr>
          <p:cNvPicPr>
            <a:picLocks noChangeAspect="1"/>
          </p:cNvPicPr>
          <p:nvPr/>
        </p:nvPicPr>
        <p:blipFill>
          <a:blip r:embed="rId4"/>
          <a:stretch>
            <a:fillRect/>
          </a:stretch>
        </p:blipFill>
        <p:spPr>
          <a:xfrm>
            <a:off x="6172355" y="2846532"/>
            <a:ext cx="2732807" cy="2071885"/>
          </a:xfrm>
          <a:prstGeom prst="rect">
            <a:avLst/>
          </a:prstGeom>
        </p:spPr>
      </p:pic>
      <p:pic>
        <p:nvPicPr>
          <p:cNvPr id="7" name="Picture 6">
            <a:extLst>
              <a:ext uri="{FF2B5EF4-FFF2-40B4-BE49-F238E27FC236}">
                <a16:creationId xmlns:a16="http://schemas.microsoft.com/office/drawing/2014/main" id="{213E8687-0522-46B2-C0C3-94679D9E7333}"/>
              </a:ext>
            </a:extLst>
          </p:cNvPr>
          <p:cNvPicPr>
            <a:picLocks noChangeAspect="1"/>
          </p:cNvPicPr>
          <p:nvPr/>
        </p:nvPicPr>
        <p:blipFill>
          <a:blip r:embed="rId5"/>
          <a:stretch>
            <a:fillRect/>
          </a:stretch>
        </p:blipFill>
        <p:spPr>
          <a:xfrm>
            <a:off x="4317287" y="5001223"/>
            <a:ext cx="685800" cy="161925"/>
          </a:xfrm>
          <a:prstGeom prst="rect">
            <a:avLst/>
          </a:prstGeom>
        </p:spPr>
      </p:pic>
      <p:pic>
        <p:nvPicPr>
          <p:cNvPr id="8" name="Picture 7">
            <a:extLst>
              <a:ext uri="{FF2B5EF4-FFF2-40B4-BE49-F238E27FC236}">
                <a16:creationId xmlns:a16="http://schemas.microsoft.com/office/drawing/2014/main" id="{F593D147-0267-1CC3-3D50-016DCF752435}"/>
              </a:ext>
            </a:extLst>
          </p:cNvPr>
          <p:cNvPicPr>
            <a:picLocks noChangeAspect="1"/>
          </p:cNvPicPr>
          <p:nvPr/>
        </p:nvPicPr>
        <p:blipFill>
          <a:blip r:embed="rId6"/>
          <a:stretch>
            <a:fillRect/>
          </a:stretch>
        </p:blipFill>
        <p:spPr>
          <a:xfrm>
            <a:off x="123683" y="3501008"/>
            <a:ext cx="171450" cy="733425"/>
          </a:xfrm>
          <a:prstGeom prst="rect">
            <a:avLst/>
          </a:prstGeom>
        </p:spPr>
      </p:pic>
      <p:pic>
        <p:nvPicPr>
          <p:cNvPr id="9" name="Picture 8">
            <a:extLst>
              <a:ext uri="{FF2B5EF4-FFF2-40B4-BE49-F238E27FC236}">
                <a16:creationId xmlns:a16="http://schemas.microsoft.com/office/drawing/2014/main" id="{8190B7FE-5575-98D8-8A8D-D316772B0C7C}"/>
              </a:ext>
            </a:extLst>
          </p:cNvPr>
          <p:cNvPicPr>
            <a:picLocks noChangeAspect="1"/>
          </p:cNvPicPr>
          <p:nvPr/>
        </p:nvPicPr>
        <p:blipFill>
          <a:blip r:embed="rId7"/>
          <a:stretch>
            <a:fillRect/>
          </a:stretch>
        </p:blipFill>
        <p:spPr>
          <a:xfrm>
            <a:off x="2979024" y="5301208"/>
            <a:ext cx="3362325" cy="476250"/>
          </a:xfrm>
          <a:prstGeom prst="rect">
            <a:avLst/>
          </a:prstGeom>
        </p:spPr>
      </p:pic>
      <p:sp>
        <p:nvSpPr>
          <p:cNvPr id="10" name="TextBox 9">
            <a:extLst>
              <a:ext uri="{FF2B5EF4-FFF2-40B4-BE49-F238E27FC236}">
                <a16:creationId xmlns:a16="http://schemas.microsoft.com/office/drawing/2014/main" id="{B972C3B3-8587-22CA-F940-62CE0E3F081A}"/>
              </a:ext>
            </a:extLst>
          </p:cNvPr>
          <p:cNvSpPr txBox="1"/>
          <p:nvPr/>
        </p:nvSpPr>
        <p:spPr>
          <a:xfrm>
            <a:off x="251520" y="6354763"/>
            <a:ext cx="4572000" cy="369332"/>
          </a:xfrm>
          <a:prstGeom prst="rect">
            <a:avLst/>
          </a:prstGeom>
          <a:noFill/>
        </p:spPr>
        <p:txBody>
          <a:bodyPr wrap="square">
            <a:spAutoFit/>
          </a:bodyPr>
          <a:lstStyle/>
          <a:p>
            <a:r>
              <a:rPr lang="en-US" sz="1800" b="0" dirty="0">
                <a:effectLst/>
                <a:latin typeface="Arial" panose="020B0604020202020204" pitchFamily="34" charset="0"/>
                <a:ea typeface="SimSun" panose="02010600030101010101" pitchFamily="2" charset="-122"/>
              </a:rPr>
              <a:t>Velasco et al, ICMLA 2020</a:t>
            </a:r>
            <a:endParaRPr lang="en-US" b="0" dirty="0"/>
          </a:p>
        </p:txBody>
      </p:sp>
    </p:spTree>
    <p:extLst>
      <p:ext uri="{BB962C8B-B14F-4D97-AF65-F5344CB8AC3E}">
        <p14:creationId xmlns:p14="http://schemas.microsoft.com/office/powerpoint/2010/main" val="984384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solidFill>
                  <a:schemeClr val="bg1">
                    <a:lumMod val="85000"/>
                  </a:schemeClr>
                </a:solidFill>
              </a:rPr>
              <a:t>Initial Attempt in Exclusive Electron-Proton Scattering</a:t>
            </a:r>
          </a:p>
          <a:p>
            <a:pPr lvl="1"/>
            <a:r>
              <a:rPr lang="en-US" dirty="0">
                <a:solidFill>
                  <a:schemeClr val="bg1">
                    <a:lumMod val="85000"/>
                  </a:schemeClr>
                </a:solidFill>
              </a:rPr>
              <a:t>FAT-GAN</a:t>
            </a:r>
          </a:p>
          <a:p>
            <a:pPr lvl="1"/>
            <a:r>
              <a:rPr lang="en-US" dirty="0">
                <a:solidFill>
                  <a:schemeClr val="bg1">
                    <a:lumMod val="85000"/>
                  </a:schemeClr>
                </a:solidFill>
              </a:rPr>
              <a:t>Conditional GAN</a:t>
            </a:r>
          </a:p>
          <a:p>
            <a:r>
              <a:rPr lang="en-US" dirty="0"/>
              <a:t>Unfolding Smearing Effects</a:t>
            </a:r>
          </a:p>
          <a:p>
            <a:pPr lvl="1"/>
            <a:r>
              <a:rPr lang="en-US" dirty="0"/>
              <a:t>Electron-Proton Scattering</a:t>
            </a:r>
          </a:p>
          <a:p>
            <a:pPr lvl="1"/>
            <a:r>
              <a:rPr lang="en-US" dirty="0">
                <a:solidFill>
                  <a:schemeClr val="bg1">
                    <a:lumMod val="85000"/>
                  </a:schemeClr>
                </a:solidFill>
              </a:rPr>
              <a:t>CLAS Exclusive </a:t>
            </a:r>
            <a:r>
              <a:rPr lang="en" sz="1800" dirty="0">
                <a:solidFill>
                  <a:schemeClr val="bg1">
                    <a:lumMod val="85000"/>
                  </a:schemeClr>
                </a:solidFill>
                <a:latin typeface="Arial"/>
                <a:ea typeface="Arial"/>
                <a:cs typeface="Arial"/>
                <a:sym typeface="Arial"/>
              </a:rPr>
              <a:t>2π</a:t>
            </a:r>
            <a:r>
              <a:rPr lang="en" sz="1800" dirty="0">
                <a:solidFill>
                  <a:schemeClr val="bg1">
                    <a:lumMod val="85000"/>
                  </a:schemeClr>
                </a:solidFill>
                <a:latin typeface="Calibri"/>
                <a:ea typeface="Calibri"/>
                <a:cs typeface="Calibri"/>
                <a:sym typeface="Calibri"/>
              </a:rPr>
              <a:t> photoproduction </a:t>
            </a:r>
            <a:endParaRPr lang="en-US" dirty="0">
              <a:solidFill>
                <a:schemeClr val="bg1">
                  <a:lumMod val="85000"/>
                </a:schemeClr>
              </a:solidFill>
            </a:endParaRPr>
          </a:p>
          <a:p>
            <a:r>
              <a:rPr lang="en-US" dirty="0">
                <a:solidFill>
                  <a:schemeClr val="bg1">
                    <a:lumMod val="85000"/>
                  </a:schemeClr>
                </a:solidFill>
              </a:rPr>
              <a:t>Unfolding Acceptance Effects</a:t>
            </a:r>
          </a:p>
          <a:p>
            <a:pPr lvl="1"/>
            <a:r>
              <a:rPr lang="en-US" sz="1800" dirty="0">
                <a:solidFill>
                  <a:schemeClr val="bg1">
                    <a:lumMod val="85000"/>
                  </a:schemeClr>
                </a:solidFill>
                <a:latin typeface="Calibri" pitchFamily="34" charset="0"/>
              </a:rPr>
              <a:t>Single-pion photoproduction reaction</a:t>
            </a:r>
            <a:endParaRPr lang="en-US" dirty="0">
              <a:solidFill>
                <a:schemeClr val="bg1">
                  <a:lumMod val="85000"/>
                </a:schemeClr>
              </a:solidFill>
            </a:endParaRPr>
          </a:p>
          <a:p>
            <a:r>
              <a:rPr lang="en-US" dirty="0">
                <a:solidFill>
                  <a:schemeClr val="bg1">
                    <a:lumMod val="85000"/>
                  </a:schemeClr>
                </a:solidFill>
              </a:rPr>
              <a:t>Conclusion and Future Work</a:t>
            </a:r>
          </a:p>
        </p:txBody>
      </p:sp>
    </p:spTree>
    <p:extLst>
      <p:ext uri="{BB962C8B-B14F-4D97-AF65-F5344CB8AC3E}">
        <p14:creationId xmlns:p14="http://schemas.microsoft.com/office/powerpoint/2010/main" val="102782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EB49-E3A0-4B45-ABFA-15B76AEC55BF}"/>
              </a:ext>
            </a:extLst>
          </p:cNvPr>
          <p:cNvSpPr>
            <a:spLocks noGrp="1"/>
          </p:cNvSpPr>
          <p:nvPr>
            <p:ph type="title"/>
          </p:nvPr>
        </p:nvSpPr>
        <p:spPr/>
        <p:txBody>
          <a:bodyPr/>
          <a:lstStyle/>
          <a:p>
            <a:r>
              <a:rPr lang="en-US" dirty="0"/>
              <a:t>Unfolding Vertex-level Events from Detector-level Events</a:t>
            </a:r>
          </a:p>
        </p:txBody>
      </p:sp>
      <p:sp>
        <p:nvSpPr>
          <p:cNvPr id="3" name="Content Placeholder 2">
            <a:extLst>
              <a:ext uri="{FF2B5EF4-FFF2-40B4-BE49-F238E27FC236}">
                <a16:creationId xmlns:a16="http://schemas.microsoft.com/office/drawing/2014/main" id="{468FCE6E-B648-4DDD-AE3F-0A6980F379CE}"/>
              </a:ext>
            </a:extLst>
          </p:cNvPr>
          <p:cNvSpPr>
            <a:spLocks noGrp="1"/>
          </p:cNvSpPr>
          <p:nvPr>
            <p:ph idx="1"/>
          </p:nvPr>
        </p:nvSpPr>
        <p:spPr>
          <a:xfrm>
            <a:off x="457200" y="1247079"/>
            <a:ext cx="8229600" cy="4525963"/>
          </a:xfrm>
        </p:spPr>
        <p:txBody>
          <a:bodyPr/>
          <a:lstStyle/>
          <a:p>
            <a:r>
              <a:rPr lang="en-US" dirty="0"/>
              <a:t>MLEG</a:t>
            </a:r>
          </a:p>
          <a:p>
            <a:pPr lvl="1"/>
            <a:r>
              <a:rPr lang="en-US" dirty="0"/>
              <a:t>Transform noise into vertex-level simulated events</a:t>
            </a:r>
          </a:p>
          <a:p>
            <a:r>
              <a:rPr lang="en-US" dirty="0"/>
              <a:t>Detector Proxy (Surrogate) GAN</a:t>
            </a:r>
          </a:p>
          <a:p>
            <a:pPr lvl="1"/>
            <a:r>
              <a:rPr lang="en-US" dirty="0"/>
              <a:t>Detected simulator</a:t>
            </a:r>
          </a:p>
          <a:p>
            <a:pPr lvl="1"/>
            <a:r>
              <a:rPr lang="en-US" dirty="0"/>
              <a:t>Mimic synthetic detector-level events</a:t>
            </a:r>
          </a:p>
          <a:p>
            <a:r>
              <a:rPr lang="en-US" dirty="0"/>
              <a:t>Discriminator</a:t>
            </a:r>
          </a:p>
          <a:p>
            <a:pPr lvl="1"/>
            <a:r>
              <a:rPr lang="en-US" dirty="0"/>
              <a:t>Differentiate detector-level events</a:t>
            </a:r>
          </a:p>
        </p:txBody>
      </p:sp>
      <p:pic>
        <p:nvPicPr>
          <p:cNvPr id="4" name="Picture 3">
            <a:extLst>
              <a:ext uri="{FF2B5EF4-FFF2-40B4-BE49-F238E27FC236}">
                <a16:creationId xmlns:a16="http://schemas.microsoft.com/office/drawing/2014/main" id="{3DBECBBB-52E4-4DF8-944C-175C7A78FC29}"/>
              </a:ext>
            </a:extLst>
          </p:cNvPr>
          <p:cNvPicPr>
            <a:picLocks noChangeAspect="1"/>
          </p:cNvPicPr>
          <p:nvPr/>
        </p:nvPicPr>
        <p:blipFill>
          <a:blip r:embed="rId2"/>
          <a:stretch>
            <a:fillRect/>
          </a:stretch>
        </p:blipFill>
        <p:spPr>
          <a:xfrm>
            <a:off x="539552" y="3843136"/>
            <a:ext cx="6552728" cy="3019031"/>
          </a:xfrm>
          <a:prstGeom prst="rect">
            <a:avLst/>
          </a:prstGeom>
        </p:spPr>
      </p:pic>
    </p:spTree>
    <p:extLst>
      <p:ext uri="{BB962C8B-B14F-4D97-AF65-F5344CB8AC3E}">
        <p14:creationId xmlns:p14="http://schemas.microsoft.com/office/powerpoint/2010/main" val="54522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72E1-596F-496F-A20A-DFA1D1C22E8A}"/>
              </a:ext>
            </a:extLst>
          </p:cNvPr>
          <p:cNvSpPr>
            <a:spLocks noGrp="1"/>
          </p:cNvSpPr>
          <p:nvPr>
            <p:ph type="title"/>
          </p:nvPr>
        </p:nvSpPr>
        <p:spPr/>
        <p:txBody>
          <a:bodyPr/>
          <a:lstStyle/>
          <a:p>
            <a:r>
              <a:rPr lang="en-US" dirty="0"/>
              <a:t>Detector Surrogate</a:t>
            </a:r>
          </a:p>
        </p:txBody>
      </p:sp>
      <p:sp>
        <p:nvSpPr>
          <p:cNvPr id="3" name="Content Placeholder 2">
            <a:extLst>
              <a:ext uri="{FF2B5EF4-FFF2-40B4-BE49-F238E27FC236}">
                <a16:creationId xmlns:a16="http://schemas.microsoft.com/office/drawing/2014/main" id="{86224A2F-D2DA-4D9F-80EF-8E76ABEA2A33}"/>
              </a:ext>
            </a:extLst>
          </p:cNvPr>
          <p:cNvSpPr>
            <a:spLocks noGrp="1"/>
          </p:cNvSpPr>
          <p:nvPr>
            <p:ph idx="1"/>
          </p:nvPr>
        </p:nvSpPr>
        <p:spPr>
          <a:xfrm>
            <a:off x="433043" y="1268760"/>
            <a:ext cx="8229600" cy="4525963"/>
          </a:xfrm>
        </p:spPr>
        <p:txBody>
          <a:bodyPr/>
          <a:lstStyle/>
          <a:p>
            <a:r>
              <a:rPr lang="en-US" dirty="0"/>
              <a:t>Detector Proxy GAN</a:t>
            </a:r>
          </a:p>
          <a:p>
            <a:pPr lvl="1"/>
            <a:r>
              <a:rPr lang="en-US" dirty="0"/>
              <a:t>Conditional GAN</a:t>
            </a:r>
          </a:p>
          <a:p>
            <a:pPr lvl="1"/>
            <a:r>
              <a:rPr lang="en-US" dirty="0"/>
              <a:t>Training samples</a:t>
            </a:r>
          </a:p>
          <a:p>
            <a:pPr lvl="2"/>
            <a:r>
              <a:rPr lang="en-US" dirty="0"/>
              <a:t>From guessed vertex-level samples and corresponding detector-level samples using a detector simulator</a:t>
            </a:r>
          </a:p>
        </p:txBody>
      </p:sp>
      <p:pic>
        <p:nvPicPr>
          <p:cNvPr id="5" name="Picture 4">
            <a:extLst>
              <a:ext uri="{FF2B5EF4-FFF2-40B4-BE49-F238E27FC236}">
                <a16:creationId xmlns:a16="http://schemas.microsoft.com/office/drawing/2014/main" id="{EF35390D-C21A-4574-82B9-F7F3C4DC67E9}"/>
              </a:ext>
            </a:extLst>
          </p:cNvPr>
          <p:cNvPicPr>
            <a:picLocks noChangeAspect="1"/>
          </p:cNvPicPr>
          <p:nvPr/>
        </p:nvPicPr>
        <p:blipFill>
          <a:blip r:embed="rId2"/>
          <a:stretch>
            <a:fillRect/>
          </a:stretch>
        </p:blipFill>
        <p:spPr>
          <a:xfrm>
            <a:off x="1457908" y="2852937"/>
            <a:ext cx="5418348" cy="3211958"/>
          </a:xfrm>
          <a:prstGeom prst="rect">
            <a:avLst/>
          </a:prstGeom>
        </p:spPr>
      </p:pic>
      <p:sp>
        <p:nvSpPr>
          <p:cNvPr id="4" name="TextBox 3">
            <a:extLst>
              <a:ext uri="{FF2B5EF4-FFF2-40B4-BE49-F238E27FC236}">
                <a16:creationId xmlns:a16="http://schemas.microsoft.com/office/drawing/2014/main" id="{DA8DD7EC-39C7-F25E-5689-ACD999E5798F}"/>
              </a:ext>
            </a:extLst>
          </p:cNvPr>
          <p:cNvSpPr txBox="1"/>
          <p:nvPr/>
        </p:nvSpPr>
        <p:spPr>
          <a:xfrm>
            <a:off x="35496" y="6532840"/>
            <a:ext cx="5010154" cy="338554"/>
          </a:xfrm>
          <a:prstGeom prst="rect">
            <a:avLst/>
          </a:prstGeom>
          <a:noFill/>
        </p:spPr>
        <p:txBody>
          <a:bodyPr wrap="none" rtlCol="0">
            <a:spAutoFit/>
          </a:bodyPr>
          <a:lstStyle/>
          <a:p>
            <a:r>
              <a:rPr lang="en-US" sz="1600" b="0" dirty="0"/>
              <a:t>Alanazi et al., Phys. Rev. D 106, 096002, 2022</a:t>
            </a:r>
          </a:p>
        </p:txBody>
      </p:sp>
    </p:spTree>
    <p:extLst>
      <p:ext uri="{BB962C8B-B14F-4D97-AF65-F5344CB8AC3E}">
        <p14:creationId xmlns:p14="http://schemas.microsoft.com/office/powerpoint/2010/main" val="144064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07FA-913D-75EE-CBAF-625A1CD605D4}"/>
              </a:ext>
            </a:extLst>
          </p:cNvPr>
          <p:cNvSpPr>
            <a:spLocks noGrp="1"/>
          </p:cNvSpPr>
          <p:nvPr>
            <p:ph type="title"/>
          </p:nvPr>
        </p:nvSpPr>
        <p:spPr>
          <a:xfrm>
            <a:off x="457200" y="228600"/>
            <a:ext cx="4258816" cy="1143000"/>
          </a:xfrm>
        </p:spPr>
        <p:txBody>
          <a:bodyPr/>
          <a:lstStyle/>
          <a:p>
            <a:r>
              <a:rPr lang="en-US" dirty="0"/>
              <a:t>Detector Surrogate for Electron-Proton Scattering</a:t>
            </a:r>
          </a:p>
        </p:txBody>
      </p:sp>
      <p:sp>
        <p:nvSpPr>
          <p:cNvPr id="3" name="Content Placeholder 2">
            <a:extLst>
              <a:ext uri="{FF2B5EF4-FFF2-40B4-BE49-F238E27FC236}">
                <a16:creationId xmlns:a16="http://schemas.microsoft.com/office/drawing/2014/main" id="{FBDC1675-8137-0C17-74EB-60B127335A52}"/>
              </a:ext>
            </a:extLst>
          </p:cNvPr>
          <p:cNvSpPr>
            <a:spLocks noGrp="1"/>
          </p:cNvSpPr>
          <p:nvPr>
            <p:ph idx="1"/>
          </p:nvPr>
        </p:nvSpPr>
        <p:spPr>
          <a:xfrm>
            <a:off x="457200" y="1423317"/>
            <a:ext cx="3466728" cy="4525963"/>
          </a:xfrm>
        </p:spPr>
        <p:txBody>
          <a:bodyPr/>
          <a:lstStyle/>
          <a:p>
            <a:r>
              <a:rPr lang="en-US" dirty="0"/>
              <a:t>Detector Surrogate</a:t>
            </a:r>
          </a:p>
          <a:p>
            <a:pPr lvl="1"/>
            <a:r>
              <a:rPr lang="en-US" sz="1600" b="0" dirty="0">
                <a:solidFill>
                  <a:srgbClr val="231F20"/>
                </a:solidFill>
                <a:latin typeface="AdvOT483a8203"/>
              </a:rPr>
              <a:t>Conditional GAN Architecture</a:t>
            </a:r>
          </a:p>
          <a:p>
            <a:pPr lvl="1"/>
            <a:r>
              <a:rPr lang="en-US" sz="1600" dirty="0">
                <a:solidFill>
                  <a:srgbClr val="231F20"/>
                </a:solidFill>
                <a:latin typeface="AdvOT483a8203"/>
              </a:rPr>
              <a:t>Translate vertex-level events to detector level events</a:t>
            </a:r>
            <a:endParaRPr lang="en-US" sz="1600" b="0" dirty="0">
              <a:solidFill>
                <a:srgbClr val="231F20"/>
              </a:solidFill>
              <a:latin typeface="AdvOT483a8203"/>
            </a:endParaRPr>
          </a:p>
          <a:p>
            <a:pPr lvl="1"/>
            <a:r>
              <a:rPr lang="en-US" sz="1600" dirty="0">
                <a:solidFill>
                  <a:srgbClr val="231F20"/>
                </a:solidFill>
                <a:latin typeface="AdvOT483a8203"/>
              </a:rPr>
              <a:t>T</a:t>
            </a:r>
            <a:r>
              <a:rPr lang="en-US" sz="1600" b="0" dirty="0">
                <a:solidFill>
                  <a:srgbClr val="231F20"/>
                </a:solidFill>
                <a:latin typeface="AdvOT483a8203"/>
              </a:rPr>
              <a:t>rained by </a:t>
            </a:r>
            <a:r>
              <a:rPr lang="en-US" sz="1600" b="0" i="0" u="none" strike="noStrike" baseline="0" dirty="0">
                <a:solidFill>
                  <a:srgbClr val="231F20"/>
                </a:solidFill>
                <a:latin typeface="AdvOT483a8203"/>
              </a:rPr>
              <a:t>detector parametrization provided by the </a:t>
            </a:r>
            <a:r>
              <a:rPr lang="en-US" sz="1600" b="0" i="0" u="none" strike="noStrike" baseline="0" dirty="0" err="1">
                <a:solidFill>
                  <a:srgbClr val="231F20"/>
                </a:solidFill>
                <a:latin typeface="AdvOTb748f40a.I"/>
              </a:rPr>
              <a:t>eic</a:t>
            </a:r>
            <a:r>
              <a:rPr lang="en-US" sz="1600" b="0" i="0" u="none" strike="noStrike" baseline="0" dirty="0">
                <a:solidFill>
                  <a:srgbClr val="231F20"/>
                </a:solidFill>
                <a:latin typeface="AdvOTb748f40a.I"/>
              </a:rPr>
              <a:t>-smear</a:t>
            </a:r>
            <a:r>
              <a:rPr lang="en-US" sz="1600" b="0" i="0" u="none" strike="noStrike" baseline="0" dirty="0">
                <a:solidFill>
                  <a:srgbClr val="231F20"/>
                </a:solidFill>
                <a:latin typeface="AdvOT483a8203"/>
              </a:rPr>
              <a:t>.</a:t>
            </a:r>
          </a:p>
          <a:p>
            <a:r>
              <a:rPr lang="en-US" dirty="0"/>
              <a:t>Vertex-level events</a:t>
            </a:r>
          </a:p>
          <a:p>
            <a:pPr lvl="1"/>
            <a:r>
              <a:rPr lang="en-US" sz="1600" b="0" i="0" u="none" strike="noStrike" baseline="0" dirty="0">
                <a:solidFill>
                  <a:srgbClr val="231F20"/>
                </a:solidFill>
                <a:latin typeface="AdvOT483a8203"/>
              </a:rPr>
              <a:t>JAM global QCD analysis</a:t>
            </a:r>
          </a:p>
          <a:p>
            <a:r>
              <a:rPr lang="en-US" dirty="0"/>
              <a:t>Detector-level events</a:t>
            </a:r>
          </a:p>
          <a:p>
            <a:pPr lvl="1"/>
            <a:r>
              <a:rPr lang="en-US" dirty="0">
                <a:solidFill>
                  <a:srgbClr val="231F20"/>
                </a:solidFill>
                <a:latin typeface="AdvOT483a8203"/>
              </a:rPr>
              <a:t>Simulated by EIC-smear</a:t>
            </a:r>
          </a:p>
          <a:p>
            <a:pPr lvl="1"/>
            <a:r>
              <a:rPr lang="en-US" b="0" dirty="0">
                <a:latin typeface="CMR12"/>
              </a:rPr>
              <a:t>V</a:t>
            </a:r>
            <a:r>
              <a:rPr lang="en-US" sz="1600" b="0" i="0" u="none" strike="noStrike" baseline="0" dirty="0">
                <a:latin typeface="CMR12"/>
              </a:rPr>
              <a:t>ertex- and detector-level distributions for </a:t>
            </a:r>
            <a:r>
              <a:rPr lang="en-US" sz="1600" b="0" i="1" u="none" strike="noStrike" baseline="0" dirty="0">
                <a:latin typeface="CMMI12"/>
              </a:rPr>
              <a:t>ν</a:t>
            </a:r>
            <a:r>
              <a:rPr lang="en-US" sz="850" b="0" u="none" strike="noStrike" baseline="0" dirty="0">
                <a:latin typeface="CMR8"/>
              </a:rPr>
              <a:t>1</a:t>
            </a:r>
            <a:r>
              <a:rPr lang="en-US" sz="850" b="0" i="0" u="none" strike="noStrike" baseline="0" dirty="0">
                <a:latin typeface="CMR8"/>
              </a:rPr>
              <a:t> </a:t>
            </a:r>
            <a:r>
              <a:rPr lang="en-US" sz="1600" b="0" i="0" u="none" strike="noStrike" baseline="0" dirty="0">
                <a:latin typeface="CMR12"/>
              </a:rPr>
              <a:t>and </a:t>
            </a:r>
            <a:r>
              <a:rPr lang="en-US" sz="1600" b="0" i="1" u="none" strike="noStrike" baseline="0" dirty="0">
                <a:latin typeface="CMMI12"/>
              </a:rPr>
              <a:t>ν</a:t>
            </a:r>
            <a:r>
              <a:rPr lang="en-US" sz="850" b="0" i="0" u="none" strike="noStrike" baseline="0" dirty="0">
                <a:latin typeface="CMR8"/>
              </a:rPr>
              <a:t>2</a:t>
            </a:r>
            <a:r>
              <a:rPr lang="en-US" sz="1600" b="0" i="0" u="none" strike="noStrike" baseline="0" dirty="0">
                <a:latin typeface="CMR12"/>
              </a:rPr>
              <a:t>, where </a:t>
            </a:r>
            <a:r>
              <a:rPr lang="en-US" sz="1800" b="0" i="0" u="none" strike="noStrike" baseline="0" dirty="0">
                <a:latin typeface="CMR12"/>
              </a:rPr>
              <a:t>significant distortions are observed</a:t>
            </a:r>
            <a:endParaRPr lang="en-US" dirty="0"/>
          </a:p>
          <a:p>
            <a:pPr lvl="1"/>
            <a:endParaRPr lang="en-US" dirty="0"/>
          </a:p>
        </p:txBody>
      </p:sp>
      <p:pic>
        <p:nvPicPr>
          <p:cNvPr id="5" name="Picture 4">
            <a:extLst>
              <a:ext uri="{FF2B5EF4-FFF2-40B4-BE49-F238E27FC236}">
                <a16:creationId xmlns:a16="http://schemas.microsoft.com/office/drawing/2014/main" id="{F2C501F5-F038-ED82-5483-4FD92336840A}"/>
              </a:ext>
            </a:extLst>
          </p:cNvPr>
          <p:cNvPicPr>
            <a:picLocks noChangeAspect="1"/>
          </p:cNvPicPr>
          <p:nvPr/>
        </p:nvPicPr>
        <p:blipFill>
          <a:blip r:embed="rId2"/>
          <a:stretch>
            <a:fillRect/>
          </a:stretch>
        </p:blipFill>
        <p:spPr>
          <a:xfrm>
            <a:off x="4932040" y="131147"/>
            <a:ext cx="3877224" cy="4318163"/>
          </a:xfrm>
          <a:prstGeom prst="rect">
            <a:avLst/>
          </a:prstGeom>
        </p:spPr>
      </p:pic>
      <p:sp>
        <p:nvSpPr>
          <p:cNvPr id="7" name="TextBox 6">
            <a:extLst>
              <a:ext uri="{FF2B5EF4-FFF2-40B4-BE49-F238E27FC236}">
                <a16:creationId xmlns:a16="http://schemas.microsoft.com/office/drawing/2014/main" id="{D35F9F5A-BC89-489B-6F1C-B84D42AFD3DB}"/>
              </a:ext>
            </a:extLst>
          </p:cNvPr>
          <p:cNvSpPr txBox="1"/>
          <p:nvPr/>
        </p:nvSpPr>
        <p:spPr>
          <a:xfrm>
            <a:off x="4572000" y="4451628"/>
            <a:ext cx="4572000" cy="1569660"/>
          </a:xfrm>
          <a:prstGeom prst="rect">
            <a:avLst/>
          </a:prstGeom>
          <a:noFill/>
        </p:spPr>
        <p:txBody>
          <a:bodyPr wrap="square">
            <a:spAutoFit/>
          </a:bodyPr>
          <a:lstStyle/>
          <a:p>
            <a:pPr algn="l"/>
            <a:r>
              <a:rPr lang="en-US" sz="1600" b="0" i="0" u="none" strike="noStrike" baseline="0" dirty="0">
                <a:latin typeface="CMR12"/>
              </a:rPr>
              <a:t>Comparison of training features at the vertex level (generated, </a:t>
            </a:r>
            <a:r>
              <a:rPr lang="en-US" sz="1600" b="0" dirty="0">
                <a:solidFill>
                  <a:srgbClr val="00B050"/>
                </a:solidFill>
                <a:latin typeface="CMR12"/>
              </a:rPr>
              <a:t>green</a:t>
            </a:r>
            <a:r>
              <a:rPr lang="en-US" sz="1600" b="0" i="0" u="none" strike="noStrike" baseline="0" dirty="0">
                <a:latin typeface="CMR12"/>
              </a:rPr>
              <a:t> histograms) and detector level (smeared, </a:t>
            </a:r>
            <a:r>
              <a:rPr lang="en-US" sz="1600" b="0" dirty="0">
                <a:solidFill>
                  <a:srgbClr val="0070C0"/>
                </a:solidFill>
                <a:latin typeface="CMR12"/>
              </a:rPr>
              <a:t>blue</a:t>
            </a:r>
            <a:r>
              <a:rPr lang="en-US" sz="1600" b="0" i="0" u="none" strike="noStrike" baseline="0" dirty="0">
                <a:latin typeface="CMR12"/>
              </a:rPr>
              <a:t> histograms) with the MLEG generated synthetic data (</a:t>
            </a:r>
            <a:r>
              <a:rPr lang="en-US" sz="1600" b="0" i="0" u="none" strike="noStrike" baseline="0" dirty="0">
                <a:solidFill>
                  <a:srgbClr val="FF0000"/>
                </a:solidFill>
                <a:latin typeface="CMR12"/>
              </a:rPr>
              <a:t>red</a:t>
            </a:r>
            <a:r>
              <a:rPr lang="en-US" sz="1600" b="0" i="0" u="none" strike="noStrike" baseline="0" dirty="0">
                <a:latin typeface="CMR12"/>
              </a:rPr>
              <a:t> histograms). The insets illustrate the local smearing effect at the points indicated by the green vertical dashed lines.</a:t>
            </a:r>
            <a:endParaRPr lang="en-US" sz="1600" dirty="0"/>
          </a:p>
        </p:txBody>
      </p:sp>
      <p:sp>
        <p:nvSpPr>
          <p:cNvPr id="8" name="TextBox 7">
            <a:extLst>
              <a:ext uri="{FF2B5EF4-FFF2-40B4-BE49-F238E27FC236}">
                <a16:creationId xmlns:a16="http://schemas.microsoft.com/office/drawing/2014/main" id="{3A32F1AB-6046-9D06-B5FC-0695C6E742E6}"/>
              </a:ext>
            </a:extLst>
          </p:cNvPr>
          <p:cNvSpPr txBox="1"/>
          <p:nvPr/>
        </p:nvSpPr>
        <p:spPr>
          <a:xfrm>
            <a:off x="35496" y="6532840"/>
            <a:ext cx="5627310" cy="335756"/>
          </a:xfrm>
          <a:prstGeom prst="rect">
            <a:avLst/>
          </a:prstGeom>
          <a:noFill/>
        </p:spPr>
        <p:txBody>
          <a:bodyPr wrap="none" rtlCol="0">
            <a:spAutoFit/>
          </a:bodyPr>
          <a:lstStyle/>
          <a:p>
            <a:r>
              <a:rPr lang="en-US" b="0" dirty="0"/>
              <a:t>Alanazi et al., Phys. Rev. D 106, 096002, 2022</a:t>
            </a:r>
          </a:p>
        </p:txBody>
      </p:sp>
    </p:spTree>
    <p:extLst>
      <p:ext uri="{BB962C8B-B14F-4D97-AF65-F5344CB8AC3E}">
        <p14:creationId xmlns:p14="http://schemas.microsoft.com/office/powerpoint/2010/main" val="138883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Initial Attempt in Exclusive Electron-Proton Scattering</a:t>
            </a:r>
          </a:p>
          <a:p>
            <a:pPr lvl="1"/>
            <a:r>
              <a:rPr lang="en-US" dirty="0"/>
              <a:t>FAT-GAN</a:t>
            </a:r>
          </a:p>
          <a:p>
            <a:pPr lvl="1"/>
            <a:r>
              <a:rPr lang="en-US" dirty="0"/>
              <a:t>Conditional GAN</a:t>
            </a:r>
          </a:p>
          <a:p>
            <a:r>
              <a:rPr lang="en-US" dirty="0"/>
              <a:t>Unfolding Smearing Effects</a:t>
            </a:r>
          </a:p>
          <a:p>
            <a:pPr lvl="1"/>
            <a:r>
              <a:rPr lang="en-US" dirty="0"/>
              <a:t>Electron-Proton Scattering</a:t>
            </a:r>
          </a:p>
          <a:p>
            <a:pPr lvl="1"/>
            <a:r>
              <a:rPr lang="en-US" dirty="0"/>
              <a:t>CLAS Exclusive </a:t>
            </a:r>
            <a:r>
              <a:rPr lang="en" sz="1800" dirty="0">
                <a:latin typeface="Arial"/>
                <a:ea typeface="Arial"/>
                <a:cs typeface="Arial"/>
                <a:sym typeface="Arial"/>
              </a:rPr>
              <a:t>2π</a:t>
            </a:r>
            <a:r>
              <a:rPr lang="en" sz="1800" dirty="0">
                <a:latin typeface="Calibri"/>
                <a:ea typeface="Calibri"/>
                <a:cs typeface="Calibri"/>
                <a:sym typeface="Calibri"/>
              </a:rPr>
              <a:t> photoproduction </a:t>
            </a:r>
            <a:endParaRPr lang="en-US" dirty="0"/>
          </a:p>
          <a:p>
            <a:r>
              <a:rPr lang="en-US" dirty="0"/>
              <a:t>Unfolding Acceptance Effects</a:t>
            </a:r>
          </a:p>
          <a:p>
            <a:pPr lvl="1"/>
            <a:r>
              <a:rPr lang="en-US" sz="1800" dirty="0">
                <a:latin typeface="Calibri" pitchFamily="34" charset="0"/>
              </a:rPr>
              <a:t>Single-pion photoproduction reaction</a:t>
            </a:r>
            <a:endParaRPr lang="en-US" dirty="0"/>
          </a:p>
          <a:p>
            <a:r>
              <a:rPr lang="en-US" dirty="0"/>
              <a:t>Conclusion and Future Work</a:t>
            </a:r>
          </a:p>
        </p:txBody>
      </p:sp>
    </p:spTree>
    <p:extLst>
      <p:ext uri="{BB962C8B-B14F-4D97-AF65-F5344CB8AC3E}">
        <p14:creationId xmlns:p14="http://schemas.microsoft.com/office/powerpoint/2010/main" val="390297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2929-4882-49DF-9D03-8B4BA68A4778}"/>
              </a:ext>
            </a:extLst>
          </p:cNvPr>
          <p:cNvSpPr>
            <a:spLocks noGrp="1"/>
          </p:cNvSpPr>
          <p:nvPr>
            <p:ph type="title"/>
          </p:nvPr>
        </p:nvSpPr>
        <p:spPr>
          <a:xfrm>
            <a:off x="107504" y="12576"/>
            <a:ext cx="8229600" cy="608112"/>
          </a:xfrm>
        </p:spPr>
        <p:txBody>
          <a:bodyPr/>
          <a:lstStyle/>
          <a:p>
            <a:r>
              <a:rPr lang="en-US" sz="2800" dirty="0"/>
              <a:t>Unfolding Results</a:t>
            </a:r>
          </a:p>
        </p:txBody>
      </p:sp>
      <p:pic>
        <p:nvPicPr>
          <p:cNvPr id="4" name="Picture 3">
            <a:extLst>
              <a:ext uri="{FF2B5EF4-FFF2-40B4-BE49-F238E27FC236}">
                <a16:creationId xmlns:a16="http://schemas.microsoft.com/office/drawing/2014/main" id="{6DEECCDC-3E9F-41F2-807C-70952F06DE7F}"/>
              </a:ext>
            </a:extLst>
          </p:cNvPr>
          <p:cNvPicPr>
            <a:picLocks noChangeAspect="1"/>
          </p:cNvPicPr>
          <p:nvPr/>
        </p:nvPicPr>
        <p:blipFill>
          <a:blip r:embed="rId3"/>
          <a:stretch>
            <a:fillRect/>
          </a:stretch>
        </p:blipFill>
        <p:spPr>
          <a:xfrm>
            <a:off x="0" y="620688"/>
            <a:ext cx="3704226" cy="3112242"/>
          </a:xfrm>
          <a:prstGeom prst="rect">
            <a:avLst/>
          </a:prstGeom>
        </p:spPr>
      </p:pic>
      <p:pic>
        <p:nvPicPr>
          <p:cNvPr id="6" name="Picture 5">
            <a:extLst>
              <a:ext uri="{FF2B5EF4-FFF2-40B4-BE49-F238E27FC236}">
                <a16:creationId xmlns:a16="http://schemas.microsoft.com/office/drawing/2014/main" id="{F311D51E-3B56-4EB0-B928-E644E092F95A}"/>
              </a:ext>
            </a:extLst>
          </p:cNvPr>
          <p:cNvPicPr>
            <a:picLocks noChangeAspect="1"/>
          </p:cNvPicPr>
          <p:nvPr/>
        </p:nvPicPr>
        <p:blipFill>
          <a:blip r:embed="rId4"/>
          <a:stretch>
            <a:fillRect/>
          </a:stretch>
        </p:blipFill>
        <p:spPr>
          <a:xfrm>
            <a:off x="0" y="3758475"/>
            <a:ext cx="3704226" cy="3099525"/>
          </a:xfrm>
          <a:prstGeom prst="rect">
            <a:avLst/>
          </a:prstGeom>
        </p:spPr>
      </p:pic>
      <p:pic>
        <p:nvPicPr>
          <p:cNvPr id="7" name="Picture 6">
            <a:extLst>
              <a:ext uri="{FF2B5EF4-FFF2-40B4-BE49-F238E27FC236}">
                <a16:creationId xmlns:a16="http://schemas.microsoft.com/office/drawing/2014/main" id="{1D124EE5-D3D4-BA99-BB50-BB751CFBF6D7}"/>
              </a:ext>
            </a:extLst>
          </p:cNvPr>
          <p:cNvPicPr>
            <a:picLocks noChangeAspect="1"/>
          </p:cNvPicPr>
          <p:nvPr/>
        </p:nvPicPr>
        <p:blipFill>
          <a:blip r:embed="rId5"/>
          <a:stretch>
            <a:fillRect/>
          </a:stretch>
        </p:blipFill>
        <p:spPr>
          <a:xfrm>
            <a:off x="3704226" y="3601995"/>
            <a:ext cx="4956134" cy="2938033"/>
          </a:xfrm>
          <a:prstGeom prst="rect">
            <a:avLst/>
          </a:prstGeom>
        </p:spPr>
      </p:pic>
      <p:pic>
        <p:nvPicPr>
          <p:cNvPr id="10" name="Picture 9">
            <a:extLst>
              <a:ext uri="{FF2B5EF4-FFF2-40B4-BE49-F238E27FC236}">
                <a16:creationId xmlns:a16="http://schemas.microsoft.com/office/drawing/2014/main" id="{C2F3328F-C891-8651-69E8-9394741202E4}"/>
              </a:ext>
            </a:extLst>
          </p:cNvPr>
          <p:cNvPicPr>
            <a:picLocks noChangeAspect="1"/>
          </p:cNvPicPr>
          <p:nvPr/>
        </p:nvPicPr>
        <p:blipFill>
          <a:blip r:embed="rId6"/>
          <a:stretch>
            <a:fillRect/>
          </a:stretch>
        </p:blipFill>
        <p:spPr>
          <a:xfrm>
            <a:off x="3707904" y="655451"/>
            <a:ext cx="4941190" cy="2891427"/>
          </a:xfrm>
          <a:prstGeom prst="rect">
            <a:avLst/>
          </a:prstGeom>
        </p:spPr>
      </p:pic>
      <p:sp>
        <p:nvSpPr>
          <p:cNvPr id="11" name="TextBox 10">
            <a:extLst>
              <a:ext uri="{FF2B5EF4-FFF2-40B4-BE49-F238E27FC236}">
                <a16:creationId xmlns:a16="http://schemas.microsoft.com/office/drawing/2014/main" id="{D712D001-6CBD-6A46-8B2A-536745BC2A2E}"/>
              </a:ext>
            </a:extLst>
          </p:cNvPr>
          <p:cNvSpPr txBox="1"/>
          <p:nvPr/>
        </p:nvSpPr>
        <p:spPr>
          <a:xfrm>
            <a:off x="4139952" y="6525344"/>
            <a:ext cx="5010154" cy="338554"/>
          </a:xfrm>
          <a:prstGeom prst="rect">
            <a:avLst/>
          </a:prstGeom>
          <a:noFill/>
        </p:spPr>
        <p:txBody>
          <a:bodyPr wrap="none" rtlCol="0">
            <a:spAutoFit/>
          </a:bodyPr>
          <a:lstStyle/>
          <a:p>
            <a:r>
              <a:rPr lang="en-US" sz="1600" b="0" dirty="0"/>
              <a:t>Alanazi et al., Phys. Rev. D 106, 096002, 2022</a:t>
            </a:r>
          </a:p>
        </p:txBody>
      </p:sp>
    </p:spTree>
    <p:extLst>
      <p:ext uri="{BB962C8B-B14F-4D97-AF65-F5344CB8AC3E}">
        <p14:creationId xmlns:p14="http://schemas.microsoft.com/office/powerpoint/2010/main" val="329509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54FC-EB17-EDA9-B622-AED07BD1BEC8}"/>
              </a:ext>
            </a:extLst>
          </p:cNvPr>
          <p:cNvSpPr>
            <a:spLocks noGrp="1"/>
          </p:cNvSpPr>
          <p:nvPr>
            <p:ph type="title"/>
          </p:nvPr>
        </p:nvSpPr>
        <p:spPr/>
        <p:txBody>
          <a:bodyPr/>
          <a:lstStyle/>
          <a:p>
            <a:r>
              <a:rPr lang="en-US" dirty="0"/>
              <a:t>HERA</a:t>
            </a:r>
          </a:p>
        </p:txBody>
      </p:sp>
      <p:pic>
        <p:nvPicPr>
          <p:cNvPr id="5" name="Picture 4">
            <a:extLst>
              <a:ext uri="{FF2B5EF4-FFF2-40B4-BE49-F238E27FC236}">
                <a16:creationId xmlns:a16="http://schemas.microsoft.com/office/drawing/2014/main" id="{BD7D2158-9E85-C33A-931D-2277D576F011}"/>
              </a:ext>
            </a:extLst>
          </p:cNvPr>
          <p:cNvPicPr>
            <a:picLocks noChangeAspect="1"/>
          </p:cNvPicPr>
          <p:nvPr/>
        </p:nvPicPr>
        <p:blipFill>
          <a:blip r:embed="rId2"/>
          <a:stretch>
            <a:fillRect/>
          </a:stretch>
        </p:blipFill>
        <p:spPr>
          <a:xfrm>
            <a:off x="395536" y="1371600"/>
            <a:ext cx="3725195" cy="4581128"/>
          </a:xfrm>
          <a:prstGeom prst="rect">
            <a:avLst/>
          </a:prstGeom>
        </p:spPr>
      </p:pic>
      <p:pic>
        <p:nvPicPr>
          <p:cNvPr id="7" name="Picture 6">
            <a:extLst>
              <a:ext uri="{FF2B5EF4-FFF2-40B4-BE49-F238E27FC236}">
                <a16:creationId xmlns:a16="http://schemas.microsoft.com/office/drawing/2014/main" id="{501A8C92-C241-0423-637F-6DD89AD6A5F6}"/>
              </a:ext>
            </a:extLst>
          </p:cNvPr>
          <p:cNvPicPr>
            <a:picLocks noChangeAspect="1"/>
          </p:cNvPicPr>
          <p:nvPr/>
        </p:nvPicPr>
        <p:blipFill>
          <a:blip r:embed="rId3"/>
          <a:stretch>
            <a:fillRect/>
          </a:stretch>
        </p:blipFill>
        <p:spPr>
          <a:xfrm>
            <a:off x="4211960" y="1268760"/>
            <a:ext cx="4032448" cy="4762231"/>
          </a:xfrm>
          <a:prstGeom prst="rect">
            <a:avLst/>
          </a:prstGeom>
        </p:spPr>
      </p:pic>
      <p:sp>
        <p:nvSpPr>
          <p:cNvPr id="9" name="TextBox 8">
            <a:extLst>
              <a:ext uri="{FF2B5EF4-FFF2-40B4-BE49-F238E27FC236}">
                <a16:creationId xmlns:a16="http://schemas.microsoft.com/office/drawing/2014/main" id="{C50BBB49-5073-2E0A-EF33-CCDADF05E192}"/>
              </a:ext>
            </a:extLst>
          </p:cNvPr>
          <p:cNvSpPr txBox="1"/>
          <p:nvPr/>
        </p:nvSpPr>
        <p:spPr>
          <a:xfrm>
            <a:off x="35496" y="6532840"/>
            <a:ext cx="5627310" cy="335756"/>
          </a:xfrm>
          <a:prstGeom prst="rect">
            <a:avLst/>
          </a:prstGeom>
          <a:noFill/>
        </p:spPr>
        <p:txBody>
          <a:bodyPr wrap="none" rtlCol="0">
            <a:spAutoFit/>
          </a:bodyPr>
          <a:lstStyle/>
          <a:p>
            <a:r>
              <a:rPr lang="en-US" b="0" dirty="0"/>
              <a:t>Alanazi et al., Phys. Rev. D 106, 096002, 2022</a:t>
            </a:r>
          </a:p>
        </p:txBody>
      </p:sp>
    </p:spTree>
    <p:extLst>
      <p:ext uri="{BB962C8B-B14F-4D97-AF65-F5344CB8AC3E}">
        <p14:creationId xmlns:p14="http://schemas.microsoft.com/office/powerpoint/2010/main" val="110196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solidFill>
                  <a:schemeClr val="bg1">
                    <a:lumMod val="85000"/>
                  </a:schemeClr>
                </a:solidFill>
              </a:rPr>
              <a:t>Initial Attempt in Exclusive Electron-Proton Scattering</a:t>
            </a:r>
          </a:p>
          <a:p>
            <a:pPr lvl="1"/>
            <a:r>
              <a:rPr lang="en-US" dirty="0">
                <a:solidFill>
                  <a:schemeClr val="bg1">
                    <a:lumMod val="85000"/>
                  </a:schemeClr>
                </a:solidFill>
              </a:rPr>
              <a:t>FAT-GAN</a:t>
            </a:r>
          </a:p>
          <a:p>
            <a:pPr lvl="1"/>
            <a:r>
              <a:rPr lang="en-US" dirty="0">
                <a:solidFill>
                  <a:schemeClr val="bg1">
                    <a:lumMod val="85000"/>
                  </a:schemeClr>
                </a:solidFill>
              </a:rPr>
              <a:t>Conditional GAN</a:t>
            </a:r>
          </a:p>
          <a:p>
            <a:r>
              <a:rPr lang="en-US" dirty="0"/>
              <a:t>Unfolding Smearing Effects</a:t>
            </a:r>
          </a:p>
          <a:p>
            <a:pPr lvl="1"/>
            <a:r>
              <a:rPr lang="en-US" dirty="0">
                <a:solidFill>
                  <a:schemeClr val="bg1">
                    <a:lumMod val="85000"/>
                  </a:schemeClr>
                </a:solidFill>
              </a:rPr>
              <a:t>Electron-Proton Scattering</a:t>
            </a:r>
          </a:p>
          <a:p>
            <a:pPr lvl="1"/>
            <a:r>
              <a:rPr lang="en-US" dirty="0"/>
              <a:t>CLAS Exclusive </a:t>
            </a:r>
            <a:r>
              <a:rPr lang="en" dirty="0">
                <a:sym typeface="Arial"/>
              </a:rPr>
              <a:t>2π</a:t>
            </a:r>
            <a:r>
              <a:rPr lang="en" dirty="0">
                <a:sym typeface="Calibri"/>
              </a:rPr>
              <a:t> photoproduction </a:t>
            </a:r>
            <a:endParaRPr lang="en-US" dirty="0"/>
          </a:p>
          <a:p>
            <a:r>
              <a:rPr lang="en-US" dirty="0">
                <a:solidFill>
                  <a:schemeClr val="bg1">
                    <a:lumMod val="85000"/>
                  </a:schemeClr>
                </a:solidFill>
              </a:rPr>
              <a:t>Unfolding Acceptance Effects</a:t>
            </a:r>
          </a:p>
          <a:p>
            <a:pPr lvl="1"/>
            <a:r>
              <a:rPr lang="en-US" sz="1800" dirty="0">
                <a:solidFill>
                  <a:schemeClr val="bg1">
                    <a:lumMod val="85000"/>
                  </a:schemeClr>
                </a:solidFill>
                <a:latin typeface="Calibri" pitchFamily="34" charset="0"/>
              </a:rPr>
              <a:t>Single-pion photoproduction reaction</a:t>
            </a:r>
            <a:endParaRPr lang="en-US" dirty="0">
              <a:solidFill>
                <a:schemeClr val="bg1">
                  <a:lumMod val="85000"/>
                </a:schemeClr>
              </a:solidFill>
            </a:endParaRPr>
          </a:p>
          <a:p>
            <a:r>
              <a:rPr lang="en-US" dirty="0">
                <a:solidFill>
                  <a:schemeClr val="bg1">
                    <a:lumMod val="85000"/>
                  </a:schemeClr>
                </a:solidFill>
              </a:rPr>
              <a:t>Conclusion and Future Work</a:t>
            </a:r>
          </a:p>
        </p:txBody>
      </p:sp>
    </p:spTree>
    <p:extLst>
      <p:ext uri="{BB962C8B-B14F-4D97-AF65-F5344CB8AC3E}">
        <p14:creationId xmlns:p14="http://schemas.microsoft.com/office/powerpoint/2010/main" val="179557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36CA-BE0B-56D8-607A-784273058528}"/>
              </a:ext>
            </a:extLst>
          </p:cNvPr>
          <p:cNvSpPr>
            <a:spLocks noGrp="1"/>
          </p:cNvSpPr>
          <p:nvPr>
            <p:ph type="title"/>
          </p:nvPr>
        </p:nvSpPr>
        <p:spPr/>
        <p:txBody>
          <a:bodyPr/>
          <a:lstStyle/>
          <a:p>
            <a:r>
              <a:rPr lang="en-US" dirty="0"/>
              <a:t>CLAS Exclusive </a:t>
            </a:r>
            <a:r>
              <a:rPr lang="en" sz="2400" dirty="0">
                <a:latin typeface="Arial"/>
                <a:ea typeface="Arial"/>
                <a:cs typeface="Arial"/>
                <a:sym typeface="Arial"/>
              </a:rPr>
              <a:t>2π</a:t>
            </a:r>
            <a:r>
              <a:rPr lang="en" sz="2400" dirty="0">
                <a:latin typeface="Calibri"/>
                <a:ea typeface="Calibri"/>
                <a:cs typeface="Calibri"/>
                <a:sym typeface="Calibri"/>
              </a:rPr>
              <a:t> photoproduction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F8928-67E8-5F38-154F-5402BD0354E7}"/>
                  </a:ext>
                </a:extLst>
              </p:cNvPr>
              <p:cNvSpPr>
                <a:spLocks noGrp="1"/>
              </p:cNvSpPr>
              <p:nvPr>
                <p:ph idx="1"/>
              </p:nvPr>
            </p:nvSpPr>
            <p:spPr>
              <a:xfrm>
                <a:off x="251520" y="1324981"/>
                <a:ext cx="7848872" cy="4525963"/>
              </a:xfrm>
            </p:spPr>
            <p:txBody>
              <a:bodyPr/>
              <a:lstStyle/>
              <a:p>
                <a:r>
                  <a:rPr lang="en-US" dirty="0"/>
                  <a:t>CLAS g11 kinematics</a:t>
                </a:r>
              </a:p>
              <a:p>
                <a:pPr lvl="1"/>
                <a:r>
                  <a:rPr lang="en-US" dirty="0"/>
                  <a:t>Dataset used by CLAS Collaboration</a:t>
                </a:r>
              </a:p>
              <a:p>
                <a:pPr lvl="2"/>
                <a:r>
                  <a:rPr lang="en-US" dirty="0"/>
                  <a:t>M. Battaglieri et al. (CLAS Collaboration) Phys. Rev. Lett. 102, 102001</a:t>
                </a:r>
              </a:p>
              <a:p>
                <a:pPr lvl="2"/>
                <a:r>
                  <a:rPr lang="en-US" dirty="0"/>
                  <a:t>M. Battaglieri et al. (CLAS Collaboration) Phys. Rev. D 80, 072005</a:t>
                </a:r>
              </a:p>
              <a:p>
                <a:pPr lvl="1"/>
                <a:r>
                  <a:rPr lang="en-US" dirty="0"/>
                  <a:t>Focus on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Fiducial cuts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r>
                      <a:rPr lang="el-GR"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oMath>
                </a14:m>
                <a:r>
                  <a:rPr lang="en-US" dirty="0"/>
                  <a:t> are used </a:t>
                </a:r>
              </a:p>
              <a:p>
                <a:pPr lvl="1"/>
                <a:r>
                  <a:rPr lang="en-US" dirty="0"/>
                  <a:t>Final exclusive </a:t>
                </a:r>
                <a14:m>
                  <m:oMath xmlns:m="http://schemas.openxmlformats.org/officeDocument/2006/math">
                    <m:r>
                      <a:rPr lang="en-US" b="0" i="0" smtClean="0">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𝜋</m:t>
                    </m:r>
                  </m:oMath>
                </a14:m>
                <a:r>
                  <a:rPr lang="en-US" dirty="0"/>
                  <a:t> state identified by missing mass technique</a:t>
                </a:r>
              </a:p>
              <a:p>
                <a:pPr lvl="2"/>
                <a:r>
                  <a:rPr lang="en-US" dirty="0"/>
                  <a:t>Variables are reconstructed by energy/momentum conservation</a:t>
                </a:r>
              </a:p>
            </p:txBody>
          </p:sp>
        </mc:Choice>
        <mc:Fallback xmlns="">
          <p:sp>
            <p:nvSpPr>
              <p:cNvPr id="3" name="Content Placeholder 2">
                <a:extLst>
                  <a:ext uri="{FF2B5EF4-FFF2-40B4-BE49-F238E27FC236}">
                    <a16:creationId xmlns:a16="http://schemas.microsoft.com/office/drawing/2014/main" id="{BB7F8928-67E8-5F38-154F-5402BD0354E7}"/>
                  </a:ext>
                </a:extLst>
              </p:cNvPr>
              <p:cNvSpPr>
                <a:spLocks noGrp="1" noRot="1" noChangeAspect="1" noMove="1" noResize="1" noEditPoints="1" noAdjustHandles="1" noChangeArrowheads="1" noChangeShapeType="1" noTextEdit="1"/>
              </p:cNvSpPr>
              <p:nvPr>
                <p:ph idx="1"/>
              </p:nvPr>
            </p:nvSpPr>
            <p:spPr>
              <a:xfrm>
                <a:off x="251520" y="1324981"/>
                <a:ext cx="7848872" cy="4525963"/>
              </a:xfrm>
              <a:blipFill>
                <a:blip r:embed="rId2"/>
                <a:stretch>
                  <a:fillRect l="-699" t="-67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D5DC285-B01E-B20F-A8F8-7F8327CB5438}"/>
              </a:ext>
            </a:extLst>
          </p:cNvPr>
          <p:cNvPicPr>
            <a:picLocks noChangeAspect="1"/>
          </p:cNvPicPr>
          <p:nvPr/>
        </p:nvPicPr>
        <p:blipFill>
          <a:blip r:embed="rId3"/>
          <a:stretch>
            <a:fillRect/>
          </a:stretch>
        </p:blipFill>
        <p:spPr>
          <a:xfrm>
            <a:off x="6516216" y="0"/>
            <a:ext cx="2543499" cy="1994393"/>
          </a:xfrm>
          <a:prstGeom prst="rect">
            <a:avLst/>
          </a:prstGeom>
        </p:spPr>
      </p:pic>
      <p:pic>
        <p:nvPicPr>
          <p:cNvPr id="9" name="Picture 8">
            <a:extLst>
              <a:ext uri="{FF2B5EF4-FFF2-40B4-BE49-F238E27FC236}">
                <a16:creationId xmlns:a16="http://schemas.microsoft.com/office/drawing/2014/main" id="{779B6C90-6BF6-6767-B0A9-EABFBE505DB9}"/>
              </a:ext>
            </a:extLst>
          </p:cNvPr>
          <p:cNvPicPr>
            <a:picLocks noChangeAspect="1"/>
          </p:cNvPicPr>
          <p:nvPr/>
        </p:nvPicPr>
        <p:blipFill>
          <a:blip r:embed="rId4"/>
          <a:stretch>
            <a:fillRect/>
          </a:stretch>
        </p:blipFill>
        <p:spPr>
          <a:xfrm>
            <a:off x="284725" y="4077015"/>
            <a:ext cx="5136911" cy="1773929"/>
          </a:xfrm>
          <a:prstGeom prst="rect">
            <a:avLst/>
          </a:prstGeom>
        </p:spPr>
      </p:pic>
      <p:pic>
        <p:nvPicPr>
          <p:cNvPr id="11" name="Picture 10">
            <a:extLst>
              <a:ext uri="{FF2B5EF4-FFF2-40B4-BE49-F238E27FC236}">
                <a16:creationId xmlns:a16="http://schemas.microsoft.com/office/drawing/2014/main" id="{3C7C355B-4473-91E1-599E-08E50A0A019F}"/>
              </a:ext>
            </a:extLst>
          </p:cNvPr>
          <p:cNvPicPr>
            <a:picLocks noChangeAspect="1"/>
          </p:cNvPicPr>
          <p:nvPr/>
        </p:nvPicPr>
        <p:blipFill>
          <a:blip r:embed="rId5"/>
          <a:stretch>
            <a:fillRect/>
          </a:stretch>
        </p:blipFill>
        <p:spPr>
          <a:xfrm>
            <a:off x="6128011" y="4057543"/>
            <a:ext cx="2265585" cy="1891611"/>
          </a:xfrm>
          <a:prstGeom prst="rect">
            <a:avLst/>
          </a:prstGeom>
        </p:spPr>
      </p:pic>
    </p:spTree>
    <p:extLst>
      <p:ext uri="{BB962C8B-B14F-4D97-AF65-F5344CB8AC3E}">
        <p14:creationId xmlns:p14="http://schemas.microsoft.com/office/powerpoint/2010/main" val="103122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311700" y="166904"/>
            <a:ext cx="8520600" cy="707400"/>
          </a:xfrm>
          <a:prstGeom prst="rect">
            <a:avLst/>
          </a:prstGeom>
        </p:spPr>
        <p:txBody>
          <a:bodyPr spcFirstLastPara="1" vert="horz" wrap="square" lIns="91425" tIns="91425" rIns="91425" bIns="91425" numCol="1" anchor="t" anchorCtr="0" compatLnSpc="1">
            <a:prstTxWarp prst="textNoShape">
              <a:avLst/>
            </a:prstTxWarp>
            <a:normAutofit fontScale="90000"/>
          </a:bodyPr>
          <a:lstStyle/>
          <a:p>
            <a:pPr>
              <a:lnSpc>
                <a:spcPct val="115000"/>
              </a:lnSpc>
            </a:pPr>
            <a:r>
              <a:rPr lang="en-US" sz="2600" dirty="0">
                <a:latin typeface="Times New Roman"/>
                <a:ea typeface="Times New Roman"/>
                <a:cs typeface="Times New Roman"/>
                <a:sym typeface="Times New Roman"/>
              </a:rPr>
              <a:t>Unfolding Detector Effect for CLAS Exclusive 2π photoproduction </a:t>
            </a:r>
            <a:endParaRPr lang="en-US" dirty="0"/>
          </a:p>
        </p:txBody>
      </p:sp>
      <p:sp>
        <p:nvSpPr>
          <p:cNvPr id="309" name="Google Shape;309;p32"/>
          <p:cNvSpPr txBox="1"/>
          <p:nvPr/>
        </p:nvSpPr>
        <p:spPr>
          <a:xfrm>
            <a:off x="0" y="1482786"/>
            <a:ext cx="9144000" cy="4535635"/>
          </a:xfrm>
          <a:prstGeom prst="rect">
            <a:avLst/>
          </a:prstGeom>
          <a:noFill/>
          <a:ln>
            <a:noFill/>
          </a:ln>
        </p:spPr>
        <p:txBody>
          <a:bodyPr spcFirstLastPara="1" wrap="square" lIns="91425" tIns="91425" rIns="91425" bIns="91425" anchor="t" anchorCtr="0">
            <a:noAutofit/>
          </a:bodyPr>
          <a:lstStyle/>
          <a:p>
            <a:pPr marL="457200" indent="-330200">
              <a:lnSpc>
                <a:spcPct val="115000"/>
              </a:lnSpc>
              <a:spcBef>
                <a:spcPts val="0"/>
              </a:spcBef>
              <a:spcAft>
                <a:spcPts val="0"/>
              </a:spcAft>
              <a:buClr>
                <a:srgbClr val="000000"/>
              </a:buClr>
              <a:buSzPts val="1600"/>
              <a:buFont typeface="Times New Roman"/>
              <a:buChar char="●"/>
            </a:pPr>
            <a:r>
              <a:rPr lang="en" sz="2000" dirty="0">
                <a:solidFill>
                  <a:srgbClr val="000000"/>
                </a:solidFill>
                <a:latin typeface="Times New Roman"/>
                <a:ea typeface="Times New Roman"/>
                <a:cs typeface="Times New Roman"/>
                <a:sym typeface="Times New Roman"/>
              </a:rPr>
              <a:t>Two main components:</a:t>
            </a:r>
            <a:endParaRPr sz="2000" dirty="0">
              <a:solidFill>
                <a:srgbClr val="000000"/>
              </a:solidFill>
              <a:latin typeface="Times New Roman"/>
              <a:ea typeface="Times New Roman"/>
              <a:cs typeface="Times New Roman"/>
              <a:sym typeface="Times New Roman"/>
            </a:endParaRPr>
          </a:p>
          <a:p>
            <a:pPr marL="914400" lvl="1" indent="-330200">
              <a:lnSpc>
                <a:spcPct val="115000"/>
              </a:lnSpc>
              <a:spcBef>
                <a:spcPts val="0"/>
              </a:spcBef>
              <a:spcAft>
                <a:spcPts val="0"/>
              </a:spcAft>
              <a:buClr>
                <a:srgbClr val="000000"/>
              </a:buClr>
              <a:buSzPts val="1600"/>
              <a:buFont typeface="Times New Roman"/>
              <a:buChar char="○"/>
            </a:pPr>
            <a:r>
              <a:rPr lang="en" sz="1600" dirty="0">
                <a:solidFill>
                  <a:srgbClr val="000000"/>
                </a:solidFill>
                <a:latin typeface="Times New Roman"/>
                <a:ea typeface="Times New Roman"/>
                <a:cs typeface="Times New Roman"/>
                <a:sym typeface="Times New Roman"/>
              </a:rPr>
              <a:t>Detector Simulation GAN (DS-GAN): Simulate the smearing detector effects</a:t>
            </a:r>
            <a:endParaRPr sz="1600" dirty="0">
              <a:solidFill>
                <a:srgbClr val="000000"/>
              </a:solidFill>
              <a:latin typeface="Times New Roman"/>
              <a:ea typeface="Times New Roman"/>
              <a:cs typeface="Times New Roman"/>
              <a:sym typeface="Times New Roman"/>
            </a:endParaRPr>
          </a:p>
          <a:p>
            <a:pPr>
              <a:lnSpc>
                <a:spcPct val="115000"/>
              </a:lnSpc>
              <a:spcBef>
                <a:spcPts val="0"/>
              </a:spcBef>
              <a:spcAft>
                <a:spcPts val="0"/>
              </a:spcAft>
            </a:pPr>
            <a:endParaRPr sz="1600" dirty="0">
              <a:solidFill>
                <a:srgbClr val="000000"/>
              </a:solidFill>
              <a:latin typeface="Times New Roman"/>
              <a:ea typeface="Times New Roman"/>
              <a:cs typeface="Times New Roman"/>
              <a:sym typeface="Times New Roman"/>
            </a:endParaRPr>
          </a:p>
          <a:p>
            <a:pPr>
              <a:lnSpc>
                <a:spcPct val="115000"/>
              </a:lnSpc>
              <a:spcBef>
                <a:spcPts val="0"/>
              </a:spcBef>
              <a:spcAft>
                <a:spcPts val="0"/>
              </a:spcAft>
            </a:pPr>
            <a:endParaRPr sz="1600" dirty="0">
              <a:solidFill>
                <a:srgbClr val="000000"/>
              </a:solidFill>
              <a:latin typeface="Times New Roman"/>
              <a:ea typeface="Times New Roman"/>
              <a:cs typeface="Times New Roman"/>
              <a:sym typeface="Times New Roman"/>
            </a:endParaRPr>
          </a:p>
          <a:p>
            <a:pPr>
              <a:lnSpc>
                <a:spcPct val="115000"/>
              </a:lnSpc>
              <a:spcBef>
                <a:spcPts val="0"/>
              </a:spcBef>
              <a:spcAft>
                <a:spcPts val="0"/>
              </a:spcAft>
            </a:pPr>
            <a:endParaRPr sz="1600" dirty="0">
              <a:solidFill>
                <a:srgbClr val="000000"/>
              </a:solidFill>
              <a:latin typeface="Times New Roman"/>
              <a:ea typeface="Times New Roman"/>
              <a:cs typeface="Times New Roman"/>
              <a:sym typeface="Times New Roman"/>
            </a:endParaRPr>
          </a:p>
          <a:p>
            <a:pPr>
              <a:lnSpc>
                <a:spcPct val="115000"/>
              </a:lnSpc>
              <a:spcBef>
                <a:spcPts val="0"/>
              </a:spcBef>
              <a:spcAft>
                <a:spcPts val="0"/>
              </a:spcAft>
            </a:pPr>
            <a:endParaRPr sz="1600" dirty="0">
              <a:solidFill>
                <a:srgbClr val="000000"/>
              </a:solidFill>
              <a:latin typeface="Times New Roman"/>
              <a:ea typeface="Times New Roman"/>
              <a:cs typeface="Times New Roman"/>
              <a:sym typeface="Times New Roman"/>
            </a:endParaRPr>
          </a:p>
          <a:p>
            <a:pPr marL="914400" lvl="1" indent="-330200">
              <a:lnSpc>
                <a:spcPct val="115000"/>
              </a:lnSpc>
              <a:spcBef>
                <a:spcPts val="0"/>
              </a:spcBef>
              <a:spcAft>
                <a:spcPts val="0"/>
              </a:spcAft>
              <a:buClr>
                <a:srgbClr val="000000"/>
              </a:buClr>
              <a:buSzPts val="1600"/>
              <a:buFont typeface="Times New Roman"/>
              <a:buChar char="○"/>
            </a:pPr>
            <a:endParaRPr lang="en" sz="1600" dirty="0">
              <a:solidFill>
                <a:srgbClr val="000000"/>
              </a:solidFill>
              <a:latin typeface="Times New Roman"/>
              <a:ea typeface="Times New Roman"/>
              <a:cs typeface="Times New Roman"/>
              <a:sym typeface="Times New Roman"/>
            </a:endParaRPr>
          </a:p>
          <a:p>
            <a:pPr marL="914400" lvl="1" indent="-330200">
              <a:lnSpc>
                <a:spcPct val="115000"/>
              </a:lnSpc>
              <a:spcBef>
                <a:spcPts val="0"/>
              </a:spcBef>
              <a:spcAft>
                <a:spcPts val="0"/>
              </a:spcAft>
              <a:buClr>
                <a:srgbClr val="000000"/>
              </a:buClr>
              <a:buSzPts val="1600"/>
              <a:buFont typeface="Times New Roman"/>
              <a:buChar char="○"/>
            </a:pPr>
            <a:endParaRPr lang="en" sz="1600" dirty="0">
              <a:solidFill>
                <a:srgbClr val="000000"/>
              </a:solidFill>
              <a:latin typeface="Times New Roman"/>
              <a:ea typeface="Times New Roman"/>
              <a:cs typeface="Times New Roman"/>
              <a:sym typeface="Times New Roman"/>
            </a:endParaRPr>
          </a:p>
          <a:p>
            <a:pPr marL="914400" lvl="1" indent="-330200">
              <a:lnSpc>
                <a:spcPct val="115000"/>
              </a:lnSpc>
              <a:spcBef>
                <a:spcPts val="0"/>
              </a:spcBef>
              <a:spcAft>
                <a:spcPts val="0"/>
              </a:spcAft>
              <a:buClr>
                <a:srgbClr val="000000"/>
              </a:buClr>
              <a:buSzPts val="1600"/>
              <a:buFont typeface="Times New Roman"/>
              <a:buChar char="○"/>
            </a:pPr>
            <a:r>
              <a:rPr lang="en" sz="1600" dirty="0">
                <a:solidFill>
                  <a:srgbClr val="000000"/>
                </a:solidFill>
                <a:latin typeface="Times New Roman"/>
                <a:ea typeface="Times New Roman"/>
                <a:cs typeface="Times New Roman"/>
                <a:sym typeface="Times New Roman"/>
              </a:rPr>
              <a:t>Unfolding GAN (UNF-GAN): Reconstruct the vertex-level events.</a:t>
            </a:r>
            <a:endParaRPr sz="1600" dirty="0">
              <a:solidFill>
                <a:srgbClr val="000000"/>
              </a:solidFill>
              <a:latin typeface="Times New Roman"/>
              <a:ea typeface="Times New Roman"/>
              <a:cs typeface="Times New Roman"/>
              <a:sym typeface="Times New Roman"/>
            </a:endParaRPr>
          </a:p>
        </p:txBody>
      </p:sp>
      <p:sp>
        <p:nvSpPr>
          <p:cNvPr id="312" name="Google Shape;312;p32"/>
          <p:cNvSpPr/>
          <p:nvPr/>
        </p:nvSpPr>
        <p:spPr>
          <a:xfrm>
            <a:off x="3275856" y="2780979"/>
            <a:ext cx="2016224" cy="472125"/>
          </a:xfrm>
          <a:prstGeom prst="flowChartDecision">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r>
              <a:rPr lang="en" sz="1400" b="1" dirty="0"/>
              <a:t>DS-GAN</a:t>
            </a:r>
            <a:endParaRPr sz="1400" b="1" dirty="0"/>
          </a:p>
        </p:txBody>
      </p:sp>
      <p:sp>
        <p:nvSpPr>
          <p:cNvPr id="313" name="Google Shape;313;p32"/>
          <p:cNvSpPr/>
          <p:nvPr/>
        </p:nvSpPr>
        <p:spPr>
          <a:xfrm>
            <a:off x="1200450" y="2780928"/>
            <a:ext cx="1783450" cy="4722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b="1" dirty="0">
              <a:solidFill>
                <a:srgbClr val="000000"/>
              </a:solidFill>
              <a:latin typeface="Times New Roman"/>
              <a:ea typeface="Times New Roman"/>
              <a:cs typeface="Times New Roman"/>
              <a:sym typeface="Times New Roman"/>
            </a:endParaRPr>
          </a:p>
          <a:p>
            <a:pPr algn="ctr">
              <a:spcBef>
                <a:spcPts val="0"/>
              </a:spcBef>
              <a:spcAft>
                <a:spcPts val="0"/>
              </a:spcAft>
              <a:buClr>
                <a:srgbClr val="000000"/>
              </a:buClr>
              <a:buSzPts val="1100"/>
            </a:pPr>
            <a:r>
              <a:rPr lang="en" b="1" dirty="0">
                <a:solidFill>
                  <a:srgbClr val="000000"/>
                </a:solidFill>
                <a:latin typeface="Times New Roman"/>
                <a:ea typeface="Times New Roman"/>
                <a:cs typeface="Times New Roman"/>
                <a:sym typeface="Times New Roman"/>
              </a:rPr>
              <a:t>Vertex-level</a:t>
            </a:r>
            <a:endParaRPr b="1" dirty="0">
              <a:solidFill>
                <a:srgbClr val="000000"/>
              </a:solidFill>
              <a:latin typeface="Times New Roman"/>
              <a:ea typeface="Times New Roman"/>
              <a:cs typeface="Times New Roman"/>
              <a:sym typeface="Times New Roman"/>
            </a:endParaRPr>
          </a:p>
          <a:p>
            <a:pPr algn="ctr">
              <a:spcBef>
                <a:spcPts val="0"/>
              </a:spcBef>
              <a:spcAft>
                <a:spcPts val="0"/>
              </a:spcAft>
            </a:pPr>
            <a:endParaRPr b="1" dirty="0">
              <a:latin typeface="Times New Roman"/>
              <a:ea typeface="Times New Roman"/>
              <a:cs typeface="Times New Roman"/>
              <a:sym typeface="Times New Roman"/>
            </a:endParaRPr>
          </a:p>
        </p:txBody>
      </p:sp>
      <p:cxnSp>
        <p:nvCxnSpPr>
          <p:cNvPr id="314" name="Google Shape;314;p32"/>
          <p:cNvCxnSpPr>
            <a:cxnSpLocks/>
            <a:stCxn id="313" idx="3"/>
            <a:endCxn id="312" idx="1"/>
          </p:cNvCxnSpPr>
          <p:nvPr/>
        </p:nvCxnSpPr>
        <p:spPr>
          <a:xfrm>
            <a:off x="2983900" y="3017028"/>
            <a:ext cx="291956" cy="14"/>
          </a:xfrm>
          <a:prstGeom prst="straightConnector1">
            <a:avLst/>
          </a:prstGeom>
          <a:noFill/>
          <a:ln w="19050" cap="flat" cmpd="sng">
            <a:solidFill>
              <a:srgbClr val="44546A"/>
            </a:solidFill>
            <a:prstDash val="solid"/>
            <a:round/>
            <a:headEnd type="none" w="med" len="med"/>
            <a:tailEnd type="triangle" w="med" len="med"/>
          </a:ln>
        </p:spPr>
      </p:cxnSp>
      <p:cxnSp>
        <p:nvCxnSpPr>
          <p:cNvPr id="315" name="Google Shape;315;p32"/>
          <p:cNvCxnSpPr>
            <a:cxnSpLocks/>
            <a:stCxn id="312" idx="3"/>
            <a:endCxn id="316" idx="1"/>
          </p:cNvCxnSpPr>
          <p:nvPr/>
        </p:nvCxnSpPr>
        <p:spPr>
          <a:xfrm flipV="1">
            <a:off x="5292080" y="3017028"/>
            <a:ext cx="233120" cy="14"/>
          </a:xfrm>
          <a:prstGeom prst="straightConnector1">
            <a:avLst/>
          </a:prstGeom>
          <a:noFill/>
          <a:ln w="19050" cap="flat" cmpd="sng">
            <a:solidFill>
              <a:srgbClr val="44546A"/>
            </a:solidFill>
            <a:prstDash val="solid"/>
            <a:round/>
            <a:headEnd type="none" w="med" len="med"/>
            <a:tailEnd type="triangle" w="med" len="med"/>
          </a:ln>
        </p:spPr>
      </p:cxnSp>
      <p:sp>
        <p:nvSpPr>
          <p:cNvPr id="316" name="Google Shape;316;p32"/>
          <p:cNvSpPr/>
          <p:nvPr/>
        </p:nvSpPr>
        <p:spPr>
          <a:xfrm>
            <a:off x="5525200" y="2780928"/>
            <a:ext cx="1783450" cy="4722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b="1" dirty="0">
              <a:solidFill>
                <a:srgbClr val="000000"/>
              </a:solidFill>
              <a:latin typeface="Times New Roman"/>
              <a:ea typeface="Times New Roman"/>
              <a:cs typeface="Times New Roman"/>
              <a:sym typeface="Times New Roman"/>
            </a:endParaRPr>
          </a:p>
          <a:p>
            <a:pPr algn="ctr">
              <a:spcBef>
                <a:spcPts val="0"/>
              </a:spcBef>
              <a:spcAft>
                <a:spcPts val="0"/>
              </a:spcAft>
            </a:pPr>
            <a:r>
              <a:rPr lang="en" b="1" dirty="0">
                <a:solidFill>
                  <a:srgbClr val="000000"/>
                </a:solidFill>
                <a:latin typeface="Times New Roman"/>
                <a:ea typeface="Times New Roman"/>
                <a:cs typeface="Times New Roman"/>
                <a:sym typeface="Times New Roman"/>
              </a:rPr>
              <a:t>Detector-level</a:t>
            </a:r>
            <a:endParaRPr b="1" dirty="0">
              <a:solidFill>
                <a:srgbClr val="000000"/>
              </a:solidFill>
              <a:latin typeface="Times New Roman"/>
              <a:ea typeface="Times New Roman"/>
              <a:cs typeface="Times New Roman"/>
              <a:sym typeface="Times New Roman"/>
            </a:endParaRPr>
          </a:p>
          <a:p>
            <a:pPr algn="ctr">
              <a:spcBef>
                <a:spcPts val="0"/>
              </a:spcBef>
              <a:spcAft>
                <a:spcPts val="0"/>
              </a:spcAft>
            </a:pPr>
            <a:endParaRPr b="1" dirty="0">
              <a:latin typeface="Times New Roman"/>
              <a:ea typeface="Times New Roman"/>
              <a:cs typeface="Times New Roman"/>
              <a:sym typeface="Times New Roman"/>
            </a:endParaRPr>
          </a:p>
        </p:txBody>
      </p:sp>
      <p:sp>
        <p:nvSpPr>
          <p:cNvPr id="318" name="Google Shape;318;p32"/>
          <p:cNvSpPr/>
          <p:nvPr/>
        </p:nvSpPr>
        <p:spPr>
          <a:xfrm>
            <a:off x="1200450" y="4869173"/>
            <a:ext cx="1783450" cy="4722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b="1">
              <a:solidFill>
                <a:srgbClr val="000000"/>
              </a:solidFill>
              <a:latin typeface="Times New Roman"/>
              <a:ea typeface="Times New Roman"/>
              <a:cs typeface="Times New Roman"/>
              <a:sym typeface="Times New Roman"/>
            </a:endParaRPr>
          </a:p>
          <a:p>
            <a:pPr algn="ctr">
              <a:spcBef>
                <a:spcPts val="0"/>
              </a:spcBef>
              <a:spcAft>
                <a:spcPts val="0"/>
              </a:spcAft>
            </a:pPr>
            <a:r>
              <a:rPr lang="en" b="1">
                <a:solidFill>
                  <a:srgbClr val="000000"/>
                </a:solidFill>
                <a:latin typeface="Times New Roman"/>
                <a:ea typeface="Times New Roman"/>
                <a:cs typeface="Times New Roman"/>
                <a:sym typeface="Times New Roman"/>
              </a:rPr>
              <a:t>Vertex-level</a:t>
            </a:r>
            <a:endParaRPr b="1">
              <a:solidFill>
                <a:srgbClr val="000000"/>
              </a:solidFill>
              <a:latin typeface="Times New Roman"/>
              <a:ea typeface="Times New Roman"/>
              <a:cs typeface="Times New Roman"/>
              <a:sym typeface="Times New Roman"/>
            </a:endParaRPr>
          </a:p>
          <a:p>
            <a:pPr algn="ctr">
              <a:spcBef>
                <a:spcPts val="0"/>
              </a:spcBef>
              <a:spcAft>
                <a:spcPts val="0"/>
              </a:spcAft>
            </a:pPr>
            <a:endParaRPr b="1">
              <a:latin typeface="Times New Roman"/>
              <a:ea typeface="Times New Roman"/>
              <a:cs typeface="Times New Roman"/>
              <a:sym typeface="Times New Roman"/>
            </a:endParaRPr>
          </a:p>
        </p:txBody>
      </p:sp>
      <p:sp>
        <p:nvSpPr>
          <p:cNvPr id="319" name="Google Shape;319;p32"/>
          <p:cNvSpPr/>
          <p:nvPr/>
        </p:nvSpPr>
        <p:spPr>
          <a:xfrm>
            <a:off x="5844824" y="4869160"/>
            <a:ext cx="1463825" cy="4722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b="1" dirty="0">
              <a:solidFill>
                <a:srgbClr val="000000"/>
              </a:solidFill>
              <a:latin typeface="Times New Roman"/>
              <a:ea typeface="Times New Roman"/>
              <a:cs typeface="Times New Roman"/>
              <a:sym typeface="Times New Roman"/>
            </a:endParaRPr>
          </a:p>
          <a:p>
            <a:pPr algn="ctr">
              <a:spcBef>
                <a:spcPts val="0"/>
              </a:spcBef>
              <a:spcAft>
                <a:spcPts val="0"/>
              </a:spcAft>
            </a:pPr>
            <a:r>
              <a:rPr lang="en" b="1" dirty="0">
                <a:solidFill>
                  <a:srgbClr val="000000"/>
                </a:solidFill>
                <a:latin typeface="Times New Roman"/>
                <a:ea typeface="Times New Roman"/>
                <a:cs typeface="Times New Roman"/>
                <a:sym typeface="Times New Roman"/>
              </a:rPr>
              <a:t>Detector-level</a:t>
            </a:r>
            <a:endParaRPr b="1" dirty="0">
              <a:solidFill>
                <a:srgbClr val="000000"/>
              </a:solidFill>
              <a:latin typeface="Times New Roman"/>
              <a:ea typeface="Times New Roman"/>
              <a:cs typeface="Times New Roman"/>
              <a:sym typeface="Times New Roman"/>
            </a:endParaRPr>
          </a:p>
          <a:p>
            <a:pPr algn="ctr">
              <a:spcBef>
                <a:spcPts val="0"/>
              </a:spcBef>
              <a:spcAft>
                <a:spcPts val="0"/>
              </a:spcAft>
            </a:pPr>
            <a:endParaRPr b="1" dirty="0">
              <a:latin typeface="Times New Roman"/>
              <a:ea typeface="Times New Roman"/>
              <a:cs typeface="Times New Roman"/>
              <a:sym typeface="Times New Roman"/>
            </a:endParaRPr>
          </a:p>
        </p:txBody>
      </p:sp>
      <p:sp>
        <p:nvSpPr>
          <p:cNvPr id="320" name="Google Shape;320;p32"/>
          <p:cNvSpPr/>
          <p:nvPr/>
        </p:nvSpPr>
        <p:spPr>
          <a:xfrm>
            <a:off x="3275856" y="4869211"/>
            <a:ext cx="2249344" cy="472125"/>
          </a:xfrm>
          <a:prstGeom prst="flowChartDecision">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r>
              <a:rPr lang="en" sz="1400" b="1" dirty="0"/>
              <a:t>UNF-GAN</a:t>
            </a:r>
            <a:endParaRPr b="1" dirty="0"/>
          </a:p>
        </p:txBody>
      </p:sp>
      <p:cxnSp>
        <p:nvCxnSpPr>
          <p:cNvPr id="321" name="Google Shape;321;p32"/>
          <p:cNvCxnSpPr>
            <a:cxnSpLocks/>
            <a:stCxn id="320" idx="1"/>
            <a:endCxn id="318" idx="3"/>
          </p:cNvCxnSpPr>
          <p:nvPr/>
        </p:nvCxnSpPr>
        <p:spPr>
          <a:xfrm flipH="1" flipV="1">
            <a:off x="2983900" y="5105273"/>
            <a:ext cx="291956" cy="1"/>
          </a:xfrm>
          <a:prstGeom prst="straightConnector1">
            <a:avLst/>
          </a:prstGeom>
          <a:noFill/>
          <a:ln w="19050" cap="flat" cmpd="sng">
            <a:solidFill>
              <a:srgbClr val="44546A"/>
            </a:solidFill>
            <a:prstDash val="solid"/>
            <a:round/>
            <a:headEnd type="none" w="med" len="med"/>
            <a:tailEnd type="triangle" w="med" len="med"/>
          </a:ln>
        </p:spPr>
      </p:cxnSp>
      <p:cxnSp>
        <p:nvCxnSpPr>
          <p:cNvPr id="322" name="Google Shape;322;p32"/>
          <p:cNvCxnSpPr>
            <a:cxnSpLocks/>
            <a:stCxn id="319" idx="1"/>
            <a:endCxn id="320" idx="3"/>
          </p:cNvCxnSpPr>
          <p:nvPr/>
        </p:nvCxnSpPr>
        <p:spPr>
          <a:xfrm flipH="1">
            <a:off x="5525200" y="5105260"/>
            <a:ext cx="319624" cy="14"/>
          </a:xfrm>
          <a:prstGeom prst="straightConnector1">
            <a:avLst/>
          </a:prstGeom>
          <a:noFill/>
          <a:ln w="19050" cap="flat" cmpd="sng">
            <a:solidFill>
              <a:srgbClr val="44546A"/>
            </a:solidFill>
            <a:prstDash val="solid"/>
            <a:round/>
            <a:headEnd type="none" w="med" len="med"/>
            <a:tailEnd type="triangle" w="med" len="med"/>
          </a:ln>
        </p:spPr>
      </p:cxnSp>
      <p:sp>
        <p:nvSpPr>
          <p:cNvPr id="11" name="TextBox 10">
            <a:extLst>
              <a:ext uri="{FF2B5EF4-FFF2-40B4-BE49-F238E27FC236}">
                <a16:creationId xmlns:a16="http://schemas.microsoft.com/office/drawing/2014/main" id="{D2CAAA8C-D864-E3F9-234D-D6814D6FC99A}"/>
              </a:ext>
            </a:extLst>
          </p:cNvPr>
          <p:cNvSpPr txBox="1"/>
          <p:nvPr/>
        </p:nvSpPr>
        <p:spPr>
          <a:xfrm>
            <a:off x="1999446" y="2267580"/>
            <a:ext cx="4572000" cy="369332"/>
          </a:xfrm>
          <a:prstGeom prst="rect">
            <a:avLst/>
          </a:prstGeom>
          <a:noFill/>
        </p:spPr>
        <p:txBody>
          <a:bodyPr wrap="square">
            <a:spAutoFit/>
          </a:bodyPr>
          <a:lstStyle/>
          <a:p>
            <a:pPr algn="ctr"/>
            <a:r>
              <a:rPr lang="en" b="1" dirty="0">
                <a:solidFill>
                  <a:srgbClr val="980000"/>
                </a:solidFill>
                <a:latin typeface="Times New Roman"/>
                <a:ea typeface="Times New Roman"/>
                <a:cs typeface="Times New Roman"/>
                <a:sym typeface="Times New Roman"/>
              </a:rPr>
              <a:t>MC-Phase Space Events</a:t>
            </a:r>
            <a:endParaRPr lang="en-US" dirty="0"/>
          </a:p>
        </p:txBody>
      </p:sp>
      <p:sp>
        <p:nvSpPr>
          <p:cNvPr id="13" name="TextBox 12">
            <a:extLst>
              <a:ext uri="{FF2B5EF4-FFF2-40B4-BE49-F238E27FC236}">
                <a16:creationId xmlns:a16="http://schemas.microsoft.com/office/drawing/2014/main" id="{4167C331-4AC1-A9A8-B0BC-8204037736CD}"/>
              </a:ext>
            </a:extLst>
          </p:cNvPr>
          <p:cNvSpPr txBox="1"/>
          <p:nvPr/>
        </p:nvSpPr>
        <p:spPr>
          <a:xfrm>
            <a:off x="2111636" y="4293096"/>
            <a:ext cx="4572000" cy="385362"/>
          </a:xfrm>
          <a:prstGeom prst="rect">
            <a:avLst/>
          </a:prstGeom>
          <a:noFill/>
        </p:spPr>
        <p:txBody>
          <a:bodyPr wrap="square">
            <a:spAutoFit/>
          </a:bodyPr>
          <a:lstStyle/>
          <a:p>
            <a:pPr marL="1041400" lvl="2">
              <a:lnSpc>
                <a:spcPct val="115000"/>
              </a:lnSpc>
              <a:spcBef>
                <a:spcPts val="0"/>
              </a:spcBef>
              <a:spcAft>
                <a:spcPts val="0"/>
              </a:spcAft>
              <a:buClr>
                <a:srgbClr val="000000"/>
              </a:buClr>
              <a:buSzPts val="1600"/>
            </a:pPr>
            <a:r>
              <a:rPr lang="en-US" b="1" dirty="0">
                <a:solidFill>
                  <a:srgbClr val="980000"/>
                </a:solidFill>
                <a:latin typeface="Times New Roman"/>
                <a:ea typeface="Times New Roman"/>
                <a:cs typeface="Times New Roman"/>
                <a:sym typeface="Times New Roman"/>
              </a:rPr>
              <a:t>MC-Realistic </a:t>
            </a:r>
            <a:r>
              <a:rPr lang="en-US" dirty="0">
                <a:solidFill>
                  <a:srgbClr val="980000"/>
                </a:solidFill>
                <a:latin typeface="Times New Roman"/>
                <a:ea typeface="Times New Roman"/>
                <a:cs typeface="Times New Roman"/>
                <a:sym typeface="Times New Roman"/>
              </a:rPr>
              <a:t>Events</a:t>
            </a:r>
            <a:endParaRPr lang="en-US" sz="1600" dirty="0">
              <a:solidFill>
                <a:srgbClr val="000000"/>
              </a:solidFill>
              <a:latin typeface="Times New Roman"/>
              <a:ea typeface="Times New Roman"/>
              <a:cs typeface="Times New Roman"/>
              <a:sym typeface="Times New Roman"/>
            </a:endParaRPr>
          </a:p>
        </p:txBody>
      </p:sp>
      <p:sp>
        <p:nvSpPr>
          <p:cNvPr id="18" name="TextBox 17">
            <a:extLst>
              <a:ext uri="{FF2B5EF4-FFF2-40B4-BE49-F238E27FC236}">
                <a16:creationId xmlns:a16="http://schemas.microsoft.com/office/drawing/2014/main" id="{70304E7F-A7AC-7614-BDF9-DF85233C11C5}"/>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BC49-FA43-E1DA-DE2C-3A02525A59D6}"/>
              </a:ext>
            </a:extLst>
          </p:cNvPr>
          <p:cNvSpPr>
            <a:spLocks noGrp="1"/>
          </p:cNvSpPr>
          <p:nvPr>
            <p:ph type="title"/>
          </p:nvPr>
        </p:nvSpPr>
        <p:spPr>
          <a:xfrm>
            <a:off x="311700" y="476672"/>
            <a:ext cx="8520600" cy="763600"/>
          </a:xfrm>
        </p:spPr>
        <p:txBody>
          <a:bodyPr/>
          <a:lstStyle/>
          <a:p>
            <a:r>
              <a:rPr lang="en-US" dirty="0"/>
              <a:t>Detector Simulation GAN (DS-GAN)</a:t>
            </a:r>
            <a:endParaRPr lang="en-US" b="0" dirty="0"/>
          </a:p>
        </p:txBody>
      </p:sp>
      <p:pic>
        <p:nvPicPr>
          <p:cNvPr id="11" name="Picture 10">
            <a:extLst>
              <a:ext uri="{FF2B5EF4-FFF2-40B4-BE49-F238E27FC236}">
                <a16:creationId xmlns:a16="http://schemas.microsoft.com/office/drawing/2014/main" id="{AB623107-6613-98E2-5325-3F266C61D243}"/>
              </a:ext>
            </a:extLst>
          </p:cNvPr>
          <p:cNvPicPr>
            <a:picLocks noChangeAspect="1"/>
          </p:cNvPicPr>
          <p:nvPr/>
        </p:nvPicPr>
        <p:blipFill>
          <a:blip r:embed="rId2"/>
          <a:stretch>
            <a:fillRect/>
          </a:stretch>
        </p:blipFill>
        <p:spPr>
          <a:xfrm>
            <a:off x="2135190" y="1240272"/>
            <a:ext cx="5702634" cy="3556880"/>
          </a:xfrm>
          <a:prstGeom prst="rect">
            <a:avLst/>
          </a:prstGeom>
        </p:spPr>
      </p:pic>
      <p:sp>
        <p:nvSpPr>
          <p:cNvPr id="14" name="Content Placeholder 2">
            <a:extLst>
              <a:ext uri="{FF2B5EF4-FFF2-40B4-BE49-F238E27FC236}">
                <a16:creationId xmlns:a16="http://schemas.microsoft.com/office/drawing/2014/main" id="{EB66303E-4348-3065-C661-1692ADCC5BFF}"/>
              </a:ext>
            </a:extLst>
          </p:cNvPr>
          <p:cNvSpPr txBox="1">
            <a:spLocks/>
          </p:cNvSpPr>
          <p:nvPr/>
        </p:nvSpPr>
        <p:spPr bwMode="auto">
          <a:xfrm>
            <a:off x="0" y="4509119"/>
            <a:ext cx="9144000" cy="183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rmAutofit/>
          </a:bodyPr>
          <a:lstStyle>
            <a:lvl1pPr marL="457200" lvl="0" indent="-342900" algn="l" rtl="0" eaLnBrk="0" fontAlgn="base" hangingPunct="0">
              <a:spcBef>
                <a:spcPts val="0"/>
              </a:spcBef>
              <a:spcAft>
                <a:spcPts val="0"/>
              </a:spcAft>
              <a:buSzPts val="1800"/>
              <a:buChar char="●"/>
              <a:defRPr sz="2000">
                <a:solidFill>
                  <a:srgbClr val="003366"/>
                </a:solidFill>
                <a:latin typeface="+mn-lt"/>
                <a:ea typeface="+mn-ea"/>
                <a:cs typeface="+mn-cs"/>
              </a:defRPr>
            </a:lvl1pPr>
            <a:lvl2pPr marL="914400" lvl="1" indent="-317500" algn="l" rtl="0" eaLnBrk="0" fontAlgn="base" hangingPunct="0">
              <a:spcBef>
                <a:spcPts val="0"/>
              </a:spcBef>
              <a:spcAft>
                <a:spcPts val="0"/>
              </a:spcAft>
              <a:buSzPts val="1400"/>
              <a:buChar char="○"/>
              <a:defRPr>
                <a:solidFill>
                  <a:srgbClr val="003366"/>
                </a:solidFill>
                <a:latin typeface="+mn-lt"/>
              </a:defRPr>
            </a:lvl2pPr>
            <a:lvl3pPr marL="1371600" lvl="2" indent="-317500" algn="l" rtl="0" eaLnBrk="0" fontAlgn="base" hangingPunct="0">
              <a:spcBef>
                <a:spcPts val="0"/>
              </a:spcBef>
              <a:spcAft>
                <a:spcPts val="0"/>
              </a:spcAft>
              <a:buSzPts val="1400"/>
              <a:buChar char="■"/>
              <a:defRPr sz="1700">
                <a:solidFill>
                  <a:srgbClr val="003366"/>
                </a:solidFill>
                <a:latin typeface="+mn-lt"/>
              </a:defRPr>
            </a:lvl3pPr>
            <a:lvl4pPr marL="1828800" lvl="3" indent="-317500" algn="l" rtl="0" eaLnBrk="0" fontAlgn="base" hangingPunct="0">
              <a:spcBef>
                <a:spcPts val="0"/>
              </a:spcBef>
              <a:spcAft>
                <a:spcPts val="0"/>
              </a:spcAft>
              <a:buSzPts val="1400"/>
              <a:buChar char="●"/>
              <a:defRPr sz="1700">
                <a:solidFill>
                  <a:srgbClr val="003366"/>
                </a:solidFill>
                <a:latin typeface="+mn-lt"/>
                <a:ea typeface="Times New Roman" pitchFamily="18" charset="0"/>
                <a:cs typeface="Helvetica" pitchFamily="34" charset="0"/>
              </a:defRPr>
            </a:lvl4pPr>
            <a:lvl5pPr marL="2286000" lvl="4" indent="-317500" algn="l" rtl="0" eaLnBrk="0" fontAlgn="base" hangingPunct="0">
              <a:spcBef>
                <a:spcPts val="0"/>
              </a:spcBef>
              <a:spcAft>
                <a:spcPts val="0"/>
              </a:spcAft>
              <a:buSzPts val="1400"/>
              <a:buChar char="○"/>
              <a:defRPr sz="1700">
                <a:solidFill>
                  <a:srgbClr val="003366"/>
                </a:solidFill>
                <a:latin typeface="+mn-lt"/>
                <a:ea typeface="Times New Roman" pitchFamily="18" charset="0"/>
                <a:cs typeface="Helvetica" pitchFamily="34" charset="0"/>
              </a:defRPr>
            </a:lvl5pPr>
            <a:lvl6pPr marL="2743200" lvl="5" indent="-317500" algn="l" rtl="0" fontAlgn="base">
              <a:spcBef>
                <a:spcPts val="0"/>
              </a:spcBef>
              <a:spcAft>
                <a:spcPts val="0"/>
              </a:spcAft>
              <a:buSzPts val="1400"/>
              <a:buChar char="■"/>
              <a:defRPr sz="1700">
                <a:solidFill>
                  <a:srgbClr val="003366"/>
                </a:solidFill>
                <a:latin typeface="+mn-lt"/>
                <a:ea typeface="Times New Roman" pitchFamily="18" charset="0"/>
                <a:cs typeface="Helvetica" pitchFamily="34" charset="0"/>
              </a:defRPr>
            </a:lvl6pPr>
            <a:lvl7pPr marL="3200400" lvl="6" indent="-317500" algn="l" rtl="0" fontAlgn="base">
              <a:spcBef>
                <a:spcPts val="0"/>
              </a:spcBef>
              <a:spcAft>
                <a:spcPts val="0"/>
              </a:spcAft>
              <a:buSzPts val="1400"/>
              <a:buChar char="●"/>
              <a:defRPr sz="1700">
                <a:solidFill>
                  <a:srgbClr val="003366"/>
                </a:solidFill>
                <a:latin typeface="+mn-lt"/>
                <a:ea typeface="Times New Roman" pitchFamily="18" charset="0"/>
                <a:cs typeface="Helvetica" pitchFamily="34" charset="0"/>
              </a:defRPr>
            </a:lvl7pPr>
            <a:lvl8pPr marL="3657600" lvl="7" indent="-317500" algn="l" rtl="0" fontAlgn="base">
              <a:spcBef>
                <a:spcPts val="0"/>
              </a:spcBef>
              <a:spcAft>
                <a:spcPts val="0"/>
              </a:spcAft>
              <a:buSzPts val="1400"/>
              <a:buChar char="○"/>
              <a:defRPr sz="1700">
                <a:solidFill>
                  <a:srgbClr val="003366"/>
                </a:solidFill>
                <a:latin typeface="+mn-lt"/>
                <a:ea typeface="Times New Roman" pitchFamily="18" charset="0"/>
                <a:cs typeface="Helvetica" pitchFamily="34" charset="0"/>
              </a:defRPr>
            </a:lvl8pPr>
            <a:lvl9pPr marL="4114800" lvl="8" indent="-317500" algn="l" rtl="0" fontAlgn="base">
              <a:spcBef>
                <a:spcPts val="0"/>
              </a:spcBef>
              <a:spcAft>
                <a:spcPts val="0"/>
              </a:spcAft>
              <a:buSzPts val="1400"/>
              <a:buChar char="■"/>
              <a:defRPr sz="1700">
                <a:solidFill>
                  <a:srgbClr val="003366"/>
                </a:solidFill>
                <a:latin typeface="+mn-lt"/>
                <a:ea typeface="Times New Roman" pitchFamily="18" charset="0"/>
                <a:cs typeface="Helvetica" pitchFamily="34" charset="0"/>
              </a:defRPr>
            </a:lvl9pPr>
          </a:lstStyle>
          <a:p>
            <a:r>
              <a:rPr lang="en-US" sz="1800" b="0" kern="0" dirty="0">
                <a:solidFill>
                  <a:srgbClr val="231F20"/>
                </a:solidFill>
                <a:latin typeface="AdvOT483a8203"/>
              </a:rPr>
              <a:t>Schematic view of DS-GAN</a:t>
            </a:r>
          </a:p>
          <a:p>
            <a:pPr lvl="1"/>
            <a:r>
              <a:rPr lang="en-US" sz="1600" b="0" kern="0" dirty="0">
                <a:solidFill>
                  <a:srgbClr val="231F20"/>
                </a:solidFill>
                <a:latin typeface="AdvOT483a8203"/>
              </a:rPr>
              <a:t>Generator converts input GEN vertex-level events features and noise into REC detector-level events. </a:t>
            </a:r>
          </a:p>
          <a:p>
            <a:pPr lvl="1"/>
            <a:r>
              <a:rPr lang="en-US" sz="1600" b="0" kern="0" dirty="0">
                <a:solidFill>
                  <a:srgbClr val="231F20"/>
                </a:solidFill>
                <a:latin typeface="AdvOT483a8203"/>
              </a:rPr>
              <a:t>The training is performed on PS-MC </a:t>
            </a:r>
            <a:r>
              <a:rPr lang="en-US" sz="1600" b="0" kern="0" dirty="0" err="1">
                <a:solidFill>
                  <a:srgbClr val="231F20"/>
                </a:solidFill>
                <a:latin typeface="AdvOT483a8203"/>
              </a:rPr>
              <a:t>pseudodata</a:t>
            </a:r>
            <a:r>
              <a:rPr lang="en-US" sz="1600" b="0" kern="0" dirty="0">
                <a:solidFill>
                  <a:srgbClr val="231F20"/>
                </a:solidFill>
                <a:latin typeface="AdvOT483a8203"/>
              </a:rPr>
              <a:t> passed through the GEANT simulation. </a:t>
            </a:r>
          </a:p>
          <a:p>
            <a:pPr lvl="1"/>
            <a:r>
              <a:rPr lang="en-US" sz="1600" b="0" kern="0" dirty="0">
                <a:solidFill>
                  <a:srgbClr val="231F20"/>
                </a:solidFill>
                <a:latin typeface="AdvOT483a8203"/>
              </a:rPr>
              <a:t>Synthetic REC and REC </a:t>
            </a:r>
            <a:r>
              <a:rPr lang="en-US" sz="1600" b="0" kern="0" dirty="0" err="1">
                <a:solidFill>
                  <a:srgbClr val="231F20"/>
                </a:solidFill>
                <a:latin typeface="AdvOT483a8203"/>
              </a:rPr>
              <a:t>pseudodata</a:t>
            </a:r>
            <a:r>
              <a:rPr lang="en-US" sz="1600" b="0" kern="0" dirty="0">
                <a:solidFill>
                  <a:srgbClr val="231F20"/>
                </a:solidFill>
                <a:latin typeface="AdvOT483a8203"/>
              </a:rPr>
              <a:t> are concatenated with GEN PS-MC events and fed to the discriminator.</a:t>
            </a:r>
            <a:endParaRPr lang="en-US" sz="1600" b="0" kern="0" dirty="0"/>
          </a:p>
        </p:txBody>
      </p:sp>
      <p:sp>
        <p:nvSpPr>
          <p:cNvPr id="15" name="TextBox 14">
            <a:extLst>
              <a:ext uri="{FF2B5EF4-FFF2-40B4-BE49-F238E27FC236}">
                <a16:creationId xmlns:a16="http://schemas.microsoft.com/office/drawing/2014/main" id="{D0ED33F6-5791-53FF-E10D-497957467533}"/>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136093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BC49-FA43-E1DA-DE2C-3A02525A59D6}"/>
              </a:ext>
            </a:extLst>
          </p:cNvPr>
          <p:cNvSpPr>
            <a:spLocks noGrp="1"/>
          </p:cNvSpPr>
          <p:nvPr>
            <p:ph type="title"/>
          </p:nvPr>
        </p:nvSpPr>
        <p:spPr>
          <a:xfrm>
            <a:off x="395536" y="372290"/>
            <a:ext cx="8520600" cy="763600"/>
          </a:xfrm>
        </p:spPr>
        <p:txBody>
          <a:bodyPr/>
          <a:lstStyle/>
          <a:p>
            <a:r>
              <a:rPr lang="en-US" sz="2400" dirty="0"/>
              <a:t>Phase Space (PS-MC) Event Generator</a:t>
            </a:r>
          </a:p>
        </p:txBody>
      </p:sp>
      <p:pic>
        <p:nvPicPr>
          <p:cNvPr id="5" name="Google Shape;382;p38">
            <a:extLst>
              <a:ext uri="{FF2B5EF4-FFF2-40B4-BE49-F238E27FC236}">
                <a16:creationId xmlns:a16="http://schemas.microsoft.com/office/drawing/2014/main" id="{F0840086-B8A4-195D-93A7-A7024B50FD76}"/>
              </a:ext>
            </a:extLst>
          </p:cNvPr>
          <p:cNvPicPr preferRelativeResize="0"/>
          <p:nvPr/>
        </p:nvPicPr>
        <p:blipFill>
          <a:blip r:embed="rId2">
            <a:alphaModFix/>
          </a:blip>
          <a:stretch>
            <a:fillRect/>
          </a:stretch>
        </p:blipFill>
        <p:spPr>
          <a:xfrm>
            <a:off x="4788024" y="2348880"/>
            <a:ext cx="4236437" cy="3096344"/>
          </a:xfrm>
          <a:prstGeom prst="rect">
            <a:avLst/>
          </a:prstGeom>
          <a:noFill/>
          <a:ln>
            <a:noFill/>
          </a:ln>
        </p:spPr>
      </p:pic>
      <p:sp>
        <p:nvSpPr>
          <p:cNvPr id="12" name="TextBox 11">
            <a:extLst>
              <a:ext uri="{FF2B5EF4-FFF2-40B4-BE49-F238E27FC236}">
                <a16:creationId xmlns:a16="http://schemas.microsoft.com/office/drawing/2014/main" id="{1B4202D6-C2F2-413C-7395-EC32E47E76A4}"/>
              </a:ext>
            </a:extLst>
          </p:cNvPr>
          <p:cNvSpPr txBox="1"/>
          <p:nvPr/>
        </p:nvSpPr>
        <p:spPr>
          <a:xfrm>
            <a:off x="1691680" y="5589240"/>
            <a:ext cx="1593706" cy="338554"/>
          </a:xfrm>
          <a:prstGeom prst="rect">
            <a:avLst/>
          </a:prstGeom>
          <a:noFill/>
        </p:spPr>
        <p:txBody>
          <a:bodyPr wrap="none" rtlCol="0">
            <a:spAutoFit/>
          </a:bodyPr>
          <a:lstStyle/>
          <a:p>
            <a:r>
              <a:rPr lang="en-US" sz="1600" b="0" dirty="0"/>
              <a:t>1D-Projection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A31080F-EFA0-31BB-A40A-69DC31553B6A}"/>
                  </a:ext>
                </a:extLst>
              </p:cNvPr>
              <p:cNvSpPr txBox="1"/>
              <p:nvPr/>
            </p:nvSpPr>
            <p:spPr>
              <a:xfrm>
                <a:off x="899591" y="1381966"/>
                <a:ext cx="7103437" cy="338554"/>
              </a:xfrm>
              <a:prstGeom prst="rect">
                <a:avLst/>
              </a:prstGeom>
              <a:noFill/>
            </p:spPr>
            <p:txBody>
              <a:bodyPr wrap="square">
                <a:spAutoFit/>
              </a:bodyPr>
              <a:lstStyle/>
              <a:p>
                <a:pPr algn="ctr"/>
                <a:r>
                  <a:rPr lang="en-US" sz="1600" b="0" dirty="0"/>
                  <a:t>Distribute final-state events according to the </a:t>
                </a:r>
                <a14:m>
                  <m:oMath xmlns:m="http://schemas.openxmlformats.org/officeDocument/2006/math">
                    <m:sSup>
                      <m:sSupPr>
                        <m:ctrlPr>
                          <a:rPr lang="en-US" sz="1600" b="0" i="1">
                            <a:latin typeface="Cambria Math" panose="02040503050406030204" pitchFamily="18" charset="0"/>
                          </a:rPr>
                        </m:ctrlPr>
                      </m:sSupPr>
                      <m:e>
                        <m:r>
                          <a:rPr lang="en-US" sz="1600" b="0">
                            <a:latin typeface="Cambria Math" panose="02040503050406030204" pitchFamily="18" charset="0"/>
                          </a:rPr>
                          <m:t>𝜋</m:t>
                        </m:r>
                      </m:e>
                      <m:sup>
                        <m:r>
                          <a:rPr lang="en-US" sz="1600" b="0">
                            <a:latin typeface="Cambria Math" panose="02040503050406030204" pitchFamily="18" charset="0"/>
                          </a:rPr>
                          <m:t>+</m:t>
                        </m:r>
                      </m:sup>
                    </m:sSup>
                    <m:r>
                      <a:rPr lang="en-US" sz="1600" b="0">
                        <a:latin typeface="Cambria Math" panose="02040503050406030204" pitchFamily="18" charset="0"/>
                      </a:rPr>
                      <m:t> </m:t>
                    </m:r>
                    <m:sSup>
                      <m:sSupPr>
                        <m:ctrlPr>
                          <a:rPr lang="en-US" sz="1600" b="0" i="1">
                            <a:latin typeface="Cambria Math" panose="02040503050406030204" pitchFamily="18" charset="0"/>
                          </a:rPr>
                        </m:ctrlPr>
                      </m:sSupPr>
                      <m:e>
                        <m:r>
                          <a:rPr lang="en-US" sz="1600" b="0">
                            <a:latin typeface="Cambria Math" panose="02040503050406030204" pitchFamily="18" charset="0"/>
                          </a:rPr>
                          <m:t>𝜋</m:t>
                        </m:r>
                      </m:e>
                      <m:sup>
                        <m:r>
                          <a:rPr lang="en-US" sz="1600" b="0">
                            <a:latin typeface="Cambria Math" panose="02040503050406030204" pitchFamily="18" charset="0"/>
                          </a:rPr>
                          <m:t>−</m:t>
                        </m:r>
                      </m:sup>
                    </m:sSup>
                    <m:r>
                      <a:rPr lang="en-US" sz="1600" b="0">
                        <a:latin typeface="Cambria Math" panose="02040503050406030204" pitchFamily="18" charset="0"/>
                      </a:rPr>
                      <m:t>𝑝</m:t>
                    </m:r>
                  </m:oMath>
                </a14:m>
                <a:r>
                  <a:rPr lang="en-US" sz="1600" b="0" dirty="0"/>
                  <a:t> phase space</a:t>
                </a:r>
              </a:p>
            </p:txBody>
          </p:sp>
        </mc:Choice>
        <mc:Fallback xmlns="">
          <p:sp>
            <p:nvSpPr>
              <p:cNvPr id="14" name="TextBox 13">
                <a:extLst>
                  <a:ext uri="{FF2B5EF4-FFF2-40B4-BE49-F238E27FC236}">
                    <a16:creationId xmlns:a16="http://schemas.microsoft.com/office/drawing/2014/main" id="{4A31080F-EFA0-31BB-A40A-69DC31553B6A}"/>
                  </a:ext>
                </a:extLst>
              </p:cNvPr>
              <p:cNvSpPr txBox="1">
                <a:spLocks noRot="1" noChangeAspect="1" noMove="1" noResize="1" noEditPoints="1" noAdjustHandles="1" noChangeArrowheads="1" noChangeShapeType="1" noTextEdit="1"/>
              </p:cNvSpPr>
              <p:nvPr/>
            </p:nvSpPr>
            <p:spPr>
              <a:xfrm>
                <a:off x="899591" y="1381966"/>
                <a:ext cx="7103437" cy="338554"/>
              </a:xfrm>
              <a:prstGeom prst="rect">
                <a:avLst/>
              </a:prstGeom>
              <a:blipFill>
                <a:blip r:embed="rId3"/>
                <a:stretch>
                  <a:fillRect t="-5455" b="-23636"/>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3BF0FBE7-B9E3-42D5-3172-13B212BA6BE2}"/>
              </a:ext>
            </a:extLst>
          </p:cNvPr>
          <p:cNvPicPr>
            <a:picLocks noChangeAspect="1"/>
          </p:cNvPicPr>
          <p:nvPr/>
        </p:nvPicPr>
        <p:blipFill>
          <a:blip r:embed="rId4"/>
          <a:stretch>
            <a:fillRect/>
          </a:stretch>
        </p:blipFill>
        <p:spPr>
          <a:xfrm>
            <a:off x="179512" y="2269508"/>
            <a:ext cx="4371510" cy="3175716"/>
          </a:xfrm>
          <a:prstGeom prst="rect">
            <a:avLst/>
          </a:prstGeom>
        </p:spPr>
      </p:pic>
      <p:sp>
        <p:nvSpPr>
          <p:cNvPr id="17" name="TextBox 16">
            <a:extLst>
              <a:ext uri="{FF2B5EF4-FFF2-40B4-BE49-F238E27FC236}">
                <a16:creationId xmlns:a16="http://schemas.microsoft.com/office/drawing/2014/main" id="{5D47BE2A-BECB-70AD-56F0-1656C3423B89}"/>
              </a:ext>
            </a:extLst>
          </p:cNvPr>
          <p:cNvSpPr txBox="1"/>
          <p:nvPr/>
        </p:nvSpPr>
        <p:spPr>
          <a:xfrm>
            <a:off x="6241008" y="5589240"/>
            <a:ext cx="1762021" cy="338554"/>
          </a:xfrm>
          <a:prstGeom prst="rect">
            <a:avLst/>
          </a:prstGeom>
          <a:noFill/>
        </p:spPr>
        <p:txBody>
          <a:bodyPr wrap="none" rtlCol="0">
            <a:spAutoFit/>
          </a:bodyPr>
          <a:lstStyle/>
          <a:p>
            <a:r>
              <a:rPr lang="en-US" sz="1600" b="0" dirty="0"/>
              <a:t>2D-Distribution</a:t>
            </a:r>
          </a:p>
        </p:txBody>
      </p:sp>
      <p:sp>
        <p:nvSpPr>
          <p:cNvPr id="18" name="TextBox 17">
            <a:extLst>
              <a:ext uri="{FF2B5EF4-FFF2-40B4-BE49-F238E27FC236}">
                <a16:creationId xmlns:a16="http://schemas.microsoft.com/office/drawing/2014/main" id="{817ADA91-0150-70B8-AF74-1FF322C141C9}"/>
              </a:ext>
            </a:extLst>
          </p:cNvPr>
          <p:cNvSpPr txBox="1"/>
          <p:nvPr/>
        </p:nvSpPr>
        <p:spPr>
          <a:xfrm>
            <a:off x="-26118" y="6525344"/>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402037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AEDE-FE36-434E-8D43-E40AB65314FA}"/>
              </a:ext>
            </a:extLst>
          </p:cNvPr>
          <p:cNvSpPr>
            <a:spLocks noGrp="1"/>
          </p:cNvSpPr>
          <p:nvPr>
            <p:ph type="title"/>
          </p:nvPr>
        </p:nvSpPr>
        <p:spPr/>
        <p:txBody>
          <a:bodyPr/>
          <a:lstStyle/>
          <a:p>
            <a:r>
              <a:rPr lang="en-US" sz="2400" dirty="0"/>
              <a:t>GSIM-GEANT for Detector Simulation</a:t>
            </a:r>
            <a:endParaRPr lang="en-US" dirty="0"/>
          </a:p>
        </p:txBody>
      </p:sp>
      <p:pic>
        <p:nvPicPr>
          <p:cNvPr id="6" name="Google Shape;393;p39">
            <a:extLst>
              <a:ext uri="{FF2B5EF4-FFF2-40B4-BE49-F238E27FC236}">
                <a16:creationId xmlns:a16="http://schemas.microsoft.com/office/drawing/2014/main" id="{F44FDAA6-4A0D-B479-1C05-A429A1C6DBAF}"/>
              </a:ext>
            </a:extLst>
          </p:cNvPr>
          <p:cNvPicPr preferRelativeResize="0"/>
          <p:nvPr/>
        </p:nvPicPr>
        <p:blipFill>
          <a:blip r:embed="rId2">
            <a:alphaModFix/>
          </a:blip>
          <a:stretch>
            <a:fillRect/>
          </a:stretch>
        </p:blipFill>
        <p:spPr>
          <a:xfrm>
            <a:off x="1907704" y="1628800"/>
            <a:ext cx="4968552" cy="3629470"/>
          </a:xfrm>
          <a:prstGeom prst="rect">
            <a:avLst/>
          </a:prstGeom>
          <a:noFill/>
          <a:ln>
            <a:noFill/>
          </a:ln>
        </p:spPr>
      </p:pic>
      <p:sp>
        <p:nvSpPr>
          <p:cNvPr id="10" name="TextBox 9">
            <a:extLst>
              <a:ext uri="{FF2B5EF4-FFF2-40B4-BE49-F238E27FC236}">
                <a16:creationId xmlns:a16="http://schemas.microsoft.com/office/drawing/2014/main" id="{6AE04F33-8174-C6E3-E3EF-C73382CA0CD0}"/>
              </a:ext>
            </a:extLst>
          </p:cNvPr>
          <p:cNvSpPr txBox="1"/>
          <p:nvPr/>
        </p:nvSpPr>
        <p:spPr>
          <a:xfrm>
            <a:off x="431540" y="5348103"/>
            <a:ext cx="8280919" cy="523220"/>
          </a:xfrm>
          <a:prstGeom prst="rect">
            <a:avLst/>
          </a:prstGeom>
          <a:noFill/>
        </p:spPr>
        <p:txBody>
          <a:bodyPr wrap="square" rtlCol="0">
            <a:spAutoFit/>
          </a:bodyPr>
          <a:lstStyle/>
          <a:p>
            <a:pPr algn="ctr"/>
            <a:r>
              <a:rPr lang="en-US" sz="1400" b="0" dirty="0"/>
              <a:t>Apply detector simulation package GSIM to simulate detector effects (acceptance and resolution) based on GEANT3</a:t>
            </a:r>
          </a:p>
        </p:txBody>
      </p:sp>
      <p:sp>
        <p:nvSpPr>
          <p:cNvPr id="4" name="TextBox 3">
            <a:extLst>
              <a:ext uri="{FF2B5EF4-FFF2-40B4-BE49-F238E27FC236}">
                <a16:creationId xmlns:a16="http://schemas.microsoft.com/office/drawing/2014/main" id="{6D0FDC77-14FD-00CF-5074-88987588038E}"/>
              </a:ext>
            </a:extLst>
          </p:cNvPr>
          <p:cNvSpPr txBox="1"/>
          <p:nvPr/>
        </p:nvSpPr>
        <p:spPr>
          <a:xfrm>
            <a:off x="-26118" y="6525344"/>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54580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A609-C353-F62B-E9DB-3B6B9E591B46}"/>
              </a:ext>
            </a:extLst>
          </p:cNvPr>
          <p:cNvSpPr>
            <a:spLocks noGrp="1"/>
          </p:cNvSpPr>
          <p:nvPr>
            <p:ph type="title"/>
          </p:nvPr>
        </p:nvSpPr>
        <p:spPr/>
        <p:txBody>
          <a:bodyPr/>
          <a:lstStyle/>
          <a:p>
            <a:r>
              <a:rPr lang="en-US" dirty="0"/>
              <a:t>Unfolding GAN (UNF-GAN)</a:t>
            </a:r>
          </a:p>
        </p:txBody>
      </p:sp>
      <p:pic>
        <p:nvPicPr>
          <p:cNvPr id="5" name="Picture 4">
            <a:extLst>
              <a:ext uri="{FF2B5EF4-FFF2-40B4-BE49-F238E27FC236}">
                <a16:creationId xmlns:a16="http://schemas.microsoft.com/office/drawing/2014/main" id="{0CBB00DE-1A55-4F0E-2266-EB8213EE1F9D}"/>
              </a:ext>
            </a:extLst>
          </p:cNvPr>
          <p:cNvPicPr>
            <a:picLocks noChangeAspect="1"/>
          </p:cNvPicPr>
          <p:nvPr/>
        </p:nvPicPr>
        <p:blipFill>
          <a:blip r:embed="rId2"/>
          <a:stretch>
            <a:fillRect/>
          </a:stretch>
        </p:blipFill>
        <p:spPr>
          <a:xfrm>
            <a:off x="0" y="1229642"/>
            <a:ext cx="9144000" cy="3393405"/>
          </a:xfrm>
          <a:prstGeom prst="rect">
            <a:avLst/>
          </a:prstGeom>
        </p:spPr>
      </p:pic>
      <p:sp>
        <p:nvSpPr>
          <p:cNvPr id="3" name="Content Placeholder 2">
            <a:extLst>
              <a:ext uri="{FF2B5EF4-FFF2-40B4-BE49-F238E27FC236}">
                <a16:creationId xmlns:a16="http://schemas.microsoft.com/office/drawing/2014/main" id="{453FBD57-9DBE-AB1C-9CBC-A5EEB8A3785F}"/>
              </a:ext>
            </a:extLst>
          </p:cNvPr>
          <p:cNvSpPr>
            <a:spLocks noGrp="1"/>
          </p:cNvSpPr>
          <p:nvPr>
            <p:ph idx="1"/>
          </p:nvPr>
        </p:nvSpPr>
        <p:spPr>
          <a:xfrm>
            <a:off x="0" y="4404245"/>
            <a:ext cx="9108504" cy="1112987"/>
          </a:xfrm>
        </p:spPr>
        <p:txBody>
          <a:bodyPr/>
          <a:lstStyle/>
          <a:p>
            <a:pPr algn="l"/>
            <a:r>
              <a:rPr lang="en-US" sz="1800" b="0" i="0" u="none" strike="noStrike" baseline="0" dirty="0">
                <a:solidFill>
                  <a:srgbClr val="231F20"/>
                </a:solidFill>
                <a:latin typeface="AdvOT483a8203"/>
              </a:rPr>
              <a:t>UNF-GAN framework</a:t>
            </a:r>
          </a:p>
          <a:p>
            <a:pPr lvl="1"/>
            <a:r>
              <a:rPr lang="en-US" sz="1600" dirty="0">
                <a:solidFill>
                  <a:srgbClr val="231F20"/>
                </a:solidFill>
                <a:latin typeface="AdvOT483a8203"/>
              </a:rPr>
              <a:t>G</a:t>
            </a:r>
            <a:r>
              <a:rPr lang="en-US" sz="1600" b="0" i="0" u="none" strike="noStrike" baseline="0" dirty="0">
                <a:solidFill>
                  <a:srgbClr val="231F20"/>
                </a:solidFill>
                <a:latin typeface="AdvOT483a8203"/>
              </a:rPr>
              <a:t>enerator converts a GEN photon energy and random noise into synthetic GEN event features</a:t>
            </a:r>
          </a:p>
          <a:p>
            <a:pPr lvl="1"/>
            <a:r>
              <a:rPr lang="en-US" sz="1600" b="0" i="0" u="none" strike="noStrike" baseline="0" dirty="0">
                <a:solidFill>
                  <a:srgbClr val="231F20"/>
                </a:solidFill>
                <a:latin typeface="AdvOT483a8203"/>
              </a:rPr>
              <a:t> DS-GAN introduces simulated detector effect and converts synthetic GEN events into synthetic REC event features.</a:t>
            </a:r>
          </a:p>
          <a:p>
            <a:pPr lvl="1"/>
            <a:r>
              <a:rPr lang="en-US" sz="1600" dirty="0">
                <a:solidFill>
                  <a:srgbClr val="231F20"/>
                </a:solidFill>
                <a:latin typeface="AdvOT483a8203"/>
              </a:rPr>
              <a:t>D</a:t>
            </a:r>
            <a:r>
              <a:rPr lang="en-US" sz="1600" b="0" i="0" u="none" strike="noStrike" baseline="0" dirty="0">
                <a:solidFill>
                  <a:srgbClr val="231F20"/>
                </a:solidFill>
                <a:latin typeface="AdvOT483a8203"/>
              </a:rPr>
              <a:t>iscriminator compares the features of the synthetic REC events and the REC events through GEANT.</a:t>
            </a:r>
            <a:endParaRPr lang="en-US" dirty="0"/>
          </a:p>
        </p:txBody>
      </p:sp>
      <p:sp>
        <p:nvSpPr>
          <p:cNvPr id="6" name="TextBox 5">
            <a:extLst>
              <a:ext uri="{FF2B5EF4-FFF2-40B4-BE49-F238E27FC236}">
                <a16:creationId xmlns:a16="http://schemas.microsoft.com/office/drawing/2014/main" id="{124864C1-9A05-5800-6A69-F72077ED1E4B}"/>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36628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BAFD-721E-BCED-2334-E9D62B8FA585}"/>
              </a:ext>
            </a:extLst>
          </p:cNvPr>
          <p:cNvSpPr>
            <a:spLocks noGrp="1"/>
          </p:cNvSpPr>
          <p:nvPr>
            <p:ph type="title"/>
          </p:nvPr>
        </p:nvSpPr>
        <p:spPr/>
        <p:txBody>
          <a:bodyPr/>
          <a:lstStyle/>
          <a:p>
            <a:r>
              <a:rPr lang="en" sz="2400" dirty="0">
                <a:latin typeface="Times New Roman"/>
                <a:ea typeface="Times New Roman"/>
                <a:cs typeface="Times New Roman"/>
                <a:sym typeface="Times New Roman"/>
              </a:rPr>
              <a:t>2π Photoproduction Closure Test</a:t>
            </a:r>
            <a:endParaRPr lang="en-US" dirty="0"/>
          </a:p>
        </p:txBody>
      </p:sp>
      <p:sp>
        <p:nvSpPr>
          <p:cNvPr id="9" name="Content Placeholder 8">
            <a:extLst>
              <a:ext uri="{FF2B5EF4-FFF2-40B4-BE49-F238E27FC236}">
                <a16:creationId xmlns:a16="http://schemas.microsoft.com/office/drawing/2014/main" id="{651F57FA-E426-B8CA-836F-73AEA5DD7F26}"/>
              </a:ext>
            </a:extLst>
          </p:cNvPr>
          <p:cNvSpPr>
            <a:spLocks noGrp="1"/>
          </p:cNvSpPr>
          <p:nvPr>
            <p:ph idx="1"/>
          </p:nvPr>
        </p:nvSpPr>
        <p:spPr>
          <a:xfrm>
            <a:off x="539552" y="1381332"/>
            <a:ext cx="8229600" cy="4525963"/>
          </a:xfrm>
        </p:spPr>
        <p:txBody>
          <a:bodyPr/>
          <a:lstStyle/>
          <a:p>
            <a:r>
              <a:rPr lang="en-US" dirty="0"/>
              <a:t>Generate events with a realistic MC (RE-MC) </a:t>
            </a:r>
            <a:r>
              <a:rPr lang="en" sz="2000" dirty="0">
                <a:latin typeface="Times New Roman"/>
                <a:ea typeface="Times New Roman"/>
                <a:cs typeface="Times New Roman"/>
                <a:sym typeface="Times New Roman"/>
              </a:rPr>
              <a:t>2π Photoproduction model</a:t>
            </a:r>
          </a:p>
          <a:p>
            <a:r>
              <a:rPr lang="en-US" dirty="0"/>
              <a:t>Apply detector effects with GSIM-GEANT</a:t>
            </a:r>
          </a:p>
          <a:p>
            <a:r>
              <a:rPr lang="en-US" dirty="0"/>
              <a:t>Train a DS-GAN to learn detector effects using PS-MC + GSIM-GEANT</a:t>
            </a:r>
          </a:p>
          <a:p>
            <a:r>
              <a:rPr lang="en-US" dirty="0"/>
              <a:t>Deploy the UNF-GAN that includes the DS-GAN, trained with RE-MC REC events</a:t>
            </a:r>
          </a:p>
          <a:p>
            <a:r>
              <a:rPr lang="en-US" dirty="0"/>
              <a:t>Compare UNF-GAN GEN-SYNT events to RE-MC GEN events</a:t>
            </a:r>
          </a:p>
          <a:p>
            <a:pPr lvl="1"/>
            <a:endParaRPr lang="en-US" dirty="0"/>
          </a:p>
        </p:txBody>
      </p:sp>
      <p:sp>
        <p:nvSpPr>
          <p:cNvPr id="11" name="TextBox 10">
            <a:extLst>
              <a:ext uri="{FF2B5EF4-FFF2-40B4-BE49-F238E27FC236}">
                <a16:creationId xmlns:a16="http://schemas.microsoft.com/office/drawing/2014/main" id="{798FD694-6F57-0175-295F-E1F49BDB874E}"/>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207663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5875-65B1-4CBF-8860-876817991FF2}"/>
              </a:ext>
            </a:extLst>
          </p:cNvPr>
          <p:cNvSpPr>
            <a:spLocks noGrp="1"/>
          </p:cNvSpPr>
          <p:nvPr>
            <p:ph type="title"/>
          </p:nvPr>
        </p:nvSpPr>
        <p:spPr>
          <a:xfrm>
            <a:off x="72008" y="44624"/>
            <a:ext cx="9036496" cy="1143000"/>
          </a:xfrm>
        </p:spPr>
        <p:txBody>
          <a:bodyPr/>
          <a:lstStyle/>
          <a:p>
            <a:pPr algn="ctr"/>
            <a:r>
              <a:rPr lang="en-US" dirty="0">
                <a:effectLst/>
                <a:latin typeface="Arial" panose="020B0604020202020204" pitchFamily="34" charset="0"/>
                <a:ea typeface="SimSun" panose="02010600030101010101" pitchFamily="2" charset="-122"/>
              </a:rPr>
              <a:t>2019-2020 Jefferson Lab LDRD Project: Universal Monte Carlo Event Generator (Wally, Sato)</a:t>
            </a:r>
            <a:endParaRPr lang="en-US" sz="3200" dirty="0"/>
          </a:p>
        </p:txBody>
      </p:sp>
      <p:sp>
        <p:nvSpPr>
          <p:cNvPr id="3" name="Content Placeholder 2">
            <a:extLst>
              <a:ext uri="{FF2B5EF4-FFF2-40B4-BE49-F238E27FC236}">
                <a16:creationId xmlns:a16="http://schemas.microsoft.com/office/drawing/2014/main" id="{46505510-EEDD-473B-95DF-49A3882F51FD}"/>
              </a:ext>
            </a:extLst>
          </p:cNvPr>
          <p:cNvSpPr>
            <a:spLocks noGrp="1"/>
          </p:cNvSpPr>
          <p:nvPr>
            <p:ph idx="1"/>
          </p:nvPr>
        </p:nvSpPr>
        <p:spPr>
          <a:xfrm>
            <a:off x="323528" y="1196752"/>
            <a:ext cx="8640960" cy="4968552"/>
          </a:xfrm>
        </p:spPr>
        <p:txBody>
          <a:bodyPr/>
          <a:lstStyle/>
          <a:p>
            <a:r>
              <a:rPr lang="en-US" dirty="0"/>
              <a:t>Simulate Physics Events with Machine Learning</a:t>
            </a:r>
          </a:p>
          <a:p>
            <a:pPr lvl="1"/>
            <a:r>
              <a:rPr lang="en-US" dirty="0"/>
              <a:t>Data-Driven: directly learning from event samples</a:t>
            </a:r>
          </a:p>
          <a:p>
            <a:r>
              <a:rPr lang="en-US" dirty="0"/>
              <a:t>Machine Learning-based Event Generators (MLEGs)</a:t>
            </a:r>
          </a:p>
          <a:p>
            <a:pPr lvl="1"/>
            <a:r>
              <a:rPr lang="en-US" dirty="0"/>
              <a:t>Data preservation (</a:t>
            </a:r>
            <a:r>
              <a:rPr lang="en-US" dirty="0" err="1"/>
              <a:t>JLab</a:t>
            </a:r>
            <a:r>
              <a:rPr lang="en-US" dirty="0"/>
              <a:t> in a jump drive) </a:t>
            </a:r>
          </a:p>
          <a:p>
            <a:pPr lvl="2"/>
            <a:r>
              <a:rPr lang="en-US" dirty="0"/>
              <a:t>Compactified data storage utility</a:t>
            </a:r>
          </a:p>
          <a:p>
            <a:pPr lvl="2"/>
            <a:r>
              <a:rPr lang="en-US" dirty="0"/>
              <a:t>Derivation of physics properties</a:t>
            </a:r>
          </a:p>
          <a:p>
            <a:pPr lvl="1"/>
            <a:r>
              <a:rPr lang="en-US" dirty="0"/>
              <a:t>Faithful Representation of Nature</a:t>
            </a:r>
          </a:p>
          <a:p>
            <a:pPr lvl="2"/>
            <a:r>
              <a:rPr lang="en-US" dirty="0"/>
              <a:t>Model independent</a:t>
            </a:r>
          </a:p>
          <a:p>
            <a:pPr lvl="2"/>
            <a:r>
              <a:rPr lang="en-US" dirty="0"/>
              <a:t>Agnostic of theoretical assumptions about the microscopic nature of particle reactions</a:t>
            </a:r>
          </a:p>
          <a:p>
            <a:pPr lvl="2"/>
            <a:r>
              <a:rPr lang="en-US" dirty="0"/>
              <a:t>Accurately mapping out the underlying probability distributions</a:t>
            </a:r>
          </a:p>
          <a:p>
            <a:pPr lvl="1"/>
            <a:r>
              <a:rPr lang="en-US" dirty="0"/>
              <a:t>Much faster than MCEGs</a:t>
            </a:r>
          </a:p>
          <a:p>
            <a:pPr lvl="2"/>
            <a:r>
              <a:rPr lang="en-US" dirty="0"/>
              <a:t>Simulation of the complete pipeline of particle experiment can take minutes to generate an event</a:t>
            </a:r>
          </a:p>
          <a:p>
            <a:pPr lvl="2"/>
            <a:r>
              <a:rPr lang="en-US" dirty="0"/>
              <a:t>MLEGs can generate millions of events </a:t>
            </a:r>
          </a:p>
          <a:p>
            <a:pPr marL="457200" lvl="1" indent="0">
              <a:buNone/>
            </a:pPr>
            <a:r>
              <a:rPr lang="en-US" dirty="0"/>
              <a:t> </a:t>
            </a:r>
          </a:p>
          <a:p>
            <a:endParaRPr lang="en-US" dirty="0"/>
          </a:p>
          <a:p>
            <a:r>
              <a:rPr lang="en-US" dirty="0"/>
              <a:t>Advantages of MLEGs</a:t>
            </a:r>
          </a:p>
          <a:p>
            <a:pPr lvl="1"/>
            <a:r>
              <a:rPr lang="en-US" dirty="0"/>
              <a:t>Much faster than MCEGs</a:t>
            </a:r>
          </a:p>
          <a:p>
            <a:pPr lvl="2"/>
            <a:r>
              <a:rPr lang="en-US" dirty="0"/>
              <a:t>Simulation of the complete pipeline of particle experiment can take minutes to generate an event</a:t>
            </a:r>
          </a:p>
          <a:p>
            <a:pPr lvl="2"/>
            <a:r>
              <a:rPr lang="en-US" dirty="0"/>
              <a:t>MLEGs can generate millions of events </a:t>
            </a:r>
          </a:p>
          <a:p>
            <a:pPr lvl="1"/>
            <a:r>
              <a:rPr lang="en-US" dirty="0"/>
              <a:t>Agnostic of theoretical assumptions</a:t>
            </a:r>
          </a:p>
          <a:p>
            <a:pPr lvl="2"/>
            <a:r>
              <a:rPr lang="en-US" dirty="0"/>
              <a:t>Explore the true underlying probability distributions governing the particle spectra</a:t>
            </a:r>
          </a:p>
        </p:txBody>
      </p:sp>
    </p:spTree>
    <p:extLst>
      <p:ext uri="{BB962C8B-B14F-4D97-AF65-F5344CB8AC3E}">
        <p14:creationId xmlns:p14="http://schemas.microsoft.com/office/powerpoint/2010/main" val="2825900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C753-B33E-6050-B1D3-EE703E8F1931}"/>
              </a:ext>
            </a:extLst>
          </p:cNvPr>
          <p:cNvSpPr>
            <a:spLocks noGrp="1"/>
          </p:cNvSpPr>
          <p:nvPr>
            <p:ph type="title"/>
          </p:nvPr>
        </p:nvSpPr>
        <p:spPr/>
        <p:txBody>
          <a:bodyPr/>
          <a:lstStyle/>
          <a:p>
            <a:r>
              <a:rPr lang="en-US" dirty="0"/>
              <a:t>Realistic MC (RE-MC)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154F5A9-1285-B0D9-8A53-3715A716D019}"/>
                  </a:ext>
                </a:extLst>
              </p:cNvPr>
              <p:cNvSpPr>
                <a:spLocks noGrp="1"/>
              </p:cNvSpPr>
              <p:nvPr>
                <p:ph idx="1"/>
              </p:nvPr>
            </p:nvSpPr>
            <p:spPr>
              <a:xfrm>
                <a:off x="251520" y="1340768"/>
                <a:ext cx="4834880" cy="4608512"/>
              </a:xfrm>
            </p:spPr>
            <p:txBody>
              <a:bodyPr/>
              <a:lstStyle/>
              <a:p>
                <a:pPr algn="l"/>
                <a:r>
                  <a:rPr lang="en-US" sz="1800" b="0" i="0" u="none" strike="noStrike" baseline="0" dirty="0">
                    <a:solidFill>
                      <a:srgbClr val="231F20"/>
                    </a:solidFill>
                    <a:latin typeface="AdvOT483a8203"/>
                  </a:rPr>
                  <a:t>Realistic MC (RE-MC)</a:t>
                </a:r>
              </a:p>
              <a:p>
                <a:pPr lvl="1"/>
                <a:r>
                  <a:rPr lang="en-US" sz="1600" b="0" dirty="0">
                    <a:solidFill>
                      <a:srgbClr val="231F20"/>
                    </a:solidFill>
                    <a:latin typeface="AdvOT483a8203"/>
                  </a:rPr>
                  <a:t>A</a:t>
                </a:r>
                <a:r>
                  <a:rPr lang="en-US" sz="1600" b="0" i="0" u="none" strike="noStrike" baseline="0" dirty="0">
                    <a:solidFill>
                      <a:srgbClr val="231F20"/>
                    </a:solidFill>
                    <a:latin typeface="AdvOT483a8203"/>
                  </a:rPr>
                  <a:t>mplitude squared as an incoherent sum of the three dominant intermediate resonances observed, </a:t>
                </a:r>
                <a:endParaRPr lang="en-US" sz="1600" b="0" i="1" u="none" strike="noStrike" baseline="0" dirty="0">
                  <a:solidFill>
                    <a:srgbClr val="231F20"/>
                  </a:solidFill>
                  <a:latin typeface="Cambria Math" panose="02040503050406030204" pitchFamily="18" charset="0"/>
                  <a:ea typeface="Cambria Math" panose="02040503050406030204" pitchFamily="18" charset="0"/>
                </a:endParaRPr>
              </a:p>
              <a:p>
                <a:pPr marL="400050" lvl="1" indent="0">
                  <a:buNone/>
                </a:pPr>
                <a:r>
                  <a:rPr lang="en-US" sz="1600" b="0" u="none" strike="noStrike" baseline="0" dirty="0">
                    <a:solidFill>
                      <a:srgbClr val="231F20"/>
                    </a:solidFill>
                    <a:ea typeface="Cambria Math" panose="02040503050406030204" pitchFamily="18" charset="0"/>
                  </a:rPr>
                  <a:t>	</a:t>
                </a:r>
                <a14:m>
                  <m:oMath xmlns:m="http://schemas.openxmlformats.org/officeDocument/2006/math">
                    <m:r>
                      <a:rPr lang="en-US" sz="1600" b="0" i="1" u="none" strike="noStrike" baseline="0" smtClean="0">
                        <a:solidFill>
                          <a:srgbClr val="231F20"/>
                        </a:solidFill>
                        <a:latin typeface="Cambria Math" panose="02040503050406030204" pitchFamily="18" charset="0"/>
                        <a:ea typeface="Cambria Math" panose="02040503050406030204" pitchFamily="18" charset="0"/>
                      </a:rPr>
                      <m:t>𝛾</m:t>
                    </m:r>
                    <m:r>
                      <a:rPr lang="en-US" sz="1600" b="0" i="1" u="none" strike="noStrike" baseline="0" smtClean="0">
                        <a:solidFill>
                          <a:srgbClr val="231F20"/>
                        </a:solidFill>
                        <a:latin typeface="Cambria Math" panose="02040503050406030204" pitchFamily="18" charset="0"/>
                        <a:ea typeface="Cambria Math" panose="02040503050406030204" pitchFamily="18" charset="0"/>
                      </a:rPr>
                      <m:t>𝑝</m:t>
                    </m:r>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r>
                      <a:rPr lang="en-US" sz="1600" b="0" i="1" u="none" strike="noStrike" baseline="0" smtClean="0">
                        <a:solidFill>
                          <a:srgbClr val="231F20"/>
                        </a:solidFill>
                        <a:latin typeface="Cambria Math" panose="02040503050406030204" pitchFamily="18" charset="0"/>
                        <a:ea typeface="Cambria Math" panose="02040503050406030204" pitchFamily="18" charset="0"/>
                      </a:rPr>
                      <m:t>𝑝</m:t>
                    </m:r>
                    <m:sSup>
                      <m:sSupPr>
                        <m:ctrlPr>
                          <a:rPr lang="en-US" sz="1400" b="0" i="1">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𝜌</m:t>
                        </m:r>
                      </m:e>
                      <m:sup>
                        <m:r>
                          <a:rPr lang="en-US" sz="1400" b="0" i="1" smtClean="0">
                            <a:solidFill>
                              <a:srgbClr val="231F20"/>
                            </a:solidFill>
                            <a:latin typeface="Cambria Math" panose="02040503050406030204" pitchFamily="18" charset="0"/>
                            <a:ea typeface="Cambria Math" panose="02040503050406030204" pitchFamily="18" charset="0"/>
                          </a:rPr>
                          <m:t>0</m:t>
                        </m:r>
                      </m:sup>
                    </m:sSup>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sSup>
                      <m:sSupPr>
                        <m:ctrlPr>
                          <a:rPr lang="en-US" sz="1600" b="0" i="1" u="none" strike="noStrike" baseline="0" smtClean="0">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m:t>
                        </m:r>
                      </m:e>
                      <m:sup>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sup>
                    </m:sSup>
                    <m:sSup>
                      <m:sSupPr>
                        <m:ctrlPr>
                          <a:rPr lang="en-US" sz="1600" b="0" i="1" u="none" strike="noStrike" baseline="0" smtClean="0">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𝜋</m:t>
                        </m:r>
                      </m:e>
                      <m:sup>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sup>
                    </m:sSup>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sSup>
                      <m:sSupPr>
                        <m:ctrlPr>
                          <a:rPr lang="en-US" sz="1400" b="0" i="1">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m:t>
                        </m:r>
                      </m:e>
                      <m:sup>
                        <m:r>
                          <a:rPr lang="en-US" sz="1400" b="0" i="1" smtClean="0">
                            <a:solidFill>
                              <a:srgbClr val="231F20"/>
                            </a:solidFill>
                            <a:latin typeface="Cambria Math" panose="02040503050406030204" pitchFamily="18" charset="0"/>
                            <a:ea typeface="Cambria Math" panose="02040503050406030204" pitchFamily="18" charset="0"/>
                          </a:rPr>
                          <m:t>0</m:t>
                        </m:r>
                      </m:sup>
                    </m:sSup>
                    <m:sSup>
                      <m:sSupPr>
                        <m:ctrlPr>
                          <a:rPr lang="en-US" sz="1400" b="0" i="1">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𝜋</m:t>
                        </m:r>
                      </m:e>
                      <m:sup>
                        <m:r>
                          <a:rPr lang="en-US" sz="1400" b="0" i="1" smtClean="0">
                            <a:solidFill>
                              <a:srgbClr val="231F20"/>
                            </a:solidFill>
                            <a:latin typeface="Cambria Math" panose="02040503050406030204" pitchFamily="18" charset="0"/>
                            <a:ea typeface="Cambria Math" panose="02040503050406030204" pitchFamily="18" charset="0"/>
                          </a:rPr>
                          <m:t>+</m:t>
                        </m:r>
                      </m:sup>
                    </m:sSup>
                    <m:r>
                      <a:rPr lang="en-US" sz="1400" b="0" i="1" smtClean="0">
                        <a:solidFill>
                          <a:srgbClr val="231F20"/>
                        </a:solidFill>
                        <a:latin typeface="Cambria Math" panose="02040503050406030204" pitchFamily="18" charset="0"/>
                        <a:ea typeface="Cambria Math" panose="02040503050406030204" pitchFamily="18" charset="0"/>
                      </a:rPr>
                      <m:t>)</m:t>
                    </m:r>
                    <m:r>
                      <a:rPr lang="en-US" sz="1400" b="0" i="1">
                        <a:solidFill>
                          <a:srgbClr val="231F20"/>
                        </a:solidFill>
                        <a:latin typeface="Cambria Math" panose="02040503050406030204" pitchFamily="18" charset="0"/>
                        <a:ea typeface="Cambria Math" panose="02040503050406030204" pitchFamily="18" charset="0"/>
                      </a:rPr>
                      <m:t>→</m:t>
                    </m:r>
                  </m:oMath>
                </a14:m>
                <a:r>
                  <a:rPr lang="en-US" sz="1400" b="0" dirty="0">
                    <a:solidFill>
                      <a:srgbClr val="231F20"/>
                    </a:solidFill>
                    <a:ea typeface="Cambria Math" panose="02040503050406030204" pitchFamily="18" charset="0"/>
                  </a:rPr>
                  <a:t> </a:t>
                </a:r>
                <a14:m>
                  <m:oMath xmlns:m="http://schemas.openxmlformats.org/officeDocument/2006/math">
                    <m:r>
                      <a:rPr lang="en-US" sz="1400" b="0" i="1">
                        <a:solidFill>
                          <a:srgbClr val="231F20"/>
                        </a:solidFill>
                        <a:latin typeface="Cambria Math" panose="02040503050406030204" pitchFamily="18" charset="0"/>
                        <a:ea typeface="Cambria Math" panose="02040503050406030204" pitchFamily="18" charset="0"/>
                      </a:rPr>
                      <m:t>𝑝</m:t>
                    </m:r>
                    <m:sSup>
                      <m:sSupPr>
                        <m:ctrlPr>
                          <a:rPr lang="en-US" sz="1400" b="0" i="1">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𝜋</m:t>
                        </m:r>
                      </m:e>
                      <m:sup>
                        <m:r>
                          <a:rPr lang="en-US" sz="1400" b="0" i="1">
                            <a:solidFill>
                              <a:srgbClr val="231F20"/>
                            </a:solidFill>
                            <a:latin typeface="Cambria Math" panose="02040503050406030204" pitchFamily="18" charset="0"/>
                            <a:ea typeface="Cambria Math" panose="02040503050406030204" pitchFamily="18" charset="0"/>
                          </a:rPr>
                          <m:t>−</m:t>
                        </m:r>
                      </m:sup>
                    </m:sSup>
                    <m:sSup>
                      <m:sSupPr>
                        <m:ctrlPr>
                          <a:rPr lang="en-US" sz="1400" b="0" i="1">
                            <a:solidFill>
                              <a:srgbClr val="231F20"/>
                            </a:solidFill>
                            <a:latin typeface="Cambria Math" panose="02040503050406030204" pitchFamily="18" charset="0"/>
                            <a:ea typeface="Cambria Math" panose="02040503050406030204" pitchFamily="18" charset="0"/>
                          </a:rPr>
                        </m:ctrlPr>
                      </m:sSupPr>
                      <m:e>
                        <m:r>
                          <a:rPr lang="en-US" sz="1400" b="0" i="1">
                            <a:solidFill>
                              <a:srgbClr val="231F20"/>
                            </a:solidFill>
                            <a:latin typeface="Cambria Math" panose="02040503050406030204" pitchFamily="18" charset="0"/>
                            <a:ea typeface="Cambria Math" panose="02040503050406030204" pitchFamily="18" charset="0"/>
                          </a:rPr>
                          <m:t>𝜋</m:t>
                        </m:r>
                      </m:e>
                      <m:sup>
                        <m:r>
                          <a:rPr lang="en-US" sz="1400" b="0" i="1">
                            <a:solidFill>
                              <a:srgbClr val="231F20"/>
                            </a:solidFill>
                            <a:latin typeface="Cambria Math" panose="02040503050406030204" pitchFamily="18" charset="0"/>
                            <a:ea typeface="Cambria Math" panose="02040503050406030204" pitchFamily="18" charset="0"/>
                          </a:rPr>
                          <m:t>+</m:t>
                        </m:r>
                      </m:sup>
                    </m:sSup>
                    <m:r>
                      <a:rPr lang="en-US" sz="1400" b="0" i="1" smtClean="0">
                        <a:solidFill>
                          <a:srgbClr val="231F20"/>
                        </a:solidFill>
                        <a:latin typeface="Cambria Math" panose="02040503050406030204" pitchFamily="18" charset="0"/>
                        <a:ea typeface="Cambria Math" panose="02040503050406030204" pitchFamily="18" charset="0"/>
                      </a:rPr>
                      <m:t>,</m:t>
                    </m:r>
                  </m:oMath>
                </a14:m>
                <a:endParaRPr lang="en-US" sz="1600" b="0" i="0" u="none" strike="noStrike" baseline="0" dirty="0">
                  <a:solidFill>
                    <a:srgbClr val="231F20"/>
                  </a:solidFill>
                  <a:latin typeface="AdvOT483a8203"/>
                </a:endParaRPr>
              </a:p>
              <a:p>
                <a:pPr marL="800100" lvl="2" indent="0">
                  <a:buNone/>
                </a:pPr>
                <a:r>
                  <a:rPr lang="en-US" b="0" i="0" u="none" strike="noStrike" baseline="0" dirty="0">
                    <a:solidFill>
                      <a:srgbClr val="231F20"/>
                    </a:solidFill>
                    <a:latin typeface="AdvOT483a8203"/>
                  </a:rPr>
                  <a:t>added to a </a:t>
                </a:r>
                <a:r>
                  <a:rPr lang="en-US" b="0" i="0" u="none" strike="noStrike" baseline="0" dirty="0">
                    <a:solidFill>
                      <a:srgbClr val="231F20"/>
                    </a:solidFill>
                    <a:latin typeface="AdvTTd877c31c+22"/>
                  </a:rPr>
                  <a:t>∼</a:t>
                </a:r>
                <a:r>
                  <a:rPr lang="en-US" b="0" i="0" u="none" strike="noStrike" baseline="0" dirty="0">
                    <a:solidFill>
                      <a:srgbClr val="231F20"/>
                    </a:solidFill>
                    <a:latin typeface="AdvTTbdb21c9e"/>
                  </a:rPr>
                  <a:t>10% </a:t>
                </a:r>
                <a:r>
                  <a:rPr lang="en-US" b="0" i="0" u="none" strike="noStrike" baseline="0" dirty="0">
                    <a:solidFill>
                      <a:srgbClr val="231F20"/>
                    </a:solidFill>
                    <a:latin typeface="AdvOT483a8203"/>
                  </a:rPr>
                  <a:t>constant that mimics the </a:t>
                </a:r>
                <a:r>
                  <a:rPr lang="en-US" b="0" i="0" u="none" strike="noStrike" baseline="0" dirty="0" err="1">
                    <a:solidFill>
                      <a:srgbClr val="231F20"/>
                    </a:solidFill>
                    <a:latin typeface="AdvOT483a8203"/>
                  </a:rPr>
                  <a:t>nonresonant</a:t>
                </a:r>
                <a:r>
                  <a:rPr lang="en-US" b="0" i="0" u="none" strike="noStrike" baseline="0" dirty="0">
                    <a:solidFill>
                      <a:srgbClr val="231F20"/>
                    </a:solidFill>
                    <a:latin typeface="AdvOT483a8203"/>
                  </a:rPr>
                  <a:t> two-pion photoproduction contribution.</a:t>
                </a:r>
              </a:p>
              <a:p>
                <a:pPr lvl="1"/>
                <a:r>
                  <a:rPr lang="en-US" sz="1600" b="0" i="0" u="none" strike="noStrike" baseline="0" dirty="0">
                    <a:solidFill>
                      <a:srgbClr val="231F20"/>
                    </a:solidFill>
                    <a:latin typeface="AdvOT483a8203"/>
                  </a:rPr>
                  <a:t>Each process has been weighted with the corresponding contribution to the total cross section. </a:t>
                </a:r>
              </a:p>
              <a:p>
                <a:pPr lvl="1"/>
                <a:r>
                  <a:rPr lang="en-US" sz="1600" b="0" i="0" u="none" strike="noStrike" baseline="0" dirty="0">
                    <a:solidFill>
                      <a:srgbClr val="231F20"/>
                    </a:solidFill>
                    <a:latin typeface="AdvOT483a8203"/>
                  </a:rPr>
                  <a:t>The angular distributions relative to resonance production are parametrized from measured differential cross sections. </a:t>
                </a:r>
              </a:p>
              <a:p>
                <a:pPr lvl="1"/>
                <a:r>
                  <a:rPr lang="en-US" sz="1600" b="0" i="0" u="none" strike="noStrike" baseline="0" dirty="0">
                    <a:solidFill>
                      <a:srgbClr val="231F20"/>
                    </a:solidFill>
                    <a:latin typeface="AdvOT483a8203"/>
                  </a:rPr>
                  <a:t>The decays </a:t>
                </a:r>
                <a14:m>
                  <m:oMath xmlns:m="http://schemas.openxmlformats.org/officeDocument/2006/math">
                    <m:r>
                      <a:rPr lang="en-US" sz="1600" b="0" i="1" u="none" strike="noStrike" baseline="0" smtClean="0">
                        <a:solidFill>
                          <a:srgbClr val="231F20"/>
                        </a:solidFill>
                        <a:latin typeface="Cambria Math" panose="02040503050406030204" pitchFamily="18" charset="0"/>
                        <a:ea typeface="Cambria Math" panose="02040503050406030204" pitchFamily="18" charset="0"/>
                      </a:rPr>
                      <m:t>𝑝</m:t>
                    </m:r>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r>
                      <a:rPr lang="en-US" sz="1600" b="0" i="1" u="none" strike="noStrike" baseline="0" smtClean="0">
                        <a:solidFill>
                          <a:srgbClr val="231F20"/>
                        </a:solidFill>
                        <a:latin typeface="Cambria Math" panose="02040503050406030204" pitchFamily="18" charset="0"/>
                        <a:ea typeface="Cambria Math" panose="02040503050406030204" pitchFamily="18" charset="0"/>
                      </a:rPr>
                      <m:t>𝜋𝜋</m:t>
                    </m:r>
                  </m:oMath>
                </a14:m>
                <a:r>
                  <a:rPr lang="en-US" sz="1600" b="0" i="0" u="none" strike="noStrike" baseline="0" dirty="0">
                    <a:solidFill>
                      <a:srgbClr val="231F20"/>
                    </a:solidFill>
                    <a:latin typeface="AdvOT483a8203"/>
                  </a:rPr>
                  <a:t> and </a:t>
                </a:r>
                <a14:m>
                  <m:oMath xmlns:m="http://schemas.openxmlformats.org/officeDocument/2006/math">
                    <m:r>
                      <a:rPr lang="en-US" sz="1600" b="0" i="1">
                        <a:solidFill>
                          <a:srgbClr val="231F20"/>
                        </a:solidFill>
                        <a:latin typeface="Cambria Math" panose="02040503050406030204" pitchFamily="18" charset="0"/>
                        <a:ea typeface="Cambria Math" panose="02040503050406030204" pitchFamily="18" charset="0"/>
                      </a:rPr>
                      <m:t>∆→</m:t>
                    </m:r>
                    <m:r>
                      <a:rPr lang="en-US" sz="1600" b="0" i="1" smtClean="0">
                        <a:solidFill>
                          <a:srgbClr val="231F20"/>
                        </a:solidFill>
                        <a:latin typeface="Cambria Math" panose="02040503050406030204" pitchFamily="18" charset="0"/>
                        <a:ea typeface="Cambria Math" panose="02040503050406030204" pitchFamily="18" charset="0"/>
                      </a:rPr>
                      <m:t>𝑝</m:t>
                    </m:r>
                    <m:r>
                      <a:rPr lang="en-US" sz="1600" b="0" i="1">
                        <a:solidFill>
                          <a:srgbClr val="231F20"/>
                        </a:solidFill>
                        <a:latin typeface="Cambria Math" panose="02040503050406030204" pitchFamily="18" charset="0"/>
                        <a:ea typeface="Cambria Math" panose="02040503050406030204" pitchFamily="18" charset="0"/>
                      </a:rPr>
                      <m:t>𝜋</m:t>
                    </m:r>
                    <m:r>
                      <a:rPr lang="en-US" sz="1600" b="0" i="1">
                        <a:solidFill>
                          <a:srgbClr val="231F20"/>
                        </a:solidFill>
                        <a:latin typeface="Cambria Math" panose="02040503050406030204" pitchFamily="18" charset="0"/>
                        <a:ea typeface="Cambria Math" panose="02040503050406030204" pitchFamily="18" charset="0"/>
                      </a:rPr>
                      <m:t> </m:t>
                    </m:r>
                  </m:oMath>
                </a14:m>
                <a:r>
                  <a:rPr lang="en-US" sz="1600" b="0" i="0" u="none" strike="noStrike" baseline="0" dirty="0">
                    <a:solidFill>
                      <a:srgbClr val="231F20"/>
                    </a:solidFill>
                    <a:latin typeface="AdvOT483a8203"/>
                  </a:rPr>
                  <a:t>are described using the correct spin structure with the decay matrix elements.</a:t>
                </a:r>
                <a:endParaRPr lang="en-US" dirty="0"/>
              </a:p>
            </p:txBody>
          </p:sp>
        </mc:Choice>
        <mc:Fallback>
          <p:sp>
            <p:nvSpPr>
              <p:cNvPr id="3" name="Content Placeholder 2">
                <a:extLst>
                  <a:ext uri="{FF2B5EF4-FFF2-40B4-BE49-F238E27FC236}">
                    <a16:creationId xmlns:a16="http://schemas.microsoft.com/office/drawing/2014/main" id="{4154F5A9-1285-B0D9-8A53-3715A716D019}"/>
                  </a:ext>
                </a:extLst>
              </p:cNvPr>
              <p:cNvSpPr>
                <a:spLocks noGrp="1" noRot="1" noChangeAspect="1" noMove="1" noResize="1" noEditPoints="1" noAdjustHandles="1" noChangeArrowheads="1" noChangeShapeType="1" noTextEdit="1"/>
              </p:cNvSpPr>
              <p:nvPr>
                <p:ph idx="1"/>
              </p:nvPr>
            </p:nvSpPr>
            <p:spPr>
              <a:xfrm>
                <a:off x="251520" y="1340768"/>
                <a:ext cx="4834880" cy="4608512"/>
              </a:xfrm>
              <a:blipFill>
                <a:blip r:embed="rId2"/>
                <a:stretch>
                  <a:fillRect l="-757" t="-794" r="-504" b="-1720"/>
                </a:stretch>
              </a:blipFill>
            </p:spPr>
            <p:txBody>
              <a:bodyPr/>
              <a:lstStyle/>
              <a:p>
                <a:r>
                  <a:rPr lang="en-US">
                    <a:noFill/>
                  </a:rPr>
                  <a:t> </a:t>
                </a:r>
              </a:p>
            </p:txBody>
          </p:sp>
        </mc:Fallback>
      </mc:AlternateContent>
      <p:pic>
        <p:nvPicPr>
          <p:cNvPr id="4" name="Google Shape;352;p35">
            <a:extLst>
              <a:ext uri="{FF2B5EF4-FFF2-40B4-BE49-F238E27FC236}">
                <a16:creationId xmlns:a16="http://schemas.microsoft.com/office/drawing/2014/main" id="{A861EEC3-4128-326B-B78D-E1BE719AF522}"/>
              </a:ext>
            </a:extLst>
          </p:cNvPr>
          <p:cNvPicPr preferRelativeResize="0"/>
          <p:nvPr/>
        </p:nvPicPr>
        <p:blipFill>
          <a:blip r:embed="rId3">
            <a:alphaModFix/>
          </a:blip>
          <a:stretch>
            <a:fillRect/>
          </a:stretch>
        </p:blipFill>
        <p:spPr>
          <a:xfrm>
            <a:off x="5086400" y="2924944"/>
            <a:ext cx="4057600" cy="3207791"/>
          </a:xfrm>
          <a:prstGeom prst="rect">
            <a:avLst/>
          </a:prstGeom>
          <a:noFill/>
          <a:ln>
            <a:noFill/>
          </a:ln>
        </p:spPr>
      </p:pic>
      <p:pic>
        <p:nvPicPr>
          <p:cNvPr id="6" name="Picture 5">
            <a:extLst>
              <a:ext uri="{FF2B5EF4-FFF2-40B4-BE49-F238E27FC236}">
                <a16:creationId xmlns:a16="http://schemas.microsoft.com/office/drawing/2014/main" id="{069EEC9C-03EB-B597-6F62-0939AB75D55F}"/>
              </a:ext>
            </a:extLst>
          </p:cNvPr>
          <p:cNvPicPr>
            <a:picLocks noChangeAspect="1"/>
          </p:cNvPicPr>
          <p:nvPr/>
        </p:nvPicPr>
        <p:blipFill>
          <a:blip r:embed="rId4"/>
          <a:stretch>
            <a:fillRect/>
          </a:stretch>
        </p:blipFill>
        <p:spPr>
          <a:xfrm>
            <a:off x="5148065" y="-10222"/>
            <a:ext cx="3939530" cy="2807348"/>
          </a:xfrm>
          <a:prstGeom prst="rect">
            <a:avLst/>
          </a:prstGeom>
        </p:spPr>
      </p:pic>
      <p:sp>
        <p:nvSpPr>
          <p:cNvPr id="7" name="TextBox 6">
            <a:extLst>
              <a:ext uri="{FF2B5EF4-FFF2-40B4-BE49-F238E27FC236}">
                <a16:creationId xmlns:a16="http://schemas.microsoft.com/office/drawing/2014/main" id="{D7660ECC-9781-EAD1-8C0C-BB5CDFEB4B5A}"/>
              </a:ext>
            </a:extLst>
          </p:cNvPr>
          <p:cNvSpPr txBox="1"/>
          <p:nvPr/>
        </p:nvSpPr>
        <p:spPr>
          <a:xfrm>
            <a:off x="6506686" y="2658398"/>
            <a:ext cx="1593706" cy="338554"/>
          </a:xfrm>
          <a:prstGeom prst="rect">
            <a:avLst/>
          </a:prstGeom>
          <a:noFill/>
        </p:spPr>
        <p:txBody>
          <a:bodyPr wrap="none" rtlCol="0">
            <a:spAutoFit/>
          </a:bodyPr>
          <a:lstStyle/>
          <a:p>
            <a:r>
              <a:rPr lang="en-US" sz="1600" b="0" dirty="0"/>
              <a:t>1D-Projection</a:t>
            </a:r>
          </a:p>
        </p:txBody>
      </p:sp>
      <p:sp>
        <p:nvSpPr>
          <p:cNvPr id="8" name="TextBox 7">
            <a:extLst>
              <a:ext uri="{FF2B5EF4-FFF2-40B4-BE49-F238E27FC236}">
                <a16:creationId xmlns:a16="http://schemas.microsoft.com/office/drawing/2014/main" id="{A30A5D51-B70E-AFE4-8DF0-99A186A2A42B}"/>
              </a:ext>
            </a:extLst>
          </p:cNvPr>
          <p:cNvSpPr txBox="1"/>
          <p:nvPr/>
        </p:nvSpPr>
        <p:spPr>
          <a:xfrm>
            <a:off x="6506686" y="6021288"/>
            <a:ext cx="1762021" cy="338554"/>
          </a:xfrm>
          <a:prstGeom prst="rect">
            <a:avLst/>
          </a:prstGeom>
          <a:noFill/>
        </p:spPr>
        <p:txBody>
          <a:bodyPr wrap="none" rtlCol="0">
            <a:spAutoFit/>
          </a:bodyPr>
          <a:lstStyle/>
          <a:p>
            <a:r>
              <a:rPr lang="en-US" sz="1600" b="0" dirty="0"/>
              <a:t>2D-Distribution</a:t>
            </a:r>
          </a:p>
        </p:txBody>
      </p:sp>
      <p:sp>
        <p:nvSpPr>
          <p:cNvPr id="9" name="TextBox 8">
            <a:extLst>
              <a:ext uri="{FF2B5EF4-FFF2-40B4-BE49-F238E27FC236}">
                <a16:creationId xmlns:a16="http://schemas.microsoft.com/office/drawing/2014/main" id="{85E8855A-9049-5C89-456B-5AB73AAD758E}"/>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3422987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BAFD-721E-BCED-2334-E9D62B8FA585}"/>
              </a:ext>
            </a:extLst>
          </p:cNvPr>
          <p:cNvSpPr>
            <a:spLocks noGrp="1"/>
          </p:cNvSpPr>
          <p:nvPr>
            <p:ph type="title"/>
          </p:nvPr>
        </p:nvSpPr>
        <p:spPr/>
        <p:txBody>
          <a:bodyPr/>
          <a:lstStyle/>
          <a:p>
            <a:r>
              <a:rPr lang="en-US" dirty="0"/>
              <a:t>Detector Effects on RE-MC Events</a:t>
            </a:r>
          </a:p>
        </p:txBody>
      </p:sp>
      <p:pic>
        <p:nvPicPr>
          <p:cNvPr id="6" name="Google Shape;363;p36">
            <a:extLst>
              <a:ext uri="{FF2B5EF4-FFF2-40B4-BE49-F238E27FC236}">
                <a16:creationId xmlns:a16="http://schemas.microsoft.com/office/drawing/2014/main" id="{1528FE88-FCA4-DAF0-7AE4-7E64945AF2DA}"/>
              </a:ext>
            </a:extLst>
          </p:cNvPr>
          <p:cNvPicPr preferRelativeResize="0"/>
          <p:nvPr/>
        </p:nvPicPr>
        <p:blipFill>
          <a:blip r:embed="rId2">
            <a:alphaModFix/>
          </a:blip>
          <a:stretch>
            <a:fillRect/>
          </a:stretch>
        </p:blipFill>
        <p:spPr>
          <a:xfrm>
            <a:off x="2195736" y="1268759"/>
            <a:ext cx="5256584" cy="4176465"/>
          </a:xfrm>
          <a:prstGeom prst="rect">
            <a:avLst/>
          </a:prstGeom>
          <a:noFill/>
          <a:ln>
            <a:noFill/>
          </a:ln>
        </p:spPr>
      </p:pic>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12F4E5B-9174-57A0-7FD0-9F1EB1F4A18E}"/>
                  </a:ext>
                </a:extLst>
              </p:cNvPr>
              <p:cNvSpPr>
                <a:spLocks noGrp="1"/>
              </p:cNvSpPr>
              <p:nvPr>
                <p:ph idx="1"/>
              </p:nvPr>
            </p:nvSpPr>
            <p:spPr>
              <a:xfrm>
                <a:off x="539552" y="5445224"/>
                <a:ext cx="8229600" cy="648072"/>
              </a:xfrm>
            </p:spPr>
            <p:txBody>
              <a:bodyPr/>
              <a:lstStyle/>
              <a:p>
                <a:pPr marL="0" indent="0" algn="ctr">
                  <a:buNone/>
                </a:pPr>
                <a:r>
                  <a:rPr lang="en-US" sz="1800" b="0" i="0" u="none" strike="noStrike" baseline="0" dirty="0">
                    <a:solidFill>
                      <a:srgbClr val="231F20"/>
                    </a:solidFill>
                    <a:latin typeface="AdvOT483a8203"/>
                  </a:rPr>
                  <a:t>The </a:t>
                </a:r>
                <a14:m>
                  <m:oMath xmlns:m="http://schemas.openxmlformats.org/officeDocument/2006/math">
                    <m:sSup>
                      <m:sSupPr>
                        <m:ctrlPr>
                          <a:rPr lang="en-US" sz="1800" b="0" i="1" smtClean="0">
                            <a:solidFill>
                              <a:srgbClr val="231F20"/>
                            </a:solidFill>
                            <a:latin typeface="Cambria Math" panose="02040503050406030204" pitchFamily="18" charset="0"/>
                            <a:ea typeface="Cambria Math" panose="02040503050406030204" pitchFamily="18" charset="0"/>
                          </a:rPr>
                        </m:ctrlPr>
                      </m:sSupPr>
                      <m:e>
                        <m:r>
                          <a:rPr lang="en-US" sz="1800" b="0" i="1">
                            <a:solidFill>
                              <a:srgbClr val="231F20"/>
                            </a:solidFill>
                            <a:latin typeface="Cambria Math" panose="02040503050406030204" pitchFamily="18" charset="0"/>
                            <a:ea typeface="Cambria Math" panose="02040503050406030204" pitchFamily="18" charset="0"/>
                          </a:rPr>
                          <m:t>𝜋</m:t>
                        </m:r>
                      </m:e>
                      <m:sup>
                        <m:r>
                          <a:rPr lang="en-US" sz="1800" b="0" i="1" smtClean="0">
                            <a:solidFill>
                              <a:srgbClr val="231F20"/>
                            </a:solidFill>
                            <a:latin typeface="Cambria Math" panose="02040503050406030204" pitchFamily="18" charset="0"/>
                            <a:ea typeface="Cambria Math" panose="02040503050406030204" pitchFamily="18" charset="0"/>
                          </a:rPr>
                          <m:t>+</m:t>
                        </m:r>
                      </m:sup>
                    </m:sSup>
                  </m:oMath>
                </a14:m>
                <a:r>
                  <a:rPr lang="en-US" sz="1800" b="0" i="0" u="none" strike="noStrike" baseline="0" dirty="0">
                    <a:solidFill>
                      <a:srgbClr val="231F20"/>
                    </a:solidFill>
                    <a:latin typeface="AdvP4C4E74"/>
                  </a:rPr>
                  <a:t> </a:t>
                </a:r>
                <a:r>
                  <a:rPr lang="en-US" sz="1800" b="0" i="0" u="none" strike="noStrike" baseline="0" dirty="0">
                    <a:solidFill>
                      <a:srgbClr val="231F20"/>
                    </a:solidFill>
                    <a:latin typeface="AdvOT483a8203"/>
                  </a:rPr>
                  <a:t>kinematic variables in the laboratory reference frame as </a:t>
                </a:r>
                <a:r>
                  <a:rPr lang="en-US" sz="1800" b="0" i="0" u="none" strike="noStrike" baseline="0" dirty="0" err="1">
                    <a:solidFill>
                      <a:srgbClr val="231F20"/>
                    </a:solidFill>
                    <a:latin typeface="AdvOT483a8203"/>
                  </a:rPr>
                  <a:t>GENerated</a:t>
                </a:r>
                <a:r>
                  <a:rPr lang="en-US" sz="1800" b="0" i="0" u="none" strike="noStrike" baseline="0" dirty="0">
                    <a:solidFill>
                      <a:srgbClr val="231F20"/>
                    </a:solidFill>
                    <a:latin typeface="AdvOT483a8203"/>
                  </a:rPr>
                  <a:t> with RE-MC (left) and </a:t>
                </a:r>
                <a:r>
                  <a:rPr lang="en-US" sz="1800" b="0" i="0" u="none" strike="noStrike" baseline="0" dirty="0" err="1">
                    <a:solidFill>
                      <a:srgbClr val="231F20"/>
                    </a:solidFill>
                    <a:latin typeface="AdvOT483a8203"/>
                  </a:rPr>
                  <a:t>REConstructed</a:t>
                </a:r>
                <a:r>
                  <a:rPr lang="en-US" sz="1800" b="0" i="0" u="none" strike="noStrike" baseline="0" dirty="0">
                    <a:solidFill>
                      <a:srgbClr val="231F20"/>
                    </a:solidFill>
                    <a:latin typeface="AdvOT483a8203"/>
                  </a:rPr>
                  <a:t> by CLAS (right)</a:t>
                </a:r>
                <a:endParaRPr lang="en-US" dirty="0"/>
              </a:p>
            </p:txBody>
          </p:sp>
        </mc:Choice>
        <mc:Fallback xmlns="">
          <p:sp>
            <p:nvSpPr>
              <p:cNvPr id="4" name="Content Placeholder 3">
                <a:extLst>
                  <a:ext uri="{FF2B5EF4-FFF2-40B4-BE49-F238E27FC236}">
                    <a16:creationId xmlns:a16="http://schemas.microsoft.com/office/drawing/2014/main" id="{B12F4E5B-9174-57A0-7FD0-9F1EB1F4A18E}"/>
                  </a:ext>
                </a:extLst>
              </p:cNvPr>
              <p:cNvSpPr>
                <a:spLocks noGrp="1" noRot="1" noChangeAspect="1" noMove="1" noResize="1" noEditPoints="1" noAdjustHandles="1" noChangeArrowheads="1" noChangeShapeType="1" noTextEdit="1"/>
              </p:cNvSpPr>
              <p:nvPr>
                <p:ph idx="1"/>
              </p:nvPr>
            </p:nvSpPr>
            <p:spPr>
              <a:xfrm>
                <a:off x="539552" y="5445224"/>
                <a:ext cx="8229600" cy="648072"/>
              </a:xfrm>
              <a:blipFill>
                <a:blip r:embed="rId3"/>
                <a:stretch>
                  <a:fillRect t="-4673" b="-1308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E4DE54E-A9EE-3B4F-4A88-0EA3261D2C58}"/>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261906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FBE7-695F-933C-9B68-B3ADAC0857A9}"/>
              </a:ext>
            </a:extLst>
          </p:cNvPr>
          <p:cNvSpPr>
            <a:spLocks noGrp="1"/>
          </p:cNvSpPr>
          <p:nvPr>
            <p:ph type="title"/>
          </p:nvPr>
        </p:nvSpPr>
        <p:spPr/>
        <p:txBody>
          <a:bodyPr/>
          <a:lstStyle/>
          <a:p>
            <a:r>
              <a:rPr lang="en-US" dirty="0"/>
              <a:t>DS-GAN Results</a:t>
            </a:r>
          </a:p>
        </p:txBody>
      </p:sp>
      <p:sp>
        <p:nvSpPr>
          <p:cNvPr id="3" name="Content Placeholder 2">
            <a:extLst>
              <a:ext uri="{FF2B5EF4-FFF2-40B4-BE49-F238E27FC236}">
                <a16:creationId xmlns:a16="http://schemas.microsoft.com/office/drawing/2014/main" id="{6DA47E27-DE24-9554-7DCC-96D7A627E439}"/>
              </a:ext>
            </a:extLst>
          </p:cNvPr>
          <p:cNvSpPr>
            <a:spLocks noGrp="1"/>
          </p:cNvSpPr>
          <p:nvPr>
            <p:ph idx="1"/>
          </p:nvPr>
        </p:nvSpPr>
        <p:spPr/>
        <p:txBody>
          <a:bodyPr/>
          <a:lstStyle/>
          <a:p>
            <a:r>
              <a:rPr lang="en-US" dirty="0"/>
              <a:t>DS-GAN can learn the CLAS detector effect</a:t>
            </a:r>
          </a:p>
        </p:txBody>
      </p:sp>
      <p:pic>
        <p:nvPicPr>
          <p:cNvPr id="4" name="Google Shape;413;p40">
            <a:extLst>
              <a:ext uri="{FF2B5EF4-FFF2-40B4-BE49-F238E27FC236}">
                <a16:creationId xmlns:a16="http://schemas.microsoft.com/office/drawing/2014/main" id="{5A63DA26-32D9-7270-DDC6-12F5F183DA7C}"/>
              </a:ext>
            </a:extLst>
          </p:cNvPr>
          <p:cNvPicPr preferRelativeResize="0"/>
          <p:nvPr/>
        </p:nvPicPr>
        <p:blipFill>
          <a:blip r:embed="rId2">
            <a:alphaModFix/>
          </a:blip>
          <a:stretch>
            <a:fillRect/>
          </a:stretch>
        </p:blipFill>
        <p:spPr>
          <a:xfrm>
            <a:off x="755576" y="2227724"/>
            <a:ext cx="3816424" cy="3030075"/>
          </a:xfrm>
          <a:prstGeom prst="rect">
            <a:avLst/>
          </a:prstGeom>
          <a:noFill/>
          <a:ln>
            <a:noFill/>
          </a:ln>
        </p:spPr>
      </p:pic>
      <p:pic>
        <p:nvPicPr>
          <p:cNvPr id="5" name="Google Shape;415;p40">
            <a:extLst>
              <a:ext uri="{FF2B5EF4-FFF2-40B4-BE49-F238E27FC236}">
                <a16:creationId xmlns:a16="http://schemas.microsoft.com/office/drawing/2014/main" id="{7F251E20-88B7-E81B-F081-83B8F78325C7}"/>
              </a:ext>
            </a:extLst>
          </p:cNvPr>
          <p:cNvPicPr preferRelativeResize="0"/>
          <p:nvPr/>
        </p:nvPicPr>
        <p:blipFill>
          <a:blip r:embed="rId3">
            <a:alphaModFix/>
          </a:blip>
          <a:stretch>
            <a:fillRect/>
          </a:stretch>
        </p:blipFill>
        <p:spPr>
          <a:xfrm>
            <a:off x="4932040" y="2200226"/>
            <a:ext cx="3992343" cy="3057574"/>
          </a:xfrm>
          <a:prstGeom prst="rect">
            <a:avLst/>
          </a:prstGeom>
          <a:noFill/>
          <a:ln>
            <a:noFill/>
          </a:ln>
        </p:spPr>
      </p:pic>
      <p:sp>
        <p:nvSpPr>
          <p:cNvPr id="6" name="Content Placeholder 3">
            <a:extLst>
              <a:ext uri="{FF2B5EF4-FFF2-40B4-BE49-F238E27FC236}">
                <a16:creationId xmlns:a16="http://schemas.microsoft.com/office/drawing/2014/main" id="{83028FE9-D1B5-8604-EE33-8665FA7827BB}"/>
              </a:ext>
            </a:extLst>
          </p:cNvPr>
          <p:cNvSpPr txBox="1">
            <a:spLocks/>
          </p:cNvSpPr>
          <p:nvPr/>
        </p:nvSpPr>
        <p:spPr bwMode="auto">
          <a:xfrm>
            <a:off x="5724128" y="5445224"/>
            <a:ext cx="304502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Wingdings" pitchFamily="2" charset="2"/>
              <a:buChar char="§"/>
              <a:defRPr sz="2000" b="1">
                <a:solidFill>
                  <a:srgbClr val="003366"/>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rgbClr val="003366"/>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1700">
                <a:solidFill>
                  <a:srgbClr val="003366"/>
                </a:solidFill>
                <a:latin typeface="Calibri" pitchFamily="34" charset="0"/>
              </a:defRPr>
            </a:lvl3pPr>
            <a:lvl4pPr marL="1600200" indent="-228600" algn="l" rtl="0" eaLnBrk="0" fontAlgn="base" hangingPunct="0">
              <a:spcBef>
                <a:spcPct val="20000"/>
              </a:spcBef>
              <a:spcAft>
                <a:spcPct val="0"/>
              </a:spcAft>
              <a:buChar char="–"/>
              <a:defRPr sz="1700">
                <a:solidFill>
                  <a:srgbClr val="003366"/>
                </a:solidFill>
                <a:latin typeface="Calibri" pitchFamily="34" charset="0"/>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Calibri" pitchFamily="34" charset="0"/>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pPr marL="0" indent="0" algn="ctr">
              <a:buFont typeface="Wingdings" pitchFamily="2" charset="2"/>
              <a:buNone/>
            </a:pPr>
            <a:r>
              <a:rPr lang="en-US" sz="1800" b="0" kern="0" dirty="0">
                <a:solidFill>
                  <a:srgbClr val="231F20"/>
                </a:solidFill>
                <a:latin typeface="AdvOT483a8203"/>
              </a:rPr>
              <a:t>CLAS Resolution</a:t>
            </a:r>
            <a:endParaRPr lang="en-US" kern="0" dirty="0"/>
          </a:p>
        </p:txBody>
      </p:sp>
      <p:sp>
        <p:nvSpPr>
          <p:cNvPr id="8" name="Content Placeholder 3">
            <a:extLst>
              <a:ext uri="{FF2B5EF4-FFF2-40B4-BE49-F238E27FC236}">
                <a16:creationId xmlns:a16="http://schemas.microsoft.com/office/drawing/2014/main" id="{2BE69B71-7F58-2321-4F2D-E0D71BEB84F3}"/>
              </a:ext>
            </a:extLst>
          </p:cNvPr>
          <p:cNvSpPr txBox="1">
            <a:spLocks/>
          </p:cNvSpPr>
          <p:nvPr/>
        </p:nvSpPr>
        <p:spPr bwMode="auto">
          <a:xfrm>
            <a:off x="755576" y="5445224"/>
            <a:ext cx="381642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Wingdings" pitchFamily="2" charset="2"/>
              <a:buChar char="§"/>
              <a:defRPr sz="2000" b="1">
                <a:solidFill>
                  <a:srgbClr val="003366"/>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rgbClr val="003366"/>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1700">
                <a:solidFill>
                  <a:srgbClr val="003366"/>
                </a:solidFill>
                <a:latin typeface="Calibri" pitchFamily="34" charset="0"/>
              </a:defRPr>
            </a:lvl3pPr>
            <a:lvl4pPr marL="1600200" indent="-228600" algn="l" rtl="0" eaLnBrk="0" fontAlgn="base" hangingPunct="0">
              <a:spcBef>
                <a:spcPct val="20000"/>
              </a:spcBef>
              <a:spcAft>
                <a:spcPct val="0"/>
              </a:spcAft>
              <a:buChar char="–"/>
              <a:defRPr sz="1700">
                <a:solidFill>
                  <a:srgbClr val="003366"/>
                </a:solidFill>
                <a:latin typeface="Calibri" pitchFamily="34" charset="0"/>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Calibri" pitchFamily="34" charset="0"/>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pPr marL="0" indent="0" algn="ctr">
              <a:buFont typeface="Wingdings" pitchFamily="2" charset="2"/>
              <a:buNone/>
            </a:pPr>
            <a:r>
              <a:rPr lang="en-US" sz="1800" b="0" kern="0" dirty="0">
                <a:solidFill>
                  <a:srgbClr val="231F20"/>
                </a:solidFill>
                <a:latin typeface="AdvOT483a8203"/>
              </a:rPr>
              <a:t>MC REC events vs DS-GAN synthetic events</a:t>
            </a:r>
            <a:endParaRPr lang="en-US" kern="0" dirty="0"/>
          </a:p>
        </p:txBody>
      </p:sp>
      <p:sp>
        <p:nvSpPr>
          <p:cNvPr id="9" name="TextBox 8">
            <a:extLst>
              <a:ext uri="{FF2B5EF4-FFF2-40B4-BE49-F238E27FC236}">
                <a16:creationId xmlns:a16="http://schemas.microsoft.com/office/drawing/2014/main" id="{8AC41AE1-5289-4201-14B3-B9B1A1165055}"/>
              </a:ext>
            </a:extLst>
          </p:cNvPr>
          <p:cNvSpPr txBox="1"/>
          <p:nvPr/>
        </p:nvSpPr>
        <p:spPr>
          <a:xfrm>
            <a:off x="-16105" y="6525344"/>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144420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285F-9519-075B-14BD-BC29723C94DF}"/>
              </a:ext>
            </a:extLst>
          </p:cNvPr>
          <p:cNvSpPr>
            <a:spLocks noGrp="1"/>
          </p:cNvSpPr>
          <p:nvPr>
            <p:ph type="title"/>
          </p:nvPr>
        </p:nvSpPr>
        <p:spPr/>
        <p:txBody>
          <a:bodyPr/>
          <a:lstStyle/>
          <a:p>
            <a:r>
              <a:rPr lang="en-US" dirty="0"/>
              <a:t>DS-GAN Results on Derived Variables</a:t>
            </a:r>
          </a:p>
        </p:txBody>
      </p:sp>
      <p:sp>
        <p:nvSpPr>
          <p:cNvPr id="3" name="Content Placeholder 2">
            <a:extLst>
              <a:ext uri="{FF2B5EF4-FFF2-40B4-BE49-F238E27FC236}">
                <a16:creationId xmlns:a16="http://schemas.microsoft.com/office/drawing/2014/main" id="{8C73F9EB-4A81-1888-B0B8-D3285EDC3A2D}"/>
              </a:ext>
            </a:extLst>
          </p:cNvPr>
          <p:cNvSpPr>
            <a:spLocks noGrp="1"/>
          </p:cNvSpPr>
          <p:nvPr>
            <p:ph idx="1"/>
          </p:nvPr>
        </p:nvSpPr>
        <p:spPr>
          <a:xfrm>
            <a:off x="457200" y="1268760"/>
            <a:ext cx="8229600" cy="4525963"/>
          </a:xfrm>
        </p:spPr>
        <p:txBody>
          <a:bodyPr/>
          <a:lstStyle/>
          <a:p>
            <a:r>
              <a:rPr lang="en-US" dirty="0"/>
              <a:t>Derived Variables (not used in training)</a:t>
            </a:r>
          </a:p>
        </p:txBody>
      </p:sp>
      <p:pic>
        <p:nvPicPr>
          <p:cNvPr id="4" name="Google Shape;465;p43">
            <a:extLst>
              <a:ext uri="{FF2B5EF4-FFF2-40B4-BE49-F238E27FC236}">
                <a16:creationId xmlns:a16="http://schemas.microsoft.com/office/drawing/2014/main" id="{62B30680-6B50-A789-759D-1347718739A9}"/>
              </a:ext>
            </a:extLst>
          </p:cNvPr>
          <p:cNvPicPr preferRelativeResize="0"/>
          <p:nvPr/>
        </p:nvPicPr>
        <p:blipFill>
          <a:blip r:embed="rId2">
            <a:alphaModFix/>
          </a:blip>
          <a:stretch>
            <a:fillRect/>
          </a:stretch>
        </p:blipFill>
        <p:spPr>
          <a:xfrm>
            <a:off x="1763688" y="1772816"/>
            <a:ext cx="5688632" cy="4176464"/>
          </a:xfrm>
          <a:prstGeom prst="rect">
            <a:avLst/>
          </a:prstGeom>
          <a:noFill/>
          <a:ln w="9525" cap="flat" cmpd="sng">
            <a:solidFill>
              <a:srgbClr val="222222"/>
            </a:solidFill>
            <a:prstDash val="solid"/>
            <a:round/>
            <a:headEnd type="none" w="sm" len="sm"/>
            <a:tailEnd type="none" w="sm" len="sm"/>
          </a:ln>
        </p:spPr>
      </p:pic>
      <p:sp>
        <p:nvSpPr>
          <p:cNvPr id="5" name="TextBox 4">
            <a:extLst>
              <a:ext uri="{FF2B5EF4-FFF2-40B4-BE49-F238E27FC236}">
                <a16:creationId xmlns:a16="http://schemas.microsoft.com/office/drawing/2014/main" id="{07014F5F-5A5F-A85E-8F7C-E9274621214E}"/>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4266405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5C9C-6B46-7503-2E83-0EF724776DE1}"/>
              </a:ext>
            </a:extLst>
          </p:cNvPr>
          <p:cNvSpPr>
            <a:spLocks noGrp="1"/>
          </p:cNvSpPr>
          <p:nvPr>
            <p:ph type="title"/>
          </p:nvPr>
        </p:nvSpPr>
        <p:spPr/>
        <p:txBody>
          <a:bodyPr/>
          <a:lstStyle/>
          <a:p>
            <a:r>
              <a:rPr lang="en-US" dirty="0"/>
              <a:t>UNF-GAN Results (Unfolding Results)</a:t>
            </a:r>
          </a:p>
        </p:txBody>
      </p:sp>
      <p:pic>
        <p:nvPicPr>
          <p:cNvPr id="5" name="Google Shape;450;p42">
            <a:extLst>
              <a:ext uri="{FF2B5EF4-FFF2-40B4-BE49-F238E27FC236}">
                <a16:creationId xmlns:a16="http://schemas.microsoft.com/office/drawing/2014/main" id="{58C3E92C-B653-3F97-F040-BE0C4400189D}"/>
              </a:ext>
            </a:extLst>
          </p:cNvPr>
          <p:cNvPicPr preferRelativeResize="0"/>
          <p:nvPr/>
        </p:nvPicPr>
        <p:blipFill>
          <a:blip r:embed="rId2">
            <a:alphaModFix/>
          </a:blip>
          <a:stretch>
            <a:fillRect/>
          </a:stretch>
        </p:blipFill>
        <p:spPr>
          <a:xfrm>
            <a:off x="107504" y="1988840"/>
            <a:ext cx="4248473" cy="2808312"/>
          </a:xfrm>
          <a:prstGeom prst="rect">
            <a:avLst/>
          </a:prstGeom>
          <a:noFill/>
          <a:ln>
            <a:noFill/>
          </a:ln>
        </p:spPr>
      </p:pic>
      <p:pic>
        <p:nvPicPr>
          <p:cNvPr id="6" name="Google Shape;452;p42">
            <a:extLst>
              <a:ext uri="{FF2B5EF4-FFF2-40B4-BE49-F238E27FC236}">
                <a16:creationId xmlns:a16="http://schemas.microsoft.com/office/drawing/2014/main" id="{AFFB6C46-07DA-32D9-64D7-C8B194FA5155}"/>
              </a:ext>
            </a:extLst>
          </p:cNvPr>
          <p:cNvPicPr preferRelativeResize="0"/>
          <p:nvPr/>
        </p:nvPicPr>
        <p:blipFill>
          <a:blip r:embed="rId3">
            <a:alphaModFix/>
          </a:blip>
          <a:stretch>
            <a:fillRect/>
          </a:stretch>
        </p:blipFill>
        <p:spPr>
          <a:xfrm>
            <a:off x="4572000" y="2354644"/>
            <a:ext cx="4210223" cy="2586524"/>
          </a:xfrm>
          <a:prstGeom prst="rect">
            <a:avLst/>
          </a:prstGeom>
          <a:noFill/>
          <a:ln>
            <a:noFill/>
          </a:ln>
        </p:spPr>
      </p:pic>
      <p:sp>
        <p:nvSpPr>
          <p:cNvPr id="8" name="TextBox 7">
            <a:extLst>
              <a:ext uri="{FF2B5EF4-FFF2-40B4-BE49-F238E27FC236}">
                <a16:creationId xmlns:a16="http://schemas.microsoft.com/office/drawing/2014/main" id="{1659CE48-C3C4-32DF-F3BC-B12FEF161A8F}"/>
              </a:ext>
            </a:extLst>
          </p:cNvPr>
          <p:cNvSpPr txBox="1"/>
          <p:nvPr/>
        </p:nvSpPr>
        <p:spPr>
          <a:xfrm>
            <a:off x="457200" y="4811795"/>
            <a:ext cx="1380506" cy="584775"/>
          </a:xfrm>
          <a:prstGeom prst="rect">
            <a:avLst/>
          </a:prstGeom>
          <a:noFill/>
        </p:spPr>
        <p:txBody>
          <a:bodyPr wrap="none" rtlCol="0">
            <a:spAutoFit/>
          </a:bodyPr>
          <a:lstStyle/>
          <a:p>
            <a:r>
              <a:rPr lang="en-US" sz="1600" b="0" dirty="0"/>
              <a:t>RE-MC GEN</a:t>
            </a:r>
          </a:p>
          <a:p>
            <a:pPr algn="ctr"/>
            <a:r>
              <a:rPr lang="en-US" sz="1600" b="0" dirty="0"/>
              <a:t>events</a:t>
            </a:r>
          </a:p>
        </p:txBody>
      </p:sp>
      <p:sp>
        <p:nvSpPr>
          <p:cNvPr id="9" name="TextBox 8">
            <a:extLst>
              <a:ext uri="{FF2B5EF4-FFF2-40B4-BE49-F238E27FC236}">
                <a16:creationId xmlns:a16="http://schemas.microsoft.com/office/drawing/2014/main" id="{DAD086ED-CC4B-E0EB-5032-BDBA64487F91}"/>
              </a:ext>
            </a:extLst>
          </p:cNvPr>
          <p:cNvSpPr txBox="1"/>
          <p:nvPr/>
        </p:nvSpPr>
        <p:spPr>
          <a:xfrm>
            <a:off x="2514600" y="4811795"/>
            <a:ext cx="1648208" cy="584775"/>
          </a:xfrm>
          <a:prstGeom prst="rect">
            <a:avLst/>
          </a:prstGeom>
          <a:noFill/>
        </p:spPr>
        <p:txBody>
          <a:bodyPr wrap="none" rtlCol="0">
            <a:spAutoFit/>
          </a:bodyPr>
          <a:lstStyle/>
          <a:p>
            <a:pPr algn="ctr"/>
            <a:r>
              <a:rPr lang="en-US" sz="1600" b="0" dirty="0"/>
              <a:t>UNF-GAN SYN</a:t>
            </a:r>
          </a:p>
          <a:p>
            <a:pPr algn="ctr"/>
            <a:r>
              <a:rPr lang="en-US" sz="1600" b="0" dirty="0"/>
              <a:t>events</a:t>
            </a:r>
          </a:p>
        </p:txBody>
      </p:sp>
      <p:sp>
        <p:nvSpPr>
          <p:cNvPr id="10" name="TextBox 9">
            <a:extLst>
              <a:ext uri="{FF2B5EF4-FFF2-40B4-BE49-F238E27FC236}">
                <a16:creationId xmlns:a16="http://schemas.microsoft.com/office/drawing/2014/main" id="{917B2FE3-95B8-3E9B-E6F7-0E2BE0D3E5F8}"/>
              </a:ext>
            </a:extLst>
          </p:cNvPr>
          <p:cNvSpPr txBox="1"/>
          <p:nvPr/>
        </p:nvSpPr>
        <p:spPr>
          <a:xfrm>
            <a:off x="6308844" y="4831952"/>
            <a:ext cx="910827" cy="338554"/>
          </a:xfrm>
          <a:prstGeom prst="rect">
            <a:avLst/>
          </a:prstGeom>
          <a:noFill/>
        </p:spPr>
        <p:txBody>
          <a:bodyPr wrap="none" rtlCol="0">
            <a:spAutoFit/>
          </a:bodyPr>
          <a:lstStyle/>
          <a:p>
            <a:pPr algn="ctr"/>
            <a:r>
              <a:rPr lang="en-US" sz="1600" b="0" dirty="0"/>
              <a:t>2D Pull</a:t>
            </a:r>
          </a:p>
        </p:txBody>
      </p:sp>
      <p:pic>
        <p:nvPicPr>
          <p:cNvPr id="12" name="Picture 11">
            <a:extLst>
              <a:ext uri="{FF2B5EF4-FFF2-40B4-BE49-F238E27FC236}">
                <a16:creationId xmlns:a16="http://schemas.microsoft.com/office/drawing/2014/main" id="{DE57EFCD-059E-B245-B45C-6A0B05BA359F}"/>
              </a:ext>
            </a:extLst>
          </p:cNvPr>
          <p:cNvPicPr>
            <a:picLocks noChangeAspect="1"/>
          </p:cNvPicPr>
          <p:nvPr/>
        </p:nvPicPr>
        <p:blipFill>
          <a:blip r:embed="rId4"/>
          <a:stretch>
            <a:fillRect/>
          </a:stretch>
        </p:blipFill>
        <p:spPr>
          <a:xfrm>
            <a:off x="5436096" y="1588028"/>
            <a:ext cx="2260196" cy="766616"/>
          </a:xfrm>
          <a:prstGeom prst="rect">
            <a:avLst/>
          </a:prstGeom>
        </p:spPr>
      </p:pic>
      <p:sp>
        <p:nvSpPr>
          <p:cNvPr id="13" name="TextBox 12">
            <a:extLst>
              <a:ext uri="{FF2B5EF4-FFF2-40B4-BE49-F238E27FC236}">
                <a16:creationId xmlns:a16="http://schemas.microsoft.com/office/drawing/2014/main" id="{2F82CB5A-1123-4DBC-7B8E-FBD20614596B}"/>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3995133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1834-821A-FF12-73F8-6E8B2B63550B}"/>
              </a:ext>
            </a:extLst>
          </p:cNvPr>
          <p:cNvSpPr>
            <a:spLocks noGrp="1"/>
          </p:cNvSpPr>
          <p:nvPr>
            <p:ph type="title"/>
          </p:nvPr>
        </p:nvSpPr>
        <p:spPr/>
        <p:txBody>
          <a:bodyPr/>
          <a:lstStyle/>
          <a:p>
            <a:r>
              <a:rPr lang="en-US" dirty="0"/>
              <a:t>UNF-GAN Results on Derived Variables</a:t>
            </a:r>
          </a:p>
        </p:txBody>
      </p:sp>
      <p:sp>
        <p:nvSpPr>
          <p:cNvPr id="3" name="Content Placeholder 2">
            <a:extLst>
              <a:ext uri="{FF2B5EF4-FFF2-40B4-BE49-F238E27FC236}">
                <a16:creationId xmlns:a16="http://schemas.microsoft.com/office/drawing/2014/main" id="{77C7B694-2519-8F7D-E6AF-99BB3CD8702C}"/>
              </a:ext>
            </a:extLst>
          </p:cNvPr>
          <p:cNvSpPr>
            <a:spLocks noGrp="1"/>
          </p:cNvSpPr>
          <p:nvPr>
            <p:ph idx="1"/>
          </p:nvPr>
        </p:nvSpPr>
        <p:spPr>
          <a:xfrm>
            <a:off x="457200" y="1267743"/>
            <a:ext cx="8229600" cy="536923"/>
          </a:xfrm>
        </p:spPr>
        <p:txBody>
          <a:bodyPr/>
          <a:lstStyle/>
          <a:p>
            <a:r>
              <a:rPr lang="en-US" dirty="0"/>
              <a:t>Derived Variables (not used in training)</a:t>
            </a:r>
          </a:p>
        </p:txBody>
      </p:sp>
      <p:pic>
        <p:nvPicPr>
          <p:cNvPr id="5" name="Google Shape;476;p44">
            <a:extLst>
              <a:ext uri="{FF2B5EF4-FFF2-40B4-BE49-F238E27FC236}">
                <a16:creationId xmlns:a16="http://schemas.microsoft.com/office/drawing/2014/main" id="{A91CAC2E-D3AC-0AD6-721D-8639A6405019}"/>
              </a:ext>
            </a:extLst>
          </p:cNvPr>
          <p:cNvPicPr preferRelativeResize="0"/>
          <p:nvPr/>
        </p:nvPicPr>
        <p:blipFill>
          <a:blip r:embed="rId2">
            <a:alphaModFix/>
          </a:blip>
          <a:stretch>
            <a:fillRect/>
          </a:stretch>
        </p:blipFill>
        <p:spPr>
          <a:xfrm>
            <a:off x="4572000" y="1936886"/>
            <a:ext cx="4211960" cy="3139797"/>
          </a:xfrm>
          <a:prstGeom prst="rect">
            <a:avLst/>
          </a:prstGeom>
          <a:noFill/>
          <a:ln>
            <a:noFill/>
          </a:ln>
        </p:spPr>
      </p:pic>
      <p:pic>
        <p:nvPicPr>
          <p:cNvPr id="7" name="Picture 6">
            <a:extLst>
              <a:ext uri="{FF2B5EF4-FFF2-40B4-BE49-F238E27FC236}">
                <a16:creationId xmlns:a16="http://schemas.microsoft.com/office/drawing/2014/main" id="{3B8DCAD2-2BC8-B384-C3E0-737CD0D6BBED}"/>
              </a:ext>
            </a:extLst>
          </p:cNvPr>
          <p:cNvPicPr>
            <a:picLocks noChangeAspect="1"/>
          </p:cNvPicPr>
          <p:nvPr/>
        </p:nvPicPr>
        <p:blipFill>
          <a:blip r:embed="rId3"/>
          <a:stretch>
            <a:fillRect/>
          </a:stretch>
        </p:blipFill>
        <p:spPr>
          <a:xfrm>
            <a:off x="467544" y="1821201"/>
            <a:ext cx="3741454" cy="3255483"/>
          </a:xfrm>
          <a:prstGeom prst="rect">
            <a:avLst/>
          </a:prstGeom>
        </p:spPr>
      </p:pic>
      <p:sp>
        <p:nvSpPr>
          <p:cNvPr id="8" name="TextBox 7">
            <a:extLst>
              <a:ext uri="{FF2B5EF4-FFF2-40B4-BE49-F238E27FC236}">
                <a16:creationId xmlns:a16="http://schemas.microsoft.com/office/drawing/2014/main" id="{32FE38CC-A091-0566-BAAF-9CD529D0CE9D}"/>
              </a:ext>
            </a:extLst>
          </p:cNvPr>
          <p:cNvSpPr txBox="1"/>
          <p:nvPr/>
        </p:nvSpPr>
        <p:spPr>
          <a:xfrm>
            <a:off x="1741373" y="5085184"/>
            <a:ext cx="1221425" cy="338554"/>
          </a:xfrm>
          <a:prstGeom prst="rect">
            <a:avLst/>
          </a:prstGeom>
          <a:noFill/>
        </p:spPr>
        <p:txBody>
          <a:bodyPr wrap="none" rtlCol="0">
            <a:spAutoFit/>
          </a:bodyPr>
          <a:lstStyle/>
          <a:p>
            <a:r>
              <a:rPr lang="en-US" sz="1600" b="0" dirty="0"/>
              <a:t>CM Frame</a:t>
            </a:r>
          </a:p>
        </p:txBody>
      </p:sp>
      <p:sp>
        <p:nvSpPr>
          <p:cNvPr id="9" name="TextBox 8">
            <a:extLst>
              <a:ext uri="{FF2B5EF4-FFF2-40B4-BE49-F238E27FC236}">
                <a16:creationId xmlns:a16="http://schemas.microsoft.com/office/drawing/2014/main" id="{A8BC319F-E71A-6E04-07CB-B3C68D54B938}"/>
              </a:ext>
            </a:extLst>
          </p:cNvPr>
          <p:cNvSpPr txBox="1"/>
          <p:nvPr/>
        </p:nvSpPr>
        <p:spPr>
          <a:xfrm>
            <a:off x="6181203" y="5085184"/>
            <a:ext cx="1271117" cy="338554"/>
          </a:xfrm>
          <a:prstGeom prst="rect">
            <a:avLst/>
          </a:prstGeom>
          <a:noFill/>
        </p:spPr>
        <p:txBody>
          <a:bodyPr wrap="none" rtlCol="0">
            <a:spAutoFit/>
          </a:bodyPr>
          <a:lstStyle/>
          <a:p>
            <a:r>
              <a:rPr lang="en-US" sz="1600" b="0" dirty="0"/>
              <a:t>Lab Frame</a:t>
            </a:r>
          </a:p>
        </p:txBody>
      </p:sp>
      <p:sp>
        <p:nvSpPr>
          <p:cNvPr id="10" name="TextBox 9">
            <a:extLst>
              <a:ext uri="{FF2B5EF4-FFF2-40B4-BE49-F238E27FC236}">
                <a16:creationId xmlns:a16="http://schemas.microsoft.com/office/drawing/2014/main" id="{C2FFA26D-4E16-D263-0DCA-071A36D1B080}"/>
              </a:ext>
            </a:extLst>
          </p:cNvPr>
          <p:cNvSpPr txBox="1"/>
          <p:nvPr/>
        </p:nvSpPr>
        <p:spPr>
          <a:xfrm>
            <a:off x="-26118" y="6488668"/>
            <a:ext cx="5236177" cy="338554"/>
          </a:xfrm>
          <a:prstGeom prst="rect">
            <a:avLst/>
          </a:prstGeom>
          <a:noFill/>
        </p:spPr>
        <p:txBody>
          <a:bodyPr wrap="none" rtlCol="0">
            <a:spAutoFit/>
          </a:bodyPr>
          <a:lstStyle/>
          <a:p>
            <a:r>
              <a:rPr lang="en-US" sz="1600" b="0" dirty="0"/>
              <a:t>Alghamdi et al., Phys. Rev. D 108, 094030, 2023</a:t>
            </a:r>
          </a:p>
        </p:txBody>
      </p:sp>
    </p:spTree>
    <p:extLst>
      <p:ext uri="{BB962C8B-B14F-4D97-AF65-F5344CB8AC3E}">
        <p14:creationId xmlns:p14="http://schemas.microsoft.com/office/powerpoint/2010/main" val="1446453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solidFill>
                  <a:schemeClr val="bg1">
                    <a:lumMod val="85000"/>
                  </a:schemeClr>
                </a:solidFill>
              </a:rPr>
              <a:t>Initial Attempt in Exclusive Electron-Proton Scattering</a:t>
            </a:r>
          </a:p>
          <a:p>
            <a:pPr lvl="1"/>
            <a:r>
              <a:rPr lang="en-US" dirty="0">
                <a:solidFill>
                  <a:schemeClr val="bg1">
                    <a:lumMod val="85000"/>
                  </a:schemeClr>
                </a:solidFill>
              </a:rPr>
              <a:t>FAT-GAN</a:t>
            </a:r>
          </a:p>
          <a:p>
            <a:pPr lvl="1"/>
            <a:r>
              <a:rPr lang="en-US" dirty="0">
                <a:solidFill>
                  <a:schemeClr val="bg1">
                    <a:lumMod val="85000"/>
                  </a:schemeClr>
                </a:solidFill>
              </a:rPr>
              <a:t>Conditional GAN</a:t>
            </a:r>
          </a:p>
          <a:p>
            <a:r>
              <a:rPr lang="en-US" dirty="0">
                <a:solidFill>
                  <a:schemeClr val="bg1">
                    <a:lumMod val="85000"/>
                  </a:schemeClr>
                </a:solidFill>
              </a:rPr>
              <a:t>Unfolding Smearing Effects</a:t>
            </a:r>
          </a:p>
          <a:p>
            <a:pPr lvl="1"/>
            <a:r>
              <a:rPr lang="en-US" dirty="0">
                <a:solidFill>
                  <a:schemeClr val="bg1">
                    <a:lumMod val="85000"/>
                  </a:schemeClr>
                </a:solidFill>
              </a:rPr>
              <a:t>Electron-Proton Scattering</a:t>
            </a:r>
          </a:p>
          <a:p>
            <a:pPr lvl="1"/>
            <a:r>
              <a:rPr lang="en-US" dirty="0">
                <a:solidFill>
                  <a:schemeClr val="bg1">
                    <a:lumMod val="85000"/>
                  </a:schemeClr>
                </a:solidFill>
              </a:rPr>
              <a:t>CLAS Exclusive </a:t>
            </a:r>
            <a:r>
              <a:rPr lang="en" sz="1800" dirty="0">
                <a:solidFill>
                  <a:schemeClr val="bg1">
                    <a:lumMod val="85000"/>
                  </a:schemeClr>
                </a:solidFill>
                <a:latin typeface="Arial"/>
                <a:ea typeface="Arial"/>
                <a:cs typeface="Arial"/>
                <a:sym typeface="Arial"/>
              </a:rPr>
              <a:t>2π</a:t>
            </a:r>
            <a:r>
              <a:rPr lang="en" sz="1800" dirty="0">
                <a:solidFill>
                  <a:schemeClr val="bg1">
                    <a:lumMod val="85000"/>
                  </a:schemeClr>
                </a:solidFill>
                <a:latin typeface="Calibri"/>
                <a:ea typeface="Calibri"/>
                <a:cs typeface="Calibri"/>
                <a:sym typeface="Calibri"/>
              </a:rPr>
              <a:t> photoproduction </a:t>
            </a:r>
            <a:endParaRPr lang="en-US" dirty="0">
              <a:solidFill>
                <a:schemeClr val="bg1">
                  <a:lumMod val="85000"/>
                </a:schemeClr>
              </a:solidFill>
            </a:endParaRPr>
          </a:p>
          <a:p>
            <a:r>
              <a:rPr lang="en-US" dirty="0"/>
              <a:t>Unfolding Acceptance Effects</a:t>
            </a:r>
          </a:p>
          <a:p>
            <a:pPr marL="742950" lvl="2" indent="-342900">
              <a:spcBef>
                <a:spcPts val="1200"/>
              </a:spcBef>
            </a:pPr>
            <a:r>
              <a:rPr lang="en-US" sz="1900" b="1" dirty="0">
                <a:ea typeface="+mn-ea"/>
                <a:cs typeface="+mn-cs"/>
              </a:rPr>
              <a:t>Single-pion photoproduction reaction</a:t>
            </a:r>
          </a:p>
          <a:p>
            <a:r>
              <a:rPr lang="en-US" dirty="0">
                <a:solidFill>
                  <a:schemeClr val="bg1">
                    <a:lumMod val="85000"/>
                  </a:schemeClr>
                </a:solidFill>
              </a:rPr>
              <a:t>Conclusion and Future Work</a:t>
            </a:r>
          </a:p>
        </p:txBody>
      </p:sp>
    </p:spTree>
    <p:extLst>
      <p:ext uri="{BB962C8B-B14F-4D97-AF65-F5344CB8AC3E}">
        <p14:creationId xmlns:p14="http://schemas.microsoft.com/office/powerpoint/2010/main" val="263493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4A78-569D-B7A0-50FC-1F6EF07095BC}"/>
              </a:ext>
            </a:extLst>
          </p:cNvPr>
          <p:cNvSpPr>
            <a:spLocks noGrp="1"/>
          </p:cNvSpPr>
          <p:nvPr>
            <p:ph type="title"/>
          </p:nvPr>
        </p:nvSpPr>
        <p:spPr/>
        <p:txBody>
          <a:bodyPr/>
          <a:lstStyle/>
          <a:p>
            <a:r>
              <a:rPr lang="en" sz="2400" dirty="0">
                <a:solidFill>
                  <a:srgbClr val="043657"/>
                </a:solidFill>
                <a:latin typeface="Century Gothic"/>
                <a:ea typeface="Century Gothic"/>
                <a:cs typeface="Century Gothic"/>
                <a:sym typeface="Century Gothic"/>
              </a:rPr>
              <a:t>Unfolding Detector Acceptance Effects</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5929EDE-A8F9-8EFB-1717-EBBDC67098B6}"/>
                  </a:ext>
                </a:extLst>
              </p:cNvPr>
              <p:cNvSpPr>
                <a:spLocks noGrp="1"/>
              </p:cNvSpPr>
              <p:nvPr>
                <p:ph type="body" idx="1"/>
              </p:nvPr>
            </p:nvSpPr>
            <p:spPr>
              <a:xfrm>
                <a:off x="246693" y="1480844"/>
                <a:ext cx="4908372" cy="4555200"/>
              </a:xfrm>
            </p:spPr>
            <p:txBody>
              <a:bodyPr>
                <a:normAutofit fontScale="77500" lnSpcReduction="20000"/>
              </a:bodyPr>
              <a:lstStyle/>
              <a:p>
                <a:pPr marL="342900">
                  <a:spcBef>
                    <a:spcPts val="1200"/>
                  </a:spcBef>
                  <a:spcAft>
                    <a:spcPct val="0"/>
                  </a:spcAft>
                  <a:buFont typeface="Wingdings" pitchFamily="2" charset="2"/>
                  <a:buChar char="§"/>
                </a:pPr>
                <a:r>
                  <a:rPr lang="en-US" sz="2600" b="1" dirty="0">
                    <a:latin typeface="Calibri" pitchFamily="34" charset="0"/>
                  </a:rPr>
                  <a:t>Detector acceptance effect</a:t>
                </a:r>
              </a:p>
              <a:p>
                <a:pPr marL="800100" lvl="2" indent="-342900">
                  <a:spcBef>
                    <a:spcPts val="1200"/>
                  </a:spcBef>
                  <a:spcAft>
                    <a:spcPct val="0"/>
                  </a:spcAft>
                  <a:buFont typeface="Wingdings" pitchFamily="2" charset="2"/>
                  <a:buChar char="§"/>
                </a:pPr>
                <a:r>
                  <a:rPr lang="en-US" sz="2500" b="1" dirty="0">
                    <a:latin typeface="Calibri" pitchFamily="34" charset="0"/>
                    <a:ea typeface="+mn-ea"/>
                    <a:cs typeface="+mn-cs"/>
                  </a:rPr>
                  <a:t>Limited area coverage in detector</a:t>
                </a:r>
              </a:p>
              <a:p>
                <a:pPr marL="800100" lvl="2" indent="-342900">
                  <a:spcBef>
                    <a:spcPts val="1200"/>
                  </a:spcBef>
                  <a:spcAft>
                    <a:spcPct val="0"/>
                  </a:spcAft>
                  <a:buFont typeface="Wingdings" pitchFamily="2" charset="2"/>
                  <a:buChar char="§"/>
                </a:pPr>
                <a:r>
                  <a:rPr lang="en-US" sz="2500" b="1" dirty="0">
                    <a:latin typeface="Calibri" pitchFamily="34" charset="0"/>
                    <a:ea typeface="+mn-ea"/>
                    <a:cs typeface="+mn-cs"/>
                  </a:rPr>
                  <a:t>Particles produced in certain directions may not be detected.</a:t>
                </a:r>
              </a:p>
              <a:p>
                <a:pPr marL="342900">
                  <a:spcBef>
                    <a:spcPts val="1200"/>
                  </a:spcBef>
                  <a:spcAft>
                    <a:spcPct val="0"/>
                  </a:spcAft>
                  <a:buFont typeface="Wingdings" pitchFamily="2" charset="2"/>
                  <a:buChar char="§"/>
                </a:pPr>
                <a:r>
                  <a:rPr lang="en-US" sz="2600" b="1" dirty="0">
                    <a:latin typeface="Calibri" pitchFamily="34" charset="0"/>
                  </a:rPr>
                  <a:t>Data</a:t>
                </a:r>
              </a:p>
              <a:p>
                <a:pPr marL="800100" lvl="1">
                  <a:spcBef>
                    <a:spcPts val="1200"/>
                  </a:spcBef>
                  <a:spcAft>
                    <a:spcPct val="0"/>
                  </a:spcAft>
                  <a:buFont typeface="Wingdings" pitchFamily="2" charset="2"/>
                  <a:buChar char="§"/>
                </a:pPr>
                <a:r>
                  <a:rPr lang="en-US" sz="2400" b="1" dirty="0">
                    <a:latin typeface="Calibri" pitchFamily="34" charset="0"/>
                  </a:rPr>
                  <a:t>Single-pion photoproduction reaction </a:t>
                </a:r>
                <a14:m>
                  <m:oMath xmlns:m="http://schemas.openxmlformats.org/officeDocument/2006/math">
                    <m:r>
                      <a:rPr lang="en-US" sz="2400" b="1" i="1" smtClean="0">
                        <a:latin typeface="Cambria Math" panose="02040503050406030204" pitchFamily="18" charset="0"/>
                        <a:ea typeface="Cambria Math" panose="02040503050406030204" pitchFamily="18" charset="0"/>
                      </a:rPr>
                      <m:t>𝜸</m:t>
                    </m:r>
                    <m:r>
                      <a:rPr lang="en-US" sz="2400" b="1" i="1" smtClean="0">
                        <a:latin typeface="Cambria Math" panose="02040503050406030204" pitchFamily="18" charset="0"/>
                        <a:ea typeface="Cambria Math" panose="02040503050406030204" pitchFamily="18" charset="0"/>
                      </a:rPr>
                      <m:t>𝒑</m:t>
                    </m:r>
                    <m:r>
                      <a:rPr lang="en-US" sz="2400" b="1" i="1" smtClean="0">
                        <a:latin typeface="Cambria Math" panose="02040503050406030204" pitchFamily="18" charset="0"/>
                        <a:ea typeface="Cambria Math" panose="02040503050406030204" pitchFamily="18" charset="0"/>
                      </a:rPr>
                      <m:t>→</m:t>
                    </m:r>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𝝅</m:t>
                        </m:r>
                      </m:e>
                      <m:sup>
                        <m:r>
                          <a:rPr lang="en-US" sz="2400" b="1" i="1" smtClean="0">
                            <a:latin typeface="Cambria Math" panose="02040503050406030204" pitchFamily="18" charset="0"/>
                            <a:ea typeface="Cambria Math" panose="02040503050406030204" pitchFamily="18" charset="0"/>
                          </a:rPr>
                          <m:t>𝟎</m:t>
                        </m:r>
                      </m:sup>
                    </m:sSup>
                    <m:r>
                      <a:rPr lang="en-US" sz="2400" b="1" i="1" smtClean="0">
                        <a:latin typeface="Cambria Math" panose="02040503050406030204" pitchFamily="18" charset="0"/>
                        <a:ea typeface="Cambria Math" panose="02040503050406030204" pitchFamily="18" charset="0"/>
                      </a:rPr>
                      <m:t>𝒑</m:t>
                    </m:r>
                  </m:oMath>
                </a14:m>
                <a:r>
                  <a:rPr lang="en-US" sz="2400" b="1" dirty="0">
                    <a:latin typeface="Calibri" pitchFamily="34" charset="0"/>
                  </a:rPr>
                  <a:t> in a kinematic range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𝑬</m:t>
                        </m:r>
                      </m:e>
                      <m:sub>
                        <m:r>
                          <a:rPr lang="en-US" sz="2400" b="1" i="1" smtClean="0">
                            <a:latin typeface="Cambria Math" panose="02040503050406030204" pitchFamily="18" charset="0"/>
                          </a:rPr>
                          <m:t>𝒄𝒎</m:t>
                        </m:r>
                      </m:sub>
                    </m:sSub>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𝟏</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𝟑𝟒</m:t>
                    </m:r>
                    <m:r>
                      <a:rPr lang="en-US" sz="2400" b="1" i="1" smtClean="0">
                        <a:latin typeface="Cambria Math" panose="02040503050406030204" pitchFamily="18" charset="0"/>
                        <a:ea typeface="Cambria Math" panose="02040503050406030204" pitchFamily="18" charset="0"/>
                      </a:rPr>
                      <m:t>𝑮𝒆𝑽</m:t>
                    </m:r>
                  </m:oMath>
                </a14:m>
                <a:endParaRPr lang="en-US" sz="2400" b="1" dirty="0">
                  <a:latin typeface="Calibri" pitchFamily="34" charset="0"/>
                </a:endParaRPr>
              </a:p>
              <a:p>
                <a:pPr marL="800100" lvl="1">
                  <a:spcBef>
                    <a:spcPts val="1200"/>
                  </a:spcBef>
                  <a:spcAft>
                    <a:spcPct val="0"/>
                  </a:spcAft>
                  <a:buFont typeface="Wingdings" pitchFamily="2" charset="2"/>
                  <a:buChar char="§"/>
                </a:pPr>
                <a:r>
                  <a:rPr lang="en-US" sz="2400" b="1" dirty="0">
                    <a:latin typeface="Calibri" pitchFamily="34" charset="0"/>
                  </a:rPr>
                  <a:t>Event represented by (𝜃</a:t>
                </a:r>
                <a:r>
                  <a:rPr lang="en-US" sz="2400" b="1" baseline="-25000" dirty="0">
                    <a:latin typeface="Calibri" pitchFamily="34" charset="0"/>
                  </a:rPr>
                  <a:t>𝑐𝑚</a:t>
                </a:r>
                <a:r>
                  <a:rPr lang="en-US" sz="2400" b="1" dirty="0">
                    <a:latin typeface="Calibri" pitchFamily="34" charset="0"/>
                  </a:rPr>
                  <a:t> and 𝜙</a:t>
                </a:r>
                <a:r>
                  <a:rPr lang="en-US" sz="2400" b="1" baseline="-25000" dirty="0">
                    <a:latin typeface="Calibri" pitchFamily="34" charset="0"/>
                  </a:rPr>
                  <a:t>𝑐𝑚</a:t>
                </a:r>
                <a:r>
                  <a:rPr lang="en-US" sz="2400" b="1" dirty="0">
                    <a:latin typeface="Calibri" pitchFamily="34" charset="0"/>
                  </a:rPr>
                  <a:t>)</a:t>
                </a:r>
              </a:p>
              <a:p>
                <a:pPr marL="1257300" lvl="2">
                  <a:spcBef>
                    <a:spcPts val="1200"/>
                  </a:spcBef>
                  <a:spcAft>
                    <a:spcPct val="0"/>
                  </a:spcAft>
                  <a:buFont typeface="Wingdings" pitchFamily="2" charset="2"/>
                  <a:buChar char="§"/>
                </a:pPr>
                <a:r>
                  <a:rPr lang="en-US" sz="2300" b="1" dirty="0">
                    <a:latin typeface="Calibri" pitchFamily="34" charset="0"/>
                  </a:rPr>
                  <a:t>Direction of particle scattering in center-of-mass frame</a:t>
                </a:r>
              </a:p>
              <a:p>
                <a:pPr marL="800100" lvl="1">
                  <a:spcBef>
                    <a:spcPts val="1200"/>
                  </a:spcBef>
                  <a:spcAft>
                    <a:spcPct val="0"/>
                  </a:spcAft>
                  <a:buFont typeface="Wingdings" pitchFamily="2" charset="2"/>
                  <a:buChar char="§"/>
                </a:pPr>
                <a:r>
                  <a:rPr lang="en-US" sz="2400" b="1" dirty="0">
                    <a:latin typeface="Calibri" pitchFamily="34" charset="0"/>
                  </a:rPr>
                  <a:t>Additional topological state (0 for unmeasured, 1 for measured).</a:t>
                </a:r>
              </a:p>
              <a:p>
                <a:pPr marL="342900">
                  <a:spcBef>
                    <a:spcPts val="1200"/>
                  </a:spcBef>
                  <a:spcAft>
                    <a:spcPct val="0"/>
                  </a:spcAft>
                  <a:buFont typeface="Wingdings" pitchFamily="2" charset="2"/>
                  <a:buChar char="§"/>
                </a:pPr>
                <a:endParaRPr lang="en-US" sz="2600" b="1" dirty="0">
                  <a:latin typeface="Calibri" pitchFamily="34" charset="0"/>
                </a:endParaRPr>
              </a:p>
              <a:p>
                <a:endParaRPr lang="en-US" dirty="0"/>
              </a:p>
            </p:txBody>
          </p:sp>
        </mc:Choice>
        <mc:Fallback xmlns="">
          <p:sp>
            <p:nvSpPr>
              <p:cNvPr id="3" name="Text Placeholder 2">
                <a:extLst>
                  <a:ext uri="{FF2B5EF4-FFF2-40B4-BE49-F238E27FC236}">
                    <a16:creationId xmlns:a16="http://schemas.microsoft.com/office/drawing/2014/main" id="{15929EDE-A8F9-8EFB-1717-EBBDC67098B6}"/>
                  </a:ext>
                </a:extLst>
              </p:cNvPr>
              <p:cNvSpPr>
                <a:spLocks noGrp="1" noRot="1" noChangeAspect="1" noMove="1" noResize="1" noEditPoints="1" noAdjustHandles="1" noChangeArrowheads="1" noChangeShapeType="1" noTextEdit="1"/>
              </p:cNvSpPr>
              <p:nvPr>
                <p:ph type="body" idx="1"/>
              </p:nvPr>
            </p:nvSpPr>
            <p:spPr>
              <a:xfrm>
                <a:off x="246693" y="1480844"/>
                <a:ext cx="4908372" cy="4555200"/>
              </a:xfrm>
              <a:blipFill>
                <a:blip r:embed="rId2"/>
                <a:stretch>
                  <a:fillRect l="-744" r="-2109"/>
                </a:stretch>
              </a:blipFill>
            </p:spPr>
            <p:txBody>
              <a:bodyPr/>
              <a:lstStyle/>
              <a:p>
                <a:r>
                  <a:rPr lang="en-US">
                    <a:noFill/>
                  </a:rPr>
                  <a:t> </a:t>
                </a:r>
              </a:p>
            </p:txBody>
          </p:sp>
        </mc:Fallback>
      </mc:AlternateContent>
      <p:pic>
        <p:nvPicPr>
          <p:cNvPr id="5" name="Google Shape;95;p17">
            <a:extLst>
              <a:ext uri="{FF2B5EF4-FFF2-40B4-BE49-F238E27FC236}">
                <a16:creationId xmlns:a16="http://schemas.microsoft.com/office/drawing/2014/main" id="{297582BD-E984-3051-164B-651228F338D7}"/>
              </a:ext>
            </a:extLst>
          </p:cNvPr>
          <p:cNvPicPr preferRelativeResize="0"/>
          <p:nvPr/>
        </p:nvPicPr>
        <p:blipFill>
          <a:blip r:embed="rId3">
            <a:alphaModFix/>
          </a:blip>
          <a:stretch>
            <a:fillRect/>
          </a:stretch>
        </p:blipFill>
        <p:spPr>
          <a:xfrm>
            <a:off x="5324575" y="1493651"/>
            <a:ext cx="3793776" cy="1420200"/>
          </a:xfrm>
          <a:prstGeom prst="rect">
            <a:avLst/>
          </a:prstGeom>
          <a:noFill/>
          <a:ln w="9525" cap="flat" cmpd="sng">
            <a:solidFill>
              <a:schemeClr val="dk1"/>
            </a:solidFill>
            <a:prstDash val="solid"/>
            <a:round/>
            <a:headEnd type="none" w="sm" len="sm"/>
            <a:tailEnd type="none" w="sm" len="sm"/>
          </a:ln>
        </p:spPr>
      </p:pic>
      <p:sp>
        <p:nvSpPr>
          <p:cNvPr id="6" name="Google Shape;96;p17">
            <a:extLst>
              <a:ext uri="{FF2B5EF4-FFF2-40B4-BE49-F238E27FC236}">
                <a16:creationId xmlns:a16="http://schemas.microsoft.com/office/drawing/2014/main" id="{F9F7EBD5-CE32-AB10-8E0B-8A552D59F67F}"/>
              </a:ext>
            </a:extLst>
          </p:cNvPr>
          <p:cNvSpPr/>
          <p:nvPr/>
        </p:nvSpPr>
        <p:spPr>
          <a:xfrm rot="5400000">
            <a:off x="6998813" y="2978300"/>
            <a:ext cx="309600" cy="308100"/>
          </a:xfrm>
          <a:prstGeom prst="stripedRightArrow">
            <a:avLst>
              <a:gd name="adj1" fmla="val 50000"/>
              <a:gd name="adj2" fmla="val 50000"/>
            </a:avLst>
          </a:prstGeom>
          <a:solidFill>
            <a:srgbClr val="FFFFFF"/>
          </a:solidFill>
          <a:ln w="9525" cap="flat" cmpd="sng">
            <a:solidFill>
              <a:srgbClr val="EF6C00"/>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a:latin typeface="Century Gothic"/>
              <a:ea typeface="Century Gothic"/>
              <a:cs typeface="Century Gothic"/>
              <a:sym typeface="Century Gothic"/>
            </a:endParaRPr>
          </a:p>
        </p:txBody>
      </p:sp>
      <p:pic>
        <p:nvPicPr>
          <p:cNvPr id="7" name="Google Shape;97;p17">
            <a:extLst>
              <a:ext uri="{FF2B5EF4-FFF2-40B4-BE49-F238E27FC236}">
                <a16:creationId xmlns:a16="http://schemas.microsoft.com/office/drawing/2014/main" id="{F35A4448-F80B-41F2-CD9A-8E5F5CE28196}"/>
              </a:ext>
            </a:extLst>
          </p:cNvPr>
          <p:cNvPicPr preferRelativeResize="0"/>
          <p:nvPr/>
        </p:nvPicPr>
        <p:blipFill>
          <a:blip r:embed="rId4">
            <a:alphaModFix/>
          </a:blip>
          <a:stretch>
            <a:fillRect/>
          </a:stretch>
        </p:blipFill>
        <p:spPr>
          <a:xfrm>
            <a:off x="5550100" y="3287151"/>
            <a:ext cx="3342719" cy="2409701"/>
          </a:xfrm>
          <a:prstGeom prst="rect">
            <a:avLst/>
          </a:prstGeom>
          <a:noFill/>
          <a:ln>
            <a:noFill/>
          </a:ln>
        </p:spPr>
      </p:pic>
    </p:spTree>
    <p:extLst>
      <p:ext uri="{BB962C8B-B14F-4D97-AF65-F5344CB8AC3E}">
        <p14:creationId xmlns:p14="http://schemas.microsoft.com/office/powerpoint/2010/main" val="2102304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72C5-7F49-489C-30A0-7C7771A58482}"/>
              </a:ext>
            </a:extLst>
          </p:cNvPr>
          <p:cNvSpPr>
            <a:spLocks noGrp="1"/>
          </p:cNvSpPr>
          <p:nvPr>
            <p:ph type="title"/>
          </p:nvPr>
        </p:nvSpPr>
        <p:spPr/>
        <p:txBody>
          <a:bodyPr/>
          <a:lstStyle/>
          <a:p>
            <a:r>
              <a:rPr lang="en-US" dirty="0"/>
              <a:t>Classifier for Acceptance Effect</a:t>
            </a:r>
          </a:p>
        </p:txBody>
      </p:sp>
      <p:sp>
        <p:nvSpPr>
          <p:cNvPr id="4" name="Rectangle 3">
            <a:extLst>
              <a:ext uri="{FF2B5EF4-FFF2-40B4-BE49-F238E27FC236}">
                <a16:creationId xmlns:a16="http://schemas.microsoft.com/office/drawing/2014/main" id="{B3C99CEE-F072-62DB-3963-1868F02453E7}"/>
              </a:ext>
            </a:extLst>
          </p:cNvPr>
          <p:cNvSpPr/>
          <p:nvPr/>
        </p:nvSpPr>
        <p:spPr bwMode="auto">
          <a:xfrm>
            <a:off x="3059832" y="1710100"/>
            <a:ext cx="1656184"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Verdana" pitchFamily="34" charset="0"/>
              </a:rPr>
              <a:t>Classifier</a:t>
            </a:r>
          </a:p>
        </p:txBody>
      </p:sp>
      <p:sp>
        <p:nvSpPr>
          <p:cNvPr id="6" name="TextBox 5">
            <a:extLst>
              <a:ext uri="{FF2B5EF4-FFF2-40B4-BE49-F238E27FC236}">
                <a16:creationId xmlns:a16="http://schemas.microsoft.com/office/drawing/2014/main" id="{868E8972-A304-FCBC-70F8-E2813640E2DE}"/>
              </a:ext>
            </a:extLst>
          </p:cNvPr>
          <p:cNvSpPr txBox="1"/>
          <p:nvPr/>
        </p:nvSpPr>
        <p:spPr>
          <a:xfrm>
            <a:off x="1259632" y="1710100"/>
            <a:ext cx="1133872" cy="369332"/>
          </a:xfrm>
          <a:prstGeom prst="rect">
            <a:avLst/>
          </a:prstGeom>
          <a:noFill/>
        </p:spPr>
        <p:txBody>
          <a:bodyPr wrap="square">
            <a:spAutoFit/>
          </a:bodyPr>
          <a:lstStyle/>
          <a:p>
            <a:r>
              <a:rPr lang="en-US" sz="1800" b="1" dirty="0">
                <a:latin typeface="Calibri" pitchFamily="34" charset="0"/>
              </a:rPr>
              <a:t>(𝜃</a:t>
            </a:r>
            <a:r>
              <a:rPr lang="en-US" sz="1800" b="1" baseline="-25000" dirty="0">
                <a:latin typeface="Calibri" pitchFamily="34" charset="0"/>
              </a:rPr>
              <a:t>𝑐𝑚</a:t>
            </a:r>
            <a:r>
              <a:rPr lang="en-US" sz="1800" b="1" dirty="0">
                <a:latin typeface="Calibri" pitchFamily="34" charset="0"/>
              </a:rPr>
              <a:t>, 𝜙</a:t>
            </a:r>
            <a:r>
              <a:rPr lang="en-US" sz="1800" b="1" baseline="-25000" dirty="0">
                <a:latin typeface="Calibri" pitchFamily="34" charset="0"/>
              </a:rPr>
              <a:t>𝑐𝑚</a:t>
            </a:r>
            <a:r>
              <a:rPr lang="en-US" sz="1800" b="1" dirty="0">
                <a:latin typeface="Calibri" pitchFamily="34" charset="0"/>
              </a:rPr>
              <a:t>)</a:t>
            </a:r>
            <a:endParaRPr lang="en-US" dirty="0"/>
          </a:p>
        </p:txBody>
      </p:sp>
      <p:sp>
        <p:nvSpPr>
          <p:cNvPr id="7" name="TextBox 6">
            <a:extLst>
              <a:ext uri="{FF2B5EF4-FFF2-40B4-BE49-F238E27FC236}">
                <a16:creationId xmlns:a16="http://schemas.microsoft.com/office/drawing/2014/main" id="{7B559E60-DA00-4890-2C6A-A5F5920A9F36}"/>
              </a:ext>
            </a:extLst>
          </p:cNvPr>
          <p:cNvSpPr txBox="1"/>
          <p:nvPr/>
        </p:nvSpPr>
        <p:spPr>
          <a:xfrm>
            <a:off x="5220072" y="1700808"/>
            <a:ext cx="2808312" cy="369332"/>
          </a:xfrm>
          <a:prstGeom prst="rect">
            <a:avLst/>
          </a:prstGeom>
          <a:noFill/>
        </p:spPr>
        <p:txBody>
          <a:bodyPr wrap="square">
            <a:spAutoFit/>
          </a:bodyPr>
          <a:lstStyle/>
          <a:p>
            <a:pPr algn="ctr"/>
            <a:r>
              <a:rPr lang="en-US" sz="1800" b="1" dirty="0">
                <a:latin typeface="Calibri" pitchFamily="34" charset="0"/>
              </a:rPr>
              <a:t>Measured or unmeasured</a:t>
            </a:r>
            <a:endParaRPr lang="en-US" dirty="0"/>
          </a:p>
        </p:txBody>
      </p:sp>
      <p:cxnSp>
        <p:nvCxnSpPr>
          <p:cNvPr id="9" name="Straight Arrow Connector 8">
            <a:extLst>
              <a:ext uri="{FF2B5EF4-FFF2-40B4-BE49-F238E27FC236}">
                <a16:creationId xmlns:a16="http://schemas.microsoft.com/office/drawing/2014/main" id="{19E39124-50C1-DEA4-40A8-029EA97A6124}"/>
              </a:ext>
            </a:extLst>
          </p:cNvPr>
          <p:cNvCxnSpPr>
            <a:stCxn id="6" idx="3"/>
            <a:endCxn id="4" idx="1"/>
          </p:cNvCxnSpPr>
          <p:nvPr/>
        </p:nvCxnSpPr>
        <p:spPr bwMode="auto">
          <a:xfrm flipV="1">
            <a:off x="2393504" y="1890120"/>
            <a:ext cx="666328" cy="46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E5AB0423-C21B-DE2B-C6D5-ED6A6534AFAD}"/>
              </a:ext>
            </a:extLst>
          </p:cNvPr>
          <p:cNvCxnSpPr>
            <a:cxnSpLocks/>
            <a:stCxn id="4" idx="3"/>
            <a:endCxn id="7" idx="1"/>
          </p:cNvCxnSpPr>
          <p:nvPr/>
        </p:nvCxnSpPr>
        <p:spPr bwMode="auto">
          <a:xfrm flipV="1">
            <a:off x="4716016" y="1885474"/>
            <a:ext cx="504056" cy="46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3" name="Google Shape;109;p18">
            <a:extLst>
              <a:ext uri="{FF2B5EF4-FFF2-40B4-BE49-F238E27FC236}">
                <a16:creationId xmlns:a16="http://schemas.microsoft.com/office/drawing/2014/main" id="{70579883-0374-E9C7-D35D-8EB16C4F2D88}"/>
              </a:ext>
            </a:extLst>
          </p:cNvPr>
          <p:cNvPicPr preferRelativeResize="0"/>
          <p:nvPr/>
        </p:nvPicPr>
        <p:blipFill>
          <a:blip r:embed="rId2">
            <a:alphaModFix/>
          </a:blip>
          <a:stretch>
            <a:fillRect/>
          </a:stretch>
        </p:blipFill>
        <p:spPr>
          <a:xfrm>
            <a:off x="841383" y="2924944"/>
            <a:ext cx="3717540" cy="2592288"/>
          </a:xfrm>
          <a:prstGeom prst="rect">
            <a:avLst/>
          </a:prstGeom>
          <a:noFill/>
          <a:ln>
            <a:noFill/>
          </a:ln>
        </p:spPr>
      </p:pic>
      <p:pic>
        <p:nvPicPr>
          <p:cNvPr id="14" name="Picture 13">
            <a:extLst>
              <a:ext uri="{FF2B5EF4-FFF2-40B4-BE49-F238E27FC236}">
                <a16:creationId xmlns:a16="http://schemas.microsoft.com/office/drawing/2014/main" id="{3C8C26F2-FA48-2C3E-79C7-09A001AB4AB7}"/>
              </a:ext>
            </a:extLst>
          </p:cNvPr>
          <p:cNvPicPr>
            <a:picLocks noChangeAspect="1"/>
          </p:cNvPicPr>
          <p:nvPr/>
        </p:nvPicPr>
        <p:blipFill>
          <a:blip r:embed="rId3"/>
          <a:stretch>
            <a:fillRect/>
          </a:stretch>
        </p:blipFill>
        <p:spPr>
          <a:xfrm>
            <a:off x="5209752" y="3028310"/>
            <a:ext cx="3601193" cy="2145611"/>
          </a:xfrm>
          <a:prstGeom prst="rect">
            <a:avLst/>
          </a:prstGeom>
        </p:spPr>
      </p:pic>
    </p:spTree>
    <p:extLst>
      <p:ext uri="{BB962C8B-B14F-4D97-AF65-F5344CB8AC3E}">
        <p14:creationId xmlns:p14="http://schemas.microsoft.com/office/powerpoint/2010/main" val="234171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DD9A-6D69-E35E-229C-9ED0EEF3F33D}"/>
              </a:ext>
            </a:extLst>
          </p:cNvPr>
          <p:cNvSpPr>
            <a:spLocks noGrp="1"/>
          </p:cNvSpPr>
          <p:nvPr>
            <p:ph type="title"/>
          </p:nvPr>
        </p:nvSpPr>
        <p:spPr>
          <a:xfrm>
            <a:off x="107504" y="620688"/>
            <a:ext cx="8796804" cy="763600"/>
          </a:xfrm>
        </p:spPr>
        <p:txBody>
          <a:bodyPr>
            <a:normAutofit fontScale="90000"/>
          </a:bodyPr>
          <a:lstStyle/>
          <a:p>
            <a:pPr algn="ctr"/>
            <a:r>
              <a:rPr lang="en-US" dirty="0"/>
              <a:t>GAN Architecture for Unfolding Acceptance Unfolding</a:t>
            </a:r>
          </a:p>
        </p:txBody>
      </p:sp>
      <p:sp>
        <p:nvSpPr>
          <p:cNvPr id="3" name="Text Placeholder 2">
            <a:extLst>
              <a:ext uri="{FF2B5EF4-FFF2-40B4-BE49-F238E27FC236}">
                <a16:creationId xmlns:a16="http://schemas.microsoft.com/office/drawing/2014/main" id="{6E8B37AD-343B-976A-042A-0EBB966A3BC5}"/>
              </a:ext>
            </a:extLst>
          </p:cNvPr>
          <p:cNvSpPr>
            <a:spLocks noGrp="1"/>
          </p:cNvSpPr>
          <p:nvPr>
            <p:ph type="body" idx="1"/>
          </p:nvPr>
        </p:nvSpPr>
        <p:spPr>
          <a:xfrm>
            <a:off x="311700" y="1452890"/>
            <a:ext cx="8520600" cy="4555200"/>
          </a:xfrm>
        </p:spPr>
        <p:txBody>
          <a:bodyPr/>
          <a:lstStyle/>
          <a:p>
            <a:r>
              <a:rPr lang="en-US" dirty="0"/>
              <a:t>Key Feature: a </a:t>
            </a:r>
            <a:r>
              <a:rPr lang="en-US" dirty="0">
                <a:sym typeface="Times New Roman"/>
              </a:rPr>
              <a:t>custom, physics-informed penalty term in the generator loss</a:t>
            </a:r>
          </a:p>
          <a:p>
            <a:pPr lvl="1"/>
            <a:r>
              <a:rPr lang="en-US" dirty="0">
                <a:solidFill>
                  <a:schemeClr val="dk1"/>
                </a:solidFill>
                <a:latin typeface="Times New Roman"/>
                <a:ea typeface="Times New Roman"/>
                <a:cs typeface="Times New Roman"/>
                <a:sym typeface="Times New Roman"/>
              </a:rPr>
              <a:t>Penalize</a:t>
            </a:r>
            <a:r>
              <a:rPr lang="en-US" sz="1800" dirty="0">
                <a:solidFill>
                  <a:schemeClr val="dk1"/>
                </a:solidFill>
                <a:latin typeface="Times New Roman"/>
                <a:ea typeface="Times New Roman"/>
                <a:cs typeface="Times New Roman"/>
                <a:sym typeface="Times New Roman"/>
              </a:rPr>
              <a:t> discrepancies between generated and true unmeasured topology event distributions.</a:t>
            </a:r>
            <a:endParaRPr lang="en-US" dirty="0">
              <a:sym typeface="Times New Roman"/>
            </a:endParaRPr>
          </a:p>
          <a:p>
            <a:pPr lvl="1"/>
            <a:endParaRPr lang="en-US" dirty="0"/>
          </a:p>
        </p:txBody>
      </p:sp>
      <p:pic>
        <p:nvPicPr>
          <p:cNvPr id="5" name="Google Shape;134;p20">
            <a:extLst>
              <a:ext uri="{FF2B5EF4-FFF2-40B4-BE49-F238E27FC236}">
                <a16:creationId xmlns:a16="http://schemas.microsoft.com/office/drawing/2014/main" id="{00290C73-E6C7-86C4-AE1D-D43D53DC861B}"/>
              </a:ext>
            </a:extLst>
          </p:cNvPr>
          <p:cNvPicPr preferRelativeResize="0"/>
          <p:nvPr/>
        </p:nvPicPr>
        <p:blipFill>
          <a:blip r:embed="rId2">
            <a:alphaModFix/>
          </a:blip>
          <a:stretch>
            <a:fillRect/>
          </a:stretch>
        </p:blipFill>
        <p:spPr>
          <a:xfrm>
            <a:off x="971600" y="2852936"/>
            <a:ext cx="7272808" cy="3155154"/>
          </a:xfrm>
          <a:prstGeom prst="rect">
            <a:avLst/>
          </a:prstGeom>
          <a:noFill/>
          <a:ln>
            <a:noFill/>
          </a:ln>
        </p:spPr>
      </p:pic>
      <p:sp>
        <p:nvSpPr>
          <p:cNvPr id="6" name="TextBox 5">
            <a:extLst>
              <a:ext uri="{FF2B5EF4-FFF2-40B4-BE49-F238E27FC236}">
                <a16:creationId xmlns:a16="http://schemas.microsoft.com/office/drawing/2014/main" id="{EC52B2A0-9781-643C-7494-1FFED39CCBD9}"/>
              </a:ext>
            </a:extLst>
          </p:cNvPr>
          <p:cNvSpPr txBox="1"/>
          <p:nvPr/>
        </p:nvSpPr>
        <p:spPr>
          <a:xfrm>
            <a:off x="-26118" y="6488668"/>
            <a:ext cx="3419590" cy="369332"/>
          </a:xfrm>
          <a:prstGeom prst="rect">
            <a:avLst/>
          </a:prstGeom>
          <a:noFill/>
        </p:spPr>
        <p:txBody>
          <a:bodyPr wrap="none" rtlCol="0">
            <a:spAutoFit/>
          </a:bodyPr>
          <a:lstStyle/>
          <a:p>
            <a:r>
              <a:rPr lang="en-US" b="0" dirty="0"/>
              <a:t>Alghamdi et al., ITCAI 2024</a:t>
            </a:r>
          </a:p>
        </p:txBody>
      </p:sp>
    </p:spTree>
    <p:extLst>
      <p:ext uri="{BB962C8B-B14F-4D97-AF65-F5344CB8AC3E}">
        <p14:creationId xmlns:p14="http://schemas.microsoft.com/office/powerpoint/2010/main" val="166040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E5A8-63DB-4B2B-8064-B644D439A6BD}"/>
              </a:ext>
            </a:extLst>
          </p:cNvPr>
          <p:cNvSpPr>
            <a:spLocks noGrp="1"/>
          </p:cNvSpPr>
          <p:nvPr>
            <p:ph type="title"/>
          </p:nvPr>
        </p:nvSpPr>
        <p:spPr/>
        <p:txBody>
          <a:bodyPr/>
          <a:lstStyle/>
          <a:p>
            <a:r>
              <a:rPr lang="en-US" dirty="0"/>
              <a:t>Initial Attempt: Electron-Proton Scattering</a:t>
            </a:r>
          </a:p>
        </p:txBody>
      </p:sp>
      <p:sp>
        <p:nvSpPr>
          <p:cNvPr id="3" name="Content Placeholder 2">
            <a:extLst>
              <a:ext uri="{FF2B5EF4-FFF2-40B4-BE49-F238E27FC236}">
                <a16:creationId xmlns:a16="http://schemas.microsoft.com/office/drawing/2014/main" id="{5484D666-97AF-41A4-B9DB-59A026B38EDA}"/>
              </a:ext>
            </a:extLst>
          </p:cNvPr>
          <p:cNvSpPr>
            <a:spLocks noGrp="1"/>
          </p:cNvSpPr>
          <p:nvPr>
            <p:ph idx="1"/>
          </p:nvPr>
        </p:nvSpPr>
        <p:spPr>
          <a:xfrm>
            <a:off x="457200" y="1196752"/>
            <a:ext cx="8229600" cy="4525963"/>
          </a:xfrm>
        </p:spPr>
        <p:txBody>
          <a:bodyPr/>
          <a:lstStyle/>
          <a:p>
            <a:r>
              <a:rPr lang="en-US" dirty="0"/>
              <a:t>Direct Simulation Generative Adversarial Networks (GAN)</a:t>
            </a:r>
          </a:p>
          <a:p>
            <a:r>
              <a:rPr lang="en-US" dirty="0"/>
              <a:t>Training Events</a:t>
            </a:r>
          </a:p>
          <a:p>
            <a:pPr lvl="1"/>
            <a:r>
              <a:rPr lang="en-US" dirty="0"/>
              <a:t>Pythia Events with Center-of-mass energy of 100 GeV</a:t>
            </a:r>
          </a:p>
          <a:p>
            <a:r>
              <a:rPr lang="en-US" dirty="0"/>
              <a:t>Inclusive Simulation</a:t>
            </a:r>
          </a:p>
          <a:p>
            <a:pPr lvl="1"/>
            <a:r>
              <a:rPr lang="en-US" dirty="0"/>
              <a:t>Only trained on the momenta of the final state electrons</a:t>
            </a:r>
          </a:p>
        </p:txBody>
      </p:sp>
      <p:pic>
        <p:nvPicPr>
          <p:cNvPr id="5" name="Picture 4">
            <a:extLst>
              <a:ext uri="{FF2B5EF4-FFF2-40B4-BE49-F238E27FC236}">
                <a16:creationId xmlns:a16="http://schemas.microsoft.com/office/drawing/2014/main" id="{C52067AE-FB9D-1435-92FB-A24D409BD69E}"/>
              </a:ext>
            </a:extLst>
          </p:cNvPr>
          <p:cNvPicPr>
            <a:picLocks noChangeAspect="1"/>
          </p:cNvPicPr>
          <p:nvPr/>
        </p:nvPicPr>
        <p:blipFill>
          <a:blip r:embed="rId2"/>
          <a:stretch>
            <a:fillRect/>
          </a:stretch>
        </p:blipFill>
        <p:spPr>
          <a:xfrm>
            <a:off x="1475656" y="3183756"/>
            <a:ext cx="6264696" cy="2765524"/>
          </a:xfrm>
          <a:prstGeom prst="rect">
            <a:avLst/>
          </a:prstGeom>
        </p:spPr>
      </p:pic>
      <p:sp>
        <p:nvSpPr>
          <p:cNvPr id="6" name="TextBox 5">
            <a:extLst>
              <a:ext uri="{FF2B5EF4-FFF2-40B4-BE49-F238E27FC236}">
                <a16:creationId xmlns:a16="http://schemas.microsoft.com/office/drawing/2014/main" id="{052E71FB-20B9-2924-9F5C-FC7FA6E262D6}"/>
              </a:ext>
            </a:extLst>
          </p:cNvPr>
          <p:cNvSpPr txBox="1"/>
          <p:nvPr/>
        </p:nvSpPr>
        <p:spPr>
          <a:xfrm>
            <a:off x="0" y="6525344"/>
            <a:ext cx="2874313" cy="338554"/>
          </a:xfrm>
          <a:prstGeom prst="rect">
            <a:avLst/>
          </a:prstGeom>
          <a:noFill/>
        </p:spPr>
        <p:txBody>
          <a:bodyPr wrap="none" rtlCol="0">
            <a:spAutoFit/>
          </a:bodyPr>
          <a:lstStyle/>
          <a:p>
            <a:r>
              <a:rPr lang="en-US" sz="1600" b="0" dirty="0"/>
              <a:t>Alanazi et al., IJCAI 2021.</a:t>
            </a:r>
            <a:endParaRPr lang="en-US" b="0" dirty="0"/>
          </a:p>
        </p:txBody>
      </p:sp>
    </p:spTree>
    <p:extLst>
      <p:ext uri="{BB962C8B-B14F-4D97-AF65-F5344CB8AC3E}">
        <p14:creationId xmlns:p14="http://schemas.microsoft.com/office/powerpoint/2010/main" val="2511058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539552" y="689575"/>
            <a:ext cx="4422948" cy="613200"/>
          </a:xfrm>
          <a:prstGeom prst="rect">
            <a:avLst/>
          </a:prstGeom>
        </p:spPr>
        <p:txBody>
          <a:bodyPr spcFirstLastPara="1" vert="horz" wrap="square" lIns="91425" tIns="91425" rIns="91425" bIns="91425" numCol="1" anchor="t" anchorCtr="0" compatLnSpc="1">
            <a:prstTxWarp prst="textNoShape">
              <a:avLst/>
            </a:prstTxWarp>
            <a:noAutofit/>
          </a:bodyPr>
          <a:lstStyle/>
          <a:p>
            <a:pPr>
              <a:lnSpc>
                <a:spcPct val="90000"/>
              </a:lnSpc>
              <a:buClr>
                <a:schemeClr val="dk1"/>
              </a:buClr>
              <a:buSzPts val="1100"/>
            </a:pPr>
            <a:r>
              <a:rPr lang="en" dirty="0">
                <a:solidFill>
                  <a:srgbClr val="043657"/>
                </a:solidFill>
                <a:latin typeface="Century Gothic"/>
                <a:ea typeface="Century Gothic"/>
                <a:cs typeface="Century Gothic"/>
                <a:sym typeface="Century Gothic"/>
              </a:rPr>
              <a:t>Results</a:t>
            </a:r>
            <a:endParaRPr dirty="0">
              <a:solidFill>
                <a:srgbClr val="043657"/>
              </a:solidFill>
              <a:latin typeface="Century Gothic"/>
              <a:ea typeface="Century Gothic"/>
              <a:cs typeface="Century Gothic"/>
              <a:sym typeface="Century Gothic"/>
            </a:endParaRPr>
          </a:p>
          <a:p>
            <a:endParaRPr dirty="0"/>
          </a:p>
        </p:txBody>
      </p:sp>
      <p:sp>
        <p:nvSpPr>
          <p:cNvPr id="140" name="Google Shape;140;p21"/>
          <p:cNvSpPr txBox="1">
            <a:spLocks noGrp="1"/>
          </p:cNvSpPr>
          <p:nvPr>
            <p:ph type="body" idx="1"/>
          </p:nvPr>
        </p:nvSpPr>
        <p:spPr>
          <a:xfrm>
            <a:off x="4211960" y="5673461"/>
            <a:ext cx="1855280" cy="412056"/>
          </a:xfrm>
          <a:prstGeom prst="rect">
            <a:avLst/>
          </a:prstGeom>
        </p:spPr>
        <p:txBody>
          <a:bodyPr spcFirstLastPara="1" vert="horz" wrap="square" lIns="91425" tIns="91425" rIns="91425" bIns="91425" numCol="1" anchor="t" anchorCtr="0" compatLnSpc="1">
            <a:prstTxWarp prst="textNoShape">
              <a:avLst/>
            </a:prstTxWarp>
            <a:noAutofit/>
          </a:bodyPr>
          <a:lstStyle/>
          <a:p>
            <a:pPr marL="146050" indent="0">
              <a:buClr>
                <a:srgbClr val="57C1EA"/>
              </a:buClr>
              <a:buSzPts val="1300"/>
              <a:buNone/>
            </a:pPr>
            <a:r>
              <a:rPr lang="en-US" sz="1400" b="1" dirty="0">
                <a:solidFill>
                  <a:schemeClr val="dk1"/>
                </a:solidFill>
                <a:latin typeface="Times New Roman"/>
                <a:ea typeface="Times New Roman"/>
                <a:cs typeface="Times New Roman"/>
                <a:sym typeface="Times New Roman"/>
              </a:rPr>
              <a:t>Entire Phase Space</a:t>
            </a:r>
            <a:endParaRPr sz="1400" b="1" dirty="0">
              <a:solidFill>
                <a:schemeClr val="dk1"/>
              </a:solidFill>
              <a:latin typeface="Times New Roman"/>
              <a:ea typeface="Times New Roman"/>
              <a:cs typeface="Times New Roman"/>
              <a:sym typeface="Times New Roman"/>
            </a:endParaRPr>
          </a:p>
          <a:p>
            <a:pPr marL="0" indent="0">
              <a:buClr>
                <a:schemeClr val="dk1"/>
              </a:buClr>
              <a:buSzPts val="1100"/>
              <a:buNone/>
            </a:pPr>
            <a:endParaRPr sz="1300" b="1" dirty="0">
              <a:solidFill>
                <a:schemeClr val="dk1"/>
              </a:solidFill>
              <a:latin typeface="Times New Roman"/>
              <a:ea typeface="Times New Roman"/>
              <a:cs typeface="Times New Roman"/>
              <a:sym typeface="Times New Roman"/>
            </a:endParaRPr>
          </a:p>
          <a:p>
            <a:pPr marL="0" indent="0">
              <a:buClr>
                <a:schemeClr val="dk1"/>
              </a:buClr>
              <a:buSzPts val="1100"/>
              <a:buNone/>
            </a:pPr>
            <a:endParaRPr sz="1300" b="1" dirty="0">
              <a:solidFill>
                <a:schemeClr val="dk1"/>
              </a:solidFill>
              <a:latin typeface="Times New Roman"/>
              <a:ea typeface="Times New Roman"/>
              <a:cs typeface="Times New Roman"/>
              <a:sym typeface="Times New Roman"/>
            </a:endParaRPr>
          </a:p>
          <a:p>
            <a:pPr marL="0" indent="0">
              <a:buClr>
                <a:schemeClr val="dk1"/>
              </a:buClr>
              <a:buSzPts val="1100"/>
              <a:buNone/>
            </a:pPr>
            <a:endParaRPr sz="1300" b="1" dirty="0">
              <a:solidFill>
                <a:schemeClr val="dk1"/>
              </a:solidFill>
              <a:latin typeface="Times New Roman"/>
              <a:ea typeface="Times New Roman"/>
              <a:cs typeface="Times New Roman"/>
              <a:sym typeface="Times New Roman"/>
            </a:endParaRPr>
          </a:p>
          <a:p>
            <a:pPr marL="0" indent="0">
              <a:buClr>
                <a:schemeClr val="dk1"/>
              </a:buClr>
              <a:buSzPts val="1100"/>
              <a:buNone/>
            </a:pPr>
            <a:endParaRPr sz="1300" b="1" dirty="0">
              <a:solidFill>
                <a:schemeClr val="dk1"/>
              </a:solidFill>
              <a:latin typeface="Times New Roman"/>
              <a:ea typeface="Times New Roman"/>
              <a:cs typeface="Times New Roman"/>
              <a:sym typeface="Times New Roman"/>
            </a:endParaRPr>
          </a:p>
          <a:p>
            <a:pPr marL="0" indent="0">
              <a:buClr>
                <a:schemeClr val="dk1"/>
              </a:buClr>
              <a:buSzPts val="1100"/>
              <a:buNone/>
            </a:pPr>
            <a:r>
              <a:rPr lang="en" sz="1300" b="1" dirty="0">
                <a:solidFill>
                  <a:schemeClr val="dk1"/>
                </a:solidFill>
                <a:latin typeface="Times New Roman"/>
                <a:ea typeface="Times New Roman"/>
                <a:cs typeface="Times New Roman"/>
                <a:sym typeface="Times New Roman"/>
              </a:rPr>
              <a:t>	</a:t>
            </a:r>
            <a:endParaRPr sz="1300" b="1" dirty="0">
              <a:solidFill>
                <a:schemeClr val="dk1"/>
              </a:solidFill>
              <a:latin typeface="Times New Roman"/>
              <a:ea typeface="Times New Roman"/>
              <a:cs typeface="Times New Roman"/>
              <a:sym typeface="Times New Roman"/>
            </a:endParaRPr>
          </a:p>
          <a:p>
            <a:pPr marL="0" indent="0">
              <a:spcAft>
                <a:spcPts val="1200"/>
              </a:spcAft>
              <a:buNone/>
            </a:pPr>
            <a:endParaRPr sz="1300" b="1" dirty="0">
              <a:latin typeface="Times New Roman"/>
              <a:ea typeface="Times New Roman"/>
              <a:cs typeface="Times New Roman"/>
              <a:sym typeface="Times New Roman"/>
            </a:endParaRPr>
          </a:p>
        </p:txBody>
      </p:sp>
      <p:pic>
        <p:nvPicPr>
          <p:cNvPr id="142" name="Google Shape;142;p21"/>
          <p:cNvPicPr preferRelativeResize="0"/>
          <p:nvPr/>
        </p:nvPicPr>
        <p:blipFill>
          <a:blip r:embed="rId3">
            <a:alphaModFix/>
          </a:blip>
          <a:stretch>
            <a:fillRect/>
          </a:stretch>
        </p:blipFill>
        <p:spPr>
          <a:xfrm>
            <a:off x="2852948" y="68423"/>
            <a:ext cx="5967524" cy="2859988"/>
          </a:xfrm>
          <a:prstGeom prst="rect">
            <a:avLst/>
          </a:prstGeom>
          <a:noFill/>
          <a:ln>
            <a:noFill/>
          </a:ln>
        </p:spPr>
      </p:pic>
      <p:pic>
        <p:nvPicPr>
          <p:cNvPr id="143" name="Google Shape;143;p21"/>
          <p:cNvPicPr preferRelativeResize="0"/>
          <p:nvPr/>
        </p:nvPicPr>
        <p:blipFill>
          <a:blip r:embed="rId4">
            <a:alphaModFix/>
          </a:blip>
          <a:stretch>
            <a:fillRect/>
          </a:stretch>
        </p:blipFill>
        <p:spPr>
          <a:xfrm>
            <a:off x="2771800" y="2928411"/>
            <a:ext cx="5823508" cy="2859988"/>
          </a:xfrm>
          <a:prstGeom prst="rect">
            <a:avLst/>
          </a:prstGeom>
          <a:noFill/>
          <a:ln>
            <a:noFill/>
          </a:ln>
        </p:spPr>
      </p:pic>
      <p:sp>
        <p:nvSpPr>
          <p:cNvPr id="2" name="TextBox 1">
            <a:extLst>
              <a:ext uri="{FF2B5EF4-FFF2-40B4-BE49-F238E27FC236}">
                <a16:creationId xmlns:a16="http://schemas.microsoft.com/office/drawing/2014/main" id="{87B477DE-92E9-C253-3388-36AA0FF73195}"/>
              </a:ext>
            </a:extLst>
          </p:cNvPr>
          <p:cNvSpPr txBox="1"/>
          <p:nvPr/>
        </p:nvSpPr>
        <p:spPr>
          <a:xfrm>
            <a:off x="-26118" y="6488668"/>
            <a:ext cx="3054619" cy="338554"/>
          </a:xfrm>
          <a:prstGeom prst="rect">
            <a:avLst/>
          </a:prstGeom>
          <a:noFill/>
        </p:spPr>
        <p:txBody>
          <a:bodyPr wrap="none" rtlCol="0">
            <a:spAutoFit/>
          </a:bodyPr>
          <a:lstStyle/>
          <a:p>
            <a:r>
              <a:rPr lang="en-US" sz="1600" b="0" dirty="0"/>
              <a:t>Alghamdi et al., ITCAI 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415943" y="627094"/>
            <a:ext cx="8125064" cy="572700"/>
          </a:xfrm>
          <a:prstGeom prst="rect">
            <a:avLst/>
          </a:prstGeom>
        </p:spPr>
        <p:txBody>
          <a:bodyPr spcFirstLastPara="1" vert="horz" wrap="square" lIns="91425" tIns="91425" rIns="91425" bIns="91425" numCol="1" anchor="t" anchorCtr="0" compatLnSpc="1">
            <a:prstTxWarp prst="textNoShape">
              <a:avLst/>
            </a:prstTxWarp>
            <a:normAutofit/>
          </a:bodyPr>
          <a:lstStyle/>
          <a:p>
            <a:pPr>
              <a:lnSpc>
                <a:spcPct val="90000"/>
              </a:lnSpc>
              <a:buClr>
                <a:schemeClr val="dk1"/>
              </a:buClr>
              <a:buSzPct val="45833"/>
            </a:pPr>
            <a:r>
              <a:rPr lang="en" dirty="0">
                <a:solidFill>
                  <a:srgbClr val="043657"/>
                </a:solidFill>
                <a:latin typeface="Century Gothic"/>
                <a:ea typeface="Century Gothic"/>
                <a:cs typeface="Century Gothic"/>
                <a:sym typeface="Century Gothic"/>
              </a:rPr>
              <a:t>Results of Unfolding Acceptance Effect</a:t>
            </a:r>
            <a:endParaRPr dirty="0">
              <a:solidFill>
                <a:srgbClr val="043657"/>
              </a:solidFill>
              <a:latin typeface="Century Gothic"/>
              <a:ea typeface="Century Gothic"/>
              <a:cs typeface="Century Gothic"/>
              <a:sym typeface="Century Gothic"/>
            </a:endParaRPr>
          </a:p>
          <a:p>
            <a:pPr>
              <a:buClr>
                <a:schemeClr val="dk1"/>
              </a:buClr>
              <a:buSzPct val="39285"/>
            </a:pPr>
            <a:endParaRPr dirty="0"/>
          </a:p>
          <a:p>
            <a:endParaRPr dirty="0"/>
          </a:p>
        </p:txBody>
      </p:sp>
      <p:pic>
        <p:nvPicPr>
          <p:cNvPr id="151" name="Google Shape;151;p22"/>
          <p:cNvPicPr preferRelativeResize="0"/>
          <p:nvPr/>
        </p:nvPicPr>
        <p:blipFill>
          <a:blip r:embed="rId3">
            <a:alphaModFix/>
          </a:blip>
          <a:stretch>
            <a:fillRect/>
          </a:stretch>
        </p:blipFill>
        <p:spPr>
          <a:xfrm>
            <a:off x="2455077" y="1300945"/>
            <a:ext cx="3448701" cy="2040026"/>
          </a:xfrm>
          <a:prstGeom prst="rect">
            <a:avLst/>
          </a:prstGeom>
          <a:noFill/>
          <a:ln>
            <a:noFill/>
          </a:ln>
        </p:spPr>
      </p:pic>
      <p:pic>
        <p:nvPicPr>
          <p:cNvPr id="152" name="Google Shape;152;p22"/>
          <p:cNvPicPr preferRelativeResize="0"/>
          <p:nvPr/>
        </p:nvPicPr>
        <p:blipFill>
          <a:blip r:embed="rId4">
            <a:alphaModFix/>
          </a:blip>
          <a:stretch>
            <a:fillRect/>
          </a:stretch>
        </p:blipFill>
        <p:spPr>
          <a:xfrm>
            <a:off x="992914" y="3705522"/>
            <a:ext cx="3357774" cy="1860851"/>
          </a:xfrm>
          <a:prstGeom prst="rect">
            <a:avLst/>
          </a:prstGeom>
          <a:noFill/>
          <a:ln>
            <a:noFill/>
          </a:ln>
        </p:spPr>
      </p:pic>
      <p:pic>
        <p:nvPicPr>
          <p:cNvPr id="153" name="Google Shape;153;p22"/>
          <p:cNvPicPr preferRelativeResize="0"/>
          <p:nvPr/>
        </p:nvPicPr>
        <p:blipFill>
          <a:blip r:embed="rId5">
            <a:alphaModFix/>
          </a:blip>
          <a:stretch>
            <a:fillRect/>
          </a:stretch>
        </p:blipFill>
        <p:spPr>
          <a:xfrm>
            <a:off x="4788024" y="3664169"/>
            <a:ext cx="3270600" cy="1885849"/>
          </a:xfrm>
          <a:prstGeom prst="rect">
            <a:avLst/>
          </a:prstGeom>
          <a:noFill/>
          <a:ln>
            <a:noFill/>
          </a:ln>
        </p:spPr>
      </p:pic>
      <p:sp>
        <p:nvSpPr>
          <p:cNvPr id="154" name="Google Shape;154;p22"/>
          <p:cNvSpPr txBox="1"/>
          <p:nvPr/>
        </p:nvSpPr>
        <p:spPr>
          <a:xfrm>
            <a:off x="1907704" y="5580775"/>
            <a:ext cx="1803300" cy="2616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000" dirty="0">
                <a:highlight>
                  <a:srgbClr val="FFFFFF"/>
                </a:highlight>
              </a:rPr>
              <a:t>Unmeasured topology </a:t>
            </a:r>
            <a:endParaRPr dirty="0">
              <a:solidFill>
                <a:srgbClr val="695D46"/>
              </a:solidFill>
              <a:latin typeface="Open Sans"/>
              <a:ea typeface="Open Sans"/>
              <a:cs typeface="Open Sans"/>
              <a:sym typeface="Open Sans"/>
            </a:endParaRPr>
          </a:p>
        </p:txBody>
      </p:sp>
      <p:sp>
        <p:nvSpPr>
          <p:cNvPr id="155" name="Google Shape;155;p22"/>
          <p:cNvSpPr txBox="1"/>
          <p:nvPr/>
        </p:nvSpPr>
        <p:spPr>
          <a:xfrm>
            <a:off x="5796136" y="5580775"/>
            <a:ext cx="1803300" cy="2958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000" dirty="0">
                <a:highlight>
                  <a:srgbClr val="FFFFFF"/>
                </a:highlight>
              </a:rPr>
              <a:t>Measured topology </a:t>
            </a:r>
            <a:endParaRPr dirty="0">
              <a:solidFill>
                <a:srgbClr val="695D46"/>
              </a:solidFill>
              <a:latin typeface="Open Sans"/>
              <a:ea typeface="Open Sans"/>
              <a:cs typeface="Open Sans"/>
              <a:sym typeface="Open Sans"/>
            </a:endParaRPr>
          </a:p>
        </p:txBody>
      </p:sp>
      <p:sp>
        <p:nvSpPr>
          <p:cNvPr id="3" name="Google Shape;154;p22">
            <a:extLst>
              <a:ext uri="{FF2B5EF4-FFF2-40B4-BE49-F238E27FC236}">
                <a16:creationId xmlns:a16="http://schemas.microsoft.com/office/drawing/2014/main" id="{8241FCAA-CEBF-43A2-17CD-3F31CA96BB60}"/>
              </a:ext>
            </a:extLst>
          </p:cNvPr>
          <p:cNvSpPr txBox="1"/>
          <p:nvPr/>
        </p:nvSpPr>
        <p:spPr>
          <a:xfrm>
            <a:off x="3491880" y="3298200"/>
            <a:ext cx="1803300" cy="2616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000" dirty="0">
                <a:highlight>
                  <a:srgbClr val="FFFFFF"/>
                </a:highlight>
              </a:rPr>
              <a:t>Entire Phase Space</a:t>
            </a:r>
            <a:endParaRPr dirty="0">
              <a:solidFill>
                <a:srgbClr val="695D46"/>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92AE0506-4F07-A97F-5827-467923872C70}"/>
              </a:ext>
            </a:extLst>
          </p:cNvPr>
          <p:cNvSpPr txBox="1"/>
          <p:nvPr/>
        </p:nvSpPr>
        <p:spPr>
          <a:xfrm>
            <a:off x="-26118" y="6488668"/>
            <a:ext cx="3419590" cy="369332"/>
          </a:xfrm>
          <a:prstGeom prst="rect">
            <a:avLst/>
          </a:prstGeom>
          <a:noFill/>
        </p:spPr>
        <p:txBody>
          <a:bodyPr wrap="none" rtlCol="0">
            <a:spAutoFit/>
          </a:bodyPr>
          <a:lstStyle/>
          <a:p>
            <a:r>
              <a:rPr lang="en-US" b="0" dirty="0"/>
              <a:t>Alghamdi et al., ITCAI 2024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FED1-B42F-4ADA-923B-D34F09ADEA3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BF7F0D4-25B0-44DA-A422-1D1A75C31AEF}"/>
              </a:ext>
            </a:extLst>
          </p:cNvPr>
          <p:cNvSpPr>
            <a:spLocks noGrp="1"/>
          </p:cNvSpPr>
          <p:nvPr>
            <p:ph idx="1"/>
          </p:nvPr>
        </p:nvSpPr>
        <p:spPr>
          <a:xfrm>
            <a:off x="457200" y="1196752"/>
            <a:ext cx="6131024" cy="4968552"/>
          </a:xfrm>
        </p:spPr>
        <p:txBody>
          <a:bodyPr/>
          <a:lstStyle/>
          <a:p>
            <a:r>
              <a:rPr lang="en-US" dirty="0"/>
              <a:t>Development of ML-based event generator is still in its </a:t>
            </a:r>
            <a:r>
              <a:rPr lang="en-US" strike="sngStrike" dirty="0">
                <a:solidFill>
                  <a:srgbClr val="C00000"/>
                </a:solidFill>
              </a:rPr>
              <a:t>infant</a:t>
            </a:r>
            <a:r>
              <a:rPr lang="en-US" dirty="0"/>
              <a:t> </a:t>
            </a:r>
            <a:r>
              <a:rPr lang="en-US" dirty="0">
                <a:solidFill>
                  <a:srgbClr val="00B0F0"/>
                </a:solidFill>
              </a:rPr>
              <a:t>toddler</a:t>
            </a:r>
            <a:r>
              <a:rPr lang="en-US" dirty="0"/>
              <a:t> stage</a:t>
            </a:r>
          </a:p>
          <a:p>
            <a:pPr lvl="1"/>
            <a:r>
              <a:rPr lang="en-US" dirty="0"/>
              <a:t>Many Challenges in GAN</a:t>
            </a:r>
          </a:p>
          <a:p>
            <a:pPr lvl="1"/>
            <a:r>
              <a:rPr lang="en-US" dirty="0"/>
              <a:t>Normalizing Flow or Diffusion Models have further advantages</a:t>
            </a:r>
          </a:p>
          <a:p>
            <a:pPr lvl="1"/>
            <a:r>
              <a:rPr lang="en-US" dirty="0"/>
              <a:t>Incorporating physics into Machine Learning models is the </a:t>
            </a:r>
            <a:r>
              <a:rPr lang="en-US" dirty="0">
                <a:solidFill>
                  <a:srgbClr val="00B0F0"/>
                </a:solidFill>
              </a:rPr>
              <a:t>KEY</a:t>
            </a:r>
          </a:p>
          <a:p>
            <a:r>
              <a:rPr lang="en-US" dirty="0"/>
              <a:t>Current/Future Research</a:t>
            </a:r>
          </a:p>
          <a:p>
            <a:pPr lvl="1"/>
            <a:r>
              <a:rPr lang="en-US" dirty="0"/>
              <a:t>Uncertainty Quantification</a:t>
            </a:r>
          </a:p>
          <a:p>
            <a:pPr lvl="1"/>
            <a:r>
              <a:rPr lang="en-US" dirty="0"/>
              <a:t>Unfolding Detector Acceptance + Smearing + Inefficiency Effect</a:t>
            </a:r>
          </a:p>
          <a:p>
            <a:pPr lvl="1"/>
            <a:r>
              <a:rPr lang="en-US" dirty="0"/>
              <a:t>Multiple Topologies (Tommaso)</a:t>
            </a:r>
          </a:p>
          <a:p>
            <a:pPr lvl="1"/>
            <a:r>
              <a:rPr lang="en-US" dirty="0"/>
              <a:t>Extracting Physics from ML</a:t>
            </a:r>
          </a:p>
          <a:p>
            <a:pPr lvl="2"/>
            <a:r>
              <a:rPr lang="en-US" dirty="0"/>
              <a:t>Extract Amplitude (Gloria)</a:t>
            </a:r>
          </a:p>
          <a:p>
            <a:pPr lvl="2"/>
            <a:r>
              <a:rPr lang="en-US"/>
              <a:t>Extract Resonance (Marco)</a:t>
            </a:r>
            <a:endParaRPr lang="en-US" dirty="0"/>
          </a:p>
        </p:txBody>
      </p:sp>
      <p:pic>
        <p:nvPicPr>
          <p:cNvPr id="5" name="Picture 4">
            <a:extLst>
              <a:ext uri="{FF2B5EF4-FFF2-40B4-BE49-F238E27FC236}">
                <a16:creationId xmlns:a16="http://schemas.microsoft.com/office/drawing/2014/main" id="{09348C63-28A3-D10C-CF9E-DD1B3FE18535}"/>
              </a:ext>
            </a:extLst>
          </p:cNvPr>
          <p:cNvPicPr>
            <a:picLocks noChangeAspect="1"/>
          </p:cNvPicPr>
          <p:nvPr/>
        </p:nvPicPr>
        <p:blipFill>
          <a:blip r:embed="rId2"/>
          <a:stretch>
            <a:fillRect/>
          </a:stretch>
        </p:blipFill>
        <p:spPr>
          <a:xfrm>
            <a:off x="5652120" y="3289419"/>
            <a:ext cx="3312368" cy="2797542"/>
          </a:xfrm>
          <a:prstGeom prst="rect">
            <a:avLst/>
          </a:prstGeom>
        </p:spPr>
      </p:pic>
    </p:spTree>
    <p:extLst>
      <p:ext uri="{BB962C8B-B14F-4D97-AF65-F5344CB8AC3E}">
        <p14:creationId xmlns:p14="http://schemas.microsoft.com/office/powerpoint/2010/main" val="2357761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8A3B-B8C4-4072-A54F-45C83BE5804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B81C025-5865-4AC0-A77F-79028F3AE2CD}"/>
              </a:ext>
            </a:extLst>
          </p:cNvPr>
          <p:cNvSpPr>
            <a:spLocks noGrp="1"/>
          </p:cNvSpPr>
          <p:nvPr>
            <p:ph idx="1"/>
          </p:nvPr>
        </p:nvSpPr>
        <p:spPr/>
        <p:txBody>
          <a:bodyPr/>
          <a:lstStyle/>
          <a:p>
            <a:r>
              <a:rPr lang="en-US" dirty="0"/>
              <a:t>A(I)DAPT Collaboration</a:t>
            </a:r>
          </a:p>
          <a:p>
            <a:r>
              <a:rPr lang="it-IT"/>
              <a:t>INFN Sezione di Genova (INFN GE)</a:t>
            </a:r>
            <a:endParaRPr lang="en-US" dirty="0"/>
          </a:p>
          <a:p>
            <a:r>
              <a:rPr lang="en-US" dirty="0"/>
              <a:t>We thank Jianwei Qiu for helpful discussions. </a:t>
            </a:r>
          </a:p>
          <a:p>
            <a:r>
              <a:rPr lang="en-US" dirty="0"/>
              <a:t>This work was supported by the LDRD project No. LDRD19-13 and No. LDRD20-18.</a:t>
            </a:r>
          </a:p>
          <a:p>
            <a:pPr marL="0" indent="0">
              <a:buNone/>
            </a:pPr>
            <a:endParaRPr lang="en-US" dirty="0"/>
          </a:p>
        </p:txBody>
      </p:sp>
    </p:spTree>
    <p:extLst>
      <p:ext uri="{BB962C8B-B14F-4D97-AF65-F5344CB8AC3E}">
        <p14:creationId xmlns:p14="http://schemas.microsoft.com/office/powerpoint/2010/main" val="23193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E197-81F8-4625-B5B3-E1351EC2AFCD}"/>
              </a:ext>
            </a:extLst>
          </p:cNvPr>
          <p:cNvSpPr>
            <a:spLocks noGrp="1"/>
          </p:cNvSpPr>
          <p:nvPr>
            <p:ph type="title"/>
          </p:nvPr>
        </p:nvSpPr>
        <p:spPr/>
        <p:txBody>
          <a:bodyPr/>
          <a:lstStyle/>
          <a:p>
            <a:r>
              <a:rPr lang="en-US" dirty="0"/>
              <a:t>Results of Director Simulation GAN</a:t>
            </a:r>
          </a:p>
        </p:txBody>
      </p:sp>
      <p:pic>
        <p:nvPicPr>
          <p:cNvPr id="5" name="Content Placeholder 4">
            <a:extLst>
              <a:ext uri="{FF2B5EF4-FFF2-40B4-BE49-F238E27FC236}">
                <a16:creationId xmlns:a16="http://schemas.microsoft.com/office/drawing/2014/main" id="{B796F121-BE31-4EBB-A699-493C24F5D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9308" y="1412776"/>
            <a:ext cx="3768999" cy="2632317"/>
          </a:xfrm>
        </p:spPr>
      </p:pic>
      <p:pic>
        <p:nvPicPr>
          <p:cNvPr id="7" name="Picture 6" descr="A screen shot of a computer&#10;&#10;Description generated with high confidence">
            <a:extLst>
              <a:ext uri="{FF2B5EF4-FFF2-40B4-BE49-F238E27FC236}">
                <a16:creationId xmlns:a16="http://schemas.microsoft.com/office/drawing/2014/main" id="{C0831A4E-1E5A-4E00-B2E7-EFE93B43C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 y="2060848"/>
            <a:ext cx="4954124" cy="3510208"/>
          </a:xfrm>
          <a:prstGeom prst="rect">
            <a:avLst/>
          </a:prstGeom>
        </p:spPr>
      </p:pic>
      <p:sp>
        <p:nvSpPr>
          <p:cNvPr id="9" name="Callout: Line with Accent Bar 8">
            <a:extLst>
              <a:ext uri="{FF2B5EF4-FFF2-40B4-BE49-F238E27FC236}">
                <a16:creationId xmlns:a16="http://schemas.microsoft.com/office/drawing/2014/main" id="{F18C529F-185C-49B1-B4DE-693A8B7F7498}"/>
              </a:ext>
            </a:extLst>
          </p:cNvPr>
          <p:cNvSpPr/>
          <p:nvPr/>
        </p:nvSpPr>
        <p:spPr bwMode="auto">
          <a:xfrm rot="5400000">
            <a:off x="6696236" y="5011080"/>
            <a:ext cx="1224136" cy="288032"/>
          </a:xfrm>
          <a:prstGeom prst="accentCallout1">
            <a:avLst>
              <a:gd name="adj1" fmla="val 54024"/>
              <a:gd name="adj2" fmla="val -4424"/>
              <a:gd name="adj3" fmla="val -3903"/>
              <a:gd name="adj4" fmla="val -5867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E</a:t>
            </a:r>
            <a:r>
              <a:rPr kumimoji="0" lang="en-US" sz="1200" b="1" i="0" u="none" strike="noStrike" cap="none" normalizeH="0" baseline="-25000" dirty="0">
                <a:ln>
                  <a:noFill/>
                </a:ln>
                <a:solidFill>
                  <a:schemeClr val="tx1"/>
                </a:solidFill>
                <a:effectLst/>
                <a:latin typeface="Verdana" pitchFamily="34" charset="0"/>
              </a:rPr>
              <a:t>b</a:t>
            </a:r>
            <a:r>
              <a:rPr kumimoji="0" lang="en-US" sz="1200" b="1" i="0" u="none" strike="noStrike" cap="none" normalizeH="0" baseline="0" dirty="0">
                <a:ln>
                  <a:noFill/>
                </a:ln>
                <a:solidFill>
                  <a:schemeClr val="tx1"/>
                </a:solidFill>
                <a:effectLst/>
                <a:latin typeface="Verdana" pitchFamily="34" charset="0"/>
              </a:rPr>
              <a:t> = 50GeV</a:t>
            </a:r>
          </a:p>
        </p:txBody>
      </p:sp>
      <p:sp>
        <p:nvSpPr>
          <p:cNvPr id="10" name="Callout: Line with Accent Bar 9">
            <a:extLst>
              <a:ext uri="{FF2B5EF4-FFF2-40B4-BE49-F238E27FC236}">
                <a16:creationId xmlns:a16="http://schemas.microsoft.com/office/drawing/2014/main" id="{41A1E0AF-4BC7-45DD-ADAC-3FC17BDFAEC5}"/>
              </a:ext>
            </a:extLst>
          </p:cNvPr>
          <p:cNvSpPr/>
          <p:nvPr/>
        </p:nvSpPr>
        <p:spPr bwMode="auto">
          <a:xfrm rot="5400000">
            <a:off x="6984268" y="4977172"/>
            <a:ext cx="1800200" cy="288032"/>
          </a:xfrm>
          <a:prstGeom prst="accentCallout1">
            <a:avLst>
              <a:gd name="adj1" fmla="val 54024"/>
              <a:gd name="adj2" fmla="val -4424"/>
              <a:gd name="adj3" fmla="val 181285"/>
              <a:gd name="adj4" fmla="val -3500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Unphysical Events</a:t>
            </a:r>
          </a:p>
        </p:txBody>
      </p:sp>
      <p:sp>
        <p:nvSpPr>
          <p:cNvPr id="11" name="Rectangle 10">
            <a:extLst>
              <a:ext uri="{FF2B5EF4-FFF2-40B4-BE49-F238E27FC236}">
                <a16:creationId xmlns:a16="http://schemas.microsoft.com/office/drawing/2014/main" id="{51470195-654B-4553-9619-46F7CA0C34B1}"/>
              </a:ext>
            </a:extLst>
          </p:cNvPr>
          <p:cNvSpPr/>
          <p:nvPr/>
        </p:nvSpPr>
        <p:spPr>
          <a:xfrm>
            <a:off x="2123728" y="5517232"/>
            <a:ext cx="1234633" cy="369332"/>
          </a:xfrm>
          <a:prstGeom prst="rect">
            <a:avLst/>
          </a:prstGeom>
        </p:spPr>
        <p:txBody>
          <a:bodyPr wrap="none">
            <a:spAutoFit/>
          </a:bodyPr>
          <a:lstStyle/>
          <a:p>
            <a:r>
              <a:rPr lang="el-GR" dirty="0">
                <a:latin typeface="Calibri" panose="020F0502020204030204" pitchFamily="34" charset="0"/>
                <a:cs typeface="Calibri" panose="020F0502020204030204" pitchFamily="34" charset="0"/>
              </a:rPr>
              <a:t>χ</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 118.29</a:t>
            </a:r>
            <a:endParaRPr lang="en-US" dirty="0"/>
          </a:p>
        </p:txBody>
      </p:sp>
    </p:spTree>
    <p:extLst>
      <p:ext uri="{BB962C8B-B14F-4D97-AF65-F5344CB8AC3E}">
        <p14:creationId xmlns:p14="http://schemas.microsoft.com/office/powerpoint/2010/main" val="3942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A708-F264-4CD6-A5F4-38710B60C4F9}"/>
              </a:ext>
            </a:extLst>
          </p:cNvPr>
          <p:cNvSpPr>
            <a:spLocks noGrp="1"/>
          </p:cNvSpPr>
          <p:nvPr>
            <p:ph type="title"/>
          </p:nvPr>
        </p:nvSpPr>
        <p:spPr/>
        <p:txBody>
          <a:bodyPr/>
          <a:lstStyle/>
          <a:p>
            <a:r>
              <a:rPr lang="en-US" dirty="0"/>
              <a:t>Challenges in GAN Training</a:t>
            </a:r>
          </a:p>
        </p:txBody>
      </p:sp>
      <p:sp>
        <p:nvSpPr>
          <p:cNvPr id="3" name="Content Placeholder 2">
            <a:extLst>
              <a:ext uri="{FF2B5EF4-FFF2-40B4-BE49-F238E27FC236}">
                <a16:creationId xmlns:a16="http://schemas.microsoft.com/office/drawing/2014/main" id="{3B83275F-1BD9-4716-874F-C7A314335F2A}"/>
              </a:ext>
            </a:extLst>
          </p:cNvPr>
          <p:cNvSpPr>
            <a:spLocks noGrp="1"/>
          </p:cNvSpPr>
          <p:nvPr>
            <p:ph idx="1"/>
          </p:nvPr>
        </p:nvSpPr>
        <p:spPr>
          <a:xfrm>
            <a:off x="457200" y="1268760"/>
            <a:ext cx="8229600" cy="4525963"/>
          </a:xfrm>
        </p:spPr>
        <p:txBody>
          <a:bodyPr/>
          <a:lstStyle/>
          <a:p>
            <a:r>
              <a:rPr lang="en-US" dirty="0"/>
              <a:t>Training a GAN is notoriously difficult</a:t>
            </a:r>
          </a:p>
          <a:p>
            <a:pPr lvl="1"/>
            <a:r>
              <a:rPr lang="en-US" dirty="0"/>
              <a:t>Perfect Discriminator</a:t>
            </a:r>
          </a:p>
          <a:p>
            <a:pPr lvl="1"/>
            <a:r>
              <a:rPr lang="en-US" dirty="0"/>
              <a:t>Mode Collapse</a:t>
            </a:r>
          </a:p>
          <a:p>
            <a:pPr lvl="1"/>
            <a:r>
              <a:rPr lang="en-US" dirty="0"/>
              <a:t>Non-convergence</a:t>
            </a:r>
          </a:p>
          <a:p>
            <a:pPr lvl="1"/>
            <a:r>
              <a:rPr lang="en-US" dirty="0"/>
              <a:t>Imbalance Generator and Discriminator Training</a:t>
            </a:r>
          </a:p>
          <a:p>
            <a:pPr lvl="1"/>
            <a:r>
              <a:rPr lang="en-US" dirty="0"/>
              <a:t>Model parameter oscillation</a:t>
            </a:r>
          </a:p>
          <a:p>
            <a:pPr lvl="1"/>
            <a:r>
              <a:rPr lang="en-US" dirty="0"/>
              <a:t>Destabilization</a:t>
            </a:r>
          </a:p>
          <a:p>
            <a:pPr lvl="1"/>
            <a:r>
              <a:rPr lang="en-US" dirty="0"/>
              <a:t>Vanishing gradient</a:t>
            </a:r>
          </a:p>
          <a:p>
            <a:r>
              <a:rPr lang="en-US" dirty="0"/>
              <a:t>Additional Requirements for Physics Event Generation</a:t>
            </a:r>
          </a:p>
          <a:p>
            <a:pPr lvl="1"/>
            <a:r>
              <a:rPr lang="en-US" dirty="0"/>
              <a:t>Precise Event Feature Distributions</a:t>
            </a:r>
          </a:p>
          <a:p>
            <a:pPr lvl="2"/>
            <a:r>
              <a:rPr lang="en-US" dirty="0"/>
              <a:t>Replicate the nature of particle reactions </a:t>
            </a:r>
            <a:r>
              <a:rPr lang="en-US" dirty="0">
                <a:solidFill>
                  <a:srgbClr val="00B050"/>
                </a:solidFill>
              </a:rPr>
              <a:t>faithfully</a:t>
            </a:r>
          </a:p>
          <a:p>
            <a:pPr lvl="1"/>
            <a:r>
              <a:rPr lang="en-US" dirty="0"/>
              <a:t>Obeying the Fundamental Physics Laws</a:t>
            </a:r>
          </a:p>
          <a:p>
            <a:pPr lvl="2"/>
            <a:r>
              <a:rPr lang="en-US" dirty="0"/>
              <a:t>Energy Conservation</a:t>
            </a:r>
          </a:p>
          <a:p>
            <a:pPr lvl="2"/>
            <a:r>
              <a:rPr lang="en-US" dirty="0"/>
              <a:t>Momentum Conservation</a:t>
            </a:r>
          </a:p>
          <a:p>
            <a:endParaRPr lang="en-US" dirty="0"/>
          </a:p>
          <a:p>
            <a:endParaRPr lang="en-US" b="0" dirty="0"/>
          </a:p>
          <a:p>
            <a:endParaRPr lang="en-US" dirty="0"/>
          </a:p>
        </p:txBody>
      </p:sp>
    </p:spTree>
    <p:extLst>
      <p:ext uri="{BB962C8B-B14F-4D97-AF65-F5344CB8AC3E}">
        <p14:creationId xmlns:p14="http://schemas.microsoft.com/office/powerpoint/2010/main" val="153566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6E18-E15D-405C-8D30-9FCA088A9F74}"/>
              </a:ext>
            </a:extLst>
          </p:cNvPr>
          <p:cNvSpPr>
            <a:spLocks noGrp="1"/>
          </p:cNvSpPr>
          <p:nvPr>
            <p:ph type="title"/>
          </p:nvPr>
        </p:nvSpPr>
        <p:spPr/>
        <p:txBody>
          <a:bodyPr/>
          <a:lstStyle/>
          <a:p>
            <a:r>
              <a:rPr lang="en-US" dirty="0"/>
              <a:t>Features Transformation</a:t>
            </a:r>
          </a:p>
        </p:txBody>
      </p:sp>
      <p:sp>
        <p:nvSpPr>
          <p:cNvPr id="3" name="Content Placeholder 2">
            <a:extLst>
              <a:ext uri="{FF2B5EF4-FFF2-40B4-BE49-F238E27FC236}">
                <a16:creationId xmlns:a16="http://schemas.microsoft.com/office/drawing/2014/main" id="{0169BBCD-E03E-4602-8909-F65D203E296F}"/>
              </a:ext>
            </a:extLst>
          </p:cNvPr>
          <p:cNvSpPr>
            <a:spLocks noGrp="1"/>
          </p:cNvSpPr>
          <p:nvPr>
            <p:ph idx="1"/>
          </p:nvPr>
        </p:nvSpPr>
        <p:spPr>
          <a:xfrm>
            <a:off x="457200" y="2100655"/>
            <a:ext cx="8229600" cy="4025508"/>
          </a:xfrm>
        </p:spPr>
        <p:txBody>
          <a:bodyPr/>
          <a:lstStyle/>
          <a:p>
            <a:r>
              <a:rPr lang="en-US" dirty="0"/>
              <a:t>Conversion to eliminate sharp edges</a:t>
            </a:r>
          </a:p>
          <a:p>
            <a:r>
              <a:rPr lang="en-US" dirty="0"/>
              <a:t>Guarantee no generation of non-physical electrons</a:t>
            </a:r>
          </a:p>
        </p:txBody>
      </p:sp>
      <p:pic>
        <p:nvPicPr>
          <p:cNvPr id="4" name="Picture 3">
            <a:extLst>
              <a:ext uri="{FF2B5EF4-FFF2-40B4-BE49-F238E27FC236}">
                <a16:creationId xmlns:a16="http://schemas.microsoft.com/office/drawing/2014/main" id="{C3E14BB1-4928-4D28-80E9-99E618004B26}"/>
              </a:ext>
            </a:extLst>
          </p:cNvPr>
          <p:cNvPicPr>
            <a:picLocks noChangeAspect="1"/>
          </p:cNvPicPr>
          <p:nvPr/>
        </p:nvPicPr>
        <p:blipFill>
          <a:blip r:embed="rId2"/>
          <a:stretch>
            <a:fillRect/>
          </a:stretch>
        </p:blipFill>
        <p:spPr>
          <a:xfrm>
            <a:off x="683568" y="3120748"/>
            <a:ext cx="2743200" cy="2400300"/>
          </a:xfrm>
          <a:prstGeom prst="rect">
            <a:avLst/>
          </a:prstGeom>
        </p:spPr>
      </p:pic>
      <p:pic>
        <p:nvPicPr>
          <p:cNvPr id="5" name="Picture 4">
            <a:extLst>
              <a:ext uri="{FF2B5EF4-FFF2-40B4-BE49-F238E27FC236}">
                <a16:creationId xmlns:a16="http://schemas.microsoft.com/office/drawing/2014/main" id="{7DE31B0C-F29C-467C-984B-7937B4DC964D}"/>
              </a:ext>
            </a:extLst>
          </p:cNvPr>
          <p:cNvPicPr>
            <a:picLocks noChangeAspect="1"/>
          </p:cNvPicPr>
          <p:nvPr/>
        </p:nvPicPr>
        <p:blipFill>
          <a:blip r:embed="rId3"/>
          <a:stretch>
            <a:fillRect/>
          </a:stretch>
        </p:blipFill>
        <p:spPr>
          <a:xfrm>
            <a:off x="5069160" y="3240777"/>
            <a:ext cx="2887216" cy="2420471"/>
          </a:xfrm>
          <a:prstGeom prst="rect">
            <a:avLst/>
          </a:prstGeom>
        </p:spPr>
      </p:pic>
      <p:sp>
        <p:nvSpPr>
          <p:cNvPr id="6" name="Arrow: Right 5">
            <a:extLst>
              <a:ext uri="{FF2B5EF4-FFF2-40B4-BE49-F238E27FC236}">
                <a16:creationId xmlns:a16="http://schemas.microsoft.com/office/drawing/2014/main" id="{679833CF-6D62-495C-8913-F42E51838146}"/>
              </a:ext>
            </a:extLst>
          </p:cNvPr>
          <p:cNvSpPr/>
          <p:nvPr/>
        </p:nvSpPr>
        <p:spPr bwMode="auto">
          <a:xfrm>
            <a:off x="3923928" y="4009996"/>
            <a:ext cx="648072"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pic>
        <p:nvPicPr>
          <p:cNvPr id="7" name="Picture 6">
            <a:extLst>
              <a:ext uri="{FF2B5EF4-FFF2-40B4-BE49-F238E27FC236}">
                <a16:creationId xmlns:a16="http://schemas.microsoft.com/office/drawing/2014/main" id="{52524265-A9C3-41D7-A7BF-6E832C612F4F}"/>
              </a:ext>
            </a:extLst>
          </p:cNvPr>
          <p:cNvPicPr>
            <a:picLocks noChangeAspect="1"/>
          </p:cNvPicPr>
          <p:nvPr/>
        </p:nvPicPr>
        <p:blipFill>
          <a:blip r:embed="rId4"/>
          <a:stretch>
            <a:fillRect/>
          </a:stretch>
        </p:blipFill>
        <p:spPr>
          <a:xfrm>
            <a:off x="2195736" y="1484784"/>
            <a:ext cx="3771304" cy="421348"/>
          </a:xfrm>
          <a:prstGeom prst="rect">
            <a:avLst/>
          </a:prstGeom>
        </p:spPr>
      </p:pic>
      <p:sp>
        <p:nvSpPr>
          <p:cNvPr id="8" name="TextBox 7">
            <a:extLst>
              <a:ext uri="{FF2B5EF4-FFF2-40B4-BE49-F238E27FC236}">
                <a16:creationId xmlns:a16="http://schemas.microsoft.com/office/drawing/2014/main" id="{FAF27598-0297-1D86-FB58-ADC684A0BD87}"/>
              </a:ext>
            </a:extLst>
          </p:cNvPr>
          <p:cNvSpPr txBox="1"/>
          <p:nvPr/>
        </p:nvSpPr>
        <p:spPr>
          <a:xfrm>
            <a:off x="0" y="6525344"/>
            <a:ext cx="2874313" cy="338554"/>
          </a:xfrm>
          <a:prstGeom prst="rect">
            <a:avLst/>
          </a:prstGeom>
          <a:noFill/>
        </p:spPr>
        <p:txBody>
          <a:bodyPr wrap="none" rtlCol="0">
            <a:spAutoFit/>
          </a:bodyPr>
          <a:lstStyle/>
          <a:p>
            <a:r>
              <a:rPr lang="en-US" sz="1600" b="0" dirty="0"/>
              <a:t>Alanazi et al., IJCAI 2021.</a:t>
            </a:r>
            <a:endParaRPr lang="en-US" b="0" dirty="0"/>
          </a:p>
        </p:txBody>
      </p:sp>
    </p:spTree>
    <p:extLst>
      <p:ext uri="{BB962C8B-B14F-4D97-AF65-F5344CB8AC3E}">
        <p14:creationId xmlns:p14="http://schemas.microsoft.com/office/powerpoint/2010/main" val="100761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DE6D-0B92-4201-BBE9-AFA4FAAE0A40}"/>
              </a:ext>
            </a:extLst>
          </p:cNvPr>
          <p:cNvSpPr>
            <a:spLocks noGrp="1"/>
          </p:cNvSpPr>
          <p:nvPr>
            <p:ph type="title"/>
          </p:nvPr>
        </p:nvSpPr>
        <p:spPr/>
        <p:txBody>
          <a:bodyPr/>
          <a:lstStyle/>
          <a:p>
            <a:r>
              <a:rPr lang="en-US" dirty="0"/>
              <a:t>Features Augmentation and Transformation GAN (FAT-GAN)</a:t>
            </a:r>
          </a:p>
        </p:txBody>
      </p:sp>
      <p:sp>
        <p:nvSpPr>
          <p:cNvPr id="3" name="Content Placeholder 2">
            <a:extLst>
              <a:ext uri="{FF2B5EF4-FFF2-40B4-BE49-F238E27FC236}">
                <a16:creationId xmlns:a16="http://schemas.microsoft.com/office/drawing/2014/main" id="{E84D937D-5510-4C25-86D8-2DE5B88AAE99}"/>
              </a:ext>
            </a:extLst>
          </p:cNvPr>
          <p:cNvSpPr>
            <a:spLocks noGrp="1"/>
          </p:cNvSpPr>
          <p:nvPr>
            <p:ph idx="1"/>
          </p:nvPr>
        </p:nvSpPr>
        <p:spPr>
          <a:xfrm>
            <a:off x="457200" y="1484784"/>
            <a:ext cx="8229600" cy="4525963"/>
          </a:xfrm>
        </p:spPr>
        <p:txBody>
          <a:bodyPr/>
          <a:lstStyle/>
          <a:p>
            <a:r>
              <a:rPr lang="en-US" dirty="0"/>
              <a:t>Features Transformation</a:t>
            </a:r>
          </a:p>
          <a:p>
            <a:r>
              <a:rPr lang="en-US" dirty="0"/>
              <a:t>Features Augmentation</a:t>
            </a:r>
          </a:p>
        </p:txBody>
      </p:sp>
      <p:pic>
        <p:nvPicPr>
          <p:cNvPr id="4" name="Picture 3">
            <a:extLst>
              <a:ext uri="{FF2B5EF4-FFF2-40B4-BE49-F238E27FC236}">
                <a16:creationId xmlns:a16="http://schemas.microsoft.com/office/drawing/2014/main" id="{E1187CF6-D50D-49EF-8B1D-90C1912AA1BE}"/>
              </a:ext>
            </a:extLst>
          </p:cNvPr>
          <p:cNvPicPr>
            <a:picLocks noChangeAspect="1"/>
          </p:cNvPicPr>
          <p:nvPr/>
        </p:nvPicPr>
        <p:blipFill>
          <a:blip r:embed="rId2"/>
          <a:stretch>
            <a:fillRect/>
          </a:stretch>
        </p:blipFill>
        <p:spPr>
          <a:xfrm>
            <a:off x="724008" y="2503437"/>
            <a:ext cx="7962792" cy="3445843"/>
          </a:xfrm>
          <a:prstGeom prst="rect">
            <a:avLst/>
          </a:prstGeom>
        </p:spPr>
      </p:pic>
      <p:sp>
        <p:nvSpPr>
          <p:cNvPr id="5" name="TextBox 4">
            <a:extLst>
              <a:ext uri="{FF2B5EF4-FFF2-40B4-BE49-F238E27FC236}">
                <a16:creationId xmlns:a16="http://schemas.microsoft.com/office/drawing/2014/main" id="{86DDBE13-2500-186E-C4D9-4F96F49AC24D}"/>
              </a:ext>
            </a:extLst>
          </p:cNvPr>
          <p:cNvSpPr txBox="1"/>
          <p:nvPr/>
        </p:nvSpPr>
        <p:spPr>
          <a:xfrm>
            <a:off x="-6970" y="6519446"/>
            <a:ext cx="2874313" cy="338554"/>
          </a:xfrm>
          <a:prstGeom prst="rect">
            <a:avLst/>
          </a:prstGeom>
          <a:noFill/>
        </p:spPr>
        <p:txBody>
          <a:bodyPr wrap="none" rtlCol="0">
            <a:spAutoFit/>
          </a:bodyPr>
          <a:lstStyle/>
          <a:p>
            <a:r>
              <a:rPr lang="en-US" sz="1600" b="0" dirty="0"/>
              <a:t>Alanazi et al., IJCAI 2021.</a:t>
            </a:r>
            <a:endParaRPr lang="en-US" b="0" dirty="0"/>
          </a:p>
        </p:txBody>
      </p:sp>
    </p:spTree>
    <p:extLst>
      <p:ext uri="{BB962C8B-B14F-4D97-AF65-F5344CB8AC3E}">
        <p14:creationId xmlns:p14="http://schemas.microsoft.com/office/powerpoint/2010/main" val="162116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CFE4-1CC1-4F7B-9778-928520BD5E49}"/>
              </a:ext>
            </a:extLst>
          </p:cNvPr>
          <p:cNvSpPr>
            <a:spLocks noGrp="1"/>
          </p:cNvSpPr>
          <p:nvPr>
            <p:ph type="title"/>
          </p:nvPr>
        </p:nvSpPr>
        <p:spPr/>
        <p:txBody>
          <a:bodyPr/>
          <a:lstStyle/>
          <a:p>
            <a:r>
              <a:rPr lang="en-US" dirty="0"/>
              <a:t>Results of FAT-GAN</a:t>
            </a:r>
          </a:p>
        </p:txBody>
      </p:sp>
      <p:pic>
        <p:nvPicPr>
          <p:cNvPr id="5" name="Content Placeholder 4" descr="A picture containing computer, monitor, sitting, colorful&#10;&#10;Description generated with very high confidence">
            <a:extLst>
              <a:ext uri="{FF2B5EF4-FFF2-40B4-BE49-F238E27FC236}">
                <a16:creationId xmlns:a16="http://schemas.microsoft.com/office/drawing/2014/main" id="{143EA490-C2B0-49D8-A68B-BB21057F9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0897" y="1812905"/>
            <a:ext cx="4086244" cy="2895278"/>
          </a:xfrm>
        </p:spPr>
      </p:pic>
      <p:pic>
        <p:nvPicPr>
          <p:cNvPr id="7" name="Picture 6" descr="A screenshot of a cell phone&#10;&#10;Description generated with high confidence">
            <a:extLst>
              <a:ext uri="{FF2B5EF4-FFF2-40B4-BE49-F238E27FC236}">
                <a16:creationId xmlns:a16="http://schemas.microsoft.com/office/drawing/2014/main" id="{403ACD6A-4B6B-434D-9B61-040980FA1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1" y="1812905"/>
            <a:ext cx="3949117" cy="2758114"/>
          </a:xfrm>
          <a:prstGeom prst="rect">
            <a:avLst/>
          </a:prstGeom>
        </p:spPr>
      </p:pic>
      <p:sp>
        <p:nvSpPr>
          <p:cNvPr id="8" name="TextBox 7">
            <a:extLst>
              <a:ext uri="{FF2B5EF4-FFF2-40B4-BE49-F238E27FC236}">
                <a16:creationId xmlns:a16="http://schemas.microsoft.com/office/drawing/2014/main" id="{8027CEA3-EA10-421D-BBD4-377D7A2A0A8D}"/>
              </a:ext>
            </a:extLst>
          </p:cNvPr>
          <p:cNvSpPr txBox="1"/>
          <p:nvPr/>
        </p:nvSpPr>
        <p:spPr>
          <a:xfrm>
            <a:off x="653058" y="4788421"/>
            <a:ext cx="3898776" cy="584775"/>
          </a:xfrm>
          <a:prstGeom prst="rect">
            <a:avLst/>
          </a:prstGeom>
          <a:noFill/>
        </p:spPr>
        <p:txBody>
          <a:bodyPr wrap="square" rtlCol="0">
            <a:spAutoFit/>
          </a:bodyPr>
          <a:lstStyle/>
          <a:p>
            <a:pPr algn="ctr"/>
            <a:r>
              <a:rPr lang="en-US" sz="1600" dirty="0"/>
              <a:t>No more non-physical events</a:t>
            </a:r>
          </a:p>
          <a:p>
            <a:pPr algn="ctr"/>
            <a:r>
              <a:rPr lang="en-US" sz="1600" dirty="0"/>
              <a:t>with </a:t>
            </a:r>
            <a:r>
              <a:rPr lang="en-US" sz="1600" i="1" dirty="0" err="1"/>
              <a:t>p</a:t>
            </a:r>
            <a:r>
              <a:rPr lang="en-US" sz="1600" i="1" baseline="-25000" dirty="0" err="1"/>
              <a:t>z</a:t>
            </a:r>
            <a:r>
              <a:rPr lang="en-US" sz="1600" dirty="0"/>
              <a:t> &gt; 50 GeV</a:t>
            </a:r>
          </a:p>
        </p:txBody>
      </p:sp>
      <p:sp>
        <p:nvSpPr>
          <p:cNvPr id="9" name="TextBox 8">
            <a:extLst>
              <a:ext uri="{FF2B5EF4-FFF2-40B4-BE49-F238E27FC236}">
                <a16:creationId xmlns:a16="http://schemas.microsoft.com/office/drawing/2014/main" id="{A2D10992-4D09-4CDF-A8A5-35410640E1C9}"/>
              </a:ext>
            </a:extLst>
          </p:cNvPr>
          <p:cNvSpPr txBox="1"/>
          <p:nvPr/>
        </p:nvSpPr>
        <p:spPr>
          <a:xfrm>
            <a:off x="4776217" y="4788421"/>
            <a:ext cx="3898776" cy="584775"/>
          </a:xfrm>
          <a:prstGeom prst="rect">
            <a:avLst/>
          </a:prstGeom>
          <a:noFill/>
        </p:spPr>
        <p:txBody>
          <a:bodyPr wrap="square" rtlCol="0">
            <a:spAutoFit/>
          </a:bodyPr>
          <a:lstStyle/>
          <a:p>
            <a:pPr algn="ctr"/>
            <a:r>
              <a:rPr lang="en-US" sz="1600" dirty="0"/>
              <a:t>Good approximation of </a:t>
            </a:r>
            <a:r>
              <a:rPr lang="en-US" sz="1600" i="1" dirty="0"/>
              <a:t>Q</a:t>
            </a:r>
            <a:r>
              <a:rPr lang="en-US" sz="1600" i="1" baseline="30000" dirty="0"/>
              <a:t>2</a:t>
            </a:r>
            <a:r>
              <a:rPr lang="en-US" sz="1600" dirty="0"/>
              <a:t> and </a:t>
            </a:r>
            <a:r>
              <a:rPr lang="en-US" sz="1600" i="1" dirty="0" err="1"/>
              <a:t>x</a:t>
            </a:r>
            <a:r>
              <a:rPr lang="en-US" sz="1600" i="1" baseline="-25000" dirty="0" err="1"/>
              <a:t>Bj</a:t>
            </a:r>
            <a:r>
              <a:rPr lang="en-US" sz="1600" dirty="0"/>
              <a:t> correlation with </a:t>
            </a:r>
            <a:r>
              <a:rPr lang="el-GR" sz="1600" dirty="0">
                <a:latin typeface="Calibri" panose="020F0502020204030204" pitchFamily="34" charset="0"/>
                <a:cs typeface="Calibri" panose="020F0502020204030204" pitchFamily="34" charset="0"/>
              </a:rPr>
              <a:t>χ</a:t>
            </a:r>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 1.52</a:t>
            </a:r>
            <a:endParaRPr lang="en-US" sz="1600" dirty="0"/>
          </a:p>
        </p:txBody>
      </p:sp>
      <p:sp>
        <p:nvSpPr>
          <p:cNvPr id="3" name="TextBox 2">
            <a:extLst>
              <a:ext uri="{FF2B5EF4-FFF2-40B4-BE49-F238E27FC236}">
                <a16:creationId xmlns:a16="http://schemas.microsoft.com/office/drawing/2014/main" id="{7A3B7901-31FC-5C16-FAD1-8DEF33244400}"/>
              </a:ext>
            </a:extLst>
          </p:cNvPr>
          <p:cNvSpPr txBox="1"/>
          <p:nvPr/>
        </p:nvSpPr>
        <p:spPr>
          <a:xfrm>
            <a:off x="-24223" y="6519446"/>
            <a:ext cx="2874313" cy="338554"/>
          </a:xfrm>
          <a:prstGeom prst="rect">
            <a:avLst/>
          </a:prstGeom>
          <a:noFill/>
        </p:spPr>
        <p:txBody>
          <a:bodyPr wrap="none" rtlCol="0">
            <a:spAutoFit/>
          </a:bodyPr>
          <a:lstStyle/>
          <a:p>
            <a:r>
              <a:rPr lang="en-US" sz="1600" b="0" dirty="0"/>
              <a:t>Alanazi et al., IJCAI 2021.</a:t>
            </a:r>
            <a:endParaRPr lang="en-US" b="0" dirty="0"/>
          </a:p>
        </p:txBody>
      </p:sp>
    </p:spTree>
    <p:extLst>
      <p:ext uri="{BB962C8B-B14F-4D97-AF65-F5344CB8AC3E}">
        <p14:creationId xmlns:p14="http://schemas.microsoft.com/office/powerpoint/2010/main" val="4242771773"/>
      </p:ext>
    </p:extLst>
  </p:cSld>
  <p:clrMapOvr>
    <a:masterClrMapping/>
  </p:clrMapOvr>
</p:sld>
</file>

<file path=ppt/theme/theme1.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17_habv</Template>
  <TotalTime>44428</TotalTime>
  <Words>1784</Words>
  <Application>Microsoft Office PowerPoint</Application>
  <PresentationFormat>On-screen Show (4:3)</PresentationFormat>
  <Paragraphs>300</Paragraphs>
  <Slides>43</Slides>
  <Notes>6</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43</vt:i4>
      </vt:variant>
    </vt:vector>
  </HeadingPairs>
  <TitlesOfParts>
    <vt:vector size="65" baseType="lpstr">
      <vt:lpstr>AdvOT483a8203</vt:lpstr>
      <vt:lpstr>AdvOTb748f40a.I</vt:lpstr>
      <vt:lpstr>AdvP4C4E74</vt:lpstr>
      <vt:lpstr>AdvTTbdb21c9e</vt:lpstr>
      <vt:lpstr>AdvTTd877c31c+22</vt:lpstr>
      <vt:lpstr>Arial</vt:lpstr>
      <vt:lpstr>Calibri</vt:lpstr>
      <vt:lpstr>Cambria Math</vt:lpstr>
      <vt:lpstr>Century Gothic</vt:lpstr>
      <vt:lpstr>CMMI12</vt:lpstr>
      <vt:lpstr>CMMI6</vt:lpstr>
      <vt:lpstr>CMMI9</vt:lpstr>
      <vt:lpstr>CMR12</vt:lpstr>
      <vt:lpstr>CMR6</vt:lpstr>
      <vt:lpstr>CMR8</vt:lpstr>
      <vt:lpstr>NimbusRomNo9L-Regu</vt:lpstr>
      <vt:lpstr>Open Sans</vt:lpstr>
      <vt:lpstr>Times New Roman</vt:lpstr>
      <vt:lpstr>Verdana</vt:lpstr>
      <vt:lpstr>Wingdings</vt:lpstr>
      <vt:lpstr>17_habv</vt:lpstr>
      <vt:lpstr>Benutzerdefiniertes Design</vt:lpstr>
      <vt:lpstr>PowerPoint Presentation</vt:lpstr>
      <vt:lpstr>Agenda</vt:lpstr>
      <vt:lpstr>2019-2020 Jefferson Lab LDRD Project: Universal Monte Carlo Event Generator (Wally, Sato)</vt:lpstr>
      <vt:lpstr>Initial Attempt: Electron-Proton Scattering</vt:lpstr>
      <vt:lpstr>Results of Director Simulation GAN</vt:lpstr>
      <vt:lpstr>Challenges in GAN Training</vt:lpstr>
      <vt:lpstr>Features Transformation</vt:lpstr>
      <vt:lpstr>Features Augmentation and Transformation GAN (FAT-GAN)</vt:lpstr>
      <vt:lpstr>Results of FAT-GAN</vt:lpstr>
      <vt:lpstr>Distributions of Generated Physical Properties</vt:lpstr>
      <vt:lpstr>FAT-GAN on experimental electron-proton scattering data</vt:lpstr>
      <vt:lpstr>Conditional GAN</vt:lpstr>
      <vt:lpstr>Interpolation</vt:lpstr>
      <vt:lpstr>Extrapolation</vt:lpstr>
      <vt:lpstr>Latent Space</vt:lpstr>
      <vt:lpstr>Agenda</vt:lpstr>
      <vt:lpstr>Unfolding Vertex-level Events from Detector-level Events</vt:lpstr>
      <vt:lpstr>Detector Surrogate</vt:lpstr>
      <vt:lpstr>Detector Surrogate for Electron-Proton Scattering</vt:lpstr>
      <vt:lpstr>Unfolding Results</vt:lpstr>
      <vt:lpstr>HERA</vt:lpstr>
      <vt:lpstr>Agenda</vt:lpstr>
      <vt:lpstr>CLAS Exclusive 2π photoproduction </vt:lpstr>
      <vt:lpstr>Unfolding Detector Effect for CLAS Exclusive 2π photoproduction </vt:lpstr>
      <vt:lpstr>Detector Simulation GAN (DS-GAN)</vt:lpstr>
      <vt:lpstr>Phase Space (PS-MC) Event Generator</vt:lpstr>
      <vt:lpstr>GSIM-GEANT for Detector Simulation</vt:lpstr>
      <vt:lpstr>Unfolding GAN (UNF-GAN)</vt:lpstr>
      <vt:lpstr>2π Photoproduction Closure Test</vt:lpstr>
      <vt:lpstr>Realistic MC (RE-MC)</vt:lpstr>
      <vt:lpstr>Detector Effects on RE-MC Events</vt:lpstr>
      <vt:lpstr>DS-GAN Results</vt:lpstr>
      <vt:lpstr>DS-GAN Results on Derived Variables</vt:lpstr>
      <vt:lpstr>UNF-GAN Results (Unfolding Results)</vt:lpstr>
      <vt:lpstr>UNF-GAN Results on Derived Variables</vt:lpstr>
      <vt:lpstr>Agenda</vt:lpstr>
      <vt:lpstr>Unfolding Detector Acceptance Effects</vt:lpstr>
      <vt:lpstr>Classifier for Acceptance Effect</vt:lpstr>
      <vt:lpstr>GAN Architecture for Unfolding Acceptance Unfolding</vt:lpstr>
      <vt:lpstr>Results </vt:lpstr>
      <vt:lpstr>Results of Unfolding Acceptance Effect  </vt:lpstr>
      <vt:lpstr>Summary</vt:lpstr>
      <vt:lpstr>Acknowledgements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dc:title>
  <dc:creator>yaohang@cs.odu.edu</dc:creator>
  <cp:lastModifiedBy>Li, Yaohang</cp:lastModifiedBy>
  <cp:revision>1519</cp:revision>
  <cp:lastPrinted>2012-01-06T11:37:45Z</cp:lastPrinted>
  <dcterms:created xsi:type="dcterms:W3CDTF">2006-04-22T09:23:14Z</dcterms:created>
  <dcterms:modified xsi:type="dcterms:W3CDTF">2024-12-16T22:33:23Z</dcterms:modified>
</cp:coreProperties>
</file>