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18288000" cy="10287000"/>
  <p:notesSz cx="6858000" cy="9144000"/>
  <p:embeddedFontLst>
    <p:embeddedFont>
      <p:font typeface="Marykate" charset="1" panose="00000000000000000000"/>
      <p:regular r:id="rId25"/>
    </p:embeddedFont>
    <p:embeddedFont>
      <p:font typeface="Satisfy" charset="1" panose="02000000000000000000"/>
      <p:regular r:id="rId26"/>
    </p:embeddedFont>
    <p:embeddedFont>
      <p:font typeface="Advent Pro Bold" charset="1" panose="02000506040000020004"/>
      <p:regular r:id="rId27"/>
    </p:embeddedFont>
    <p:embeddedFont>
      <p:font typeface="Advent Pro" charset="1" panose="02000506040000020004"/>
      <p:regular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12" Target="../media/image11.png" Type="http://schemas.openxmlformats.org/officeDocument/2006/relationships/image"/><Relationship Id="rId13" Target="../media/image12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11" Target="../media/image35.png" Type="http://schemas.openxmlformats.org/officeDocument/2006/relationships/image"/><Relationship Id="rId12" Target="../media/image36.svg" Type="http://schemas.openxmlformats.org/officeDocument/2006/relationships/image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.png" Type="http://schemas.openxmlformats.org/officeDocument/2006/relationships/image"/><Relationship Id="rId6" Target="../media/image26.pn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svg" Type="http://schemas.openxmlformats.org/officeDocument/2006/relationships/image"/><Relationship Id="rId11" Target="../media/image39.jpeg" Type="http://schemas.openxmlformats.org/officeDocument/2006/relationships/image"/><Relationship Id="rId12" Target="../media/image40.png" Type="http://schemas.openxmlformats.org/officeDocument/2006/relationships/image"/><Relationship Id="rId2" Target="../media/image1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Relationship Id="rId7" Target="../media/image18.png" Type="http://schemas.openxmlformats.org/officeDocument/2006/relationships/image"/><Relationship Id="rId8" Target="../media/image19.svg" Type="http://schemas.openxmlformats.org/officeDocument/2006/relationships/image"/><Relationship Id="rId9" Target="../media/image33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4.svg" Type="http://schemas.openxmlformats.org/officeDocument/2006/relationships/image"/><Relationship Id="rId2" Target="../media/image1.jpeg" Type="http://schemas.openxmlformats.org/officeDocument/2006/relationships/image"/><Relationship Id="rId3" Target="../media/image41.png" Type="http://schemas.openxmlformats.org/officeDocument/2006/relationships/image"/><Relationship Id="rId4" Target="../media/image27.png" Type="http://schemas.openxmlformats.org/officeDocument/2006/relationships/image"/><Relationship Id="rId5" Target="../media/image28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42.jpeg" Type="http://schemas.openxmlformats.org/officeDocument/2006/relationships/image"/><Relationship Id="rId9" Target="../media/image43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0.svg" Type="http://schemas.openxmlformats.org/officeDocument/2006/relationships/image"/><Relationship Id="rId11" Target="../media/image51.png" Type="http://schemas.openxmlformats.org/officeDocument/2006/relationships/image"/><Relationship Id="rId12" Target="../media/image52.jpeg" Type="http://schemas.openxmlformats.org/officeDocument/2006/relationships/image"/><Relationship Id="rId13" Target="../media/image53.jpeg" Type="http://schemas.openxmlformats.org/officeDocument/2006/relationships/image"/><Relationship Id="rId14" Target="../media/image54.jpeg" Type="http://schemas.openxmlformats.org/officeDocument/2006/relationships/image"/><Relationship Id="rId2" Target="../media/image1.jpeg" Type="http://schemas.openxmlformats.org/officeDocument/2006/relationships/image"/><Relationship Id="rId3" Target="../media/image45.png" Type="http://schemas.openxmlformats.org/officeDocument/2006/relationships/image"/><Relationship Id="rId4" Target="../media/image46.svg" Type="http://schemas.openxmlformats.org/officeDocument/2006/relationships/image"/><Relationship Id="rId5" Target="../media/image31.png" Type="http://schemas.openxmlformats.org/officeDocument/2006/relationships/image"/><Relationship Id="rId6" Target="../media/image32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Relationship Id="rId9" Target="../media/image49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8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9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9.jpeg" Type="http://schemas.openxmlformats.org/officeDocument/2006/relationships/image"/><Relationship Id="rId6" Target="../media/image60.jpe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59.jpeg" Type="http://schemas.openxmlformats.org/officeDocument/2006/relationships/image"/><Relationship Id="rId6" Target="../media/image60.jpeg" Type="http://schemas.openxmlformats.org/officeDocument/2006/relationships/image"/><Relationship Id="rId7" Target="../media/image61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jpeg" Type="http://schemas.openxmlformats.org/officeDocument/2006/relationships/image"/><Relationship Id="rId3" Target="../media/image56.png" Type="http://schemas.openxmlformats.org/officeDocument/2006/relationships/image"/><Relationship Id="rId4" Target="../media/image57.svg" Type="http://schemas.openxmlformats.org/officeDocument/2006/relationships/image"/><Relationship Id="rId5" Target="../media/image61.png" Type="http://schemas.openxmlformats.org/officeDocument/2006/relationships/image"/><Relationship Id="rId6" Target="../media/image62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63.png" Type="http://schemas.openxmlformats.org/officeDocument/2006/relationships/image"/><Relationship Id="rId11" Target="../media/image64.jpeg" Type="http://schemas.openxmlformats.org/officeDocument/2006/relationships/image"/><Relationship Id="rId12" Target="../media/image65.png" Type="http://schemas.openxmlformats.org/officeDocument/2006/relationships/image"/><Relationship Id="rId13" Target="http://www.saz-italia.it" TargetMode="External" Type="http://schemas.openxmlformats.org/officeDocument/2006/relationships/hyperlink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18.png" Type="http://schemas.openxmlformats.org/officeDocument/2006/relationships/image"/><Relationship Id="rId9" Target="../media/image19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4.jpeg" Type="http://schemas.openxmlformats.org/officeDocument/2006/relationships/image"/><Relationship Id="rId11" Target="../media/image15.jpeg" Type="http://schemas.openxmlformats.org/officeDocument/2006/relationships/image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9.png" Type="http://schemas.openxmlformats.org/officeDocument/2006/relationships/image"/><Relationship Id="rId9" Target="../media/image10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2.png" Type="http://schemas.openxmlformats.org/officeDocument/2006/relationships/image"/><Relationship Id="rId11" Target="../media/image23.svg" Type="http://schemas.openxmlformats.org/officeDocument/2006/relationships/image"/><Relationship Id="rId12" Target="../media/image24.png" Type="http://schemas.openxmlformats.org/officeDocument/2006/relationships/image"/><Relationship Id="rId13" Target="../media/image25.svg" Type="http://schemas.openxmlformats.org/officeDocument/2006/relationships/image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18.png" Type="http://schemas.openxmlformats.org/officeDocument/2006/relationships/image"/><Relationship Id="rId7" Target="../media/image19.svg" Type="http://schemas.openxmlformats.org/officeDocument/2006/relationships/image"/><Relationship Id="rId8" Target="../media/image20.png" Type="http://schemas.openxmlformats.org/officeDocument/2006/relationships/image"/><Relationship Id="rId9" Target="../media/image21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.png" Type="http://schemas.openxmlformats.org/officeDocument/2006/relationships/image"/><Relationship Id="rId6" Target="../media/image26.pn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.png" Type="http://schemas.openxmlformats.org/officeDocument/2006/relationships/image"/><Relationship Id="rId6" Target="../media/image26.pn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18.png" Type="http://schemas.openxmlformats.org/officeDocument/2006/relationships/image"/><Relationship Id="rId13" Target="../media/image19.svg" Type="http://schemas.openxmlformats.org/officeDocument/2006/relationships/image"/><Relationship Id="rId2" Target="../media/image1.jpeg" Type="http://schemas.openxmlformats.org/officeDocument/2006/relationships/image"/><Relationship Id="rId3" Target="../media/image13.pn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29.png" Type="http://schemas.openxmlformats.org/officeDocument/2006/relationships/image"/><Relationship Id="rId9" Target="../media/image30.sv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3.png" Type="http://schemas.openxmlformats.org/officeDocument/2006/relationships/image"/><Relationship Id="rId11" Target="../media/image34.svg" Type="http://schemas.openxmlformats.org/officeDocument/2006/relationships/image"/><Relationship Id="rId12" Target="../media/image3.png" Type="http://schemas.openxmlformats.org/officeDocument/2006/relationships/image"/><Relationship Id="rId13" Target="../media/image4.svg" Type="http://schemas.openxmlformats.org/officeDocument/2006/relationships/image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2.svg" Type="http://schemas.openxmlformats.org/officeDocument/2006/relationships/image"/><Relationship Id="rId5" Target="../media/image11.png" Type="http://schemas.openxmlformats.org/officeDocument/2006/relationships/image"/><Relationship Id="rId6" Target="../media/image12.sv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2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.png" Type="http://schemas.openxmlformats.org/officeDocument/2006/relationships/image"/><Relationship Id="rId6" Target="../media/image26.pn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27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8.svg" Type="http://schemas.openxmlformats.org/officeDocument/2006/relationships/image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2.png" Type="http://schemas.openxmlformats.org/officeDocument/2006/relationships/image"/><Relationship Id="rId6" Target="../media/image26.png" Type="http://schemas.openxmlformats.org/officeDocument/2006/relationships/image"/><Relationship Id="rId7" Target="../media/image5.png" Type="http://schemas.openxmlformats.org/officeDocument/2006/relationships/image"/><Relationship Id="rId8" Target="../media/image6.svg" Type="http://schemas.openxmlformats.org/officeDocument/2006/relationships/image"/><Relationship Id="rId9" Target="../media/image27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058072" y="1295137"/>
            <a:ext cx="14171857" cy="7638806"/>
            <a:chOff x="0" y="0"/>
            <a:chExt cx="18895809" cy="1018507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402745"/>
              <a:ext cx="18895809" cy="9782330"/>
            </a:xfrm>
            <a:custGeom>
              <a:avLst/>
              <a:gdLst/>
              <a:ahLst/>
              <a:cxnLst/>
              <a:rect r="r" b="b" t="t" l="l"/>
              <a:pathLst>
                <a:path h="9782330" w="18895809">
                  <a:moveTo>
                    <a:pt x="0" y="0"/>
                  </a:moveTo>
                  <a:lnTo>
                    <a:pt x="18895809" y="0"/>
                  </a:lnTo>
                  <a:lnTo>
                    <a:pt x="18895809" y="9782329"/>
                  </a:lnTo>
                  <a:lnTo>
                    <a:pt x="0" y="97823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5190" r="0" b="-42337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1838892">
              <a:off x="16129734" y="305914"/>
              <a:ext cx="1617713" cy="1523591"/>
            </a:xfrm>
            <a:custGeom>
              <a:avLst/>
              <a:gdLst/>
              <a:ahLst/>
              <a:cxnLst/>
              <a:rect r="r" b="b" t="t" l="l"/>
              <a:pathLst>
                <a:path h="1523591" w="1617713">
                  <a:moveTo>
                    <a:pt x="0" y="0"/>
                  </a:moveTo>
                  <a:lnTo>
                    <a:pt x="1617713" y="0"/>
                  </a:lnTo>
                  <a:lnTo>
                    <a:pt x="1617713" y="1523592"/>
                  </a:lnTo>
                  <a:lnTo>
                    <a:pt x="0" y="1523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TextBox 6" id="6"/>
          <p:cNvSpPr txBox="true"/>
          <p:nvPr/>
        </p:nvSpPr>
        <p:spPr>
          <a:xfrm rot="0">
            <a:off x="3268362" y="3408151"/>
            <a:ext cx="12262953" cy="36032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3966"/>
              </a:lnSpc>
            </a:pPr>
            <a:r>
              <a:rPr lang="en-US" sz="13301" spc="558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COME CREARE UN GIOCO DA TAVOLO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4388606">
            <a:off x="3526292" y="2763398"/>
            <a:ext cx="818791" cy="908506"/>
          </a:xfrm>
          <a:custGeom>
            <a:avLst/>
            <a:gdLst/>
            <a:ahLst/>
            <a:cxnLst/>
            <a:rect r="r" b="b" t="t" l="l"/>
            <a:pathLst>
              <a:path h="908506" w="818791">
                <a:moveTo>
                  <a:pt x="0" y="0"/>
                </a:moveTo>
                <a:lnTo>
                  <a:pt x="818791" y="0"/>
                </a:lnTo>
                <a:lnTo>
                  <a:pt x="818791" y="908506"/>
                </a:lnTo>
                <a:lnTo>
                  <a:pt x="0" y="90850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-1150047">
            <a:off x="2737392" y="8258064"/>
            <a:ext cx="3348950" cy="1351758"/>
          </a:xfrm>
          <a:custGeom>
            <a:avLst/>
            <a:gdLst/>
            <a:ahLst/>
            <a:cxnLst/>
            <a:rect r="r" b="b" t="t" l="l"/>
            <a:pathLst>
              <a:path h="1351758" w="3348950">
                <a:moveTo>
                  <a:pt x="0" y="0"/>
                </a:moveTo>
                <a:lnTo>
                  <a:pt x="3348950" y="0"/>
                </a:lnTo>
                <a:lnTo>
                  <a:pt x="3348950" y="1351758"/>
                </a:lnTo>
                <a:lnTo>
                  <a:pt x="0" y="135175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5531315" y="6145889"/>
            <a:ext cx="2194959" cy="2788054"/>
          </a:xfrm>
          <a:custGeom>
            <a:avLst/>
            <a:gdLst/>
            <a:ahLst/>
            <a:cxnLst/>
            <a:rect r="r" b="b" t="t" l="l"/>
            <a:pathLst>
              <a:path h="2788054" w="2194959">
                <a:moveTo>
                  <a:pt x="0" y="0"/>
                </a:moveTo>
                <a:lnTo>
                  <a:pt x="2194959" y="0"/>
                </a:lnTo>
                <a:lnTo>
                  <a:pt x="2194959" y="2788054"/>
                </a:lnTo>
                <a:lnTo>
                  <a:pt x="0" y="278805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4183691">
            <a:off x="-109045" y="86688"/>
            <a:ext cx="3883048" cy="3049957"/>
          </a:xfrm>
          <a:custGeom>
            <a:avLst/>
            <a:gdLst/>
            <a:ahLst/>
            <a:cxnLst/>
            <a:rect r="r" b="b" t="t" l="l"/>
            <a:pathLst>
              <a:path h="3049957" w="3883048">
                <a:moveTo>
                  <a:pt x="0" y="0"/>
                </a:moveTo>
                <a:lnTo>
                  <a:pt x="3883048" y="0"/>
                </a:lnTo>
                <a:lnTo>
                  <a:pt x="3883048" y="3049957"/>
                </a:lnTo>
                <a:lnTo>
                  <a:pt x="0" y="30499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304699"/>
            <a:ext cx="2270235" cy="2014318"/>
          </a:xfrm>
          <a:custGeom>
            <a:avLst/>
            <a:gdLst/>
            <a:ahLst/>
            <a:cxnLst/>
            <a:rect r="r" b="b" t="t" l="l"/>
            <a:pathLst>
              <a:path h="2014318" w="2270235">
                <a:moveTo>
                  <a:pt x="0" y="0"/>
                </a:moveTo>
                <a:lnTo>
                  <a:pt x="2270235" y="0"/>
                </a:lnTo>
                <a:lnTo>
                  <a:pt x="2270235" y="2014318"/>
                </a:lnTo>
                <a:lnTo>
                  <a:pt x="0" y="2014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41369" y="2426299"/>
            <a:ext cx="12805261" cy="5434401"/>
            <a:chOff x="0" y="0"/>
            <a:chExt cx="17073682" cy="7245868"/>
          </a:xfrm>
        </p:grpSpPr>
        <p:sp>
          <p:nvSpPr>
            <p:cNvPr name="Freeform 5" id="5"/>
            <p:cNvSpPr/>
            <p:nvPr/>
          </p:nvSpPr>
          <p:spPr>
            <a:xfrm flipH="false" flipV="false" rot="-78066">
              <a:off x="2144328" y="1925332"/>
              <a:ext cx="13471533" cy="3645003"/>
            </a:xfrm>
            <a:custGeom>
              <a:avLst/>
              <a:gdLst/>
              <a:ahLst/>
              <a:cxnLst/>
              <a:rect r="r" b="b" t="t" l="l"/>
              <a:pathLst>
                <a:path h="3645003" w="13471533">
                  <a:moveTo>
                    <a:pt x="0" y="0"/>
                  </a:moveTo>
                  <a:lnTo>
                    <a:pt x="13471533" y="0"/>
                  </a:lnTo>
                  <a:lnTo>
                    <a:pt x="13471533" y="3645003"/>
                  </a:lnTo>
                  <a:lnTo>
                    <a:pt x="0" y="3645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682" t="-48089" r="-2423" b="-179646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3029350">
              <a:off x="12409104" y="1429787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4" y="0"/>
                  </a:lnTo>
                  <a:lnTo>
                    <a:pt x="4704064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2700000">
              <a:off x="59110" y="3776888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5" y="0"/>
                  </a:lnTo>
                  <a:lnTo>
                    <a:pt x="4704065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1788375">
            <a:off x="14074869" y="3305062"/>
            <a:ext cx="635583" cy="705224"/>
          </a:xfrm>
          <a:custGeom>
            <a:avLst/>
            <a:gdLst/>
            <a:ahLst/>
            <a:cxnLst/>
            <a:rect r="r" b="b" t="t" l="l"/>
            <a:pathLst>
              <a:path h="705224" w="635583">
                <a:moveTo>
                  <a:pt x="0" y="0"/>
                </a:moveTo>
                <a:lnTo>
                  <a:pt x="635584" y="0"/>
                </a:lnTo>
                <a:lnTo>
                  <a:pt x="635584" y="705224"/>
                </a:lnTo>
                <a:lnTo>
                  <a:pt x="0" y="705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73368" y="1080761"/>
            <a:ext cx="918025" cy="2576913"/>
          </a:xfrm>
          <a:custGeom>
            <a:avLst/>
            <a:gdLst/>
            <a:ahLst/>
            <a:cxnLst/>
            <a:rect r="r" b="b" t="t" l="l"/>
            <a:pathLst>
              <a:path h="2576913" w="918025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1097489" y="5143500"/>
            <a:ext cx="1989732" cy="2320388"/>
          </a:xfrm>
          <a:custGeom>
            <a:avLst/>
            <a:gdLst/>
            <a:ahLst/>
            <a:cxnLst/>
            <a:rect r="r" b="b" t="t" l="l"/>
            <a:pathLst>
              <a:path h="2320388" w="1989732">
                <a:moveTo>
                  <a:pt x="0" y="0"/>
                </a:moveTo>
                <a:lnTo>
                  <a:pt x="1989733" y="0"/>
                </a:lnTo>
                <a:lnTo>
                  <a:pt x="1989733" y="2320388"/>
                </a:lnTo>
                <a:lnTo>
                  <a:pt x="0" y="232038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4346363" y="4058853"/>
            <a:ext cx="10046298" cy="205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9"/>
              </a:lnSpc>
            </a:pPr>
            <a:r>
              <a:rPr lang="en-US" sz="5921" b="true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La prima versione del gioco </a:t>
            </a:r>
          </a:p>
          <a:p>
            <a:pPr algn="ctr">
              <a:lnSpc>
                <a:spcPts val="8289"/>
              </a:lnSpc>
              <a:spcBef>
                <a:spcPct val="0"/>
              </a:spcBef>
            </a:pPr>
            <a:r>
              <a:rPr lang="en-US" b="true" sz="592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farà schifo!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5292464">
            <a:off x="16148032" y="1139828"/>
            <a:ext cx="2915037" cy="2029926"/>
          </a:xfrm>
          <a:custGeom>
            <a:avLst/>
            <a:gdLst/>
            <a:ahLst/>
            <a:cxnLst/>
            <a:rect r="r" b="b" t="t" l="l"/>
            <a:pathLst>
              <a:path h="2029926" w="2915037">
                <a:moveTo>
                  <a:pt x="0" y="0"/>
                </a:moveTo>
                <a:lnTo>
                  <a:pt x="2915037" y="0"/>
                </a:lnTo>
                <a:lnTo>
                  <a:pt x="2915037" y="2029926"/>
                </a:lnTo>
                <a:lnTo>
                  <a:pt x="0" y="202992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72140" y="651874"/>
            <a:ext cx="1572705" cy="1997662"/>
          </a:xfrm>
          <a:custGeom>
            <a:avLst/>
            <a:gdLst/>
            <a:ahLst/>
            <a:cxnLst/>
            <a:rect r="r" b="b" t="t" l="l"/>
            <a:pathLst>
              <a:path h="1997662" w="1572705">
                <a:moveTo>
                  <a:pt x="0" y="0"/>
                </a:moveTo>
                <a:lnTo>
                  <a:pt x="1572705" y="0"/>
                </a:lnTo>
                <a:lnTo>
                  <a:pt x="1572705" y="1997662"/>
                </a:lnTo>
                <a:lnTo>
                  <a:pt x="0" y="19976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3098941">
            <a:off x="1324885" y="7251511"/>
            <a:ext cx="1839919" cy="2340120"/>
          </a:xfrm>
          <a:custGeom>
            <a:avLst/>
            <a:gdLst/>
            <a:ahLst/>
            <a:cxnLst/>
            <a:rect r="r" b="b" t="t" l="l"/>
            <a:pathLst>
              <a:path h="2340120" w="1839919">
                <a:moveTo>
                  <a:pt x="0" y="0"/>
                </a:moveTo>
                <a:lnTo>
                  <a:pt x="1839919" y="0"/>
                </a:lnTo>
                <a:lnTo>
                  <a:pt x="1839919" y="2340119"/>
                </a:lnTo>
                <a:lnTo>
                  <a:pt x="0" y="23401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3591618">
            <a:off x="2236004" y="682275"/>
            <a:ext cx="828408" cy="692850"/>
          </a:xfrm>
          <a:custGeom>
            <a:avLst/>
            <a:gdLst/>
            <a:ahLst/>
            <a:cxnLst/>
            <a:rect r="r" b="b" t="t" l="l"/>
            <a:pathLst>
              <a:path h="692850" w="828408">
                <a:moveTo>
                  <a:pt x="0" y="0"/>
                </a:moveTo>
                <a:lnTo>
                  <a:pt x="828408" y="0"/>
                </a:lnTo>
                <a:lnTo>
                  <a:pt x="828408" y="692850"/>
                </a:lnTo>
                <a:lnTo>
                  <a:pt x="0" y="6928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733248" y="1430798"/>
            <a:ext cx="6188683" cy="6188683"/>
          </a:xfrm>
          <a:custGeom>
            <a:avLst/>
            <a:gdLst/>
            <a:ahLst/>
            <a:cxnLst/>
            <a:rect r="r" b="b" t="t" l="l"/>
            <a:pathLst>
              <a:path h="6188683" w="6188683">
                <a:moveTo>
                  <a:pt x="0" y="0"/>
                </a:moveTo>
                <a:lnTo>
                  <a:pt x="6188683" y="0"/>
                </a:lnTo>
                <a:lnTo>
                  <a:pt x="6188683" y="6188683"/>
                </a:lnTo>
                <a:lnTo>
                  <a:pt x="0" y="6188683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093090" y="4525140"/>
            <a:ext cx="4044776" cy="4044776"/>
          </a:xfrm>
          <a:custGeom>
            <a:avLst/>
            <a:gdLst/>
            <a:ahLst/>
            <a:cxnLst/>
            <a:rect r="r" b="b" t="t" l="l"/>
            <a:pathLst>
              <a:path h="4044776" w="4044776">
                <a:moveTo>
                  <a:pt x="0" y="0"/>
                </a:moveTo>
                <a:lnTo>
                  <a:pt x="4044776" y="0"/>
                </a:lnTo>
                <a:lnTo>
                  <a:pt x="4044776" y="4044776"/>
                </a:lnTo>
                <a:lnTo>
                  <a:pt x="0" y="4044776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836103" y="2403256"/>
            <a:ext cx="4558750" cy="1417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10"/>
              </a:lnSpc>
              <a:spcBef>
                <a:spcPct val="0"/>
              </a:spcBef>
            </a:pPr>
            <a:r>
              <a:rPr lang="en-US" sz="4316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Emanuele e Francesco Zanichelli Sassi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16160" y="610820"/>
            <a:ext cx="8642249" cy="9065359"/>
          </a:xfrm>
          <a:custGeom>
            <a:avLst/>
            <a:gdLst/>
            <a:ahLst/>
            <a:cxnLst/>
            <a:rect r="r" b="b" t="t" l="l"/>
            <a:pathLst>
              <a:path h="9065359" w="8642249">
                <a:moveTo>
                  <a:pt x="0" y="0"/>
                </a:moveTo>
                <a:lnTo>
                  <a:pt x="8642250" y="0"/>
                </a:lnTo>
                <a:lnTo>
                  <a:pt x="8642250" y="9065360"/>
                </a:lnTo>
                <a:lnTo>
                  <a:pt x="0" y="90653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9748" t="0" r="-44214" b="-5448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692368" y="1844716"/>
            <a:ext cx="918025" cy="2576913"/>
          </a:xfrm>
          <a:custGeom>
            <a:avLst/>
            <a:gdLst/>
            <a:ahLst/>
            <a:cxnLst/>
            <a:rect r="r" b="b" t="t" l="l"/>
            <a:pathLst>
              <a:path h="2576913" w="918025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658254" y="9161738"/>
            <a:ext cx="3904279" cy="2250523"/>
          </a:xfrm>
          <a:custGeom>
            <a:avLst/>
            <a:gdLst/>
            <a:ahLst/>
            <a:cxnLst/>
            <a:rect r="r" b="b" t="t" l="l"/>
            <a:pathLst>
              <a:path h="2250523" w="3904279">
                <a:moveTo>
                  <a:pt x="0" y="0"/>
                </a:moveTo>
                <a:lnTo>
                  <a:pt x="3904278" y="0"/>
                </a:lnTo>
                <a:lnTo>
                  <a:pt x="3904278" y="2250524"/>
                </a:lnTo>
                <a:lnTo>
                  <a:pt x="0" y="22505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028700" y="610820"/>
            <a:ext cx="6806574" cy="9065359"/>
          </a:xfrm>
          <a:custGeom>
            <a:avLst/>
            <a:gdLst/>
            <a:ahLst/>
            <a:cxnLst/>
            <a:rect r="r" b="b" t="t" l="l"/>
            <a:pathLst>
              <a:path h="9065359" w="6806574">
                <a:moveTo>
                  <a:pt x="0" y="0"/>
                </a:moveTo>
                <a:lnTo>
                  <a:pt x="6806574" y="0"/>
                </a:lnTo>
                <a:lnTo>
                  <a:pt x="6806574" y="9065360"/>
                </a:lnTo>
                <a:lnTo>
                  <a:pt x="0" y="90653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6273285" y="6934377"/>
            <a:ext cx="2100645" cy="2741802"/>
            <a:chOff x="0" y="0"/>
            <a:chExt cx="2800860" cy="3655736"/>
          </a:xfrm>
        </p:grpSpPr>
        <p:sp>
          <p:nvSpPr>
            <p:cNvPr name="Freeform 8" id="8"/>
            <p:cNvSpPr/>
            <p:nvPr/>
          </p:nvSpPr>
          <p:spPr>
            <a:xfrm flipH="false" flipV="false" rot="-413333">
              <a:off x="1431094" y="1428644"/>
              <a:ext cx="1271359" cy="1717397"/>
            </a:xfrm>
            <a:custGeom>
              <a:avLst/>
              <a:gdLst/>
              <a:ahLst/>
              <a:cxnLst/>
              <a:rect r="r" b="b" t="t" l="l"/>
              <a:pathLst>
                <a:path h="1717397" w="1271359">
                  <a:moveTo>
                    <a:pt x="0" y="0"/>
                  </a:moveTo>
                  <a:lnTo>
                    <a:pt x="1271359" y="0"/>
                  </a:lnTo>
                  <a:lnTo>
                    <a:pt x="1271359" y="1717397"/>
                  </a:lnTo>
                  <a:lnTo>
                    <a:pt x="0" y="17173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-413333">
              <a:off x="80055" y="56984"/>
              <a:ext cx="1034265" cy="1397121"/>
            </a:xfrm>
            <a:custGeom>
              <a:avLst/>
              <a:gdLst/>
              <a:ahLst/>
              <a:cxnLst/>
              <a:rect r="r" b="b" t="t" l="l"/>
              <a:pathLst>
                <a:path h="1397121" w="1034265">
                  <a:moveTo>
                    <a:pt x="0" y="0"/>
                  </a:moveTo>
                  <a:lnTo>
                    <a:pt x="1034265" y="0"/>
                  </a:lnTo>
                  <a:lnTo>
                    <a:pt x="1034265" y="1397121"/>
                  </a:lnTo>
                  <a:lnTo>
                    <a:pt x="0" y="139712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0" id="10"/>
            <p:cNvSpPr/>
            <p:nvPr/>
          </p:nvSpPr>
          <p:spPr>
            <a:xfrm flipH="false" flipV="false" rot="295983">
              <a:off x="197097" y="2542420"/>
              <a:ext cx="800182" cy="1080914"/>
            </a:xfrm>
            <a:custGeom>
              <a:avLst/>
              <a:gdLst/>
              <a:ahLst/>
              <a:cxnLst/>
              <a:rect r="r" b="b" t="t" l="l"/>
              <a:pathLst>
                <a:path h="1080914" w="800182">
                  <a:moveTo>
                    <a:pt x="0" y="0"/>
                  </a:moveTo>
                  <a:lnTo>
                    <a:pt x="800181" y="0"/>
                  </a:lnTo>
                  <a:lnTo>
                    <a:pt x="800181" y="1080914"/>
                  </a:lnTo>
                  <a:lnTo>
                    <a:pt x="0" y="108091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831584"/>
            <a:ext cx="1682290" cy="2208257"/>
          </a:xfrm>
          <a:custGeom>
            <a:avLst/>
            <a:gdLst/>
            <a:ahLst/>
            <a:cxnLst/>
            <a:rect r="r" b="b" t="t" l="l"/>
            <a:pathLst>
              <a:path h="2208257" w="1682290">
                <a:moveTo>
                  <a:pt x="0" y="0"/>
                </a:moveTo>
                <a:lnTo>
                  <a:pt x="1682290" y="0"/>
                </a:lnTo>
                <a:lnTo>
                  <a:pt x="1682290" y="2208256"/>
                </a:lnTo>
                <a:lnTo>
                  <a:pt x="0" y="22082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6222741" y="-723827"/>
            <a:ext cx="3037292" cy="3110820"/>
          </a:xfrm>
          <a:custGeom>
            <a:avLst/>
            <a:gdLst/>
            <a:ahLst/>
            <a:cxnLst/>
            <a:rect r="r" b="b" t="t" l="l"/>
            <a:pathLst>
              <a:path h="3110820" w="3037292">
                <a:moveTo>
                  <a:pt x="0" y="0"/>
                </a:moveTo>
                <a:lnTo>
                  <a:pt x="3037291" y="0"/>
                </a:lnTo>
                <a:lnTo>
                  <a:pt x="3037291" y="3110821"/>
                </a:lnTo>
                <a:lnTo>
                  <a:pt x="0" y="311082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0695930">
            <a:off x="7639859" y="8297201"/>
            <a:ext cx="2414352" cy="1378375"/>
          </a:xfrm>
          <a:custGeom>
            <a:avLst/>
            <a:gdLst/>
            <a:ahLst/>
            <a:cxnLst/>
            <a:rect r="r" b="b" t="t" l="l"/>
            <a:pathLst>
              <a:path h="1378375" w="2414352">
                <a:moveTo>
                  <a:pt x="0" y="0"/>
                </a:moveTo>
                <a:lnTo>
                  <a:pt x="2414351" y="0"/>
                </a:lnTo>
                <a:lnTo>
                  <a:pt x="2414351" y="1378376"/>
                </a:lnTo>
                <a:lnTo>
                  <a:pt x="0" y="137837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32081">
            <a:off x="8585757" y="1051480"/>
            <a:ext cx="1200770" cy="762489"/>
          </a:xfrm>
          <a:custGeom>
            <a:avLst/>
            <a:gdLst/>
            <a:ahLst/>
            <a:cxnLst/>
            <a:rect r="r" b="b" t="t" l="l"/>
            <a:pathLst>
              <a:path h="762489" w="1200770">
                <a:moveTo>
                  <a:pt x="0" y="0"/>
                </a:moveTo>
                <a:lnTo>
                  <a:pt x="1200770" y="0"/>
                </a:lnTo>
                <a:lnTo>
                  <a:pt x="1200770" y="762489"/>
                </a:lnTo>
                <a:lnTo>
                  <a:pt x="0" y="762489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0" y="306212"/>
            <a:ext cx="4363233" cy="4837288"/>
          </a:xfrm>
          <a:custGeom>
            <a:avLst/>
            <a:gdLst/>
            <a:ahLst/>
            <a:cxnLst/>
            <a:rect r="r" b="b" t="t" l="l"/>
            <a:pathLst>
              <a:path h="4837288" w="4363233">
                <a:moveTo>
                  <a:pt x="0" y="0"/>
                </a:moveTo>
                <a:lnTo>
                  <a:pt x="4363233" y="0"/>
                </a:lnTo>
                <a:lnTo>
                  <a:pt x="4363233" y="4837288"/>
                </a:lnTo>
                <a:lnTo>
                  <a:pt x="0" y="483728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57842" y="200635"/>
            <a:ext cx="5079197" cy="5971339"/>
          </a:xfrm>
          <a:custGeom>
            <a:avLst/>
            <a:gdLst/>
            <a:ahLst/>
            <a:cxnLst/>
            <a:rect r="r" b="b" t="t" l="l"/>
            <a:pathLst>
              <a:path h="5971339" w="5079197">
                <a:moveTo>
                  <a:pt x="0" y="0"/>
                </a:moveTo>
                <a:lnTo>
                  <a:pt x="5079198" y="0"/>
                </a:lnTo>
                <a:lnTo>
                  <a:pt x="5079198" y="5971340"/>
                </a:lnTo>
                <a:lnTo>
                  <a:pt x="0" y="59713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-13286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5400000">
            <a:off x="5194864" y="5534953"/>
            <a:ext cx="3822128" cy="5096171"/>
          </a:xfrm>
          <a:custGeom>
            <a:avLst/>
            <a:gdLst/>
            <a:ahLst/>
            <a:cxnLst/>
            <a:rect r="r" b="b" t="t" l="l"/>
            <a:pathLst>
              <a:path h="5096171" w="3822128">
                <a:moveTo>
                  <a:pt x="0" y="0"/>
                </a:moveTo>
                <a:lnTo>
                  <a:pt x="3822128" y="0"/>
                </a:lnTo>
                <a:lnTo>
                  <a:pt x="3822128" y="5096172"/>
                </a:lnTo>
                <a:lnTo>
                  <a:pt x="0" y="5096172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358813" y="200635"/>
            <a:ext cx="6900487" cy="9190437"/>
          </a:xfrm>
          <a:custGeom>
            <a:avLst/>
            <a:gdLst/>
            <a:ahLst/>
            <a:cxnLst/>
            <a:rect r="r" b="b" t="t" l="l"/>
            <a:pathLst>
              <a:path h="9190437" w="6900487">
                <a:moveTo>
                  <a:pt x="0" y="0"/>
                </a:moveTo>
                <a:lnTo>
                  <a:pt x="6900487" y="0"/>
                </a:lnTo>
                <a:lnTo>
                  <a:pt x="6900487" y="9190438"/>
                </a:lnTo>
                <a:lnTo>
                  <a:pt x="0" y="919043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0" y="5086350"/>
            <a:ext cx="4363233" cy="1229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03"/>
              </a:lnSpc>
            </a:pPr>
            <a:r>
              <a:rPr lang="en-US" sz="3694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Fabio Lopiano</a:t>
            </a:r>
          </a:p>
          <a:p>
            <a:pPr algn="ctr">
              <a:lnSpc>
                <a:spcPts val="4803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Nestore Mangone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51973">
            <a:off x="-1335923" y="-256851"/>
            <a:ext cx="3799654" cy="2051813"/>
          </a:xfrm>
          <a:custGeom>
            <a:avLst/>
            <a:gdLst/>
            <a:ahLst/>
            <a:cxnLst/>
            <a:rect r="r" b="b" t="t" l="l"/>
            <a:pathLst>
              <a:path h="2051813" w="3799654">
                <a:moveTo>
                  <a:pt x="0" y="0"/>
                </a:moveTo>
                <a:lnTo>
                  <a:pt x="3799654" y="0"/>
                </a:lnTo>
                <a:lnTo>
                  <a:pt x="3799654" y="2051814"/>
                </a:lnTo>
                <a:lnTo>
                  <a:pt x="0" y="2051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285242" y="260718"/>
            <a:ext cx="13717516" cy="9765565"/>
          </a:xfrm>
          <a:custGeom>
            <a:avLst/>
            <a:gdLst/>
            <a:ahLst/>
            <a:cxnLst/>
            <a:rect r="r" b="b" t="t" l="l"/>
            <a:pathLst>
              <a:path h="9765565" w="13717516">
                <a:moveTo>
                  <a:pt x="0" y="0"/>
                </a:moveTo>
                <a:lnTo>
                  <a:pt x="13717516" y="0"/>
                </a:lnTo>
                <a:lnTo>
                  <a:pt x="13717516" y="9765564"/>
                </a:lnTo>
                <a:lnTo>
                  <a:pt x="0" y="976556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51973">
            <a:off x="-1335923" y="-256851"/>
            <a:ext cx="3799654" cy="2051813"/>
          </a:xfrm>
          <a:custGeom>
            <a:avLst/>
            <a:gdLst/>
            <a:ahLst/>
            <a:cxnLst/>
            <a:rect r="r" b="b" t="t" l="l"/>
            <a:pathLst>
              <a:path h="2051813" w="3799654">
                <a:moveTo>
                  <a:pt x="0" y="0"/>
                </a:moveTo>
                <a:lnTo>
                  <a:pt x="3799654" y="0"/>
                </a:lnTo>
                <a:lnTo>
                  <a:pt x="3799654" y="2051814"/>
                </a:lnTo>
                <a:lnTo>
                  <a:pt x="0" y="2051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64723"/>
            <a:ext cx="7168166" cy="9557554"/>
          </a:xfrm>
          <a:custGeom>
            <a:avLst/>
            <a:gdLst/>
            <a:ahLst/>
            <a:cxnLst/>
            <a:rect r="r" b="b" t="t" l="l"/>
            <a:pathLst>
              <a:path h="9557554" w="7168166">
                <a:moveTo>
                  <a:pt x="0" y="0"/>
                </a:moveTo>
                <a:lnTo>
                  <a:pt x="7168166" y="0"/>
                </a:lnTo>
                <a:lnTo>
                  <a:pt x="7168166" y="9557554"/>
                </a:lnTo>
                <a:lnTo>
                  <a:pt x="0" y="9557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51973">
            <a:off x="-1335923" y="-256851"/>
            <a:ext cx="3799654" cy="2051813"/>
          </a:xfrm>
          <a:custGeom>
            <a:avLst/>
            <a:gdLst/>
            <a:ahLst/>
            <a:cxnLst/>
            <a:rect r="r" b="b" t="t" l="l"/>
            <a:pathLst>
              <a:path h="2051813" w="3799654">
                <a:moveTo>
                  <a:pt x="0" y="0"/>
                </a:moveTo>
                <a:lnTo>
                  <a:pt x="3799654" y="0"/>
                </a:lnTo>
                <a:lnTo>
                  <a:pt x="3799654" y="2051814"/>
                </a:lnTo>
                <a:lnTo>
                  <a:pt x="0" y="2051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64723"/>
            <a:ext cx="7168166" cy="9557554"/>
          </a:xfrm>
          <a:custGeom>
            <a:avLst/>
            <a:gdLst/>
            <a:ahLst/>
            <a:cxnLst/>
            <a:rect r="r" b="b" t="t" l="l"/>
            <a:pathLst>
              <a:path h="9557554" w="7168166">
                <a:moveTo>
                  <a:pt x="0" y="0"/>
                </a:moveTo>
                <a:lnTo>
                  <a:pt x="7168166" y="0"/>
                </a:lnTo>
                <a:lnTo>
                  <a:pt x="7168166" y="9557554"/>
                </a:lnTo>
                <a:lnTo>
                  <a:pt x="0" y="9557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13254" y="364723"/>
            <a:ext cx="7046046" cy="9557554"/>
          </a:xfrm>
          <a:custGeom>
            <a:avLst/>
            <a:gdLst/>
            <a:ahLst/>
            <a:cxnLst/>
            <a:rect r="r" b="b" t="t" l="l"/>
            <a:pathLst>
              <a:path h="9557554" w="7046046">
                <a:moveTo>
                  <a:pt x="0" y="0"/>
                </a:moveTo>
                <a:lnTo>
                  <a:pt x="7046046" y="0"/>
                </a:lnTo>
                <a:lnTo>
                  <a:pt x="7046046" y="9557554"/>
                </a:lnTo>
                <a:lnTo>
                  <a:pt x="0" y="955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0146" r="0" b="-20721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51973">
            <a:off x="-1335923" y="-256851"/>
            <a:ext cx="3799654" cy="2051813"/>
          </a:xfrm>
          <a:custGeom>
            <a:avLst/>
            <a:gdLst/>
            <a:ahLst/>
            <a:cxnLst/>
            <a:rect r="r" b="b" t="t" l="l"/>
            <a:pathLst>
              <a:path h="2051813" w="3799654">
                <a:moveTo>
                  <a:pt x="0" y="0"/>
                </a:moveTo>
                <a:lnTo>
                  <a:pt x="3799654" y="0"/>
                </a:lnTo>
                <a:lnTo>
                  <a:pt x="3799654" y="2051814"/>
                </a:lnTo>
                <a:lnTo>
                  <a:pt x="0" y="2051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364723"/>
            <a:ext cx="7168166" cy="9557554"/>
          </a:xfrm>
          <a:custGeom>
            <a:avLst/>
            <a:gdLst/>
            <a:ahLst/>
            <a:cxnLst/>
            <a:rect r="r" b="b" t="t" l="l"/>
            <a:pathLst>
              <a:path h="9557554" w="7168166">
                <a:moveTo>
                  <a:pt x="0" y="0"/>
                </a:moveTo>
                <a:lnTo>
                  <a:pt x="7168166" y="0"/>
                </a:lnTo>
                <a:lnTo>
                  <a:pt x="7168166" y="9557554"/>
                </a:lnTo>
                <a:lnTo>
                  <a:pt x="0" y="955755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213254" y="364723"/>
            <a:ext cx="7046046" cy="9557554"/>
          </a:xfrm>
          <a:custGeom>
            <a:avLst/>
            <a:gdLst/>
            <a:ahLst/>
            <a:cxnLst/>
            <a:rect r="r" b="b" t="t" l="l"/>
            <a:pathLst>
              <a:path h="9557554" w="7046046">
                <a:moveTo>
                  <a:pt x="0" y="0"/>
                </a:moveTo>
                <a:lnTo>
                  <a:pt x="7046046" y="0"/>
                </a:lnTo>
                <a:lnTo>
                  <a:pt x="7046046" y="9557554"/>
                </a:lnTo>
                <a:lnTo>
                  <a:pt x="0" y="95575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10146" r="0" b="-20721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5029200" y="1028700"/>
            <a:ext cx="8229600" cy="8229600"/>
          </a:xfrm>
          <a:custGeom>
            <a:avLst/>
            <a:gdLst/>
            <a:ahLst/>
            <a:cxnLst/>
            <a:rect r="r" b="b" t="t" l="l"/>
            <a:pathLst>
              <a:path h="8229600" w="822960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51973">
            <a:off x="-1335923" y="-256851"/>
            <a:ext cx="3799654" cy="2051813"/>
          </a:xfrm>
          <a:custGeom>
            <a:avLst/>
            <a:gdLst/>
            <a:ahLst/>
            <a:cxnLst/>
            <a:rect r="r" b="b" t="t" l="l"/>
            <a:pathLst>
              <a:path h="2051813" w="3799654">
                <a:moveTo>
                  <a:pt x="0" y="0"/>
                </a:moveTo>
                <a:lnTo>
                  <a:pt x="3799654" y="0"/>
                </a:lnTo>
                <a:lnTo>
                  <a:pt x="3799654" y="2051814"/>
                </a:lnTo>
                <a:lnTo>
                  <a:pt x="0" y="20518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346502" y="1548454"/>
            <a:ext cx="7190093" cy="7190093"/>
          </a:xfrm>
          <a:custGeom>
            <a:avLst/>
            <a:gdLst/>
            <a:ahLst/>
            <a:cxnLst/>
            <a:rect r="r" b="b" t="t" l="l"/>
            <a:pathLst>
              <a:path h="7190093" w="7190093">
                <a:moveTo>
                  <a:pt x="0" y="0"/>
                </a:moveTo>
                <a:lnTo>
                  <a:pt x="7190092" y="0"/>
                </a:lnTo>
                <a:lnTo>
                  <a:pt x="7190092" y="7190092"/>
                </a:lnTo>
                <a:lnTo>
                  <a:pt x="0" y="71900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945431" y="1372210"/>
            <a:ext cx="11313869" cy="7542579"/>
          </a:xfrm>
          <a:custGeom>
            <a:avLst/>
            <a:gdLst/>
            <a:ahLst/>
            <a:cxnLst/>
            <a:rect r="r" b="b" t="t" l="l"/>
            <a:pathLst>
              <a:path h="7542579" w="11313869">
                <a:moveTo>
                  <a:pt x="0" y="0"/>
                </a:moveTo>
                <a:lnTo>
                  <a:pt x="11313869" y="0"/>
                </a:lnTo>
                <a:lnTo>
                  <a:pt x="11313869" y="7542580"/>
                </a:lnTo>
                <a:lnTo>
                  <a:pt x="0" y="754258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605598" y="1547250"/>
            <a:ext cx="14449486" cy="11523139"/>
          </a:xfrm>
          <a:custGeom>
            <a:avLst/>
            <a:gdLst/>
            <a:ahLst/>
            <a:cxnLst/>
            <a:rect r="r" b="b" t="t" l="l"/>
            <a:pathLst>
              <a:path h="11523139" w="14449486">
                <a:moveTo>
                  <a:pt x="0" y="0"/>
                </a:moveTo>
                <a:lnTo>
                  <a:pt x="14449486" y="0"/>
                </a:lnTo>
                <a:lnTo>
                  <a:pt x="14449486" y="11523139"/>
                </a:lnTo>
                <a:lnTo>
                  <a:pt x="0" y="11523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224" t="-10744" r="-40203" b="-16056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786419" y="2172719"/>
            <a:ext cx="548388" cy="1073358"/>
          </a:xfrm>
          <a:custGeom>
            <a:avLst/>
            <a:gdLst/>
            <a:ahLst/>
            <a:cxnLst/>
            <a:rect r="r" b="b" t="t" l="l"/>
            <a:pathLst>
              <a:path h="1073358" w="548388">
                <a:moveTo>
                  <a:pt x="0" y="0"/>
                </a:moveTo>
                <a:lnTo>
                  <a:pt x="548388" y="0"/>
                </a:lnTo>
                <a:lnTo>
                  <a:pt x="548388" y="1073357"/>
                </a:lnTo>
                <a:lnTo>
                  <a:pt x="0" y="10733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555380"/>
            <a:ext cx="16230600" cy="178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560"/>
              </a:lnSpc>
              <a:spcBef>
                <a:spcPct val="0"/>
              </a:spcBef>
            </a:pPr>
            <a:r>
              <a:rPr lang="en-US" sz="1040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IDEA G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-1940726">
            <a:off x="16181977" y="8360898"/>
            <a:ext cx="3362512" cy="1938236"/>
          </a:xfrm>
          <a:custGeom>
            <a:avLst/>
            <a:gdLst/>
            <a:ahLst/>
            <a:cxnLst/>
            <a:rect r="r" b="b" t="t" l="l"/>
            <a:pathLst>
              <a:path h="1938236" w="3362512">
                <a:moveTo>
                  <a:pt x="0" y="0"/>
                </a:moveTo>
                <a:lnTo>
                  <a:pt x="3362513" y="0"/>
                </a:lnTo>
                <a:lnTo>
                  <a:pt x="3362513" y="1938235"/>
                </a:lnTo>
                <a:lnTo>
                  <a:pt x="0" y="193823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77407" y="0"/>
            <a:ext cx="2612214" cy="3322370"/>
          </a:xfrm>
          <a:custGeom>
            <a:avLst/>
            <a:gdLst/>
            <a:ahLst/>
            <a:cxnLst/>
            <a:rect r="r" b="b" t="t" l="l"/>
            <a:pathLst>
              <a:path h="3322370" w="2612214">
                <a:moveTo>
                  <a:pt x="0" y="0"/>
                </a:moveTo>
                <a:lnTo>
                  <a:pt x="2612214" y="0"/>
                </a:lnTo>
                <a:lnTo>
                  <a:pt x="2612214" y="3322370"/>
                </a:lnTo>
                <a:lnTo>
                  <a:pt x="0" y="33223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786419" y="1547250"/>
            <a:ext cx="3814108" cy="3814108"/>
          </a:xfrm>
          <a:custGeom>
            <a:avLst/>
            <a:gdLst/>
            <a:ahLst/>
            <a:cxnLst/>
            <a:rect r="r" b="b" t="t" l="l"/>
            <a:pathLst>
              <a:path h="3814108" w="3814108">
                <a:moveTo>
                  <a:pt x="0" y="0"/>
                </a:moveTo>
                <a:lnTo>
                  <a:pt x="3814108" y="0"/>
                </a:lnTo>
                <a:lnTo>
                  <a:pt x="3814108" y="3814108"/>
                </a:lnTo>
                <a:lnTo>
                  <a:pt x="0" y="3814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34306" y="6637998"/>
            <a:ext cx="6095559" cy="3649002"/>
          </a:xfrm>
          <a:custGeom>
            <a:avLst/>
            <a:gdLst/>
            <a:ahLst/>
            <a:cxnLst/>
            <a:rect r="r" b="b" t="t" l="l"/>
            <a:pathLst>
              <a:path h="3649002" w="6095559">
                <a:moveTo>
                  <a:pt x="0" y="0"/>
                </a:moveTo>
                <a:lnTo>
                  <a:pt x="6095559" y="0"/>
                </a:lnTo>
                <a:lnTo>
                  <a:pt x="6095559" y="3649002"/>
                </a:lnTo>
                <a:lnTo>
                  <a:pt x="0" y="3649002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2060613" y="5172163"/>
            <a:ext cx="2345336" cy="1465835"/>
          </a:xfrm>
          <a:custGeom>
            <a:avLst/>
            <a:gdLst/>
            <a:ahLst/>
            <a:cxnLst/>
            <a:rect r="r" b="b" t="t" l="l"/>
            <a:pathLst>
              <a:path h="1465835" w="2345336">
                <a:moveTo>
                  <a:pt x="0" y="0"/>
                </a:moveTo>
                <a:lnTo>
                  <a:pt x="2345336" y="0"/>
                </a:lnTo>
                <a:lnTo>
                  <a:pt x="2345336" y="1465835"/>
                </a:lnTo>
                <a:lnTo>
                  <a:pt x="0" y="146583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600527" y="2642722"/>
            <a:ext cx="8698907" cy="205771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158"/>
              </a:lnSpc>
              <a:spcBef>
                <a:spcPct val="0"/>
              </a:spcBef>
            </a:pPr>
            <a:r>
              <a:rPr lang="en-US" sz="6275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Incontro Nazionale delle Autrici e degli Autori di Giochi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501564" y="4749024"/>
            <a:ext cx="6896834" cy="117704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27"/>
              </a:lnSpc>
              <a:spcBef>
                <a:spcPct val="0"/>
              </a:spcBef>
            </a:pPr>
            <a:r>
              <a:rPr lang="en-US" sz="3559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giunto alla 20esima edizione quello nazionale, che si terrà a Parma il 17, 18 e 19 Gennaio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786419" y="6599898"/>
            <a:ext cx="8163562" cy="335817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349"/>
              </a:lnSpc>
              <a:spcBef>
                <a:spcPct val="0"/>
              </a:spcBef>
            </a:pPr>
            <a:r>
              <a:rPr lang="en-US" sz="2576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IDEAG (acronimo di Incontro DEgli Autori di Giochi) è il nome di una serie di eventi senza scopo di lucro organizzati da </a:t>
            </a:r>
            <a:r>
              <a:rPr lang="en-US" sz="2576" u="sng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  <a:hlinkClick r:id="rId13" tooltip="http://www.saz-italia.it"/>
              </a:rPr>
              <a:t>SAZ Italia</a:t>
            </a:r>
            <a:r>
              <a:rPr lang="en-US" sz="2576">
                <a:solidFill>
                  <a:srgbClr val="000000"/>
                </a:solidFill>
                <a:latin typeface="Advent Pro"/>
                <a:ea typeface="Advent Pro"/>
                <a:cs typeface="Advent Pro"/>
                <a:sym typeface="Advent Pro"/>
              </a:rPr>
              <a:t> e dedicati all’incontro di autori di giochi da tavolo, che si tengono durante il corso dell’anno in varie città italiane. Il primo incontro è stato organizzato nel 2005 a Piossasco (in provincia di Torino), grazie alla bellissima intuizione di Walter Obert. Negli anni l’appuntamento è cresciuto fino a raggiungere i quasi 200 autori iscritti all’edizione nazionale dell’incontro del 2019.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895332" y="-1205074"/>
            <a:ext cx="14442908" cy="12172431"/>
            <a:chOff x="0" y="0"/>
            <a:chExt cx="19257210" cy="1622990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9257210" cy="16229908"/>
            </a:xfrm>
            <a:custGeom>
              <a:avLst/>
              <a:gdLst/>
              <a:ahLst/>
              <a:cxnLst/>
              <a:rect r="r" b="b" t="t" l="l"/>
              <a:pathLst>
                <a:path h="16229908" w="19257210">
                  <a:moveTo>
                    <a:pt x="0" y="0"/>
                  </a:moveTo>
                  <a:lnTo>
                    <a:pt x="19257210" y="0"/>
                  </a:lnTo>
                  <a:lnTo>
                    <a:pt x="19257210" y="16229908"/>
                  </a:lnTo>
                  <a:lnTo>
                    <a:pt x="0" y="162299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840" r="-79221" b="-51205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3953514">
              <a:off x="17181264" y="3271816"/>
              <a:ext cx="1617713" cy="1523591"/>
            </a:xfrm>
            <a:custGeom>
              <a:avLst/>
              <a:gdLst/>
              <a:ahLst/>
              <a:cxnLst/>
              <a:rect r="r" b="b" t="t" l="l"/>
              <a:pathLst>
                <a:path h="1523591" w="1617713">
                  <a:moveTo>
                    <a:pt x="0" y="0"/>
                  </a:moveTo>
                  <a:lnTo>
                    <a:pt x="1617713" y="0"/>
                  </a:lnTo>
                  <a:lnTo>
                    <a:pt x="1617713" y="1523592"/>
                  </a:lnTo>
                  <a:lnTo>
                    <a:pt x="0" y="1523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-934833">
            <a:off x="6668087" y="9038291"/>
            <a:ext cx="2114822" cy="853619"/>
          </a:xfrm>
          <a:custGeom>
            <a:avLst/>
            <a:gdLst/>
            <a:ahLst/>
            <a:cxnLst/>
            <a:rect r="r" b="b" t="t" l="l"/>
            <a:pathLst>
              <a:path h="853619" w="2114822">
                <a:moveTo>
                  <a:pt x="0" y="0"/>
                </a:moveTo>
                <a:lnTo>
                  <a:pt x="2114822" y="0"/>
                </a:lnTo>
                <a:lnTo>
                  <a:pt x="2114822" y="853619"/>
                </a:lnTo>
                <a:lnTo>
                  <a:pt x="0" y="8536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545827" y="7763433"/>
            <a:ext cx="1584825" cy="2013057"/>
          </a:xfrm>
          <a:custGeom>
            <a:avLst/>
            <a:gdLst/>
            <a:ahLst/>
            <a:cxnLst/>
            <a:rect r="r" b="b" t="t" l="l"/>
            <a:pathLst>
              <a:path h="2013057" w="1584825">
                <a:moveTo>
                  <a:pt x="0" y="0"/>
                </a:moveTo>
                <a:lnTo>
                  <a:pt x="1584825" y="0"/>
                </a:lnTo>
                <a:lnTo>
                  <a:pt x="1584825" y="2013057"/>
                </a:lnTo>
                <a:lnTo>
                  <a:pt x="0" y="201305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804877" y="567594"/>
            <a:ext cx="2180910" cy="2770209"/>
          </a:xfrm>
          <a:custGeom>
            <a:avLst/>
            <a:gdLst/>
            <a:ahLst/>
            <a:cxnLst/>
            <a:rect r="r" b="b" t="t" l="l"/>
            <a:pathLst>
              <a:path h="2770209" w="2180910">
                <a:moveTo>
                  <a:pt x="0" y="0"/>
                </a:moveTo>
                <a:lnTo>
                  <a:pt x="2180910" y="0"/>
                </a:lnTo>
                <a:lnTo>
                  <a:pt x="2180910" y="2770209"/>
                </a:lnTo>
                <a:lnTo>
                  <a:pt x="0" y="27702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2017017" y="1815466"/>
            <a:ext cx="6555924" cy="6530315"/>
            <a:chOff x="0" y="0"/>
            <a:chExt cx="6502400" cy="64770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-23042" y="119185"/>
              <a:ext cx="6542159" cy="6244242"/>
            </a:xfrm>
            <a:custGeom>
              <a:avLst/>
              <a:gdLst/>
              <a:ahLst/>
              <a:cxnLst/>
              <a:rect r="r" b="b" t="t" l="l"/>
              <a:pathLst>
                <a:path h="6244242" w="6542159">
                  <a:moveTo>
                    <a:pt x="3271080" y="4996"/>
                  </a:moveTo>
                  <a:cubicBezTo>
                    <a:pt x="2154117" y="0"/>
                    <a:pt x="1119857" y="593026"/>
                    <a:pt x="559929" y="1559521"/>
                  </a:cubicBezTo>
                  <a:cubicBezTo>
                    <a:pt x="0" y="2526015"/>
                    <a:pt x="0" y="3718228"/>
                    <a:pt x="559929" y="4684723"/>
                  </a:cubicBezTo>
                  <a:cubicBezTo>
                    <a:pt x="1119857" y="5651217"/>
                    <a:pt x="2154117" y="6244243"/>
                    <a:pt x="3271080" y="6239248"/>
                  </a:cubicBezTo>
                  <a:cubicBezTo>
                    <a:pt x="4388043" y="6244243"/>
                    <a:pt x="5422303" y="5651217"/>
                    <a:pt x="5982231" y="4684723"/>
                  </a:cubicBezTo>
                  <a:cubicBezTo>
                    <a:pt x="6542160" y="3718229"/>
                    <a:pt x="6542160" y="2526015"/>
                    <a:pt x="5982231" y="1559521"/>
                  </a:cubicBezTo>
                  <a:cubicBezTo>
                    <a:pt x="5422303" y="593027"/>
                    <a:pt x="4388043" y="1"/>
                    <a:pt x="3271080" y="4996"/>
                  </a:cubicBezTo>
                  <a:close/>
                </a:path>
              </a:pathLst>
            </a:custGeom>
            <a:blipFill>
              <a:blip r:embed="rId10"/>
              <a:stretch>
                <a:fillRect l="223" t="-38995" r="223" b="-38995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73038" y="66269"/>
              <a:ext cx="6350000" cy="6349987"/>
            </a:xfrm>
            <a:custGeom>
              <a:avLst/>
              <a:gdLst/>
              <a:ahLst/>
              <a:cxnLst/>
              <a:rect r="r" b="b" t="t" l="l"/>
              <a:pathLst>
                <a:path h="6349987" w="6350000">
                  <a:moveTo>
                    <a:pt x="3175000" y="6349987"/>
                  </a:moveTo>
                  <a:cubicBezTo>
                    <a:pt x="1424279" y="6349987"/>
                    <a:pt x="0" y="4925733"/>
                    <a:pt x="0" y="3175038"/>
                  </a:cubicBezTo>
                  <a:cubicBezTo>
                    <a:pt x="0" y="1424317"/>
                    <a:pt x="1424292" y="0"/>
                    <a:pt x="3175000" y="0"/>
                  </a:cubicBezTo>
                  <a:cubicBezTo>
                    <a:pt x="4925733" y="0"/>
                    <a:pt x="6350000" y="1424330"/>
                    <a:pt x="6350000" y="3175038"/>
                  </a:cubicBezTo>
                  <a:cubicBezTo>
                    <a:pt x="6350000" y="4925720"/>
                    <a:pt x="4925733" y="6349987"/>
                    <a:pt x="3175000" y="6349987"/>
                  </a:cubicBezTo>
                  <a:close/>
                  <a:moveTo>
                    <a:pt x="3175000" y="115760"/>
                  </a:moveTo>
                  <a:cubicBezTo>
                    <a:pt x="1488135" y="115760"/>
                    <a:pt x="115760" y="1488148"/>
                    <a:pt x="115760" y="3175038"/>
                  </a:cubicBezTo>
                  <a:cubicBezTo>
                    <a:pt x="115760" y="4861915"/>
                    <a:pt x="1488135" y="6234265"/>
                    <a:pt x="3175000" y="6234265"/>
                  </a:cubicBezTo>
                  <a:cubicBezTo>
                    <a:pt x="4861852" y="6234265"/>
                    <a:pt x="6234265" y="4861890"/>
                    <a:pt x="6234265" y="3175038"/>
                  </a:cubicBezTo>
                  <a:cubicBezTo>
                    <a:pt x="6234265" y="1488148"/>
                    <a:pt x="4861852" y="115760"/>
                    <a:pt x="3175000" y="115760"/>
                  </a:cubicBezTo>
                  <a:close/>
                </a:path>
              </a:pathLst>
            </a:custGeom>
            <a:solidFill>
              <a:srgbClr val="291B25"/>
            </a:solidFill>
          </p:spPr>
        </p:sp>
      </p:grpSp>
      <p:sp>
        <p:nvSpPr>
          <p:cNvPr name="Freeform 12" id="12"/>
          <p:cNvSpPr/>
          <p:nvPr/>
        </p:nvSpPr>
        <p:spPr>
          <a:xfrm flipH="false" flipV="false" rot="0">
            <a:off x="8744802" y="7146638"/>
            <a:ext cx="6275434" cy="2398286"/>
          </a:xfrm>
          <a:custGeom>
            <a:avLst/>
            <a:gdLst/>
            <a:ahLst/>
            <a:cxnLst/>
            <a:rect r="r" b="b" t="t" l="l"/>
            <a:pathLst>
              <a:path h="2398286" w="6275434">
                <a:moveTo>
                  <a:pt x="0" y="0"/>
                </a:moveTo>
                <a:lnTo>
                  <a:pt x="6275435" y="0"/>
                </a:lnTo>
                <a:lnTo>
                  <a:pt x="6275435" y="2398286"/>
                </a:lnTo>
                <a:lnTo>
                  <a:pt x="0" y="2398286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9144000" y="1644016"/>
            <a:ext cx="5876237" cy="13874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200"/>
              </a:lnSpc>
              <a:spcBef>
                <a:spcPct val="0"/>
              </a:spcBef>
            </a:pPr>
            <a:r>
              <a:rPr lang="en-US" sz="800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Su di me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8858691" y="3046573"/>
            <a:ext cx="6687136" cy="40890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541"/>
              </a:lnSpc>
              <a:spcBef>
                <a:spcPct val="0"/>
              </a:spcBef>
            </a:pPr>
            <a:r>
              <a:rPr lang="en-US" sz="4672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Laureata in Scienze e Tecnologie Erboristiche, nella vita faccio la Content Creator e divulgatrice esperta di giochi da tavolo. 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356861" y="8221956"/>
            <a:ext cx="5876237" cy="972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840"/>
              </a:lnSpc>
              <a:spcBef>
                <a:spcPct val="0"/>
              </a:spcBef>
            </a:pPr>
            <a:r>
              <a:rPr lang="en-US" b="true" sz="5600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Ioana Ghica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288872" y="317960"/>
            <a:ext cx="17710256" cy="9473665"/>
            <a:chOff x="0" y="0"/>
            <a:chExt cx="23613675" cy="1263155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406792"/>
              <a:ext cx="23613675" cy="12224761"/>
            </a:xfrm>
            <a:custGeom>
              <a:avLst/>
              <a:gdLst/>
              <a:ahLst/>
              <a:cxnLst/>
              <a:rect r="r" b="b" t="t" l="l"/>
              <a:pathLst>
                <a:path h="12224761" w="23613675">
                  <a:moveTo>
                    <a:pt x="0" y="0"/>
                  </a:moveTo>
                  <a:lnTo>
                    <a:pt x="23613675" y="0"/>
                  </a:lnTo>
                  <a:lnTo>
                    <a:pt x="23613675" y="12224762"/>
                  </a:lnTo>
                  <a:lnTo>
                    <a:pt x="0" y="122247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l="0" t="-5190" r="0" b="-42337"/>
              </a:stretch>
            </a:blipFill>
          </p:spPr>
        </p:sp>
        <p:sp>
          <p:nvSpPr>
            <p:cNvPr name="Freeform 5" id="5"/>
            <p:cNvSpPr/>
            <p:nvPr/>
          </p:nvSpPr>
          <p:spPr>
            <a:xfrm flipH="false" flipV="false" rot="0">
              <a:off x="761161" y="0"/>
              <a:ext cx="968329" cy="1895306"/>
            </a:xfrm>
            <a:custGeom>
              <a:avLst/>
              <a:gdLst/>
              <a:ahLst/>
              <a:cxnLst/>
              <a:rect r="r" b="b" t="t" l="l"/>
              <a:pathLst>
                <a:path h="1895306" w="968329">
                  <a:moveTo>
                    <a:pt x="0" y="0"/>
                  </a:moveTo>
                  <a:lnTo>
                    <a:pt x="968329" y="0"/>
                  </a:lnTo>
                  <a:lnTo>
                    <a:pt x="968329" y="1895306"/>
                  </a:lnTo>
                  <a:lnTo>
                    <a:pt x="0" y="18953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-307019" y="7625956"/>
            <a:ext cx="1893009" cy="2407642"/>
          </a:xfrm>
          <a:custGeom>
            <a:avLst/>
            <a:gdLst/>
            <a:ahLst/>
            <a:cxnLst/>
            <a:rect r="r" b="b" t="t" l="l"/>
            <a:pathLst>
              <a:path h="2407642" w="1893009">
                <a:moveTo>
                  <a:pt x="0" y="0"/>
                </a:moveTo>
                <a:lnTo>
                  <a:pt x="1893008" y="0"/>
                </a:lnTo>
                <a:lnTo>
                  <a:pt x="1893008" y="2407642"/>
                </a:lnTo>
                <a:lnTo>
                  <a:pt x="0" y="24076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9190" y="1643342"/>
            <a:ext cx="16230600" cy="1661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IL MIO LAVORO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4581024" y="1458970"/>
            <a:ext cx="2242847" cy="1990017"/>
          </a:xfrm>
          <a:custGeom>
            <a:avLst/>
            <a:gdLst/>
            <a:ahLst/>
            <a:cxnLst/>
            <a:rect r="r" b="b" t="t" l="l"/>
            <a:pathLst>
              <a:path h="1990017" w="2242847">
                <a:moveTo>
                  <a:pt x="0" y="0"/>
                </a:moveTo>
                <a:lnTo>
                  <a:pt x="2242847" y="0"/>
                </a:lnTo>
                <a:lnTo>
                  <a:pt x="2242847" y="1990017"/>
                </a:lnTo>
                <a:lnTo>
                  <a:pt x="0" y="19900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029190" y="3740356"/>
            <a:ext cx="12125222" cy="3885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1196383" indent="-598191" lvl="1">
              <a:lnSpc>
                <a:spcPts val="7757"/>
              </a:lnSpc>
              <a:buFont typeface="Arial"/>
              <a:buChar char="•"/>
            </a:pPr>
            <a:r>
              <a:rPr lang="en-US" sz="554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Recensisco giochi</a:t>
            </a:r>
          </a:p>
          <a:p>
            <a:pPr algn="just" marL="1196383" indent="-598191" lvl="1">
              <a:lnSpc>
                <a:spcPts val="7757"/>
              </a:lnSpc>
              <a:buFont typeface="Arial"/>
              <a:buChar char="•"/>
            </a:pPr>
            <a:r>
              <a:rPr lang="en-US" sz="554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Creo video tutorial e presentazioni giochi</a:t>
            </a:r>
          </a:p>
          <a:p>
            <a:pPr algn="just" marL="1196383" indent="-598191" lvl="1">
              <a:lnSpc>
                <a:spcPts val="7757"/>
              </a:lnSpc>
              <a:buFont typeface="Arial"/>
              <a:buChar char="•"/>
            </a:pPr>
            <a:r>
              <a:rPr lang="en-US" sz="554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Cerco di portare i giochi da tavolo a tutti</a:t>
            </a:r>
          </a:p>
          <a:p>
            <a:pPr algn="just" marL="1196383" indent="-598191" lvl="1">
              <a:lnSpc>
                <a:spcPts val="7757"/>
              </a:lnSpc>
              <a:buFont typeface="Arial"/>
              <a:buChar char="•"/>
            </a:pPr>
            <a:r>
              <a:rPr lang="en-US" sz="5541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Playtest </a:t>
            </a:r>
          </a:p>
        </p:txBody>
      </p:sp>
      <p:sp>
        <p:nvSpPr>
          <p:cNvPr name="Freeform 10" id="10"/>
          <p:cNvSpPr/>
          <p:nvPr/>
        </p:nvSpPr>
        <p:spPr>
          <a:xfrm flipH="true" flipV="false" rot="1725818">
            <a:off x="12887622" y="4595274"/>
            <a:ext cx="903510" cy="3971473"/>
          </a:xfrm>
          <a:custGeom>
            <a:avLst/>
            <a:gdLst/>
            <a:ahLst/>
            <a:cxnLst/>
            <a:rect r="r" b="b" t="t" l="l"/>
            <a:pathLst>
              <a:path h="3971473" w="903510">
                <a:moveTo>
                  <a:pt x="903510" y="0"/>
                </a:moveTo>
                <a:lnTo>
                  <a:pt x="0" y="0"/>
                </a:lnTo>
                <a:lnTo>
                  <a:pt x="0" y="3971472"/>
                </a:lnTo>
                <a:lnTo>
                  <a:pt x="903510" y="3971472"/>
                </a:lnTo>
                <a:lnTo>
                  <a:pt x="90351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4049864" y="5567237"/>
            <a:ext cx="2774007" cy="2027547"/>
          </a:xfrm>
          <a:custGeom>
            <a:avLst/>
            <a:gdLst/>
            <a:ahLst/>
            <a:cxnLst/>
            <a:rect r="r" b="b" t="t" l="l"/>
            <a:pathLst>
              <a:path h="2027547" w="2774007">
                <a:moveTo>
                  <a:pt x="0" y="0"/>
                </a:moveTo>
                <a:lnTo>
                  <a:pt x="2774007" y="0"/>
                </a:lnTo>
                <a:lnTo>
                  <a:pt x="2774007" y="2027547"/>
                </a:lnTo>
                <a:lnTo>
                  <a:pt x="0" y="202754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339377" y="7080758"/>
            <a:ext cx="3197902" cy="14583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917"/>
              </a:lnSpc>
              <a:spcBef>
                <a:spcPct val="0"/>
              </a:spcBef>
            </a:pPr>
            <a:r>
              <a:rPr lang="en-US" b="true" sz="8512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Giocare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304699"/>
            <a:ext cx="2270235" cy="2014318"/>
          </a:xfrm>
          <a:custGeom>
            <a:avLst/>
            <a:gdLst/>
            <a:ahLst/>
            <a:cxnLst/>
            <a:rect r="r" b="b" t="t" l="l"/>
            <a:pathLst>
              <a:path h="2014318" w="2270235">
                <a:moveTo>
                  <a:pt x="0" y="0"/>
                </a:moveTo>
                <a:lnTo>
                  <a:pt x="2270235" y="0"/>
                </a:lnTo>
                <a:lnTo>
                  <a:pt x="2270235" y="2014318"/>
                </a:lnTo>
                <a:lnTo>
                  <a:pt x="0" y="2014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41369" y="2426299"/>
            <a:ext cx="12805261" cy="5434401"/>
            <a:chOff x="0" y="0"/>
            <a:chExt cx="17073682" cy="7245868"/>
          </a:xfrm>
        </p:grpSpPr>
        <p:sp>
          <p:nvSpPr>
            <p:cNvPr name="Freeform 5" id="5"/>
            <p:cNvSpPr/>
            <p:nvPr/>
          </p:nvSpPr>
          <p:spPr>
            <a:xfrm flipH="false" flipV="false" rot="-78066">
              <a:off x="2144328" y="1925332"/>
              <a:ext cx="13471533" cy="3645003"/>
            </a:xfrm>
            <a:custGeom>
              <a:avLst/>
              <a:gdLst/>
              <a:ahLst/>
              <a:cxnLst/>
              <a:rect r="r" b="b" t="t" l="l"/>
              <a:pathLst>
                <a:path h="3645003" w="13471533">
                  <a:moveTo>
                    <a:pt x="0" y="0"/>
                  </a:moveTo>
                  <a:lnTo>
                    <a:pt x="13471533" y="0"/>
                  </a:lnTo>
                  <a:lnTo>
                    <a:pt x="13471533" y="3645003"/>
                  </a:lnTo>
                  <a:lnTo>
                    <a:pt x="0" y="3645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682" t="-48089" r="-2423" b="-179646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3029350">
              <a:off x="12409104" y="1429787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4" y="0"/>
                  </a:lnTo>
                  <a:lnTo>
                    <a:pt x="4704064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2700000">
              <a:off x="59110" y="3776888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5" y="0"/>
                  </a:lnTo>
                  <a:lnTo>
                    <a:pt x="4704065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1788375">
            <a:off x="13623845" y="3442965"/>
            <a:ext cx="635583" cy="705224"/>
          </a:xfrm>
          <a:custGeom>
            <a:avLst/>
            <a:gdLst/>
            <a:ahLst/>
            <a:cxnLst/>
            <a:rect r="r" b="b" t="t" l="l"/>
            <a:pathLst>
              <a:path h="705224" w="635583">
                <a:moveTo>
                  <a:pt x="0" y="0"/>
                </a:moveTo>
                <a:lnTo>
                  <a:pt x="635584" y="0"/>
                </a:lnTo>
                <a:lnTo>
                  <a:pt x="635584" y="705225"/>
                </a:lnTo>
                <a:lnTo>
                  <a:pt x="0" y="70522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73368" y="1080761"/>
            <a:ext cx="918025" cy="2576913"/>
          </a:xfrm>
          <a:custGeom>
            <a:avLst/>
            <a:gdLst/>
            <a:ahLst/>
            <a:cxnLst/>
            <a:rect r="r" b="b" t="t" l="l"/>
            <a:pathLst>
              <a:path h="2576913" w="918025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46363" y="4145207"/>
            <a:ext cx="10046298" cy="205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9"/>
              </a:lnSpc>
              <a:spcBef>
                <a:spcPct val="0"/>
              </a:spcBef>
            </a:pPr>
            <a:r>
              <a:rPr lang="en-US" b="true" sz="592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Quanti di voi hanno mai pensato di creare un gioco da tavolo?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304699"/>
            <a:ext cx="2270235" cy="2014318"/>
          </a:xfrm>
          <a:custGeom>
            <a:avLst/>
            <a:gdLst/>
            <a:ahLst/>
            <a:cxnLst/>
            <a:rect r="r" b="b" t="t" l="l"/>
            <a:pathLst>
              <a:path h="2014318" w="2270235">
                <a:moveTo>
                  <a:pt x="0" y="0"/>
                </a:moveTo>
                <a:lnTo>
                  <a:pt x="2270235" y="0"/>
                </a:lnTo>
                <a:lnTo>
                  <a:pt x="2270235" y="2014318"/>
                </a:lnTo>
                <a:lnTo>
                  <a:pt x="0" y="2014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41369" y="2426299"/>
            <a:ext cx="12805261" cy="5434401"/>
            <a:chOff x="0" y="0"/>
            <a:chExt cx="17073682" cy="7245868"/>
          </a:xfrm>
        </p:grpSpPr>
        <p:sp>
          <p:nvSpPr>
            <p:cNvPr name="Freeform 5" id="5"/>
            <p:cNvSpPr/>
            <p:nvPr/>
          </p:nvSpPr>
          <p:spPr>
            <a:xfrm flipH="false" flipV="false" rot="-78066">
              <a:off x="2144328" y="1925332"/>
              <a:ext cx="13471533" cy="3645003"/>
            </a:xfrm>
            <a:custGeom>
              <a:avLst/>
              <a:gdLst/>
              <a:ahLst/>
              <a:cxnLst/>
              <a:rect r="r" b="b" t="t" l="l"/>
              <a:pathLst>
                <a:path h="3645003" w="13471533">
                  <a:moveTo>
                    <a:pt x="0" y="0"/>
                  </a:moveTo>
                  <a:lnTo>
                    <a:pt x="13471533" y="0"/>
                  </a:lnTo>
                  <a:lnTo>
                    <a:pt x="13471533" y="3645003"/>
                  </a:lnTo>
                  <a:lnTo>
                    <a:pt x="0" y="3645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682" t="-48089" r="-2423" b="-179646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3029350">
              <a:off x="12409104" y="1429787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4" y="0"/>
                  </a:lnTo>
                  <a:lnTo>
                    <a:pt x="4704064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2700000">
              <a:off x="59110" y="3776888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5" y="0"/>
                  </a:lnTo>
                  <a:lnTo>
                    <a:pt x="4704065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1788375">
            <a:off x="14074869" y="3305062"/>
            <a:ext cx="635583" cy="705224"/>
          </a:xfrm>
          <a:custGeom>
            <a:avLst/>
            <a:gdLst/>
            <a:ahLst/>
            <a:cxnLst/>
            <a:rect r="r" b="b" t="t" l="l"/>
            <a:pathLst>
              <a:path h="705224" w="635583">
                <a:moveTo>
                  <a:pt x="0" y="0"/>
                </a:moveTo>
                <a:lnTo>
                  <a:pt x="635584" y="0"/>
                </a:lnTo>
                <a:lnTo>
                  <a:pt x="635584" y="705224"/>
                </a:lnTo>
                <a:lnTo>
                  <a:pt x="0" y="705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73368" y="1080761"/>
            <a:ext cx="918025" cy="2576913"/>
          </a:xfrm>
          <a:custGeom>
            <a:avLst/>
            <a:gdLst/>
            <a:ahLst/>
            <a:cxnLst/>
            <a:rect r="r" b="b" t="t" l="l"/>
            <a:pathLst>
              <a:path h="2576913" w="918025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46363" y="3681277"/>
            <a:ext cx="10046298" cy="310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9"/>
              </a:lnSpc>
              <a:spcBef>
                <a:spcPct val="0"/>
              </a:spcBef>
            </a:pPr>
            <a:r>
              <a:rPr lang="en-US" b="true" sz="592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Quale è secondo voi la parte più importante nel processo di creazione di un gioco?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967847" y="2416590"/>
            <a:ext cx="12932957" cy="11523139"/>
          </a:xfrm>
          <a:custGeom>
            <a:avLst/>
            <a:gdLst/>
            <a:ahLst/>
            <a:cxnLst/>
            <a:rect r="r" b="b" t="t" l="l"/>
            <a:pathLst>
              <a:path h="11523139" w="12932957">
                <a:moveTo>
                  <a:pt x="0" y="0"/>
                </a:moveTo>
                <a:lnTo>
                  <a:pt x="12932957" y="0"/>
                </a:lnTo>
                <a:lnTo>
                  <a:pt x="12932957" y="11523139"/>
                </a:lnTo>
                <a:lnTo>
                  <a:pt x="0" y="115231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0219" r="-56646" b="-15485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370488" y="3208435"/>
            <a:ext cx="548388" cy="1073358"/>
          </a:xfrm>
          <a:custGeom>
            <a:avLst/>
            <a:gdLst/>
            <a:ahLst/>
            <a:cxnLst/>
            <a:rect r="r" b="b" t="t" l="l"/>
            <a:pathLst>
              <a:path h="1073358" w="548388">
                <a:moveTo>
                  <a:pt x="0" y="0"/>
                </a:moveTo>
                <a:lnTo>
                  <a:pt x="548388" y="0"/>
                </a:lnTo>
                <a:lnTo>
                  <a:pt x="548388" y="1073358"/>
                </a:lnTo>
                <a:lnTo>
                  <a:pt x="0" y="10733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389467">
            <a:off x="8025749" y="9005253"/>
            <a:ext cx="1609185" cy="649525"/>
          </a:xfrm>
          <a:custGeom>
            <a:avLst/>
            <a:gdLst/>
            <a:ahLst/>
            <a:cxnLst/>
            <a:rect r="r" b="b" t="t" l="l"/>
            <a:pathLst>
              <a:path h="649525" w="1609185">
                <a:moveTo>
                  <a:pt x="0" y="0"/>
                </a:moveTo>
                <a:lnTo>
                  <a:pt x="1609184" y="0"/>
                </a:lnTo>
                <a:lnTo>
                  <a:pt x="1609184" y="649525"/>
                </a:lnTo>
                <a:lnTo>
                  <a:pt x="0" y="6495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1424721"/>
            <a:ext cx="16230600" cy="17837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4560"/>
              </a:lnSpc>
              <a:spcBef>
                <a:spcPct val="0"/>
              </a:spcBef>
            </a:pPr>
            <a:r>
              <a:rPr lang="en-US" sz="1040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IL CONCEPT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-1940726">
            <a:off x="16181977" y="8360898"/>
            <a:ext cx="3362512" cy="1938236"/>
          </a:xfrm>
          <a:custGeom>
            <a:avLst/>
            <a:gdLst/>
            <a:ahLst/>
            <a:cxnLst/>
            <a:rect r="r" b="b" t="t" l="l"/>
            <a:pathLst>
              <a:path h="1938236" w="3362512">
                <a:moveTo>
                  <a:pt x="0" y="0"/>
                </a:moveTo>
                <a:lnTo>
                  <a:pt x="3362513" y="0"/>
                </a:lnTo>
                <a:lnTo>
                  <a:pt x="3362513" y="1938235"/>
                </a:lnTo>
                <a:lnTo>
                  <a:pt x="0" y="19382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3370488" y="4680157"/>
            <a:ext cx="3891798" cy="75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7"/>
              </a:lnSpc>
              <a:spcBef>
                <a:spcPct val="0"/>
              </a:spcBef>
            </a:pPr>
            <a:r>
              <a:rPr lang="en-US" b="true" sz="4405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Meccanica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353968" y="4723202"/>
            <a:ext cx="2872206" cy="7548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7"/>
              </a:lnSpc>
              <a:spcBef>
                <a:spcPct val="0"/>
              </a:spcBef>
            </a:pPr>
            <a:r>
              <a:rPr lang="en-US" b="true" sz="4405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Obiettivo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4041452" y="1737678"/>
            <a:ext cx="2867343" cy="2544115"/>
          </a:xfrm>
          <a:custGeom>
            <a:avLst/>
            <a:gdLst/>
            <a:ahLst/>
            <a:cxnLst/>
            <a:rect r="r" b="b" t="t" l="l"/>
            <a:pathLst>
              <a:path h="2544115" w="2867343">
                <a:moveTo>
                  <a:pt x="0" y="0"/>
                </a:moveTo>
                <a:lnTo>
                  <a:pt x="2867343" y="0"/>
                </a:lnTo>
                <a:lnTo>
                  <a:pt x="2867343" y="2544115"/>
                </a:lnTo>
                <a:lnTo>
                  <a:pt x="0" y="254411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3370488" y="5488958"/>
            <a:ext cx="4872181" cy="424352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618"/>
              </a:lnSpc>
              <a:spcBef>
                <a:spcPct val="0"/>
              </a:spcBef>
            </a:pPr>
            <a:r>
              <a:rPr lang="en-US" sz="4013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Identifica la meccanica principale che ti piacerebbe che il tuo gioco avesse (es. deck-building, worker placement, cooperativo).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8116495" y="5469908"/>
            <a:ext cx="4201361" cy="28063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485"/>
              </a:lnSpc>
              <a:spcBef>
                <a:spcPct val="0"/>
              </a:spcBef>
            </a:pPr>
            <a:r>
              <a:rPr lang="en-US" sz="5346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Cosa devono fare i giocatori per vincere?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-277407" y="755405"/>
            <a:ext cx="2612214" cy="3322370"/>
          </a:xfrm>
          <a:custGeom>
            <a:avLst/>
            <a:gdLst/>
            <a:ahLst/>
            <a:cxnLst/>
            <a:rect r="r" b="b" t="t" l="l"/>
            <a:pathLst>
              <a:path h="3322370" w="2612214">
                <a:moveTo>
                  <a:pt x="0" y="0"/>
                </a:moveTo>
                <a:lnTo>
                  <a:pt x="2612214" y="0"/>
                </a:lnTo>
                <a:lnTo>
                  <a:pt x="2612214" y="3322371"/>
                </a:lnTo>
                <a:lnTo>
                  <a:pt x="0" y="332237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2317856" y="4763861"/>
            <a:ext cx="2727584" cy="15359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67"/>
              </a:lnSpc>
              <a:spcBef>
                <a:spcPct val="0"/>
              </a:spcBef>
            </a:pPr>
            <a:r>
              <a:rPr lang="en-US" b="true" sz="4405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Esperienza di gioco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12338792" y="6288026"/>
            <a:ext cx="3405319" cy="30419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067"/>
              </a:lnSpc>
              <a:spcBef>
                <a:spcPct val="0"/>
              </a:spcBef>
            </a:pPr>
            <a:r>
              <a:rPr lang="en-US" sz="4333">
                <a:solidFill>
                  <a:srgbClr val="000000"/>
                </a:solidFill>
                <a:latin typeface="Satisfy"/>
                <a:ea typeface="Satisfy"/>
                <a:cs typeface="Satisfy"/>
                <a:sym typeface="Satisfy"/>
              </a:rPr>
              <a:t>Vuoi creare tensione, divertimento, strategia?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2962300">
            <a:off x="-662544" y="-398389"/>
            <a:ext cx="2786716" cy="2854178"/>
          </a:xfrm>
          <a:custGeom>
            <a:avLst/>
            <a:gdLst/>
            <a:ahLst/>
            <a:cxnLst/>
            <a:rect r="r" b="b" t="t" l="l"/>
            <a:pathLst>
              <a:path h="2854178" w="2786716">
                <a:moveTo>
                  <a:pt x="0" y="0"/>
                </a:moveTo>
                <a:lnTo>
                  <a:pt x="2786715" y="0"/>
                </a:lnTo>
                <a:lnTo>
                  <a:pt x="2786715" y="2854178"/>
                </a:lnTo>
                <a:lnTo>
                  <a:pt x="0" y="28541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8100000">
            <a:off x="16114224" y="900445"/>
            <a:ext cx="2290151" cy="1798810"/>
          </a:xfrm>
          <a:custGeom>
            <a:avLst/>
            <a:gdLst/>
            <a:ahLst/>
            <a:cxnLst/>
            <a:rect r="r" b="b" t="t" l="l"/>
            <a:pathLst>
              <a:path h="1798810" w="2290151">
                <a:moveTo>
                  <a:pt x="0" y="0"/>
                </a:moveTo>
                <a:lnTo>
                  <a:pt x="2290152" y="0"/>
                </a:lnTo>
                <a:lnTo>
                  <a:pt x="2290152" y="1798810"/>
                </a:lnTo>
                <a:lnTo>
                  <a:pt x="0" y="17988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278517" y="6199020"/>
            <a:ext cx="13949706" cy="300201"/>
            <a:chOff x="0" y="0"/>
            <a:chExt cx="18599608" cy="400267"/>
          </a:xfrm>
        </p:grpSpPr>
        <p:sp>
          <p:nvSpPr>
            <p:cNvPr name="AutoShape 6" id="6"/>
            <p:cNvSpPr/>
            <p:nvPr/>
          </p:nvSpPr>
          <p:spPr>
            <a:xfrm rot="0">
              <a:off x="179136" y="179136"/>
              <a:ext cx="18241336" cy="0"/>
            </a:xfrm>
            <a:prstGeom prst="line">
              <a:avLst/>
            </a:prstGeom>
            <a:ln cap="rnd" w="78208">
              <a:solidFill>
                <a:srgbClr val="000000"/>
              </a:solidFill>
              <a:prstDash val="solid"/>
              <a:headEnd type="none" len="sm" w="sm"/>
              <a:tailEnd type="none" len="sm" w="sm"/>
            </a:ln>
          </p:spPr>
        </p:sp>
        <p:grpSp>
          <p:nvGrpSpPr>
            <p:cNvPr name="Group 7" id="7"/>
            <p:cNvGrpSpPr/>
            <p:nvPr/>
          </p:nvGrpSpPr>
          <p:grpSpPr>
            <a:xfrm rot="0">
              <a:off x="0" y="41996"/>
              <a:ext cx="358271" cy="358271"/>
              <a:chOff x="0" y="0"/>
              <a:chExt cx="6350000" cy="6350000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9" id="9"/>
            <p:cNvGrpSpPr/>
            <p:nvPr/>
          </p:nvGrpSpPr>
          <p:grpSpPr>
            <a:xfrm rot="0">
              <a:off x="4744377" y="31459"/>
              <a:ext cx="358271" cy="358271"/>
              <a:chOff x="0" y="0"/>
              <a:chExt cx="6350000" cy="6350000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11" id="11"/>
            <p:cNvGrpSpPr/>
            <p:nvPr/>
          </p:nvGrpSpPr>
          <p:grpSpPr>
            <a:xfrm rot="0">
              <a:off x="9488754" y="31459"/>
              <a:ext cx="358271" cy="358271"/>
              <a:chOff x="0" y="0"/>
              <a:chExt cx="6350000" cy="6350000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13" id="13"/>
            <p:cNvGrpSpPr/>
            <p:nvPr/>
          </p:nvGrpSpPr>
          <p:grpSpPr>
            <a:xfrm rot="0">
              <a:off x="14233131" y="31459"/>
              <a:ext cx="358271" cy="358271"/>
              <a:chOff x="0" y="0"/>
              <a:chExt cx="6350000" cy="6350000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name="Group 15" id="15"/>
            <p:cNvGrpSpPr/>
            <p:nvPr/>
          </p:nvGrpSpPr>
          <p:grpSpPr>
            <a:xfrm rot="0">
              <a:off x="18241336" y="0"/>
              <a:ext cx="358271" cy="358271"/>
              <a:chOff x="0" y="0"/>
              <a:chExt cx="6350000" cy="6350000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6350000" cy="6350000"/>
              </a:xfrm>
              <a:custGeom>
                <a:avLst/>
                <a:gdLst/>
                <a:ahLst/>
                <a:cxnLst/>
                <a:rect r="r" b="b" t="t" l="l"/>
                <a:pathLst>
                  <a:path h="6350000" w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name="TextBox 17" id="17"/>
          <p:cNvSpPr txBox="true"/>
          <p:nvPr/>
        </p:nvSpPr>
        <p:spPr>
          <a:xfrm rot="0">
            <a:off x="1325222" y="6755031"/>
            <a:ext cx="2791930" cy="61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3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Idea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4836800" y="4822510"/>
            <a:ext cx="3826986" cy="61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3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Bozza del regolamento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8395082" y="6755031"/>
            <a:ext cx="2791930" cy="61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3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Primo prototipo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953365" y="4805229"/>
            <a:ext cx="2791930" cy="616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3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Playtest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965512" y="6755031"/>
            <a:ext cx="2293788" cy="616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803"/>
              </a:lnSpc>
              <a:spcBef>
                <a:spcPct val="0"/>
              </a:spcBef>
            </a:pPr>
            <a:r>
              <a:rPr lang="en-US" sz="3694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Revisione</a:t>
            </a:r>
          </a:p>
        </p:txBody>
      </p:sp>
      <p:sp>
        <p:nvSpPr>
          <p:cNvPr name="Freeform 22" id="22"/>
          <p:cNvSpPr/>
          <p:nvPr/>
        </p:nvSpPr>
        <p:spPr>
          <a:xfrm flipH="true" flipV="false" rot="1453257">
            <a:off x="12313112" y="6942558"/>
            <a:ext cx="2366203" cy="955086"/>
          </a:xfrm>
          <a:custGeom>
            <a:avLst/>
            <a:gdLst/>
            <a:ahLst/>
            <a:cxnLst/>
            <a:rect r="r" b="b" t="t" l="l"/>
            <a:pathLst>
              <a:path h="955086" w="2366203">
                <a:moveTo>
                  <a:pt x="2366203" y="0"/>
                </a:moveTo>
                <a:lnTo>
                  <a:pt x="0" y="0"/>
                </a:lnTo>
                <a:lnTo>
                  <a:pt x="0" y="955086"/>
                </a:lnTo>
                <a:lnTo>
                  <a:pt x="2366203" y="955086"/>
                </a:lnTo>
                <a:lnTo>
                  <a:pt x="2366203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964468" y="1760087"/>
            <a:ext cx="10244764" cy="1983471"/>
          </a:xfrm>
          <a:custGeom>
            <a:avLst/>
            <a:gdLst/>
            <a:ahLst/>
            <a:cxnLst/>
            <a:rect r="r" b="b" t="t" l="l"/>
            <a:pathLst>
              <a:path h="1983471" w="10244764">
                <a:moveTo>
                  <a:pt x="0" y="0"/>
                </a:moveTo>
                <a:lnTo>
                  <a:pt x="10244764" y="0"/>
                </a:lnTo>
                <a:lnTo>
                  <a:pt x="10244764" y="1983471"/>
                </a:lnTo>
                <a:lnTo>
                  <a:pt x="0" y="198347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5637" t="-93526" r="-7906" b="-254386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2912894" y="1667694"/>
            <a:ext cx="12462212" cy="16611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3439"/>
              </a:lnSpc>
              <a:spcBef>
                <a:spcPct val="0"/>
              </a:spcBef>
            </a:pPr>
            <a:r>
              <a:rPr lang="en-US" sz="9600">
                <a:solidFill>
                  <a:srgbClr val="000000"/>
                </a:solidFill>
                <a:latin typeface="Marykate"/>
                <a:ea typeface="Marykate"/>
                <a:cs typeface="Marykate"/>
                <a:sym typeface="Marykate"/>
              </a:rPr>
              <a:t>IL PROCESSO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615564">
            <a:off x="13051424" y="1608955"/>
            <a:ext cx="889578" cy="744011"/>
          </a:xfrm>
          <a:custGeom>
            <a:avLst/>
            <a:gdLst/>
            <a:ahLst/>
            <a:cxnLst/>
            <a:rect r="r" b="b" t="t" l="l"/>
            <a:pathLst>
              <a:path h="744011" w="889578">
                <a:moveTo>
                  <a:pt x="0" y="0"/>
                </a:moveTo>
                <a:lnTo>
                  <a:pt x="889579" y="0"/>
                </a:lnTo>
                <a:lnTo>
                  <a:pt x="889579" y="744011"/>
                </a:lnTo>
                <a:lnTo>
                  <a:pt x="0" y="74401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3217198">
            <a:off x="4097150" y="1723808"/>
            <a:ext cx="891775" cy="839889"/>
          </a:xfrm>
          <a:custGeom>
            <a:avLst/>
            <a:gdLst/>
            <a:ahLst/>
            <a:cxnLst/>
            <a:rect r="r" b="b" t="t" l="l"/>
            <a:pathLst>
              <a:path h="839889" w="891775">
                <a:moveTo>
                  <a:pt x="0" y="0"/>
                </a:moveTo>
                <a:lnTo>
                  <a:pt x="891775" y="0"/>
                </a:lnTo>
                <a:lnTo>
                  <a:pt x="891775" y="839890"/>
                </a:lnTo>
                <a:lnTo>
                  <a:pt x="0" y="83989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true" flipV="false" rot="-8698738">
            <a:off x="13387590" y="4384836"/>
            <a:ext cx="2366203" cy="955086"/>
          </a:xfrm>
          <a:custGeom>
            <a:avLst/>
            <a:gdLst/>
            <a:ahLst/>
            <a:cxnLst/>
            <a:rect r="r" b="b" t="t" l="l"/>
            <a:pathLst>
              <a:path h="955086" w="2366203">
                <a:moveTo>
                  <a:pt x="2366204" y="0"/>
                </a:moveTo>
                <a:lnTo>
                  <a:pt x="0" y="0"/>
                </a:lnTo>
                <a:lnTo>
                  <a:pt x="0" y="955086"/>
                </a:lnTo>
                <a:lnTo>
                  <a:pt x="2366204" y="955086"/>
                </a:lnTo>
                <a:lnTo>
                  <a:pt x="2366204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304699"/>
            <a:ext cx="2270235" cy="2014318"/>
          </a:xfrm>
          <a:custGeom>
            <a:avLst/>
            <a:gdLst/>
            <a:ahLst/>
            <a:cxnLst/>
            <a:rect r="r" b="b" t="t" l="l"/>
            <a:pathLst>
              <a:path h="2014318" w="2270235">
                <a:moveTo>
                  <a:pt x="0" y="0"/>
                </a:moveTo>
                <a:lnTo>
                  <a:pt x="2270235" y="0"/>
                </a:lnTo>
                <a:lnTo>
                  <a:pt x="2270235" y="2014318"/>
                </a:lnTo>
                <a:lnTo>
                  <a:pt x="0" y="2014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41369" y="2426299"/>
            <a:ext cx="12805261" cy="5434401"/>
            <a:chOff x="0" y="0"/>
            <a:chExt cx="17073682" cy="7245868"/>
          </a:xfrm>
        </p:grpSpPr>
        <p:sp>
          <p:nvSpPr>
            <p:cNvPr name="Freeform 5" id="5"/>
            <p:cNvSpPr/>
            <p:nvPr/>
          </p:nvSpPr>
          <p:spPr>
            <a:xfrm flipH="false" flipV="false" rot="-78066">
              <a:off x="2144328" y="1925332"/>
              <a:ext cx="13471533" cy="3645003"/>
            </a:xfrm>
            <a:custGeom>
              <a:avLst/>
              <a:gdLst/>
              <a:ahLst/>
              <a:cxnLst/>
              <a:rect r="r" b="b" t="t" l="l"/>
              <a:pathLst>
                <a:path h="3645003" w="13471533">
                  <a:moveTo>
                    <a:pt x="0" y="0"/>
                  </a:moveTo>
                  <a:lnTo>
                    <a:pt x="13471533" y="0"/>
                  </a:lnTo>
                  <a:lnTo>
                    <a:pt x="13471533" y="3645003"/>
                  </a:lnTo>
                  <a:lnTo>
                    <a:pt x="0" y="3645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682" t="-48089" r="-2423" b="-179646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3029350">
              <a:off x="12409104" y="1429787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4" y="0"/>
                  </a:lnTo>
                  <a:lnTo>
                    <a:pt x="4704064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2700000">
              <a:off x="59110" y="3776888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5" y="0"/>
                  </a:lnTo>
                  <a:lnTo>
                    <a:pt x="4704065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1788375">
            <a:off x="14074869" y="3305062"/>
            <a:ext cx="635583" cy="705224"/>
          </a:xfrm>
          <a:custGeom>
            <a:avLst/>
            <a:gdLst/>
            <a:ahLst/>
            <a:cxnLst/>
            <a:rect r="r" b="b" t="t" l="l"/>
            <a:pathLst>
              <a:path h="705224" w="635583">
                <a:moveTo>
                  <a:pt x="0" y="0"/>
                </a:moveTo>
                <a:lnTo>
                  <a:pt x="635584" y="0"/>
                </a:lnTo>
                <a:lnTo>
                  <a:pt x="635584" y="705224"/>
                </a:lnTo>
                <a:lnTo>
                  <a:pt x="0" y="705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73368" y="1080761"/>
            <a:ext cx="918025" cy="2576913"/>
          </a:xfrm>
          <a:custGeom>
            <a:avLst/>
            <a:gdLst/>
            <a:ahLst/>
            <a:cxnLst/>
            <a:rect r="r" b="b" t="t" l="l"/>
            <a:pathLst>
              <a:path h="2576913" w="918025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46363" y="3681277"/>
            <a:ext cx="10046298" cy="31005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9"/>
              </a:lnSpc>
              <a:spcBef>
                <a:spcPct val="0"/>
              </a:spcBef>
            </a:pPr>
            <a:r>
              <a:rPr lang="en-US" b="true" sz="592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Non puntate alla perfezione iniziale. Tanto lo modificherete tante volte! 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1304699"/>
            <a:ext cx="2270235" cy="2014318"/>
          </a:xfrm>
          <a:custGeom>
            <a:avLst/>
            <a:gdLst/>
            <a:ahLst/>
            <a:cxnLst/>
            <a:rect r="r" b="b" t="t" l="l"/>
            <a:pathLst>
              <a:path h="2014318" w="2270235">
                <a:moveTo>
                  <a:pt x="0" y="0"/>
                </a:moveTo>
                <a:lnTo>
                  <a:pt x="2270235" y="0"/>
                </a:lnTo>
                <a:lnTo>
                  <a:pt x="2270235" y="2014318"/>
                </a:lnTo>
                <a:lnTo>
                  <a:pt x="0" y="20143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2741369" y="2426299"/>
            <a:ext cx="12805261" cy="5434401"/>
            <a:chOff x="0" y="0"/>
            <a:chExt cx="17073682" cy="7245868"/>
          </a:xfrm>
        </p:grpSpPr>
        <p:sp>
          <p:nvSpPr>
            <p:cNvPr name="Freeform 5" id="5"/>
            <p:cNvSpPr/>
            <p:nvPr/>
          </p:nvSpPr>
          <p:spPr>
            <a:xfrm flipH="false" flipV="false" rot="-78066">
              <a:off x="2144328" y="1925332"/>
              <a:ext cx="13471533" cy="3645003"/>
            </a:xfrm>
            <a:custGeom>
              <a:avLst/>
              <a:gdLst/>
              <a:ahLst/>
              <a:cxnLst/>
              <a:rect r="r" b="b" t="t" l="l"/>
              <a:pathLst>
                <a:path h="3645003" w="13471533">
                  <a:moveTo>
                    <a:pt x="0" y="0"/>
                  </a:moveTo>
                  <a:lnTo>
                    <a:pt x="13471533" y="0"/>
                  </a:lnTo>
                  <a:lnTo>
                    <a:pt x="13471533" y="3645003"/>
                  </a:lnTo>
                  <a:lnTo>
                    <a:pt x="0" y="364500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13682" t="-48089" r="-2423" b="-179646"/>
              </a:stretch>
            </a:blipFill>
          </p:spPr>
        </p:sp>
        <p:sp>
          <p:nvSpPr>
            <p:cNvPr name="Freeform 6" id="6"/>
            <p:cNvSpPr/>
            <p:nvPr/>
          </p:nvSpPr>
          <p:spPr>
            <a:xfrm flipH="false" flipV="false" rot="3029350">
              <a:off x="12409104" y="1429787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4" y="0"/>
                  </a:lnTo>
                  <a:lnTo>
                    <a:pt x="4704064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  <p:sp>
          <p:nvSpPr>
            <p:cNvPr name="Freeform 7" id="7"/>
            <p:cNvSpPr/>
            <p:nvPr/>
          </p:nvSpPr>
          <p:spPr>
            <a:xfrm flipH="false" flipV="false" rot="2700000">
              <a:off x="59110" y="3776888"/>
              <a:ext cx="4704064" cy="2115676"/>
            </a:xfrm>
            <a:custGeom>
              <a:avLst/>
              <a:gdLst/>
              <a:ahLst/>
              <a:cxnLst/>
              <a:rect r="r" b="b" t="t" l="l"/>
              <a:pathLst>
                <a:path h="2115676" w="4704064">
                  <a:moveTo>
                    <a:pt x="0" y="0"/>
                  </a:moveTo>
                  <a:lnTo>
                    <a:pt x="4704065" y="0"/>
                  </a:lnTo>
                  <a:lnTo>
                    <a:pt x="4704065" y="2115676"/>
                  </a:lnTo>
                  <a:lnTo>
                    <a:pt x="0" y="211567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0" t="0" r="0" b="0"/>
              </a:stretch>
            </a:blipFill>
          </p:spPr>
        </p:sp>
      </p:grpSp>
      <p:sp>
        <p:nvSpPr>
          <p:cNvPr name="Freeform 8" id="8"/>
          <p:cNvSpPr/>
          <p:nvPr/>
        </p:nvSpPr>
        <p:spPr>
          <a:xfrm flipH="false" flipV="false" rot="-1788375">
            <a:off x="14074869" y="3305062"/>
            <a:ext cx="635583" cy="705224"/>
          </a:xfrm>
          <a:custGeom>
            <a:avLst/>
            <a:gdLst/>
            <a:ahLst/>
            <a:cxnLst/>
            <a:rect r="r" b="b" t="t" l="l"/>
            <a:pathLst>
              <a:path h="705224" w="635583">
                <a:moveTo>
                  <a:pt x="0" y="0"/>
                </a:moveTo>
                <a:lnTo>
                  <a:pt x="635584" y="0"/>
                </a:lnTo>
                <a:lnTo>
                  <a:pt x="635584" y="705224"/>
                </a:lnTo>
                <a:lnTo>
                  <a:pt x="0" y="70522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6073368" y="1080761"/>
            <a:ext cx="918025" cy="2576913"/>
          </a:xfrm>
          <a:custGeom>
            <a:avLst/>
            <a:gdLst/>
            <a:ahLst/>
            <a:cxnLst/>
            <a:rect r="r" b="b" t="t" l="l"/>
            <a:pathLst>
              <a:path h="2576913" w="918025">
                <a:moveTo>
                  <a:pt x="0" y="0"/>
                </a:moveTo>
                <a:lnTo>
                  <a:pt x="918025" y="0"/>
                </a:lnTo>
                <a:lnTo>
                  <a:pt x="918025" y="2576913"/>
                </a:lnTo>
                <a:lnTo>
                  <a:pt x="0" y="257691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4346363" y="4058853"/>
            <a:ext cx="10046298" cy="20549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289"/>
              </a:lnSpc>
              <a:spcBef>
                <a:spcPct val="0"/>
              </a:spcBef>
            </a:pPr>
            <a:r>
              <a:rPr lang="en-US" b="true" sz="5921">
                <a:solidFill>
                  <a:srgbClr val="000000"/>
                </a:solidFill>
                <a:latin typeface="Advent Pro Bold"/>
                <a:ea typeface="Advent Pro Bold"/>
                <a:cs typeface="Advent Pro Bold"/>
                <a:sym typeface="Advent Pro Bold"/>
              </a:rPr>
              <a:t>Non offendetevi se il gioco riceve critiche, aiutano a migliorarlo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DAGXgU99SVo</dc:identifier>
  <dcterms:modified xsi:type="dcterms:W3CDTF">2011-08-01T06:04:30Z</dcterms:modified>
  <cp:revision>1</cp:revision>
  <dc:title>presentazione creare un gioco</dc:title>
</cp:coreProperties>
</file>