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5"/>
  </p:notesMasterIdLst>
  <p:sldIdLst>
    <p:sldId id="256" r:id="rId2"/>
    <p:sldId id="257" r:id="rId3"/>
    <p:sldId id="680" r:id="rId4"/>
    <p:sldId id="679" r:id="rId5"/>
    <p:sldId id="258" r:id="rId6"/>
    <p:sldId id="530" r:id="rId7"/>
    <p:sldId id="538" r:id="rId8"/>
    <p:sldId id="681" r:id="rId9"/>
    <p:sldId id="4072" r:id="rId10"/>
    <p:sldId id="4073" r:id="rId11"/>
    <p:sldId id="4074" r:id="rId12"/>
    <p:sldId id="4075" r:id="rId13"/>
    <p:sldId id="4076" r:id="rId14"/>
    <p:sldId id="682" r:id="rId15"/>
    <p:sldId id="685" r:id="rId16"/>
    <p:sldId id="686" r:id="rId17"/>
    <p:sldId id="684" r:id="rId18"/>
    <p:sldId id="687" r:id="rId19"/>
    <p:sldId id="4070" r:id="rId20"/>
    <p:sldId id="4071" r:id="rId21"/>
    <p:sldId id="690" r:id="rId22"/>
    <p:sldId id="4060" r:id="rId23"/>
    <p:sldId id="399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4D4BDB-F73F-4B93-A54A-6DA7553CF38C}" v="1" dt="2025-01-17T14:39:34.7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4" autoAdjust="0"/>
    <p:restoredTop sz="94660"/>
  </p:normalViewPr>
  <p:slideViewPr>
    <p:cSldViewPr snapToGrid="0">
      <p:cViewPr varScale="1">
        <p:scale>
          <a:sx n="87" d="100"/>
          <a:sy n="87" d="100"/>
        </p:scale>
        <p:origin x="76" y="44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ff Landgraf" userId="367c8676d18b2324" providerId="LiveId" clId="{AA4D4BDB-F73F-4B93-A54A-6DA7553CF38C}"/>
    <pc:docChg chg="undo custSel addSld delSld modSld sldOrd">
      <pc:chgData name="Jeff Landgraf" userId="367c8676d18b2324" providerId="LiveId" clId="{AA4D4BDB-F73F-4B93-A54A-6DA7553CF38C}" dt="2025-01-20T17:53:29.023" v="17565" actId="1076"/>
      <pc:docMkLst>
        <pc:docMk/>
      </pc:docMkLst>
      <pc:sldChg chg="addSp delSp modSp mod setBg">
        <pc:chgData name="Jeff Landgraf" userId="367c8676d18b2324" providerId="LiveId" clId="{AA4D4BDB-F73F-4B93-A54A-6DA7553CF38C}" dt="2025-01-20T17:50:12.082" v="17473" actId="1076"/>
        <pc:sldMkLst>
          <pc:docMk/>
          <pc:sldMk cId="3157094688" sldId="256"/>
        </pc:sldMkLst>
        <pc:picChg chg="add del mod">
          <ac:chgData name="Jeff Landgraf" userId="367c8676d18b2324" providerId="LiveId" clId="{AA4D4BDB-F73F-4B93-A54A-6DA7553CF38C}" dt="2025-01-20T17:42:12.597" v="17451" actId="478"/>
          <ac:picMkLst>
            <pc:docMk/>
            <pc:sldMk cId="3157094688" sldId="256"/>
            <ac:picMk id="4" creationId="{23224C8C-B30B-DB0D-A1E5-424C8C28E1C3}"/>
          </ac:picMkLst>
        </pc:picChg>
        <pc:picChg chg="add del mod">
          <ac:chgData name="Jeff Landgraf" userId="367c8676d18b2324" providerId="LiveId" clId="{AA4D4BDB-F73F-4B93-A54A-6DA7553CF38C}" dt="2025-01-20T17:46:45.095" v="17462" actId="478"/>
          <ac:picMkLst>
            <pc:docMk/>
            <pc:sldMk cId="3157094688" sldId="256"/>
            <ac:picMk id="5" creationId="{663380FF-FEF0-F97C-2412-3DE4D8F9B744}"/>
          </ac:picMkLst>
        </pc:picChg>
        <pc:picChg chg="add del mod">
          <ac:chgData name="Jeff Landgraf" userId="367c8676d18b2324" providerId="LiveId" clId="{AA4D4BDB-F73F-4B93-A54A-6DA7553CF38C}" dt="2025-01-20T17:46:51.829" v="17463" actId="478"/>
          <ac:picMkLst>
            <pc:docMk/>
            <pc:sldMk cId="3157094688" sldId="256"/>
            <ac:picMk id="7" creationId="{A4EC2B5F-FE55-A080-E186-861B1FA5FD2B}"/>
          </ac:picMkLst>
        </pc:picChg>
        <pc:picChg chg="add mod">
          <ac:chgData name="Jeff Landgraf" userId="367c8676d18b2324" providerId="LiveId" clId="{AA4D4BDB-F73F-4B93-A54A-6DA7553CF38C}" dt="2025-01-20T17:50:12.082" v="17473" actId="1076"/>
          <ac:picMkLst>
            <pc:docMk/>
            <pc:sldMk cId="3157094688" sldId="256"/>
            <ac:picMk id="9" creationId="{A9C5F6BA-6D60-46C4-B31C-6E067C484710}"/>
          </ac:picMkLst>
        </pc:picChg>
        <pc:picChg chg="add mod">
          <ac:chgData name="Jeff Landgraf" userId="367c8676d18b2324" providerId="LiveId" clId="{AA4D4BDB-F73F-4B93-A54A-6DA7553CF38C}" dt="2025-01-20T17:50:07.143" v="17472" actId="14100"/>
          <ac:picMkLst>
            <pc:docMk/>
            <pc:sldMk cId="3157094688" sldId="256"/>
            <ac:picMk id="11" creationId="{01348F46-DD98-6A44-DAAE-232EEB90F141}"/>
          </ac:picMkLst>
        </pc:picChg>
      </pc:sldChg>
      <pc:sldChg chg="addSp modSp mod">
        <pc:chgData name="Jeff Landgraf" userId="367c8676d18b2324" providerId="LiveId" clId="{AA4D4BDB-F73F-4B93-A54A-6DA7553CF38C}" dt="2025-01-17T17:46:56.031" v="998" actId="14100"/>
        <pc:sldMkLst>
          <pc:docMk/>
          <pc:sldMk cId="2738384654" sldId="258"/>
        </pc:sldMkLst>
        <pc:spChg chg="add mod">
          <ac:chgData name="Jeff Landgraf" userId="367c8676d18b2324" providerId="LiveId" clId="{AA4D4BDB-F73F-4B93-A54A-6DA7553CF38C}" dt="2025-01-17T15:53:00.106" v="968"/>
          <ac:spMkLst>
            <pc:docMk/>
            <pc:sldMk cId="2738384654" sldId="258"/>
            <ac:spMk id="2" creationId="{A1F5B378-1DA5-9E3E-819E-2E5E0F0C4D4D}"/>
          </ac:spMkLst>
        </pc:spChg>
        <pc:spChg chg="add mod">
          <ac:chgData name="Jeff Landgraf" userId="367c8676d18b2324" providerId="LiveId" clId="{AA4D4BDB-F73F-4B93-A54A-6DA7553CF38C}" dt="2025-01-17T15:53:00.106" v="968"/>
          <ac:spMkLst>
            <pc:docMk/>
            <pc:sldMk cId="2738384654" sldId="258"/>
            <ac:spMk id="8" creationId="{A683B8C6-D768-2602-61D2-4891A713BC9E}"/>
          </ac:spMkLst>
        </pc:spChg>
        <pc:spChg chg="add mod">
          <ac:chgData name="Jeff Landgraf" userId="367c8676d18b2324" providerId="LiveId" clId="{AA4D4BDB-F73F-4B93-A54A-6DA7553CF38C}" dt="2025-01-17T15:53:00.106" v="968"/>
          <ac:spMkLst>
            <pc:docMk/>
            <pc:sldMk cId="2738384654" sldId="258"/>
            <ac:spMk id="9" creationId="{F128764F-8C04-03C1-7C6E-C0ACC65C73D3}"/>
          </ac:spMkLst>
        </pc:spChg>
        <pc:spChg chg="add mod">
          <ac:chgData name="Jeff Landgraf" userId="367c8676d18b2324" providerId="LiveId" clId="{AA4D4BDB-F73F-4B93-A54A-6DA7553CF38C}" dt="2025-01-17T15:53:00.106" v="968"/>
          <ac:spMkLst>
            <pc:docMk/>
            <pc:sldMk cId="2738384654" sldId="258"/>
            <ac:spMk id="10" creationId="{2651255E-60E5-C0F8-F0CC-B589931756E5}"/>
          </ac:spMkLst>
        </pc:spChg>
        <pc:spChg chg="add mod">
          <ac:chgData name="Jeff Landgraf" userId="367c8676d18b2324" providerId="LiveId" clId="{AA4D4BDB-F73F-4B93-A54A-6DA7553CF38C}" dt="2025-01-17T15:53:00.106" v="968"/>
          <ac:spMkLst>
            <pc:docMk/>
            <pc:sldMk cId="2738384654" sldId="258"/>
            <ac:spMk id="13" creationId="{AB40EC4E-C720-6251-3E8A-46F13BCC05B6}"/>
          </ac:spMkLst>
        </pc:spChg>
        <pc:spChg chg="add mod">
          <ac:chgData name="Jeff Landgraf" userId="367c8676d18b2324" providerId="LiveId" clId="{AA4D4BDB-F73F-4B93-A54A-6DA7553CF38C}" dt="2025-01-17T15:53:00.106" v="968"/>
          <ac:spMkLst>
            <pc:docMk/>
            <pc:sldMk cId="2738384654" sldId="258"/>
            <ac:spMk id="15" creationId="{901CD11D-8E0F-5EE2-DC84-B8998B74CA8C}"/>
          </ac:spMkLst>
        </pc:spChg>
        <pc:spChg chg="add mod">
          <ac:chgData name="Jeff Landgraf" userId="367c8676d18b2324" providerId="LiveId" clId="{AA4D4BDB-F73F-4B93-A54A-6DA7553CF38C}" dt="2025-01-17T15:53:00.106" v="968"/>
          <ac:spMkLst>
            <pc:docMk/>
            <pc:sldMk cId="2738384654" sldId="258"/>
            <ac:spMk id="18" creationId="{B178533C-C985-3F12-9FEE-1C00B0E239FE}"/>
          </ac:spMkLst>
        </pc:spChg>
        <pc:spChg chg="add mod">
          <ac:chgData name="Jeff Landgraf" userId="367c8676d18b2324" providerId="LiveId" clId="{AA4D4BDB-F73F-4B93-A54A-6DA7553CF38C}" dt="2025-01-17T15:53:00.106" v="968"/>
          <ac:spMkLst>
            <pc:docMk/>
            <pc:sldMk cId="2738384654" sldId="258"/>
            <ac:spMk id="22" creationId="{5F82E693-D06D-658B-7F6D-4B6F2D842F08}"/>
          </ac:spMkLst>
        </pc:spChg>
        <pc:spChg chg="add mod">
          <ac:chgData name="Jeff Landgraf" userId="367c8676d18b2324" providerId="LiveId" clId="{AA4D4BDB-F73F-4B93-A54A-6DA7553CF38C}" dt="2025-01-17T15:53:00.106" v="968"/>
          <ac:spMkLst>
            <pc:docMk/>
            <pc:sldMk cId="2738384654" sldId="258"/>
            <ac:spMk id="25" creationId="{EAC339CA-BAF8-B216-CDBB-9FA92B2C9588}"/>
          </ac:spMkLst>
        </pc:spChg>
        <pc:spChg chg="add mod">
          <ac:chgData name="Jeff Landgraf" userId="367c8676d18b2324" providerId="LiveId" clId="{AA4D4BDB-F73F-4B93-A54A-6DA7553CF38C}" dt="2025-01-17T15:53:00.106" v="968"/>
          <ac:spMkLst>
            <pc:docMk/>
            <pc:sldMk cId="2738384654" sldId="258"/>
            <ac:spMk id="26" creationId="{8F2E2104-7708-8AB2-A553-7688E651396B}"/>
          </ac:spMkLst>
        </pc:spChg>
        <pc:spChg chg="add mod">
          <ac:chgData name="Jeff Landgraf" userId="367c8676d18b2324" providerId="LiveId" clId="{AA4D4BDB-F73F-4B93-A54A-6DA7553CF38C}" dt="2025-01-17T15:53:50.158" v="985" actId="208"/>
          <ac:spMkLst>
            <pc:docMk/>
            <pc:sldMk cId="2738384654" sldId="258"/>
            <ac:spMk id="30" creationId="{DA789104-40CA-C1A1-D832-997E410AE0E2}"/>
          </ac:spMkLst>
        </pc:spChg>
        <pc:picChg chg="mod">
          <ac:chgData name="Jeff Landgraf" userId="367c8676d18b2324" providerId="LiveId" clId="{AA4D4BDB-F73F-4B93-A54A-6DA7553CF38C}" dt="2025-01-17T17:46:56.031" v="998" actId="14100"/>
          <ac:picMkLst>
            <pc:docMk/>
            <pc:sldMk cId="2738384654" sldId="258"/>
            <ac:picMk id="28" creationId="{B9C2F051-DF75-9BD9-A678-5407E4872144}"/>
          </ac:picMkLst>
        </pc:picChg>
        <pc:picChg chg="add mod ord">
          <ac:chgData name="Jeff Landgraf" userId="367c8676d18b2324" providerId="LiveId" clId="{AA4D4BDB-F73F-4B93-A54A-6DA7553CF38C}" dt="2025-01-17T17:46:55.536" v="997" actId="167"/>
          <ac:picMkLst>
            <pc:docMk/>
            <pc:sldMk cId="2738384654" sldId="258"/>
            <ac:picMk id="29" creationId="{B59A488E-C24C-498B-6EC6-426E6CC85C0B}"/>
          </ac:picMkLst>
        </pc:picChg>
      </pc:sldChg>
      <pc:sldChg chg="del ord">
        <pc:chgData name="Jeff Landgraf" userId="367c8676d18b2324" providerId="LiveId" clId="{AA4D4BDB-F73F-4B93-A54A-6DA7553CF38C}" dt="2025-01-17T22:20:31.687" v="8192" actId="47"/>
        <pc:sldMkLst>
          <pc:docMk/>
          <pc:sldMk cId="2015323383" sldId="267"/>
        </pc:sldMkLst>
      </pc:sldChg>
      <pc:sldChg chg="addSp delSp modSp add del mod modClrScheme chgLayout">
        <pc:chgData name="Jeff Landgraf" userId="367c8676d18b2324" providerId="LiveId" clId="{AA4D4BDB-F73F-4B93-A54A-6DA7553CF38C}" dt="2025-01-17T14:48:08.673" v="130" actId="47"/>
        <pc:sldMkLst>
          <pc:docMk/>
          <pc:sldMk cId="1773559579" sldId="529"/>
        </pc:sldMkLst>
      </pc:sldChg>
      <pc:sldChg chg="addSp delSp modSp add mod">
        <pc:chgData name="Jeff Landgraf" userId="367c8676d18b2324" providerId="LiveId" clId="{AA4D4BDB-F73F-4B93-A54A-6DA7553CF38C}" dt="2025-01-17T18:21:12.064" v="1859" actId="1038"/>
        <pc:sldMkLst>
          <pc:docMk/>
          <pc:sldMk cId="619698293" sldId="530"/>
        </pc:sldMkLst>
        <pc:spChg chg="mod">
          <ac:chgData name="Jeff Landgraf" userId="367c8676d18b2324" providerId="LiveId" clId="{AA4D4BDB-F73F-4B93-A54A-6DA7553CF38C}" dt="2025-01-17T18:03:06.702" v="999"/>
          <ac:spMkLst>
            <pc:docMk/>
            <pc:sldMk cId="619698293" sldId="530"/>
            <ac:spMk id="3" creationId="{63B7495E-D714-135D-D06B-859B26F99933}"/>
          </ac:spMkLst>
        </pc:spChg>
        <pc:spChg chg="mod">
          <ac:chgData name="Jeff Landgraf" userId="367c8676d18b2324" providerId="LiveId" clId="{AA4D4BDB-F73F-4B93-A54A-6DA7553CF38C}" dt="2025-01-17T18:12:20.813" v="1436" actId="20577"/>
          <ac:spMkLst>
            <pc:docMk/>
            <pc:sldMk cId="619698293" sldId="530"/>
            <ac:spMk id="8" creationId="{7A881E45-ECDE-9DDF-A242-3D6DED38C103}"/>
          </ac:spMkLst>
        </pc:spChg>
        <pc:spChg chg="mod">
          <ac:chgData name="Jeff Landgraf" userId="367c8676d18b2324" providerId="LiveId" clId="{AA4D4BDB-F73F-4B93-A54A-6DA7553CF38C}" dt="2025-01-17T18:12:30.803" v="1437" actId="6549"/>
          <ac:spMkLst>
            <pc:docMk/>
            <pc:sldMk cId="619698293" sldId="530"/>
            <ac:spMk id="11" creationId="{F6B1410A-6CB0-7FE1-4CA5-2CC311BA890D}"/>
          </ac:spMkLst>
        </pc:spChg>
        <pc:spChg chg="add mod">
          <ac:chgData name="Jeff Landgraf" userId="367c8676d18b2324" providerId="LiveId" clId="{AA4D4BDB-F73F-4B93-A54A-6DA7553CF38C}" dt="2025-01-17T18:10:15.867" v="1359" actId="113"/>
          <ac:spMkLst>
            <pc:docMk/>
            <pc:sldMk cId="619698293" sldId="530"/>
            <ac:spMk id="14" creationId="{568EE107-9209-A244-44CB-75B253386421}"/>
          </ac:spMkLst>
        </pc:spChg>
        <pc:spChg chg="add mod">
          <ac:chgData name="Jeff Landgraf" userId="367c8676d18b2324" providerId="LiveId" clId="{AA4D4BDB-F73F-4B93-A54A-6DA7553CF38C}" dt="2025-01-17T18:09:48.331" v="1335" actId="1036"/>
          <ac:spMkLst>
            <pc:docMk/>
            <pc:sldMk cId="619698293" sldId="530"/>
            <ac:spMk id="16" creationId="{F5671F56-EFEC-12D0-C925-BA52F51BF140}"/>
          </ac:spMkLst>
        </pc:spChg>
        <pc:spChg chg="add mod">
          <ac:chgData name="Jeff Landgraf" userId="367c8676d18b2324" providerId="LiveId" clId="{AA4D4BDB-F73F-4B93-A54A-6DA7553CF38C}" dt="2025-01-17T18:09:48.331" v="1335" actId="1036"/>
          <ac:spMkLst>
            <pc:docMk/>
            <pc:sldMk cId="619698293" sldId="530"/>
            <ac:spMk id="18" creationId="{CCCC8D52-06A3-9B27-4B5C-078C94EC4392}"/>
          </ac:spMkLst>
        </pc:spChg>
        <pc:spChg chg="add mod">
          <ac:chgData name="Jeff Landgraf" userId="367c8676d18b2324" providerId="LiveId" clId="{AA4D4BDB-F73F-4B93-A54A-6DA7553CF38C}" dt="2025-01-17T18:09:48.331" v="1335" actId="1036"/>
          <ac:spMkLst>
            <pc:docMk/>
            <pc:sldMk cId="619698293" sldId="530"/>
            <ac:spMk id="19" creationId="{98E940B2-CF93-4637-0D11-6AFBE2013169}"/>
          </ac:spMkLst>
        </pc:spChg>
        <pc:spChg chg="add mod">
          <ac:chgData name="Jeff Landgraf" userId="367c8676d18b2324" providerId="LiveId" clId="{AA4D4BDB-F73F-4B93-A54A-6DA7553CF38C}" dt="2025-01-17T18:09:48.331" v="1335" actId="1036"/>
          <ac:spMkLst>
            <pc:docMk/>
            <pc:sldMk cId="619698293" sldId="530"/>
            <ac:spMk id="20" creationId="{757059AF-CF97-1A57-E7E9-8A6ECC0036A1}"/>
          </ac:spMkLst>
        </pc:spChg>
        <pc:spChg chg="add mod">
          <ac:chgData name="Jeff Landgraf" userId="367c8676d18b2324" providerId="LiveId" clId="{AA4D4BDB-F73F-4B93-A54A-6DA7553CF38C}" dt="2025-01-17T18:20:31.345" v="1855" actId="20577"/>
          <ac:spMkLst>
            <pc:docMk/>
            <pc:sldMk cId="619698293" sldId="530"/>
            <ac:spMk id="21" creationId="{81D72E45-6EB4-1C1A-6566-5DE3A9573788}"/>
          </ac:spMkLst>
        </pc:spChg>
        <pc:spChg chg="add mod">
          <ac:chgData name="Jeff Landgraf" userId="367c8676d18b2324" providerId="LiveId" clId="{AA4D4BDB-F73F-4B93-A54A-6DA7553CF38C}" dt="2025-01-17T18:09:48.331" v="1335" actId="1036"/>
          <ac:spMkLst>
            <pc:docMk/>
            <pc:sldMk cId="619698293" sldId="530"/>
            <ac:spMk id="22" creationId="{22A3F11C-BDDF-C814-602A-93A93BE7A156}"/>
          </ac:spMkLst>
        </pc:spChg>
        <pc:spChg chg="add mod">
          <ac:chgData name="Jeff Landgraf" userId="367c8676d18b2324" providerId="LiveId" clId="{AA4D4BDB-F73F-4B93-A54A-6DA7553CF38C}" dt="2025-01-17T18:11:37.436" v="1405" actId="1035"/>
          <ac:spMkLst>
            <pc:docMk/>
            <pc:sldMk cId="619698293" sldId="530"/>
            <ac:spMk id="23" creationId="{A52A38E2-8E9B-AC88-DA85-C1C35D3C5CF5}"/>
          </ac:spMkLst>
        </pc:spChg>
        <pc:spChg chg="add mod">
          <ac:chgData name="Jeff Landgraf" userId="367c8676d18b2324" providerId="LiveId" clId="{AA4D4BDB-F73F-4B93-A54A-6DA7553CF38C}" dt="2025-01-17T18:13:24.544" v="1470" actId="1035"/>
          <ac:spMkLst>
            <pc:docMk/>
            <pc:sldMk cId="619698293" sldId="530"/>
            <ac:spMk id="27" creationId="{4B44C644-91C9-1B9F-1866-9D88BD4B94A8}"/>
          </ac:spMkLst>
        </pc:spChg>
        <pc:spChg chg="add mod">
          <ac:chgData name="Jeff Landgraf" userId="367c8676d18b2324" providerId="LiveId" clId="{AA4D4BDB-F73F-4B93-A54A-6DA7553CF38C}" dt="2025-01-17T18:13:24.544" v="1470" actId="1035"/>
          <ac:spMkLst>
            <pc:docMk/>
            <pc:sldMk cId="619698293" sldId="530"/>
            <ac:spMk id="28" creationId="{858E6E0D-B552-4C9A-60EE-52127BDC1BB7}"/>
          </ac:spMkLst>
        </pc:spChg>
        <pc:spChg chg="add mod">
          <ac:chgData name="Jeff Landgraf" userId="367c8676d18b2324" providerId="LiveId" clId="{AA4D4BDB-F73F-4B93-A54A-6DA7553CF38C}" dt="2025-01-17T18:13:24.544" v="1470" actId="1035"/>
          <ac:spMkLst>
            <pc:docMk/>
            <pc:sldMk cId="619698293" sldId="530"/>
            <ac:spMk id="29" creationId="{5F84B66F-0287-1075-7FE4-5B9F33B8C72E}"/>
          </ac:spMkLst>
        </pc:spChg>
        <pc:spChg chg="add mod">
          <ac:chgData name="Jeff Landgraf" userId="367c8676d18b2324" providerId="LiveId" clId="{AA4D4BDB-F73F-4B93-A54A-6DA7553CF38C}" dt="2025-01-17T18:14:16.921" v="1475" actId="14100"/>
          <ac:spMkLst>
            <pc:docMk/>
            <pc:sldMk cId="619698293" sldId="530"/>
            <ac:spMk id="30" creationId="{7AEE0157-DA0E-3BAE-63F6-592732001342}"/>
          </ac:spMkLst>
        </pc:spChg>
        <pc:spChg chg="mod">
          <ac:chgData name="Jeff Landgraf" userId="367c8676d18b2324" providerId="LiveId" clId="{AA4D4BDB-F73F-4B93-A54A-6DA7553CF38C}" dt="2025-01-17T18:10:12.265" v="1358" actId="113"/>
          <ac:spMkLst>
            <pc:docMk/>
            <pc:sldMk cId="619698293" sldId="530"/>
            <ac:spMk id="35" creationId="{8AF07F1C-0E49-42F8-A8E9-113CF88114A8}"/>
          </ac:spMkLst>
        </pc:spChg>
        <pc:spChg chg="mod">
          <ac:chgData name="Jeff Landgraf" userId="367c8676d18b2324" providerId="LiveId" clId="{AA4D4BDB-F73F-4B93-A54A-6DA7553CF38C}" dt="2025-01-17T18:04:08.648" v="1009" actId="6549"/>
          <ac:spMkLst>
            <pc:docMk/>
            <pc:sldMk cId="619698293" sldId="530"/>
            <ac:spMk id="36" creationId="{AD4CFF49-81B7-4553-A704-92F9ABA5ACE1}"/>
          </ac:spMkLst>
        </pc:spChg>
        <pc:spChg chg="mod">
          <ac:chgData name="Jeff Landgraf" userId="367c8676d18b2324" providerId="LiveId" clId="{AA4D4BDB-F73F-4B93-A54A-6DA7553CF38C}" dt="2025-01-17T18:04:02.427" v="1008" actId="6549"/>
          <ac:spMkLst>
            <pc:docMk/>
            <pc:sldMk cId="619698293" sldId="530"/>
            <ac:spMk id="37" creationId="{CA805B96-26E8-4354-8AA4-7541C78763FA}"/>
          </ac:spMkLst>
        </pc:spChg>
        <pc:spChg chg="mod">
          <ac:chgData name="Jeff Landgraf" userId="367c8676d18b2324" providerId="LiveId" clId="{AA4D4BDB-F73F-4B93-A54A-6DA7553CF38C}" dt="2025-01-17T18:04:12.122" v="1010" actId="6549"/>
          <ac:spMkLst>
            <pc:docMk/>
            <pc:sldMk cId="619698293" sldId="530"/>
            <ac:spMk id="38" creationId="{4ABD52CD-F28C-460E-B325-6142F98FC501}"/>
          </ac:spMkLst>
        </pc:spChg>
        <pc:spChg chg="mod">
          <ac:chgData name="Jeff Landgraf" userId="367c8676d18b2324" providerId="LiveId" clId="{AA4D4BDB-F73F-4B93-A54A-6DA7553CF38C}" dt="2025-01-17T18:04:16.675" v="1011" actId="6549"/>
          <ac:spMkLst>
            <pc:docMk/>
            <pc:sldMk cId="619698293" sldId="530"/>
            <ac:spMk id="39" creationId="{04B71446-E3AA-4433-B054-BD5259FD2A40}"/>
          </ac:spMkLst>
        </pc:spChg>
        <pc:spChg chg="mod">
          <ac:chgData name="Jeff Landgraf" userId="367c8676d18b2324" providerId="LiveId" clId="{AA4D4BDB-F73F-4B93-A54A-6DA7553CF38C}" dt="2025-01-17T18:04:21.498" v="1012" actId="6549"/>
          <ac:spMkLst>
            <pc:docMk/>
            <pc:sldMk cId="619698293" sldId="530"/>
            <ac:spMk id="40" creationId="{D851DD68-A548-476A-9427-F850288C70DB}"/>
          </ac:spMkLst>
        </pc:spChg>
        <pc:spChg chg="mod">
          <ac:chgData name="Jeff Landgraf" userId="367c8676d18b2324" providerId="LiveId" clId="{AA4D4BDB-F73F-4B93-A54A-6DA7553CF38C}" dt="2025-01-17T18:04:25.130" v="1013" actId="6549"/>
          <ac:spMkLst>
            <pc:docMk/>
            <pc:sldMk cId="619698293" sldId="530"/>
            <ac:spMk id="41" creationId="{A5D6E099-5CCD-43AD-B935-95291294272C}"/>
          </ac:spMkLst>
        </pc:spChg>
        <pc:spChg chg="add mod">
          <ac:chgData name="Jeff Landgraf" userId="367c8676d18b2324" providerId="LiveId" clId="{AA4D4BDB-F73F-4B93-A54A-6DA7553CF38C}" dt="2025-01-17T18:14:57.334" v="1508" actId="1037"/>
          <ac:spMkLst>
            <pc:docMk/>
            <pc:sldMk cId="619698293" sldId="530"/>
            <ac:spMk id="69" creationId="{782CFBC8-079C-686A-7218-6176A1ACBAFC}"/>
          </ac:spMkLst>
        </pc:spChg>
        <pc:spChg chg="add mod ord">
          <ac:chgData name="Jeff Landgraf" userId="367c8676d18b2324" providerId="LiveId" clId="{AA4D4BDB-F73F-4B93-A54A-6DA7553CF38C}" dt="2025-01-17T18:21:12.064" v="1859" actId="1038"/>
          <ac:spMkLst>
            <pc:docMk/>
            <pc:sldMk cId="619698293" sldId="530"/>
            <ac:spMk id="70" creationId="{0AEF5042-4B9C-56B3-1E3F-F22427DAEDF1}"/>
          </ac:spMkLst>
        </pc:spChg>
      </pc:sldChg>
      <pc:sldChg chg="addSp delSp modSp add mod">
        <pc:chgData name="Jeff Landgraf" userId="367c8676d18b2324" providerId="LiveId" clId="{AA4D4BDB-F73F-4B93-A54A-6DA7553CF38C}" dt="2025-01-17T18:21:41.900" v="1885" actId="20577"/>
        <pc:sldMkLst>
          <pc:docMk/>
          <pc:sldMk cId="869104135" sldId="538"/>
        </pc:sldMkLst>
        <pc:spChg chg="mod">
          <ac:chgData name="Jeff Landgraf" userId="367c8676d18b2324" providerId="LiveId" clId="{AA4D4BDB-F73F-4B93-A54A-6DA7553CF38C}" dt="2025-01-17T18:21:41.900" v="1885" actId="20577"/>
          <ac:spMkLst>
            <pc:docMk/>
            <pc:sldMk cId="869104135" sldId="538"/>
            <ac:spMk id="2" creationId="{E25B0082-3831-A80B-313C-FDA89D13F7AE}"/>
          </ac:spMkLst>
        </pc:spChg>
        <pc:spChg chg="mod">
          <ac:chgData name="Jeff Landgraf" userId="367c8676d18b2324" providerId="LiveId" clId="{AA4D4BDB-F73F-4B93-A54A-6DA7553CF38C}" dt="2025-01-17T18:19:04.984" v="1837" actId="20577"/>
          <ac:spMkLst>
            <pc:docMk/>
            <pc:sldMk cId="869104135" sldId="538"/>
            <ac:spMk id="3" creationId="{270818D8-6008-E84E-CA1D-11573688EE28}"/>
          </ac:spMkLst>
        </pc:spChg>
        <pc:picChg chg="add mod ord">
          <ac:chgData name="Jeff Landgraf" userId="367c8676d18b2324" providerId="LiveId" clId="{AA4D4BDB-F73F-4B93-A54A-6DA7553CF38C}" dt="2025-01-17T18:19:40.787" v="1839" actId="167"/>
          <ac:picMkLst>
            <pc:docMk/>
            <pc:sldMk cId="869104135" sldId="538"/>
            <ac:picMk id="5" creationId="{EE2EA755-37CA-3DAA-5843-F26C20D60E82}"/>
          </ac:picMkLst>
        </pc:picChg>
      </pc:sldChg>
      <pc:sldChg chg="addSp delSp modSp add del mod ord">
        <pc:chgData name="Jeff Landgraf" userId="367c8676d18b2324" providerId="LiveId" clId="{AA4D4BDB-F73F-4B93-A54A-6DA7553CF38C}" dt="2025-01-17T15:54:19.599" v="986" actId="47"/>
        <pc:sldMkLst>
          <pc:docMk/>
          <pc:sldMk cId="152865787" sldId="548"/>
        </pc:sldMkLst>
      </pc:sldChg>
      <pc:sldChg chg="modSp add del">
        <pc:chgData name="Jeff Landgraf" userId="367c8676d18b2324" providerId="LiveId" clId="{AA4D4BDB-F73F-4B93-A54A-6DA7553CF38C}" dt="2025-01-17T18:28:52.500" v="1895" actId="47"/>
        <pc:sldMkLst>
          <pc:docMk/>
          <pc:sldMk cId="3680068539" sldId="676"/>
        </pc:sldMkLst>
      </pc:sldChg>
      <pc:sldChg chg="addSp delSp modSp mod">
        <pc:chgData name="Jeff Landgraf" userId="367c8676d18b2324" providerId="LiveId" clId="{AA4D4BDB-F73F-4B93-A54A-6DA7553CF38C}" dt="2025-01-17T15:06:04.238" v="376" actId="20577"/>
        <pc:sldMkLst>
          <pc:docMk/>
          <pc:sldMk cId="1575973683" sldId="679"/>
        </pc:sldMkLst>
        <pc:spChg chg="add mod">
          <ac:chgData name="Jeff Landgraf" userId="367c8676d18b2324" providerId="LiveId" clId="{AA4D4BDB-F73F-4B93-A54A-6DA7553CF38C}" dt="2025-01-17T15:06:04.238" v="376" actId="20577"/>
          <ac:spMkLst>
            <pc:docMk/>
            <pc:sldMk cId="1575973683" sldId="679"/>
            <ac:spMk id="4" creationId="{F85288EE-9988-071F-1C11-BA238C2E3FEC}"/>
          </ac:spMkLst>
        </pc:spChg>
        <pc:picChg chg="mod">
          <ac:chgData name="Jeff Landgraf" userId="367c8676d18b2324" providerId="LiveId" clId="{AA4D4BDB-F73F-4B93-A54A-6DA7553CF38C}" dt="2025-01-17T15:03:26.212" v="296" actId="1076"/>
          <ac:picMkLst>
            <pc:docMk/>
            <pc:sldMk cId="1575973683" sldId="679"/>
            <ac:picMk id="13" creationId="{43DC5E93-D541-3E18-EFA9-8AED128D7A79}"/>
          </ac:picMkLst>
        </pc:picChg>
      </pc:sldChg>
      <pc:sldChg chg="addSp delSp modSp add del mod">
        <pc:chgData name="Jeff Landgraf" userId="367c8676d18b2324" providerId="LiveId" clId="{AA4D4BDB-F73F-4B93-A54A-6DA7553CF38C}" dt="2025-01-17T14:47:00.914" v="123" actId="47"/>
        <pc:sldMkLst>
          <pc:docMk/>
          <pc:sldMk cId="389591311" sldId="680"/>
        </pc:sldMkLst>
      </pc:sldChg>
      <pc:sldChg chg="addSp modSp new mod ord">
        <pc:chgData name="Jeff Landgraf" userId="367c8676d18b2324" providerId="LiveId" clId="{AA4D4BDB-F73F-4B93-A54A-6DA7553CF38C}" dt="2025-01-17T14:52:36.008" v="153" actId="14100"/>
        <pc:sldMkLst>
          <pc:docMk/>
          <pc:sldMk cId="3706537114" sldId="680"/>
        </pc:sldMkLst>
        <pc:spChg chg="add mod">
          <ac:chgData name="Jeff Landgraf" userId="367c8676d18b2324" providerId="LiveId" clId="{AA4D4BDB-F73F-4B93-A54A-6DA7553CF38C}" dt="2025-01-17T14:47:47.702" v="129"/>
          <ac:spMkLst>
            <pc:docMk/>
            <pc:sldMk cId="3706537114" sldId="680"/>
            <ac:spMk id="5" creationId="{F013E679-5E13-6704-4DCB-BA83C918B005}"/>
          </ac:spMkLst>
        </pc:spChg>
        <pc:spChg chg="add mod">
          <ac:chgData name="Jeff Landgraf" userId="367c8676d18b2324" providerId="LiveId" clId="{AA4D4BDB-F73F-4B93-A54A-6DA7553CF38C}" dt="2025-01-17T14:47:47.702" v="129"/>
          <ac:spMkLst>
            <pc:docMk/>
            <pc:sldMk cId="3706537114" sldId="680"/>
            <ac:spMk id="6" creationId="{BE33060A-8A8F-F67E-F74F-9B30B6F64EC8}"/>
          </ac:spMkLst>
        </pc:spChg>
        <pc:spChg chg="add mod">
          <ac:chgData name="Jeff Landgraf" userId="367c8676d18b2324" providerId="LiveId" clId="{AA4D4BDB-F73F-4B93-A54A-6DA7553CF38C}" dt="2025-01-17T14:52:36.008" v="153" actId="14100"/>
          <ac:spMkLst>
            <pc:docMk/>
            <pc:sldMk cId="3706537114" sldId="680"/>
            <ac:spMk id="7" creationId="{49867A3A-D08E-80A2-FCB9-8C97BD4FA027}"/>
          </ac:spMkLst>
        </pc:spChg>
        <pc:spChg chg="add mod">
          <ac:chgData name="Jeff Landgraf" userId="367c8676d18b2324" providerId="LiveId" clId="{AA4D4BDB-F73F-4B93-A54A-6DA7553CF38C}" dt="2025-01-17T14:50:35.792" v="149" actId="14100"/>
          <ac:spMkLst>
            <pc:docMk/>
            <pc:sldMk cId="3706537114" sldId="680"/>
            <ac:spMk id="8" creationId="{F68D219B-DCA1-5BE1-3E3E-A035F6CA4AC0}"/>
          </ac:spMkLst>
        </pc:spChg>
        <pc:spChg chg="add mod">
          <ac:chgData name="Jeff Landgraf" userId="367c8676d18b2324" providerId="LiveId" clId="{AA4D4BDB-F73F-4B93-A54A-6DA7553CF38C}" dt="2025-01-17T14:47:47.702" v="129"/>
          <ac:spMkLst>
            <pc:docMk/>
            <pc:sldMk cId="3706537114" sldId="680"/>
            <ac:spMk id="9" creationId="{C230E59B-FA12-06C6-B228-82C37D2EBCD0}"/>
          </ac:spMkLst>
        </pc:spChg>
        <pc:spChg chg="add mod">
          <ac:chgData name="Jeff Landgraf" userId="367c8676d18b2324" providerId="LiveId" clId="{AA4D4BDB-F73F-4B93-A54A-6DA7553CF38C}" dt="2025-01-17T14:47:47.702" v="129"/>
          <ac:spMkLst>
            <pc:docMk/>
            <pc:sldMk cId="3706537114" sldId="680"/>
            <ac:spMk id="10" creationId="{4428067D-6843-B091-4D57-A29DA03C00AC}"/>
          </ac:spMkLst>
        </pc:spChg>
      </pc:sldChg>
      <pc:sldChg chg="add del">
        <pc:chgData name="Jeff Landgraf" userId="367c8676d18b2324" providerId="LiveId" clId="{AA4D4BDB-F73F-4B93-A54A-6DA7553CF38C}" dt="2025-01-17T14:44:26.363" v="99" actId="47"/>
        <pc:sldMkLst>
          <pc:docMk/>
          <pc:sldMk cId="4167700002" sldId="680"/>
        </pc:sldMkLst>
      </pc:sldChg>
      <pc:sldChg chg="addSp delSp modSp new mod">
        <pc:chgData name="Jeff Landgraf" userId="367c8676d18b2324" providerId="LiveId" clId="{AA4D4BDB-F73F-4B93-A54A-6DA7553CF38C}" dt="2025-01-17T18:34:58.737" v="2106" actId="1035"/>
        <pc:sldMkLst>
          <pc:docMk/>
          <pc:sldMk cId="1286171931" sldId="681"/>
        </pc:sldMkLst>
        <pc:spChg chg="add mod">
          <ac:chgData name="Jeff Landgraf" userId="367c8676d18b2324" providerId="LiveId" clId="{AA4D4BDB-F73F-4B93-A54A-6DA7553CF38C}" dt="2025-01-17T18:34:58.737" v="2106" actId="1035"/>
          <ac:spMkLst>
            <pc:docMk/>
            <pc:sldMk cId="1286171931" sldId="681"/>
            <ac:spMk id="8" creationId="{F472DD33-B6CA-7AD3-574D-E18BF184A47E}"/>
          </ac:spMkLst>
        </pc:spChg>
        <pc:spChg chg="add mod">
          <ac:chgData name="Jeff Landgraf" userId="367c8676d18b2324" providerId="LiveId" clId="{AA4D4BDB-F73F-4B93-A54A-6DA7553CF38C}" dt="2025-01-17T18:34:58.737" v="2106" actId="1035"/>
          <ac:spMkLst>
            <pc:docMk/>
            <pc:sldMk cId="1286171931" sldId="681"/>
            <ac:spMk id="14" creationId="{B77EB1BA-5047-8FFA-7853-A129D50E600F}"/>
          </ac:spMkLst>
        </pc:spChg>
        <pc:spChg chg="add mod">
          <ac:chgData name="Jeff Landgraf" userId="367c8676d18b2324" providerId="LiveId" clId="{AA4D4BDB-F73F-4B93-A54A-6DA7553CF38C}" dt="2025-01-17T18:34:58.737" v="2106" actId="1035"/>
          <ac:spMkLst>
            <pc:docMk/>
            <pc:sldMk cId="1286171931" sldId="681"/>
            <ac:spMk id="15" creationId="{DD9B5E59-22E8-4FCC-53F4-F8EF7CD59B5E}"/>
          </ac:spMkLst>
        </pc:spChg>
        <pc:spChg chg="add mod">
          <ac:chgData name="Jeff Landgraf" userId="367c8676d18b2324" providerId="LiveId" clId="{AA4D4BDB-F73F-4B93-A54A-6DA7553CF38C}" dt="2025-01-17T18:34:58.737" v="2106" actId="1035"/>
          <ac:spMkLst>
            <pc:docMk/>
            <pc:sldMk cId="1286171931" sldId="681"/>
            <ac:spMk id="16" creationId="{9641DFA9-5504-9FEE-3CB8-87592D9F46D5}"/>
          </ac:spMkLst>
        </pc:spChg>
        <pc:spChg chg="add mod">
          <ac:chgData name="Jeff Landgraf" userId="367c8676d18b2324" providerId="LiveId" clId="{AA4D4BDB-F73F-4B93-A54A-6DA7553CF38C}" dt="2025-01-17T18:34:58.737" v="2106" actId="1035"/>
          <ac:spMkLst>
            <pc:docMk/>
            <pc:sldMk cId="1286171931" sldId="681"/>
            <ac:spMk id="17" creationId="{586B2DD3-3D1D-1C58-C956-E2B52D21F353}"/>
          </ac:spMkLst>
        </pc:spChg>
        <pc:spChg chg="add mod">
          <ac:chgData name="Jeff Landgraf" userId="367c8676d18b2324" providerId="LiveId" clId="{AA4D4BDB-F73F-4B93-A54A-6DA7553CF38C}" dt="2025-01-17T18:34:58.737" v="2106" actId="1035"/>
          <ac:spMkLst>
            <pc:docMk/>
            <pc:sldMk cId="1286171931" sldId="681"/>
            <ac:spMk id="18" creationId="{9FF9480A-8225-1C03-8461-8519EDA167E3}"/>
          </ac:spMkLst>
        </pc:spChg>
        <pc:spChg chg="add mod">
          <ac:chgData name="Jeff Landgraf" userId="367c8676d18b2324" providerId="LiveId" clId="{AA4D4BDB-F73F-4B93-A54A-6DA7553CF38C}" dt="2025-01-17T18:34:58.737" v="2106" actId="1035"/>
          <ac:spMkLst>
            <pc:docMk/>
            <pc:sldMk cId="1286171931" sldId="681"/>
            <ac:spMk id="19" creationId="{9905C52D-0D17-F1C0-2075-EB785BBA3948}"/>
          </ac:spMkLst>
        </pc:spChg>
        <pc:spChg chg="add mod">
          <ac:chgData name="Jeff Landgraf" userId="367c8676d18b2324" providerId="LiveId" clId="{AA4D4BDB-F73F-4B93-A54A-6DA7553CF38C}" dt="2025-01-17T18:34:58.737" v="2106" actId="1035"/>
          <ac:spMkLst>
            <pc:docMk/>
            <pc:sldMk cId="1286171931" sldId="681"/>
            <ac:spMk id="21" creationId="{28EA2DAB-D1A7-F729-C369-BC11FE10D700}"/>
          </ac:spMkLst>
        </pc:spChg>
        <pc:spChg chg="add mod">
          <ac:chgData name="Jeff Landgraf" userId="367c8676d18b2324" providerId="LiveId" clId="{AA4D4BDB-F73F-4B93-A54A-6DA7553CF38C}" dt="2025-01-17T18:34:58.737" v="2106" actId="1035"/>
          <ac:spMkLst>
            <pc:docMk/>
            <pc:sldMk cId="1286171931" sldId="681"/>
            <ac:spMk id="23" creationId="{4FF5452A-8C91-3D2B-E114-9E39FB949F51}"/>
          </ac:spMkLst>
        </pc:spChg>
        <pc:spChg chg="add mod">
          <ac:chgData name="Jeff Landgraf" userId="367c8676d18b2324" providerId="LiveId" clId="{AA4D4BDB-F73F-4B93-A54A-6DA7553CF38C}" dt="2025-01-17T18:34:46.347" v="2039" actId="1076"/>
          <ac:spMkLst>
            <pc:docMk/>
            <pc:sldMk cId="1286171931" sldId="681"/>
            <ac:spMk id="25" creationId="{4046B44E-4A65-3B70-8D74-0EEF51E213E9}"/>
          </ac:spMkLst>
        </pc:spChg>
        <pc:picChg chg="add mod">
          <ac:chgData name="Jeff Landgraf" userId="367c8676d18b2324" providerId="LiveId" clId="{AA4D4BDB-F73F-4B93-A54A-6DA7553CF38C}" dt="2025-01-17T18:34:58.737" v="2106" actId="1035"/>
          <ac:picMkLst>
            <pc:docMk/>
            <pc:sldMk cId="1286171931" sldId="681"/>
            <ac:picMk id="7" creationId="{46528583-E199-E5A4-7457-33FC222E393C}"/>
          </ac:picMkLst>
        </pc:picChg>
        <pc:cxnChg chg="mod">
          <ac:chgData name="Jeff Landgraf" userId="367c8676d18b2324" providerId="LiveId" clId="{AA4D4BDB-F73F-4B93-A54A-6DA7553CF38C}" dt="2025-01-17T18:33:45.273" v="1977" actId="1035"/>
          <ac:cxnSpMkLst>
            <pc:docMk/>
            <pc:sldMk cId="1286171931" sldId="681"/>
            <ac:cxnSpMk id="20" creationId="{4A3A7459-82B3-3F50-AAA0-F5B3C9CACFAC}"/>
          </ac:cxnSpMkLst>
        </pc:cxnChg>
        <pc:cxnChg chg="mod">
          <ac:chgData name="Jeff Landgraf" userId="367c8676d18b2324" providerId="LiveId" clId="{AA4D4BDB-F73F-4B93-A54A-6DA7553CF38C}" dt="2025-01-17T18:33:46.956" v="1978" actId="1035"/>
          <ac:cxnSpMkLst>
            <pc:docMk/>
            <pc:sldMk cId="1286171931" sldId="681"/>
            <ac:cxnSpMk id="24" creationId="{3F8965E2-1148-F9E2-ED41-5C86C729A50D}"/>
          </ac:cxnSpMkLst>
        </pc:cxnChg>
      </pc:sldChg>
      <pc:sldChg chg="addSp modSp new mod">
        <pc:chgData name="Jeff Landgraf" userId="367c8676d18b2324" providerId="LiveId" clId="{AA4D4BDB-F73F-4B93-A54A-6DA7553CF38C}" dt="2025-01-19T23:07:55.264" v="17441" actId="1076"/>
        <pc:sldMkLst>
          <pc:docMk/>
          <pc:sldMk cId="539339002" sldId="682"/>
        </pc:sldMkLst>
        <pc:spChg chg="add mod">
          <ac:chgData name="Jeff Landgraf" userId="367c8676d18b2324" providerId="LiveId" clId="{AA4D4BDB-F73F-4B93-A54A-6DA7553CF38C}" dt="2025-01-19T23:07:55.264" v="17441" actId="1076"/>
          <ac:spMkLst>
            <pc:docMk/>
            <pc:sldMk cId="539339002" sldId="682"/>
            <ac:spMk id="5" creationId="{6CF728EA-E352-1B1E-8B05-1FEDA53FAE4B}"/>
          </ac:spMkLst>
        </pc:spChg>
      </pc:sldChg>
      <pc:sldChg chg="delSp modSp add del mod">
        <pc:chgData name="Jeff Landgraf" userId="367c8676d18b2324" providerId="LiveId" clId="{AA4D4BDB-F73F-4B93-A54A-6DA7553CF38C}" dt="2025-01-17T18:28:50.878" v="1894" actId="47"/>
        <pc:sldMkLst>
          <pc:docMk/>
          <pc:sldMk cId="0" sldId="683"/>
        </pc:sldMkLst>
      </pc:sldChg>
      <pc:sldChg chg="addSp delSp modSp add del mod">
        <pc:chgData name="Jeff Landgraf" userId="367c8676d18b2324" providerId="LiveId" clId="{AA4D4BDB-F73F-4B93-A54A-6DA7553CF38C}" dt="2025-01-19T21:33:41.410" v="13433" actId="47"/>
        <pc:sldMkLst>
          <pc:docMk/>
          <pc:sldMk cId="281622087" sldId="683"/>
        </pc:sldMkLst>
      </pc:sldChg>
      <pc:sldChg chg="addSp delSp modSp new mod">
        <pc:chgData name="Jeff Landgraf" userId="367c8676d18b2324" providerId="LiveId" clId="{AA4D4BDB-F73F-4B93-A54A-6DA7553CF38C}" dt="2025-01-19T23:02:19.658" v="17099" actId="692"/>
        <pc:sldMkLst>
          <pc:docMk/>
          <pc:sldMk cId="2037918651" sldId="684"/>
        </pc:sldMkLst>
        <pc:spChg chg="mod">
          <ac:chgData name="Jeff Landgraf" userId="367c8676d18b2324" providerId="LiveId" clId="{AA4D4BDB-F73F-4B93-A54A-6DA7553CF38C}" dt="2025-01-18T05:21:40.435" v="9315" actId="1076"/>
          <ac:spMkLst>
            <pc:docMk/>
            <pc:sldMk cId="2037918651" sldId="684"/>
            <ac:spMk id="3" creationId="{C6C8F1B2-9E1B-F895-872E-F59CCAC350A2}"/>
          </ac:spMkLst>
        </pc:spChg>
        <pc:spChg chg="mod">
          <ac:chgData name="Jeff Landgraf" userId="367c8676d18b2324" providerId="LiveId" clId="{AA4D4BDB-F73F-4B93-A54A-6DA7553CF38C}" dt="2025-01-18T05:23:01.073" v="9378" actId="14100"/>
          <ac:spMkLst>
            <pc:docMk/>
            <pc:sldMk cId="2037918651" sldId="684"/>
            <ac:spMk id="10" creationId="{82E11A5C-0B02-8605-B5DC-E1BBC54BA16E}"/>
          </ac:spMkLst>
        </pc:spChg>
        <pc:spChg chg="add mod">
          <ac:chgData name="Jeff Landgraf" userId="367c8676d18b2324" providerId="LiveId" clId="{AA4D4BDB-F73F-4B93-A54A-6DA7553CF38C}" dt="2025-01-18T05:22:53.240" v="9376" actId="14100"/>
          <ac:spMkLst>
            <pc:docMk/>
            <pc:sldMk cId="2037918651" sldId="684"/>
            <ac:spMk id="11" creationId="{CCD099E4-F1BE-3FF8-82E6-F93B036BA1E6}"/>
          </ac:spMkLst>
        </pc:spChg>
        <pc:spChg chg="add mod">
          <ac:chgData name="Jeff Landgraf" userId="367c8676d18b2324" providerId="LiveId" clId="{AA4D4BDB-F73F-4B93-A54A-6DA7553CF38C}" dt="2025-01-18T05:22:11.771" v="9372" actId="1038"/>
          <ac:spMkLst>
            <pc:docMk/>
            <pc:sldMk cId="2037918651" sldId="684"/>
            <ac:spMk id="13" creationId="{EC5971E5-5BDF-B7CB-1B87-871C132D2F08}"/>
          </ac:spMkLst>
        </pc:spChg>
        <pc:spChg chg="add mod">
          <ac:chgData name="Jeff Landgraf" userId="367c8676d18b2324" providerId="LiveId" clId="{AA4D4BDB-F73F-4B93-A54A-6DA7553CF38C}" dt="2025-01-18T05:22:48.563" v="9375" actId="1076"/>
          <ac:spMkLst>
            <pc:docMk/>
            <pc:sldMk cId="2037918651" sldId="684"/>
            <ac:spMk id="15" creationId="{BBE15889-F8BA-799C-66D1-AE830A1FE1D4}"/>
          </ac:spMkLst>
        </pc:spChg>
        <pc:spChg chg="mod">
          <ac:chgData name="Jeff Landgraf" userId="367c8676d18b2324" providerId="LiveId" clId="{AA4D4BDB-F73F-4B93-A54A-6DA7553CF38C}" dt="2025-01-18T05:23:17.282" v="9386" actId="20577"/>
          <ac:spMkLst>
            <pc:docMk/>
            <pc:sldMk cId="2037918651" sldId="684"/>
            <ac:spMk id="19" creationId="{B8B5F6A9-F287-C785-887C-08432C017EBF}"/>
          </ac:spMkLst>
        </pc:spChg>
        <pc:spChg chg="mod">
          <ac:chgData name="Jeff Landgraf" userId="367c8676d18b2324" providerId="LiveId" clId="{AA4D4BDB-F73F-4B93-A54A-6DA7553CF38C}" dt="2025-01-18T05:17:59.951" v="9204" actId="14100"/>
          <ac:spMkLst>
            <pc:docMk/>
            <pc:sldMk cId="2037918651" sldId="684"/>
            <ac:spMk id="20" creationId="{6FEAB04B-4A51-B104-3FCD-DA5B7DD6EC6E}"/>
          </ac:spMkLst>
        </pc:spChg>
        <pc:spChg chg="mod">
          <ac:chgData name="Jeff Landgraf" userId="367c8676d18b2324" providerId="LiveId" clId="{AA4D4BDB-F73F-4B93-A54A-6DA7553CF38C}" dt="2025-01-18T05:18:16.920" v="9206" actId="1076"/>
          <ac:spMkLst>
            <pc:docMk/>
            <pc:sldMk cId="2037918651" sldId="684"/>
            <ac:spMk id="21" creationId="{B17EAA3F-5E5B-B8AD-CF32-9E0D5602348C}"/>
          </ac:spMkLst>
        </pc:spChg>
        <pc:spChg chg="mod">
          <ac:chgData name="Jeff Landgraf" userId="367c8676d18b2324" providerId="LiveId" clId="{AA4D4BDB-F73F-4B93-A54A-6DA7553CF38C}" dt="2025-01-19T22:17:17.657" v="14801" actId="20577"/>
          <ac:spMkLst>
            <pc:docMk/>
            <pc:sldMk cId="2037918651" sldId="684"/>
            <ac:spMk id="23" creationId="{37406B34-EEDD-0748-8134-A5A070E8F181}"/>
          </ac:spMkLst>
        </pc:spChg>
        <pc:spChg chg="add mod">
          <ac:chgData name="Jeff Landgraf" userId="367c8676d18b2324" providerId="LiveId" clId="{AA4D4BDB-F73F-4B93-A54A-6DA7553CF38C}" dt="2025-01-18T05:22:11.771" v="9372" actId="1038"/>
          <ac:spMkLst>
            <pc:docMk/>
            <pc:sldMk cId="2037918651" sldId="684"/>
            <ac:spMk id="24" creationId="{88EAEDFF-3B90-CAD7-998E-AFA788ED4E0A}"/>
          </ac:spMkLst>
        </pc:spChg>
        <pc:spChg chg="add mod">
          <ac:chgData name="Jeff Landgraf" userId="367c8676d18b2324" providerId="LiveId" clId="{AA4D4BDB-F73F-4B93-A54A-6DA7553CF38C}" dt="2025-01-18T05:22:11.771" v="9372" actId="1038"/>
          <ac:spMkLst>
            <pc:docMk/>
            <pc:sldMk cId="2037918651" sldId="684"/>
            <ac:spMk id="26" creationId="{77AF8DA0-DA32-C021-000C-1DCFB5760B39}"/>
          </ac:spMkLst>
        </pc:spChg>
        <pc:spChg chg="mod">
          <ac:chgData name="Jeff Landgraf" userId="367c8676d18b2324" providerId="LiveId" clId="{AA4D4BDB-F73F-4B93-A54A-6DA7553CF38C}" dt="2025-01-18T05:22:11.771" v="9372" actId="1038"/>
          <ac:spMkLst>
            <pc:docMk/>
            <pc:sldMk cId="2037918651" sldId="684"/>
            <ac:spMk id="28" creationId="{9FF10C25-28F7-D187-7DCD-ACAA0970A50C}"/>
          </ac:spMkLst>
        </pc:spChg>
        <pc:spChg chg="add mod">
          <ac:chgData name="Jeff Landgraf" userId="367c8676d18b2324" providerId="LiveId" clId="{AA4D4BDB-F73F-4B93-A54A-6DA7553CF38C}" dt="2025-01-18T05:28:32.276" v="9482" actId="20577"/>
          <ac:spMkLst>
            <pc:docMk/>
            <pc:sldMk cId="2037918651" sldId="684"/>
            <ac:spMk id="32" creationId="{9546BD7C-CC07-4B58-1283-99EC77134F52}"/>
          </ac:spMkLst>
        </pc:spChg>
        <pc:spChg chg="add mod">
          <ac:chgData name="Jeff Landgraf" userId="367c8676d18b2324" providerId="LiveId" clId="{AA4D4BDB-F73F-4B93-A54A-6DA7553CF38C}" dt="2025-01-18T05:22:21.639" v="9373" actId="1076"/>
          <ac:spMkLst>
            <pc:docMk/>
            <pc:sldMk cId="2037918651" sldId="684"/>
            <ac:spMk id="34" creationId="{CA92A368-543A-E88C-A337-2FC5A04851DD}"/>
          </ac:spMkLst>
        </pc:spChg>
        <pc:spChg chg="mod">
          <ac:chgData name="Jeff Landgraf" userId="367c8676d18b2324" providerId="LiveId" clId="{AA4D4BDB-F73F-4B93-A54A-6DA7553CF38C}" dt="2025-01-18T05:22:11.771" v="9372" actId="1038"/>
          <ac:spMkLst>
            <pc:docMk/>
            <pc:sldMk cId="2037918651" sldId="684"/>
            <ac:spMk id="36" creationId="{A950B02C-11B5-14DD-2FA8-75148525A534}"/>
          </ac:spMkLst>
        </pc:spChg>
        <pc:spChg chg="add mod">
          <ac:chgData name="Jeff Landgraf" userId="367c8676d18b2324" providerId="LiveId" clId="{AA4D4BDB-F73F-4B93-A54A-6DA7553CF38C}" dt="2025-01-18T05:22:11.771" v="9372" actId="1038"/>
          <ac:spMkLst>
            <pc:docMk/>
            <pc:sldMk cId="2037918651" sldId="684"/>
            <ac:spMk id="37" creationId="{E0D37FA6-90F9-0C17-EF85-ADE10A27C352}"/>
          </ac:spMkLst>
        </pc:spChg>
        <pc:spChg chg="add del mod">
          <ac:chgData name="Jeff Landgraf" userId="367c8676d18b2324" providerId="LiveId" clId="{AA4D4BDB-F73F-4B93-A54A-6DA7553CF38C}" dt="2025-01-18T05:57:07.750" v="10025" actId="20577"/>
          <ac:spMkLst>
            <pc:docMk/>
            <pc:sldMk cId="2037918651" sldId="684"/>
            <ac:spMk id="38" creationId="{20FDE8CB-B11E-A0DF-77FF-63CE18233C0C}"/>
          </ac:spMkLst>
        </pc:spChg>
        <pc:grpChg chg="mod">
          <ac:chgData name="Jeff Landgraf" userId="367c8676d18b2324" providerId="LiveId" clId="{AA4D4BDB-F73F-4B93-A54A-6DA7553CF38C}" dt="2025-01-18T05:18:46.678" v="9217" actId="1036"/>
          <ac:grpSpMkLst>
            <pc:docMk/>
            <pc:sldMk cId="2037918651" sldId="684"/>
            <ac:grpSpMk id="5" creationId="{ACBD3F98-211E-C33B-B973-F8DCC040F01B}"/>
          </ac:grpSpMkLst>
        </pc:grpChg>
        <pc:cxnChg chg="mod">
          <ac:chgData name="Jeff Landgraf" userId="367c8676d18b2324" providerId="LiveId" clId="{AA4D4BDB-F73F-4B93-A54A-6DA7553CF38C}" dt="2025-01-18T05:22:11.771" v="9372" actId="1038"/>
          <ac:cxnSpMkLst>
            <pc:docMk/>
            <pc:sldMk cId="2037918651" sldId="684"/>
            <ac:cxnSpMk id="29" creationId="{09FADBB8-F157-21BE-FD57-085F949C8B47}"/>
          </ac:cxnSpMkLst>
        </pc:cxnChg>
        <pc:cxnChg chg="mod">
          <ac:chgData name="Jeff Landgraf" userId="367c8676d18b2324" providerId="LiveId" clId="{AA4D4BDB-F73F-4B93-A54A-6DA7553CF38C}" dt="2025-01-18T05:22:11.771" v="9372" actId="1038"/>
          <ac:cxnSpMkLst>
            <pc:docMk/>
            <pc:sldMk cId="2037918651" sldId="684"/>
            <ac:cxnSpMk id="30" creationId="{04CA526A-1737-9194-13D5-1E9D9DF0F230}"/>
          </ac:cxnSpMkLst>
        </pc:cxnChg>
        <pc:cxnChg chg="add mod">
          <ac:chgData name="Jeff Landgraf" userId="367c8676d18b2324" providerId="LiveId" clId="{AA4D4BDB-F73F-4B93-A54A-6DA7553CF38C}" dt="2025-01-19T23:02:19.658" v="17099" actId="692"/>
          <ac:cxnSpMkLst>
            <pc:docMk/>
            <pc:sldMk cId="2037918651" sldId="684"/>
            <ac:cxnSpMk id="31" creationId="{28996FB6-C83B-D450-2682-C3DC4D8EDF77}"/>
          </ac:cxnSpMkLst>
        </pc:cxnChg>
      </pc:sldChg>
      <pc:sldChg chg="addSp modSp add mod">
        <pc:chgData name="Jeff Landgraf" userId="367c8676d18b2324" providerId="LiveId" clId="{AA4D4BDB-F73F-4B93-A54A-6DA7553CF38C}" dt="2025-01-19T22:14:05.430" v="14800" actId="20577"/>
        <pc:sldMkLst>
          <pc:docMk/>
          <pc:sldMk cId="2248925760" sldId="685"/>
        </pc:sldMkLst>
        <pc:spChg chg="mod">
          <ac:chgData name="Jeff Landgraf" userId="367c8676d18b2324" providerId="LiveId" clId="{AA4D4BDB-F73F-4B93-A54A-6DA7553CF38C}" dt="2025-01-18T05:54:01.691" v="9923" actId="1076"/>
          <ac:spMkLst>
            <pc:docMk/>
            <pc:sldMk cId="2248925760" sldId="685"/>
            <ac:spMk id="5" creationId="{96869DBF-BED6-900C-286F-9764C4328198}"/>
          </ac:spMkLst>
        </pc:spChg>
        <pc:spChg chg="add mod">
          <ac:chgData name="Jeff Landgraf" userId="367c8676d18b2324" providerId="LiveId" clId="{AA4D4BDB-F73F-4B93-A54A-6DA7553CF38C}" dt="2025-01-19T22:14:05.430" v="14800" actId="20577"/>
          <ac:spMkLst>
            <pc:docMk/>
            <pc:sldMk cId="2248925760" sldId="685"/>
            <ac:spMk id="8" creationId="{DDF23B75-AC2F-D212-6F84-552704CDC9AC}"/>
          </ac:spMkLst>
        </pc:spChg>
        <pc:spChg chg="add mod ord">
          <ac:chgData name="Jeff Landgraf" userId="367c8676d18b2324" providerId="LiveId" clId="{AA4D4BDB-F73F-4B93-A54A-6DA7553CF38C}" dt="2025-01-18T05:49:10.169" v="9792" actId="171"/>
          <ac:spMkLst>
            <pc:docMk/>
            <pc:sldMk cId="2248925760" sldId="685"/>
            <ac:spMk id="9" creationId="{C57DE14D-55DD-6253-5B27-5AFAD717063E}"/>
          </ac:spMkLst>
        </pc:spChg>
        <pc:spChg chg="add mod ord">
          <ac:chgData name="Jeff Landgraf" userId="367c8676d18b2324" providerId="LiveId" clId="{AA4D4BDB-F73F-4B93-A54A-6DA7553CF38C}" dt="2025-01-18T05:50:52.151" v="9898" actId="14100"/>
          <ac:spMkLst>
            <pc:docMk/>
            <pc:sldMk cId="2248925760" sldId="685"/>
            <ac:spMk id="10" creationId="{6CFF26F6-05CA-B0BD-D38F-6CF36FCEBA26}"/>
          </ac:spMkLst>
        </pc:spChg>
        <pc:spChg chg="add mod">
          <ac:chgData name="Jeff Landgraf" userId="367c8676d18b2324" providerId="LiveId" clId="{AA4D4BDB-F73F-4B93-A54A-6DA7553CF38C}" dt="2025-01-18T05:51:09.162" v="9920" actId="1037"/>
          <ac:spMkLst>
            <pc:docMk/>
            <pc:sldMk cId="2248925760" sldId="685"/>
            <ac:spMk id="11" creationId="{8D974E57-FAEA-F838-EA97-F9714ACE4141}"/>
          </ac:spMkLst>
        </pc:spChg>
        <pc:picChg chg="add mod ord">
          <ac:chgData name="Jeff Landgraf" userId="367c8676d18b2324" providerId="LiveId" clId="{AA4D4BDB-F73F-4B93-A54A-6DA7553CF38C}" dt="2025-01-18T05:49:48.492" v="9794" actId="167"/>
          <ac:picMkLst>
            <pc:docMk/>
            <pc:sldMk cId="2248925760" sldId="685"/>
            <ac:picMk id="7" creationId="{B7E65189-1A38-1DF4-16A9-8EC2400888A3}"/>
          </ac:picMkLst>
        </pc:picChg>
      </pc:sldChg>
      <pc:sldChg chg="modSp add mod">
        <pc:chgData name="Jeff Landgraf" userId="367c8676d18b2324" providerId="LiveId" clId="{AA4D4BDB-F73F-4B93-A54A-6DA7553CF38C}" dt="2025-01-18T05:55:48.062" v="10007" actId="20577"/>
        <pc:sldMkLst>
          <pc:docMk/>
          <pc:sldMk cId="4102863219" sldId="686"/>
        </pc:sldMkLst>
        <pc:spChg chg="mod">
          <ac:chgData name="Jeff Landgraf" userId="367c8676d18b2324" providerId="LiveId" clId="{AA4D4BDB-F73F-4B93-A54A-6DA7553CF38C}" dt="2025-01-18T05:55:48.062" v="10007" actId="20577"/>
          <ac:spMkLst>
            <pc:docMk/>
            <pc:sldMk cId="4102863219" sldId="686"/>
            <ac:spMk id="5" creationId="{FD03739B-CEA0-BAF1-F9F6-8F19092D8EC8}"/>
          </ac:spMkLst>
        </pc:spChg>
      </pc:sldChg>
      <pc:sldChg chg="addSp modSp new mod">
        <pc:chgData name="Jeff Landgraf" userId="367c8676d18b2324" providerId="LiveId" clId="{AA4D4BDB-F73F-4B93-A54A-6DA7553CF38C}" dt="2025-01-19T22:30:34.965" v="15812" actId="20577"/>
        <pc:sldMkLst>
          <pc:docMk/>
          <pc:sldMk cId="1641403410" sldId="687"/>
        </pc:sldMkLst>
        <pc:spChg chg="add mod">
          <ac:chgData name="Jeff Landgraf" userId="367c8676d18b2324" providerId="LiveId" clId="{AA4D4BDB-F73F-4B93-A54A-6DA7553CF38C}" dt="2025-01-19T22:23:57.255" v="15455" actId="1035"/>
          <ac:spMkLst>
            <pc:docMk/>
            <pc:sldMk cId="1641403410" sldId="687"/>
            <ac:spMk id="5" creationId="{7FBD0E3F-82CB-CEAD-F2B8-9DFA2CD7C7D8}"/>
          </ac:spMkLst>
        </pc:spChg>
        <pc:spChg chg="add mod">
          <ac:chgData name="Jeff Landgraf" userId="367c8676d18b2324" providerId="LiveId" clId="{AA4D4BDB-F73F-4B93-A54A-6DA7553CF38C}" dt="2025-01-19T22:30:34.965" v="15812" actId="20577"/>
          <ac:spMkLst>
            <pc:docMk/>
            <pc:sldMk cId="1641403410" sldId="687"/>
            <ac:spMk id="6" creationId="{44B009C4-6D95-B74B-E8B5-6D6BB84F680F}"/>
          </ac:spMkLst>
        </pc:spChg>
      </pc:sldChg>
      <pc:sldChg chg="addSp delSp modSp new del mod">
        <pc:chgData name="Jeff Landgraf" userId="367c8676d18b2324" providerId="LiveId" clId="{AA4D4BDB-F73F-4B93-A54A-6DA7553CF38C}" dt="2025-01-18T18:45:57.803" v="12316" actId="47"/>
        <pc:sldMkLst>
          <pc:docMk/>
          <pc:sldMk cId="1078829519" sldId="688"/>
        </pc:sldMkLst>
      </pc:sldChg>
      <pc:sldChg chg="addSp modSp new del mod">
        <pc:chgData name="Jeff Landgraf" userId="367c8676d18b2324" providerId="LiveId" clId="{AA4D4BDB-F73F-4B93-A54A-6DA7553CF38C}" dt="2025-01-19T22:31:15.335" v="15813" actId="47"/>
        <pc:sldMkLst>
          <pc:docMk/>
          <pc:sldMk cId="841607243" sldId="689"/>
        </pc:sldMkLst>
      </pc:sldChg>
      <pc:sldChg chg="addSp modSp new mod ord">
        <pc:chgData name="Jeff Landgraf" userId="367c8676d18b2324" providerId="LiveId" clId="{AA4D4BDB-F73F-4B93-A54A-6DA7553CF38C}" dt="2025-01-19T23:06:26.858" v="17375" actId="1076"/>
        <pc:sldMkLst>
          <pc:docMk/>
          <pc:sldMk cId="652655272" sldId="690"/>
        </pc:sldMkLst>
        <pc:spChg chg="add mod">
          <ac:chgData name="Jeff Landgraf" userId="367c8676d18b2324" providerId="LiveId" clId="{AA4D4BDB-F73F-4B93-A54A-6DA7553CF38C}" dt="2025-01-19T22:59:04.169" v="17093" actId="255"/>
          <ac:spMkLst>
            <pc:docMk/>
            <pc:sldMk cId="652655272" sldId="690"/>
            <ac:spMk id="5" creationId="{7CEE9413-5C24-1E55-56EB-BBEC5A56BB98}"/>
          </ac:spMkLst>
        </pc:spChg>
        <pc:spChg chg="add mod">
          <ac:chgData name="Jeff Landgraf" userId="367c8676d18b2324" providerId="LiveId" clId="{AA4D4BDB-F73F-4B93-A54A-6DA7553CF38C}" dt="2025-01-19T23:06:00.893" v="17350" actId="1076"/>
          <ac:spMkLst>
            <pc:docMk/>
            <pc:sldMk cId="652655272" sldId="690"/>
            <ac:spMk id="7" creationId="{B953D901-BFEB-B100-62F3-914BF4663493}"/>
          </ac:spMkLst>
        </pc:spChg>
        <pc:spChg chg="add mod">
          <ac:chgData name="Jeff Landgraf" userId="367c8676d18b2324" providerId="LiveId" clId="{AA4D4BDB-F73F-4B93-A54A-6DA7553CF38C}" dt="2025-01-19T23:06:26.858" v="17375" actId="1076"/>
          <ac:spMkLst>
            <pc:docMk/>
            <pc:sldMk cId="652655272" sldId="690"/>
            <ac:spMk id="8" creationId="{39DE42AC-184F-6741-EF76-F012C1E0E35F}"/>
          </ac:spMkLst>
        </pc:spChg>
      </pc:sldChg>
      <pc:sldChg chg="delSp modSp add mod">
        <pc:chgData name="Jeff Landgraf" userId="367c8676d18b2324" providerId="LiveId" clId="{AA4D4BDB-F73F-4B93-A54A-6DA7553CF38C}" dt="2025-01-18T16:58:29.812" v="10054" actId="478"/>
        <pc:sldMkLst>
          <pc:docMk/>
          <pc:sldMk cId="2766833167" sldId="3992"/>
        </pc:sldMkLst>
        <pc:spChg chg="mod">
          <ac:chgData name="Jeff Landgraf" userId="367c8676d18b2324" providerId="LiveId" clId="{AA4D4BDB-F73F-4B93-A54A-6DA7553CF38C}" dt="2025-01-18T16:58:09.306" v="10051" actId="27636"/>
          <ac:spMkLst>
            <pc:docMk/>
            <pc:sldMk cId="2766833167" sldId="3992"/>
            <ac:spMk id="29" creationId="{FF266FCD-CDB6-4A95-8B47-08F620DFC866}"/>
          </ac:spMkLst>
        </pc:spChg>
      </pc:sldChg>
      <pc:sldChg chg="add del">
        <pc:chgData name="Jeff Landgraf" userId="367c8676d18b2324" providerId="LiveId" clId="{AA4D4BDB-F73F-4B93-A54A-6DA7553CF38C}" dt="2025-01-19T22:57:35.434" v="17091" actId="47"/>
        <pc:sldMkLst>
          <pc:docMk/>
          <pc:sldMk cId="2143982338" sldId="4057"/>
        </pc:sldMkLst>
      </pc:sldChg>
      <pc:sldChg chg="add setBg">
        <pc:chgData name="Jeff Landgraf" userId="367c8676d18b2324" providerId="LiveId" clId="{AA4D4BDB-F73F-4B93-A54A-6DA7553CF38C}" dt="2025-01-18T16:59:27.108" v="10056"/>
        <pc:sldMkLst>
          <pc:docMk/>
          <pc:sldMk cId="860587164" sldId="4060"/>
        </pc:sldMkLst>
      </pc:sldChg>
      <pc:sldChg chg="modSp add del mod">
        <pc:chgData name="Jeff Landgraf" userId="367c8676d18b2324" providerId="LiveId" clId="{AA4D4BDB-F73F-4B93-A54A-6DA7553CF38C}" dt="2025-01-19T22:57:49.297" v="17092" actId="47"/>
        <pc:sldMkLst>
          <pc:docMk/>
          <pc:sldMk cId="1591355361" sldId="4069"/>
        </pc:sldMkLst>
        <pc:picChg chg="mod">
          <ac:chgData name="Jeff Landgraf" userId="367c8676d18b2324" providerId="LiveId" clId="{AA4D4BDB-F73F-4B93-A54A-6DA7553CF38C}" dt="2025-01-19T22:46:19.348" v="16585" actId="14100"/>
          <ac:picMkLst>
            <pc:docMk/>
            <pc:sldMk cId="1591355361" sldId="4069"/>
            <ac:picMk id="7" creationId="{C178C0F0-487F-F042-C315-B503A7C80F89}"/>
          </ac:picMkLst>
        </pc:picChg>
        <pc:picChg chg="mod">
          <ac:chgData name="Jeff Landgraf" userId="367c8676d18b2324" providerId="LiveId" clId="{AA4D4BDB-F73F-4B93-A54A-6DA7553CF38C}" dt="2025-01-19T22:47:23.227" v="16592" actId="1036"/>
          <ac:picMkLst>
            <pc:docMk/>
            <pc:sldMk cId="1591355361" sldId="4069"/>
            <ac:picMk id="9" creationId="{1289E60D-CF09-0801-F0DB-DC5E8C5ABB5F}"/>
          </ac:picMkLst>
        </pc:picChg>
      </pc:sldChg>
      <pc:sldChg chg="addSp delSp modSp add mod">
        <pc:chgData name="Jeff Landgraf" userId="367c8676d18b2324" providerId="LiveId" clId="{AA4D4BDB-F73F-4B93-A54A-6DA7553CF38C}" dt="2025-01-20T17:53:29.023" v="17565" actId="1076"/>
        <pc:sldMkLst>
          <pc:docMk/>
          <pc:sldMk cId="1772683437" sldId="4070"/>
        </pc:sldMkLst>
        <pc:spChg chg="mod">
          <ac:chgData name="Jeff Landgraf" userId="367c8676d18b2324" providerId="LiveId" clId="{AA4D4BDB-F73F-4B93-A54A-6DA7553CF38C}" dt="2025-01-20T17:53:29.023" v="17565" actId="1076"/>
          <ac:spMkLst>
            <pc:docMk/>
            <pc:sldMk cId="1772683437" sldId="4070"/>
            <ac:spMk id="5" creationId="{0EDDDDEE-53EA-208F-8254-4EA3B1855137}"/>
          </ac:spMkLst>
        </pc:spChg>
        <pc:spChg chg="add mod">
          <ac:chgData name="Jeff Landgraf" userId="367c8676d18b2324" providerId="LiveId" clId="{AA4D4BDB-F73F-4B93-A54A-6DA7553CF38C}" dt="2025-01-19T22:37:11.631" v="16211" actId="1035"/>
          <ac:spMkLst>
            <pc:docMk/>
            <pc:sldMk cId="1772683437" sldId="4070"/>
            <ac:spMk id="7" creationId="{AA51662C-3C18-B378-0BB7-50108457166C}"/>
          </ac:spMkLst>
        </pc:spChg>
        <pc:spChg chg="add mod">
          <ac:chgData name="Jeff Landgraf" userId="367c8676d18b2324" providerId="LiveId" clId="{AA4D4BDB-F73F-4B93-A54A-6DA7553CF38C}" dt="2025-01-19T22:37:11.631" v="16211" actId="1035"/>
          <ac:spMkLst>
            <pc:docMk/>
            <pc:sldMk cId="1772683437" sldId="4070"/>
            <ac:spMk id="8" creationId="{DD46B482-D970-336E-D05D-4703F4BA1F4B}"/>
          </ac:spMkLst>
        </pc:spChg>
        <pc:spChg chg="add mod">
          <ac:chgData name="Jeff Landgraf" userId="367c8676d18b2324" providerId="LiveId" clId="{AA4D4BDB-F73F-4B93-A54A-6DA7553CF38C}" dt="2025-01-20T17:53:23.978" v="17564" actId="1076"/>
          <ac:spMkLst>
            <pc:docMk/>
            <pc:sldMk cId="1772683437" sldId="4070"/>
            <ac:spMk id="9" creationId="{10404D3A-D699-038B-A165-63743D6E3C04}"/>
          </ac:spMkLst>
        </pc:spChg>
        <pc:spChg chg="add mod">
          <ac:chgData name="Jeff Landgraf" userId="367c8676d18b2324" providerId="LiveId" clId="{AA4D4BDB-F73F-4B93-A54A-6DA7553CF38C}" dt="2025-01-19T22:38:26.472" v="16262" actId="1076"/>
          <ac:spMkLst>
            <pc:docMk/>
            <pc:sldMk cId="1772683437" sldId="4070"/>
            <ac:spMk id="10" creationId="{4E962850-3FDF-E567-4201-E571249EE014}"/>
          </ac:spMkLst>
        </pc:spChg>
        <pc:spChg chg="add mod">
          <ac:chgData name="Jeff Landgraf" userId="367c8676d18b2324" providerId="LiveId" clId="{AA4D4BDB-F73F-4B93-A54A-6DA7553CF38C}" dt="2025-01-19T22:40:53.608" v="16284" actId="1076"/>
          <ac:spMkLst>
            <pc:docMk/>
            <pc:sldMk cId="1772683437" sldId="4070"/>
            <ac:spMk id="12" creationId="{3A79A8A3-E842-3418-BAFF-874400E32015}"/>
          </ac:spMkLst>
        </pc:spChg>
        <pc:spChg chg="add mod">
          <ac:chgData name="Jeff Landgraf" userId="367c8676d18b2324" providerId="LiveId" clId="{AA4D4BDB-F73F-4B93-A54A-6DA7553CF38C}" dt="2025-01-19T22:48:59.056" v="16625" actId="14100"/>
          <ac:spMkLst>
            <pc:docMk/>
            <pc:sldMk cId="1772683437" sldId="4070"/>
            <ac:spMk id="16" creationId="{631C3AA4-C3DB-D402-1F9E-23F0F0F0824C}"/>
          </ac:spMkLst>
        </pc:spChg>
        <pc:picChg chg="add mod">
          <ac:chgData name="Jeff Landgraf" userId="367c8676d18b2324" providerId="LiveId" clId="{AA4D4BDB-F73F-4B93-A54A-6DA7553CF38C}" dt="2025-01-19T22:37:11.631" v="16211" actId="1035"/>
          <ac:picMkLst>
            <pc:docMk/>
            <pc:sldMk cId="1772683437" sldId="4070"/>
            <ac:picMk id="6" creationId="{05EC75A6-44E7-8AEC-0689-F8E6471D27D2}"/>
          </ac:picMkLst>
        </pc:picChg>
        <pc:picChg chg="add mod ord modCrop">
          <ac:chgData name="Jeff Landgraf" userId="367c8676d18b2324" providerId="LiveId" clId="{AA4D4BDB-F73F-4B93-A54A-6DA7553CF38C}" dt="2025-01-19T22:49:15.884" v="16627" actId="167"/>
          <ac:picMkLst>
            <pc:docMk/>
            <pc:sldMk cId="1772683437" sldId="4070"/>
            <ac:picMk id="11" creationId="{9196C343-2FC5-C3BA-F800-2007C065D35C}"/>
          </ac:picMkLst>
        </pc:picChg>
        <pc:picChg chg="add del mod">
          <ac:chgData name="Jeff Landgraf" userId="367c8676d18b2324" providerId="LiveId" clId="{AA4D4BDB-F73F-4B93-A54A-6DA7553CF38C}" dt="2025-01-19T22:46:40.770" v="16587" actId="478"/>
          <ac:picMkLst>
            <pc:docMk/>
            <pc:sldMk cId="1772683437" sldId="4070"/>
            <ac:picMk id="13" creationId="{CE0AF156-82D4-81E0-23F4-9BE9A94D63AF}"/>
          </ac:picMkLst>
        </pc:picChg>
        <pc:picChg chg="add mod">
          <ac:chgData name="Jeff Landgraf" userId="367c8676d18b2324" providerId="LiveId" clId="{AA4D4BDB-F73F-4B93-A54A-6DA7553CF38C}" dt="2025-01-19T22:48:22.783" v="16619" actId="1038"/>
          <ac:picMkLst>
            <pc:docMk/>
            <pc:sldMk cId="1772683437" sldId="4070"/>
            <ac:picMk id="14" creationId="{2CF5EC26-F0AE-0B2E-88D3-246A15A48BA3}"/>
          </ac:picMkLst>
        </pc:picChg>
        <pc:picChg chg="add mod">
          <ac:chgData name="Jeff Landgraf" userId="367c8676d18b2324" providerId="LiveId" clId="{AA4D4BDB-F73F-4B93-A54A-6DA7553CF38C}" dt="2025-01-19T22:48:15.367" v="16595" actId="14100"/>
          <ac:picMkLst>
            <pc:docMk/>
            <pc:sldMk cId="1772683437" sldId="4070"/>
            <ac:picMk id="15" creationId="{8E1EEAC5-0779-2E4A-AF29-25B1DF5399C8}"/>
          </ac:picMkLst>
        </pc:picChg>
      </pc:sldChg>
      <pc:sldChg chg="addSp delSp modSp add mod">
        <pc:chgData name="Jeff Landgraf" userId="367c8676d18b2324" providerId="LiveId" clId="{AA4D4BDB-F73F-4B93-A54A-6DA7553CF38C}" dt="2025-01-18T17:57:53.964" v="12249" actId="692"/>
        <pc:sldMkLst>
          <pc:docMk/>
          <pc:sldMk cId="2423277558" sldId="4071"/>
        </pc:sldMkLst>
        <pc:spChg chg="mod">
          <ac:chgData name="Jeff Landgraf" userId="367c8676d18b2324" providerId="LiveId" clId="{AA4D4BDB-F73F-4B93-A54A-6DA7553CF38C}" dt="2025-01-18T17:21:50.409" v="11898" actId="20577"/>
          <ac:spMkLst>
            <pc:docMk/>
            <pc:sldMk cId="2423277558" sldId="4071"/>
            <ac:spMk id="5" creationId="{176C540B-63DB-F3FA-3F49-D5D17DC14CC0}"/>
          </ac:spMkLst>
        </pc:spChg>
        <pc:spChg chg="add mod">
          <ac:chgData name="Jeff Landgraf" userId="367c8676d18b2324" providerId="LiveId" clId="{AA4D4BDB-F73F-4B93-A54A-6DA7553CF38C}" dt="2025-01-18T17:53:10.168" v="12103" actId="1076"/>
          <ac:spMkLst>
            <pc:docMk/>
            <pc:sldMk cId="2423277558" sldId="4071"/>
            <ac:spMk id="9" creationId="{76352B41-F3D1-EEE6-22AA-735DE345A030}"/>
          </ac:spMkLst>
        </pc:spChg>
        <pc:spChg chg="add mod">
          <ac:chgData name="Jeff Landgraf" userId="367c8676d18b2324" providerId="LiveId" clId="{AA4D4BDB-F73F-4B93-A54A-6DA7553CF38C}" dt="2025-01-18T17:51:29.684" v="12018" actId="1037"/>
          <ac:spMkLst>
            <pc:docMk/>
            <pc:sldMk cId="2423277558" sldId="4071"/>
            <ac:spMk id="10" creationId="{E813BFB9-F436-BA19-011B-76BDAB0861C5}"/>
          </ac:spMkLst>
        </pc:spChg>
        <pc:spChg chg="add mod">
          <ac:chgData name="Jeff Landgraf" userId="367c8676d18b2324" providerId="LiveId" clId="{AA4D4BDB-F73F-4B93-A54A-6DA7553CF38C}" dt="2025-01-18T17:48:30.247" v="11973" actId="120"/>
          <ac:spMkLst>
            <pc:docMk/>
            <pc:sldMk cId="2423277558" sldId="4071"/>
            <ac:spMk id="12" creationId="{4477DB43-D9CE-26B8-C4F1-5D5EE3685537}"/>
          </ac:spMkLst>
        </pc:spChg>
        <pc:spChg chg="add mod">
          <ac:chgData name="Jeff Landgraf" userId="367c8676d18b2324" providerId="LiveId" clId="{AA4D4BDB-F73F-4B93-A54A-6DA7553CF38C}" dt="2025-01-18T17:48:30.247" v="11973" actId="120"/>
          <ac:spMkLst>
            <pc:docMk/>
            <pc:sldMk cId="2423277558" sldId="4071"/>
            <ac:spMk id="13" creationId="{53242F6F-0970-07CF-5EAA-4F247D63B99E}"/>
          </ac:spMkLst>
        </pc:spChg>
        <pc:spChg chg="add mod">
          <ac:chgData name="Jeff Landgraf" userId="367c8676d18b2324" providerId="LiveId" clId="{AA4D4BDB-F73F-4B93-A54A-6DA7553CF38C}" dt="2025-01-18T17:09:10.487" v="10492" actId="1038"/>
          <ac:spMkLst>
            <pc:docMk/>
            <pc:sldMk cId="2423277558" sldId="4071"/>
            <ac:spMk id="14" creationId="{CBB814FF-ECB9-3863-8D45-AB7890508233}"/>
          </ac:spMkLst>
        </pc:spChg>
        <pc:spChg chg="add mod">
          <ac:chgData name="Jeff Landgraf" userId="367c8676d18b2324" providerId="LiveId" clId="{AA4D4BDB-F73F-4B93-A54A-6DA7553CF38C}" dt="2025-01-18T17:52:03.989" v="12091" actId="255"/>
          <ac:spMkLst>
            <pc:docMk/>
            <pc:sldMk cId="2423277558" sldId="4071"/>
            <ac:spMk id="15" creationId="{FAEEF5F8-4D07-45D2-50C5-FE5EC8F5C274}"/>
          </ac:spMkLst>
        </pc:spChg>
        <pc:spChg chg="add mod">
          <ac:chgData name="Jeff Landgraf" userId="367c8676d18b2324" providerId="LiveId" clId="{AA4D4BDB-F73F-4B93-A54A-6DA7553CF38C}" dt="2025-01-18T17:48:30.247" v="11973" actId="120"/>
          <ac:spMkLst>
            <pc:docMk/>
            <pc:sldMk cId="2423277558" sldId="4071"/>
            <ac:spMk id="17" creationId="{DCD592D8-819E-AE59-7B45-50194CFB6A15}"/>
          </ac:spMkLst>
        </pc:spChg>
        <pc:spChg chg="add mod">
          <ac:chgData name="Jeff Landgraf" userId="367c8676d18b2324" providerId="LiveId" clId="{AA4D4BDB-F73F-4B93-A54A-6DA7553CF38C}" dt="2025-01-18T17:48:30.247" v="11973" actId="120"/>
          <ac:spMkLst>
            <pc:docMk/>
            <pc:sldMk cId="2423277558" sldId="4071"/>
            <ac:spMk id="18" creationId="{BBC9FE44-7307-D0F7-C55F-1B747CBFB1E3}"/>
          </ac:spMkLst>
        </pc:spChg>
        <pc:spChg chg="add mod">
          <ac:chgData name="Jeff Landgraf" userId="367c8676d18b2324" providerId="LiveId" clId="{AA4D4BDB-F73F-4B93-A54A-6DA7553CF38C}" dt="2025-01-18T17:57:53.964" v="12249" actId="692"/>
          <ac:spMkLst>
            <pc:docMk/>
            <pc:sldMk cId="2423277558" sldId="4071"/>
            <ac:spMk id="19" creationId="{9FE50E4D-C1B6-0C3B-4A66-5DA70C52044D}"/>
          </ac:spMkLst>
        </pc:spChg>
        <pc:spChg chg="add mod">
          <ac:chgData name="Jeff Landgraf" userId="367c8676d18b2324" providerId="LiveId" clId="{AA4D4BDB-F73F-4B93-A54A-6DA7553CF38C}" dt="2025-01-18T17:13:33.798" v="11044" actId="1076"/>
          <ac:spMkLst>
            <pc:docMk/>
            <pc:sldMk cId="2423277558" sldId="4071"/>
            <ac:spMk id="20" creationId="{EA513F82-7FF7-5FFA-AFFC-BB67EAE26FBC}"/>
          </ac:spMkLst>
        </pc:spChg>
        <pc:spChg chg="add mod">
          <ac:chgData name="Jeff Landgraf" userId="367c8676d18b2324" providerId="LiveId" clId="{AA4D4BDB-F73F-4B93-A54A-6DA7553CF38C}" dt="2025-01-18T17:46:55.307" v="11963" actId="20577"/>
          <ac:spMkLst>
            <pc:docMk/>
            <pc:sldMk cId="2423277558" sldId="4071"/>
            <ac:spMk id="21" creationId="{7B4EFFA6-05A4-0C8D-2E39-25A69EB5B8EF}"/>
          </ac:spMkLst>
        </pc:spChg>
        <pc:spChg chg="add mod">
          <ac:chgData name="Jeff Landgraf" userId="367c8676d18b2324" providerId="LiveId" clId="{AA4D4BDB-F73F-4B93-A54A-6DA7553CF38C}" dt="2025-01-18T17:50:25.250" v="12000" actId="1076"/>
          <ac:spMkLst>
            <pc:docMk/>
            <pc:sldMk cId="2423277558" sldId="4071"/>
            <ac:spMk id="27" creationId="{5D2BF613-78C5-1269-E6FE-CC9D83BE6D46}"/>
          </ac:spMkLst>
        </pc:spChg>
        <pc:spChg chg="add mod">
          <ac:chgData name="Jeff Landgraf" userId="367c8676d18b2324" providerId="LiveId" clId="{AA4D4BDB-F73F-4B93-A54A-6DA7553CF38C}" dt="2025-01-18T17:51:32.970" v="12021" actId="1037"/>
          <ac:spMkLst>
            <pc:docMk/>
            <pc:sldMk cId="2423277558" sldId="4071"/>
            <ac:spMk id="28" creationId="{CD3F2AA7-C66C-3C51-B1E7-B080E25E25C6}"/>
          </ac:spMkLst>
        </pc:spChg>
        <pc:spChg chg="add mod">
          <ac:chgData name="Jeff Landgraf" userId="367c8676d18b2324" providerId="LiveId" clId="{AA4D4BDB-F73F-4B93-A54A-6DA7553CF38C}" dt="2025-01-18T17:57:33.797" v="12246" actId="1036"/>
          <ac:spMkLst>
            <pc:docMk/>
            <pc:sldMk cId="2423277558" sldId="4071"/>
            <ac:spMk id="29" creationId="{27256B32-8ED0-FF68-AE26-7E92BB70FC68}"/>
          </ac:spMkLst>
        </pc:spChg>
        <pc:spChg chg="add mod">
          <ac:chgData name="Jeff Landgraf" userId="367c8676d18b2324" providerId="LiveId" clId="{AA4D4BDB-F73F-4B93-A54A-6DA7553CF38C}" dt="2025-01-18T17:51:38.088" v="12022" actId="1038"/>
          <ac:spMkLst>
            <pc:docMk/>
            <pc:sldMk cId="2423277558" sldId="4071"/>
            <ac:spMk id="30" creationId="{AB331C62-652E-F333-4B0C-21C2941AB1AE}"/>
          </ac:spMkLst>
        </pc:spChg>
        <pc:spChg chg="add mod">
          <ac:chgData name="Jeff Landgraf" userId="367c8676d18b2324" providerId="LiveId" clId="{AA4D4BDB-F73F-4B93-A54A-6DA7553CF38C}" dt="2025-01-18T17:52:54.988" v="12100" actId="1076"/>
          <ac:spMkLst>
            <pc:docMk/>
            <pc:sldMk cId="2423277558" sldId="4071"/>
            <ac:spMk id="36" creationId="{5113BCB4-94A5-0A22-A9A3-DF7EA9F89780}"/>
          </ac:spMkLst>
        </pc:spChg>
        <pc:spChg chg="add mod">
          <ac:chgData name="Jeff Landgraf" userId="367c8676d18b2324" providerId="LiveId" clId="{AA4D4BDB-F73F-4B93-A54A-6DA7553CF38C}" dt="2025-01-18T17:54:14.261" v="12113" actId="20577"/>
          <ac:spMkLst>
            <pc:docMk/>
            <pc:sldMk cId="2423277558" sldId="4071"/>
            <ac:spMk id="37" creationId="{7394E7C5-3634-44D5-9736-E40142DE2F3D}"/>
          </ac:spMkLst>
        </pc:spChg>
        <pc:spChg chg="add mod">
          <ac:chgData name="Jeff Landgraf" userId="367c8676d18b2324" providerId="LiveId" clId="{AA4D4BDB-F73F-4B93-A54A-6DA7553CF38C}" dt="2025-01-18T17:54:20.531" v="12115" actId="20577"/>
          <ac:spMkLst>
            <pc:docMk/>
            <pc:sldMk cId="2423277558" sldId="4071"/>
            <ac:spMk id="38" creationId="{6CF76277-9AAC-8B85-2EC2-ED454D2F9DDC}"/>
          </ac:spMkLst>
        </pc:spChg>
        <pc:spChg chg="add mod">
          <ac:chgData name="Jeff Landgraf" userId="367c8676d18b2324" providerId="LiveId" clId="{AA4D4BDB-F73F-4B93-A54A-6DA7553CF38C}" dt="2025-01-18T17:57:37.444" v="12248" actId="1036"/>
          <ac:spMkLst>
            <pc:docMk/>
            <pc:sldMk cId="2423277558" sldId="4071"/>
            <ac:spMk id="39" creationId="{88F22B9E-D928-D87F-E06E-156E9A284367}"/>
          </ac:spMkLst>
        </pc:spChg>
        <pc:spChg chg="add mod">
          <ac:chgData name="Jeff Landgraf" userId="367c8676d18b2324" providerId="LiveId" clId="{AA4D4BDB-F73F-4B93-A54A-6DA7553CF38C}" dt="2025-01-18T17:54:29.979" v="12119" actId="20577"/>
          <ac:spMkLst>
            <pc:docMk/>
            <pc:sldMk cId="2423277558" sldId="4071"/>
            <ac:spMk id="40" creationId="{041CA5DB-0F0A-E978-AD83-C09D3528D7CC}"/>
          </ac:spMkLst>
        </pc:spChg>
        <pc:spChg chg="add mod">
          <ac:chgData name="Jeff Landgraf" userId="367c8676d18b2324" providerId="LiveId" clId="{AA4D4BDB-F73F-4B93-A54A-6DA7553CF38C}" dt="2025-01-18T17:54:34.672" v="12121" actId="20577"/>
          <ac:spMkLst>
            <pc:docMk/>
            <pc:sldMk cId="2423277558" sldId="4071"/>
            <ac:spMk id="41" creationId="{0646A7BB-7353-349A-4492-2A224E40EEE8}"/>
          </ac:spMkLst>
        </pc:spChg>
        <pc:spChg chg="add mod">
          <ac:chgData name="Jeff Landgraf" userId="367c8676d18b2324" providerId="LiveId" clId="{AA4D4BDB-F73F-4B93-A54A-6DA7553CF38C}" dt="2025-01-18T17:56:28.772" v="12207" actId="1038"/>
          <ac:spMkLst>
            <pc:docMk/>
            <pc:sldMk cId="2423277558" sldId="4071"/>
            <ac:spMk id="42" creationId="{94E30C23-2C90-F763-36F6-9C2B8EB33DE1}"/>
          </ac:spMkLst>
        </pc:spChg>
        <pc:spChg chg="add mod">
          <ac:chgData name="Jeff Landgraf" userId="367c8676d18b2324" providerId="LiveId" clId="{AA4D4BDB-F73F-4B93-A54A-6DA7553CF38C}" dt="2025-01-18T17:57:00.505" v="12237" actId="1038"/>
          <ac:spMkLst>
            <pc:docMk/>
            <pc:sldMk cId="2423277558" sldId="4071"/>
            <ac:spMk id="43" creationId="{48609AF9-6FDF-DA76-C855-3C3FF3FDF4FC}"/>
          </ac:spMkLst>
        </pc:spChg>
        <pc:spChg chg="add mod">
          <ac:chgData name="Jeff Landgraf" userId="367c8676d18b2324" providerId="LiveId" clId="{AA4D4BDB-F73F-4B93-A54A-6DA7553CF38C}" dt="2025-01-18T17:56:49.312" v="12234" actId="1038"/>
          <ac:spMkLst>
            <pc:docMk/>
            <pc:sldMk cId="2423277558" sldId="4071"/>
            <ac:spMk id="44" creationId="{AEF586C9-A79C-FF5F-AA59-4E4818538C20}"/>
          </ac:spMkLst>
        </pc:spChg>
        <pc:spChg chg="add mod">
          <ac:chgData name="Jeff Landgraf" userId="367c8676d18b2324" providerId="LiveId" clId="{AA4D4BDB-F73F-4B93-A54A-6DA7553CF38C}" dt="2025-01-18T17:56:43.579" v="12225" actId="1038"/>
          <ac:spMkLst>
            <pc:docMk/>
            <pc:sldMk cId="2423277558" sldId="4071"/>
            <ac:spMk id="45" creationId="{94441B84-9F5F-0B42-A72F-3B64E7DCEF58}"/>
          </ac:spMkLst>
        </pc:spChg>
        <pc:spChg chg="add mod">
          <ac:chgData name="Jeff Landgraf" userId="367c8676d18b2324" providerId="LiveId" clId="{AA4D4BDB-F73F-4B93-A54A-6DA7553CF38C}" dt="2025-01-18T17:57:25.843" v="12244" actId="1035"/>
          <ac:spMkLst>
            <pc:docMk/>
            <pc:sldMk cId="2423277558" sldId="4071"/>
            <ac:spMk id="46" creationId="{D7C16346-D1DA-72B0-E444-83DF24BDF60D}"/>
          </ac:spMkLst>
        </pc:spChg>
        <pc:spChg chg="add mod">
          <ac:chgData name="Jeff Landgraf" userId="367c8676d18b2324" providerId="LiveId" clId="{AA4D4BDB-F73F-4B93-A54A-6DA7553CF38C}" dt="2025-01-18T17:56:02.140" v="12196" actId="20577"/>
          <ac:spMkLst>
            <pc:docMk/>
            <pc:sldMk cId="2423277558" sldId="4071"/>
            <ac:spMk id="47" creationId="{1BA283DD-9730-87CB-9A28-72D8445A86B5}"/>
          </ac:spMkLst>
        </pc:spChg>
        <pc:spChg chg="add mod">
          <ac:chgData name="Jeff Landgraf" userId="367c8676d18b2324" providerId="LiveId" clId="{AA4D4BDB-F73F-4B93-A54A-6DA7553CF38C}" dt="2025-01-18T17:55:55.380" v="12194" actId="20577"/>
          <ac:spMkLst>
            <pc:docMk/>
            <pc:sldMk cId="2423277558" sldId="4071"/>
            <ac:spMk id="48" creationId="{85DDCEFD-8F2C-1F3E-7B80-AC9748887356}"/>
          </ac:spMkLst>
        </pc:spChg>
        <pc:spChg chg="add mod">
          <ac:chgData name="Jeff Landgraf" userId="367c8676d18b2324" providerId="LiveId" clId="{AA4D4BDB-F73F-4B93-A54A-6DA7553CF38C}" dt="2025-01-18T17:55:50.802" v="12192" actId="20577"/>
          <ac:spMkLst>
            <pc:docMk/>
            <pc:sldMk cId="2423277558" sldId="4071"/>
            <ac:spMk id="49" creationId="{9441680A-C220-BC90-6767-EBF7B8A272E9}"/>
          </ac:spMkLst>
        </pc:spChg>
        <pc:spChg chg="add mod">
          <ac:chgData name="Jeff Landgraf" userId="367c8676d18b2324" providerId="LiveId" clId="{AA4D4BDB-F73F-4B93-A54A-6DA7553CF38C}" dt="2025-01-18T17:55:46.188" v="12190" actId="20577"/>
          <ac:spMkLst>
            <pc:docMk/>
            <pc:sldMk cId="2423277558" sldId="4071"/>
            <ac:spMk id="50" creationId="{C2835107-0DA1-6DA5-6C57-4F37B9B892E1}"/>
          </ac:spMkLst>
        </pc:spChg>
        <pc:spChg chg="add mod">
          <ac:chgData name="Jeff Landgraf" userId="367c8676d18b2324" providerId="LiveId" clId="{AA4D4BDB-F73F-4B93-A54A-6DA7553CF38C}" dt="2025-01-18T17:55:41.154" v="12188" actId="20577"/>
          <ac:spMkLst>
            <pc:docMk/>
            <pc:sldMk cId="2423277558" sldId="4071"/>
            <ac:spMk id="51" creationId="{DCBBAFCF-59F6-734C-9B0C-8EFCC5C708A7}"/>
          </ac:spMkLst>
        </pc:spChg>
        <pc:cxnChg chg="add mod">
          <ac:chgData name="Jeff Landgraf" userId="367c8676d18b2324" providerId="LiveId" clId="{AA4D4BDB-F73F-4B93-A54A-6DA7553CF38C}" dt="2025-01-18T17:51:41.022" v="12023" actId="1076"/>
          <ac:cxnSpMkLst>
            <pc:docMk/>
            <pc:sldMk cId="2423277558" sldId="4071"/>
            <ac:cxnSpMk id="23" creationId="{6A5A9196-4D00-3419-4493-6BE08E951E67}"/>
          </ac:cxnSpMkLst>
        </pc:cxnChg>
        <pc:cxnChg chg="add mod">
          <ac:chgData name="Jeff Landgraf" userId="367c8676d18b2324" providerId="LiveId" clId="{AA4D4BDB-F73F-4B93-A54A-6DA7553CF38C}" dt="2025-01-18T17:51:18.240" v="12011" actId="1038"/>
          <ac:cxnSpMkLst>
            <pc:docMk/>
            <pc:sldMk cId="2423277558" sldId="4071"/>
            <ac:cxnSpMk id="24" creationId="{FDB79D9E-EC48-E30D-5B8E-BD2B34BB0CCA}"/>
          </ac:cxnSpMkLst>
        </pc:cxnChg>
        <pc:cxnChg chg="add mod">
          <ac:chgData name="Jeff Landgraf" userId="367c8676d18b2324" providerId="LiveId" clId="{AA4D4BDB-F73F-4B93-A54A-6DA7553CF38C}" dt="2025-01-18T17:51:22.231" v="12017" actId="1038"/>
          <ac:cxnSpMkLst>
            <pc:docMk/>
            <pc:sldMk cId="2423277558" sldId="4071"/>
            <ac:cxnSpMk id="25" creationId="{5E33B242-48B7-570D-A14D-E6C92F9D67FE}"/>
          </ac:cxnSpMkLst>
        </pc:cxnChg>
        <pc:cxnChg chg="add mod">
          <ac:chgData name="Jeff Landgraf" userId="367c8676d18b2324" providerId="LiveId" clId="{AA4D4BDB-F73F-4B93-A54A-6DA7553CF38C}" dt="2025-01-18T17:51:18.240" v="12011" actId="1038"/>
          <ac:cxnSpMkLst>
            <pc:docMk/>
            <pc:sldMk cId="2423277558" sldId="4071"/>
            <ac:cxnSpMk id="26" creationId="{1E31AE08-E1FE-0DC1-32B7-F49C444DDBDE}"/>
          </ac:cxnSpMkLst>
        </pc:cxnChg>
        <pc:cxnChg chg="add mod">
          <ac:chgData name="Jeff Landgraf" userId="367c8676d18b2324" providerId="LiveId" clId="{AA4D4BDB-F73F-4B93-A54A-6DA7553CF38C}" dt="2025-01-18T17:52:13.069" v="12092" actId="14100"/>
          <ac:cxnSpMkLst>
            <pc:docMk/>
            <pc:sldMk cId="2423277558" sldId="4071"/>
            <ac:cxnSpMk id="31" creationId="{929764C7-3493-3BBF-A57C-2807CC67840F}"/>
          </ac:cxnSpMkLst>
        </pc:cxnChg>
        <pc:cxnChg chg="add mod">
          <ac:chgData name="Jeff Landgraf" userId="367c8676d18b2324" providerId="LiveId" clId="{AA4D4BDB-F73F-4B93-A54A-6DA7553CF38C}" dt="2025-01-18T17:52:24.120" v="12094" actId="1076"/>
          <ac:cxnSpMkLst>
            <pc:docMk/>
            <pc:sldMk cId="2423277558" sldId="4071"/>
            <ac:cxnSpMk id="33" creationId="{D15FD199-B8C3-EA95-9507-E94ABF9401F1}"/>
          </ac:cxnSpMkLst>
        </pc:cxnChg>
        <pc:cxnChg chg="add mod">
          <ac:chgData name="Jeff Landgraf" userId="367c8676d18b2324" providerId="LiveId" clId="{AA4D4BDB-F73F-4B93-A54A-6DA7553CF38C}" dt="2025-01-18T17:52:36.724" v="12096" actId="1076"/>
          <ac:cxnSpMkLst>
            <pc:docMk/>
            <pc:sldMk cId="2423277558" sldId="4071"/>
            <ac:cxnSpMk id="34" creationId="{8EFAC415-BE99-CA9B-9805-87874EC1A101}"/>
          </ac:cxnSpMkLst>
        </pc:cxnChg>
        <pc:cxnChg chg="add mod">
          <ac:chgData name="Jeff Landgraf" userId="367c8676d18b2324" providerId="LiveId" clId="{AA4D4BDB-F73F-4B93-A54A-6DA7553CF38C}" dt="2025-01-18T17:52:42.601" v="12098" actId="1076"/>
          <ac:cxnSpMkLst>
            <pc:docMk/>
            <pc:sldMk cId="2423277558" sldId="4071"/>
            <ac:cxnSpMk id="35" creationId="{622E99C7-685A-07DF-CAA7-2F1CD14E653F}"/>
          </ac:cxnSpMkLst>
        </pc:cxnChg>
      </pc:sldChg>
      <pc:sldChg chg="addSp modSp add mod">
        <pc:chgData name="Jeff Landgraf" userId="367c8676d18b2324" providerId="LiveId" clId="{AA4D4BDB-F73F-4B93-A54A-6DA7553CF38C}" dt="2025-01-19T21:42:42.215" v="14008" actId="20577"/>
        <pc:sldMkLst>
          <pc:docMk/>
          <pc:sldMk cId="2617918957" sldId="4072"/>
        </pc:sldMkLst>
        <pc:spChg chg="add mod">
          <ac:chgData name="Jeff Landgraf" userId="367c8676d18b2324" providerId="LiveId" clId="{AA4D4BDB-F73F-4B93-A54A-6DA7553CF38C}" dt="2025-01-19T21:36:19.766" v="13438" actId="1076"/>
          <ac:spMkLst>
            <pc:docMk/>
            <pc:sldMk cId="2617918957" sldId="4072"/>
            <ac:spMk id="5" creationId="{BCC92358-176C-701F-CB64-C06081420A03}"/>
          </ac:spMkLst>
        </pc:spChg>
        <pc:spChg chg="add mod">
          <ac:chgData name="Jeff Landgraf" userId="367c8676d18b2324" providerId="LiveId" clId="{AA4D4BDB-F73F-4B93-A54A-6DA7553CF38C}" dt="2025-01-19T21:42:42.215" v="14008" actId="20577"/>
          <ac:spMkLst>
            <pc:docMk/>
            <pc:sldMk cId="2617918957" sldId="4072"/>
            <ac:spMk id="6" creationId="{11F976C6-8D01-21D4-ADC6-006B49C45B06}"/>
          </ac:spMkLst>
        </pc:spChg>
      </pc:sldChg>
      <pc:sldChg chg="addSp delSp modSp add mod">
        <pc:chgData name="Jeff Landgraf" userId="367c8676d18b2324" providerId="LiveId" clId="{AA4D4BDB-F73F-4B93-A54A-6DA7553CF38C}" dt="2025-01-19T21:44:20.293" v="14049" actId="1076"/>
        <pc:sldMkLst>
          <pc:docMk/>
          <pc:sldMk cId="129968882" sldId="4073"/>
        </pc:sldMkLst>
        <pc:spChg chg="mod">
          <ac:chgData name="Jeff Landgraf" userId="367c8676d18b2324" providerId="LiveId" clId="{AA4D4BDB-F73F-4B93-A54A-6DA7553CF38C}" dt="2025-01-19T21:39:25.034" v="13723" actId="14100"/>
          <ac:spMkLst>
            <pc:docMk/>
            <pc:sldMk cId="129968882" sldId="4073"/>
            <ac:spMk id="5" creationId="{BEB18CAC-0392-D8CB-2177-C510D06EE0F2}"/>
          </ac:spMkLst>
        </pc:spChg>
        <pc:spChg chg="add del mod">
          <ac:chgData name="Jeff Landgraf" userId="367c8676d18b2324" providerId="LiveId" clId="{AA4D4BDB-F73F-4B93-A54A-6DA7553CF38C}" dt="2025-01-19T21:40:56.138" v="13786" actId="478"/>
          <ac:spMkLst>
            <pc:docMk/>
            <pc:sldMk cId="129968882" sldId="4073"/>
            <ac:spMk id="30" creationId="{B311C47F-CDC9-5D34-011F-CB7095F6B2C6}"/>
          </ac:spMkLst>
        </pc:spChg>
        <pc:spChg chg="add mod">
          <ac:chgData name="Jeff Landgraf" userId="367c8676d18b2324" providerId="LiveId" clId="{AA4D4BDB-F73F-4B93-A54A-6DA7553CF38C}" dt="2025-01-19T21:44:20.293" v="14049" actId="1076"/>
          <ac:spMkLst>
            <pc:docMk/>
            <pc:sldMk cId="129968882" sldId="4073"/>
            <ac:spMk id="32" creationId="{46382E25-038F-EFDD-771B-33443E38B2B4}"/>
          </ac:spMkLst>
        </pc:spChg>
        <pc:cxnChg chg="add mod">
          <ac:chgData name="Jeff Landgraf" userId="367c8676d18b2324" providerId="LiveId" clId="{AA4D4BDB-F73F-4B93-A54A-6DA7553CF38C}" dt="2025-01-19T21:39:25.034" v="13723" actId="14100"/>
          <ac:cxnSpMkLst>
            <pc:docMk/>
            <pc:sldMk cId="129968882" sldId="4073"/>
            <ac:cxnSpMk id="26" creationId="{BE5B6D5D-8947-F0AE-F782-93FBF066684E}"/>
          </ac:cxnSpMkLst>
        </pc:cxnChg>
      </pc:sldChg>
      <pc:sldChg chg="add del">
        <pc:chgData name="Jeff Landgraf" userId="367c8676d18b2324" providerId="LiveId" clId="{AA4D4BDB-F73F-4B93-A54A-6DA7553CF38C}" dt="2025-01-19T21:26:01.964" v="13010" actId="47"/>
        <pc:sldMkLst>
          <pc:docMk/>
          <pc:sldMk cId="2258242177" sldId="4073"/>
        </pc:sldMkLst>
      </pc:sldChg>
      <pc:sldChg chg="add del">
        <pc:chgData name="Jeff Landgraf" userId="367c8676d18b2324" providerId="LiveId" clId="{AA4D4BDB-F73F-4B93-A54A-6DA7553CF38C}" dt="2025-01-19T21:26:03.616" v="13011" actId="47"/>
        <pc:sldMkLst>
          <pc:docMk/>
          <pc:sldMk cId="209102244" sldId="4074"/>
        </pc:sldMkLst>
      </pc:sldChg>
      <pc:sldChg chg="addSp modSp add mod">
        <pc:chgData name="Jeff Landgraf" userId="367c8676d18b2324" providerId="LiveId" clId="{AA4D4BDB-F73F-4B93-A54A-6DA7553CF38C}" dt="2025-01-19T21:58:07.979" v="14746" actId="20577"/>
        <pc:sldMkLst>
          <pc:docMk/>
          <pc:sldMk cId="2244030246" sldId="4074"/>
        </pc:sldMkLst>
        <pc:spChg chg="mod">
          <ac:chgData name="Jeff Landgraf" userId="367c8676d18b2324" providerId="LiveId" clId="{AA4D4BDB-F73F-4B93-A54A-6DA7553CF38C}" dt="2025-01-19T21:47:10.374" v="14053" actId="1076"/>
          <ac:spMkLst>
            <pc:docMk/>
            <pc:sldMk cId="2244030246" sldId="4074"/>
            <ac:spMk id="5" creationId="{AC197F09-7E2F-4E40-A58A-0D6C48C381F1}"/>
          </ac:spMkLst>
        </pc:spChg>
        <pc:spChg chg="add mod">
          <ac:chgData name="Jeff Landgraf" userId="367c8676d18b2324" providerId="LiveId" clId="{AA4D4BDB-F73F-4B93-A54A-6DA7553CF38C}" dt="2025-01-19T21:58:07.979" v="14746" actId="20577"/>
          <ac:spMkLst>
            <pc:docMk/>
            <pc:sldMk cId="2244030246" sldId="4074"/>
            <ac:spMk id="28" creationId="{A3233E76-2CF6-1EE3-863A-48604DD6EA30}"/>
          </ac:spMkLst>
        </pc:spChg>
        <pc:cxnChg chg="mod">
          <ac:chgData name="Jeff Landgraf" userId="367c8676d18b2324" providerId="LiveId" clId="{AA4D4BDB-F73F-4B93-A54A-6DA7553CF38C}" dt="2025-01-19T21:48:49.542" v="14196" actId="1036"/>
          <ac:cxnSpMkLst>
            <pc:docMk/>
            <pc:sldMk cId="2244030246" sldId="4074"/>
            <ac:cxnSpMk id="26" creationId="{DCC27E81-4745-5853-9B85-272E73E103CE}"/>
          </ac:cxnSpMkLst>
        </pc:cxnChg>
      </pc:sldChg>
      <pc:sldChg chg="addSp modSp add mod">
        <pc:chgData name="Jeff Landgraf" userId="367c8676d18b2324" providerId="LiveId" clId="{AA4D4BDB-F73F-4B93-A54A-6DA7553CF38C}" dt="2025-01-19T21:53:56.246" v="14418" actId="14100"/>
        <pc:sldMkLst>
          <pc:docMk/>
          <pc:sldMk cId="3462107847" sldId="4075"/>
        </pc:sldMkLst>
        <pc:spChg chg="mod">
          <ac:chgData name="Jeff Landgraf" userId="367c8676d18b2324" providerId="LiveId" clId="{AA4D4BDB-F73F-4B93-A54A-6DA7553CF38C}" dt="2025-01-19T21:50:56.326" v="14232" actId="1076"/>
          <ac:spMkLst>
            <pc:docMk/>
            <pc:sldMk cId="3462107847" sldId="4075"/>
            <ac:spMk id="5" creationId="{F3D4DE59-7656-7503-3C52-18049285C07B}"/>
          </ac:spMkLst>
        </pc:spChg>
        <pc:spChg chg="add mod">
          <ac:chgData name="Jeff Landgraf" userId="367c8676d18b2324" providerId="LiveId" clId="{AA4D4BDB-F73F-4B93-A54A-6DA7553CF38C}" dt="2025-01-19T21:53:56.246" v="14418" actId="14100"/>
          <ac:spMkLst>
            <pc:docMk/>
            <pc:sldMk cId="3462107847" sldId="4075"/>
            <ac:spMk id="32" creationId="{CA1D30B9-C428-3FAA-D506-FFA20E6DFC03}"/>
          </ac:spMkLst>
        </pc:spChg>
        <pc:cxnChg chg="mod">
          <ac:chgData name="Jeff Landgraf" userId="367c8676d18b2324" providerId="LiveId" clId="{AA4D4BDB-F73F-4B93-A54A-6DA7553CF38C}" dt="2025-01-19T21:50:56.326" v="14232" actId="1076"/>
          <ac:cxnSpMkLst>
            <pc:docMk/>
            <pc:sldMk cId="3462107847" sldId="4075"/>
            <ac:cxnSpMk id="26" creationId="{C7723301-05AE-2D11-DA6D-9CE84A412EE0}"/>
          </ac:cxnSpMkLst>
        </pc:cxnChg>
      </pc:sldChg>
      <pc:sldChg chg="add del">
        <pc:chgData name="Jeff Landgraf" userId="367c8676d18b2324" providerId="LiveId" clId="{AA4D4BDB-F73F-4B93-A54A-6DA7553CF38C}" dt="2025-01-19T21:26:04.493" v="13012" actId="47"/>
        <pc:sldMkLst>
          <pc:docMk/>
          <pc:sldMk cId="3828579502" sldId="4075"/>
        </pc:sldMkLst>
      </pc:sldChg>
      <pc:sldChg chg="addSp modSp add mod">
        <pc:chgData name="Jeff Landgraf" userId="367c8676d18b2324" providerId="LiveId" clId="{AA4D4BDB-F73F-4B93-A54A-6DA7553CF38C}" dt="2025-01-19T21:59:14.391" v="14755" actId="20577"/>
        <pc:sldMkLst>
          <pc:docMk/>
          <pc:sldMk cId="2962746302" sldId="4076"/>
        </pc:sldMkLst>
        <pc:spChg chg="mod">
          <ac:chgData name="Jeff Landgraf" userId="367c8676d18b2324" providerId="LiveId" clId="{AA4D4BDB-F73F-4B93-A54A-6DA7553CF38C}" dt="2025-01-19T21:53:38.342" v="14417" actId="14100"/>
          <ac:spMkLst>
            <pc:docMk/>
            <pc:sldMk cId="2962746302" sldId="4076"/>
            <ac:spMk id="5" creationId="{38C5CA15-D79A-E03A-F04A-0A1D798DFC0A}"/>
          </ac:spMkLst>
        </pc:spChg>
        <pc:spChg chg="add mod">
          <ac:chgData name="Jeff Landgraf" userId="367c8676d18b2324" providerId="LiveId" clId="{AA4D4BDB-F73F-4B93-A54A-6DA7553CF38C}" dt="2025-01-19T21:59:14.391" v="14755" actId="20577"/>
          <ac:spMkLst>
            <pc:docMk/>
            <pc:sldMk cId="2962746302" sldId="4076"/>
            <ac:spMk id="30" creationId="{67576FA5-D3CD-107F-C2B9-17FCC4B439AF}"/>
          </ac:spMkLst>
        </pc:spChg>
        <pc:cxnChg chg="mod">
          <ac:chgData name="Jeff Landgraf" userId="367c8676d18b2324" providerId="LiveId" clId="{AA4D4BDB-F73F-4B93-A54A-6DA7553CF38C}" dt="2025-01-19T21:53:38.342" v="14417" actId="14100"/>
          <ac:cxnSpMkLst>
            <pc:docMk/>
            <pc:sldMk cId="2962746302" sldId="4076"/>
            <ac:cxnSpMk id="26" creationId="{B245AA94-136B-DEC1-8282-712F29671599}"/>
          </ac:cxnSpMkLst>
        </pc:cxnChg>
      </pc:sldChg>
      <pc:sldMasterChg chg="delSldLayout">
        <pc:chgData name="Jeff Landgraf" userId="367c8676d18b2324" providerId="LiveId" clId="{AA4D4BDB-F73F-4B93-A54A-6DA7553CF38C}" dt="2025-01-17T18:28:50.878" v="1894" actId="47"/>
        <pc:sldMasterMkLst>
          <pc:docMk/>
          <pc:sldMasterMk cId="2273534033" sldId="2147483648"/>
        </pc:sldMasterMkLst>
        <pc:sldLayoutChg chg="del">
          <pc:chgData name="Jeff Landgraf" userId="367c8676d18b2324" providerId="LiveId" clId="{AA4D4BDB-F73F-4B93-A54A-6DA7553CF38C}" dt="2025-01-17T14:48:08.673" v="130" actId="47"/>
          <pc:sldLayoutMkLst>
            <pc:docMk/>
            <pc:sldMasterMk cId="2273534033" sldId="2147483648"/>
            <pc:sldLayoutMk cId="215825683" sldId="2147483660"/>
          </pc:sldLayoutMkLst>
        </pc:sldLayoutChg>
        <pc:sldLayoutChg chg="del">
          <pc:chgData name="Jeff Landgraf" userId="367c8676d18b2324" providerId="LiveId" clId="{AA4D4BDB-F73F-4B93-A54A-6DA7553CF38C}" dt="2025-01-17T18:28:50.878" v="1894" actId="47"/>
          <pc:sldLayoutMkLst>
            <pc:docMk/>
            <pc:sldMasterMk cId="2273534033" sldId="2147483648"/>
            <pc:sldLayoutMk cId="1266305230" sldId="214748366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946208-486E-45D0-A63D-B47CD3DA35DD}" type="datetimeFigureOut">
              <a:rPr lang="en-US" smtClean="0"/>
              <a:t>1/20/2025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115276-A7F8-4EE0-B3CB-DD0E53D71A11}" type="slidenum">
              <a:rPr lang="en-US" smtClean="0"/>
              <a:t>‹#›</a:t>
            </a:fld>
            <a:endParaRPr lang="en-US"/>
          </a:p>
        </p:txBody>
      </p:sp>
    </p:spTree>
    <p:extLst>
      <p:ext uri="{BB962C8B-B14F-4D97-AF65-F5344CB8AC3E}">
        <p14:creationId xmlns:p14="http://schemas.microsoft.com/office/powerpoint/2010/main" val="3757714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8A680-1E4C-2D8F-4350-8E52E7C613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AA185C-3A36-FEAD-722B-2A5459C50D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1D1908C-5128-1E98-B367-05DE047C3D75}"/>
              </a:ext>
            </a:extLst>
          </p:cNvPr>
          <p:cNvSpPr>
            <a:spLocks noGrp="1"/>
          </p:cNvSpPr>
          <p:nvPr>
            <p:ph type="dt" sz="half" idx="10"/>
          </p:nvPr>
        </p:nvSpPr>
        <p:spPr/>
        <p:txBody>
          <a:bodyPr/>
          <a:lstStyle/>
          <a:p>
            <a:r>
              <a:rPr lang="en-US"/>
              <a:t>1/21/2025</a:t>
            </a:r>
          </a:p>
        </p:txBody>
      </p:sp>
      <p:sp>
        <p:nvSpPr>
          <p:cNvPr id="5" name="Footer Placeholder 4">
            <a:extLst>
              <a:ext uri="{FF2B5EF4-FFF2-40B4-BE49-F238E27FC236}">
                <a16:creationId xmlns:a16="http://schemas.microsoft.com/office/drawing/2014/main" id="{5BA035F5-2438-6D6D-6CEC-DA73C9FC7CBA}"/>
              </a:ext>
            </a:extLst>
          </p:cNvPr>
          <p:cNvSpPr>
            <a:spLocks noGrp="1"/>
          </p:cNvSpPr>
          <p:nvPr>
            <p:ph type="ftr" sz="quarter" idx="11"/>
          </p:nvPr>
        </p:nvSpPr>
        <p:spPr/>
        <p:txBody>
          <a:bodyPr/>
          <a:lstStyle/>
          <a:p>
            <a:r>
              <a:rPr lang="en-US"/>
              <a:t>ePIC Collaboration Meeting</a:t>
            </a:r>
          </a:p>
        </p:txBody>
      </p:sp>
      <p:sp>
        <p:nvSpPr>
          <p:cNvPr id="6" name="Slide Number Placeholder 5">
            <a:extLst>
              <a:ext uri="{FF2B5EF4-FFF2-40B4-BE49-F238E27FC236}">
                <a16:creationId xmlns:a16="http://schemas.microsoft.com/office/drawing/2014/main" id="{E18DB547-A74B-52D8-468B-4DA00616EF38}"/>
              </a:ext>
            </a:extLst>
          </p:cNvPr>
          <p:cNvSpPr>
            <a:spLocks noGrp="1"/>
          </p:cNvSpPr>
          <p:nvPr>
            <p:ph type="sldNum" sz="quarter" idx="12"/>
          </p:nvPr>
        </p:nvSpPr>
        <p:spPr/>
        <p:txBody>
          <a:bodyPr/>
          <a:lstStyle/>
          <a:p>
            <a:fld id="{4C5C17E5-804B-4CAE-A503-F9338E442824}" type="slidenum">
              <a:rPr lang="en-US" smtClean="0"/>
              <a:t>‹#›</a:t>
            </a:fld>
            <a:endParaRPr lang="en-US"/>
          </a:p>
        </p:txBody>
      </p:sp>
    </p:spTree>
    <p:extLst>
      <p:ext uri="{BB962C8B-B14F-4D97-AF65-F5344CB8AC3E}">
        <p14:creationId xmlns:p14="http://schemas.microsoft.com/office/powerpoint/2010/main" val="3051234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62290-E5A2-1A33-47AF-2751BD2127E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8B2566-CB9B-B0BB-2F4E-C7B50A559C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82F7F4-2A53-BD69-57C0-F4F652756E30}"/>
              </a:ext>
            </a:extLst>
          </p:cNvPr>
          <p:cNvSpPr>
            <a:spLocks noGrp="1"/>
          </p:cNvSpPr>
          <p:nvPr>
            <p:ph type="dt" sz="half" idx="10"/>
          </p:nvPr>
        </p:nvSpPr>
        <p:spPr/>
        <p:txBody>
          <a:bodyPr/>
          <a:lstStyle/>
          <a:p>
            <a:r>
              <a:rPr lang="en-US"/>
              <a:t>1/21/2025</a:t>
            </a:r>
          </a:p>
        </p:txBody>
      </p:sp>
      <p:sp>
        <p:nvSpPr>
          <p:cNvPr id="5" name="Footer Placeholder 4">
            <a:extLst>
              <a:ext uri="{FF2B5EF4-FFF2-40B4-BE49-F238E27FC236}">
                <a16:creationId xmlns:a16="http://schemas.microsoft.com/office/drawing/2014/main" id="{70DB4BD0-6DFD-661F-78D0-EC02B0C9C4EE}"/>
              </a:ext>
            </a:extLst>
          </p:cNvPr>
          <p:cNvSpPr>
            <a:spLocks noGrp="1"/>
          </p:cNvSpPr>
          <p:nvPr>
            <p:ph type="ftr" sz="quarter" idx="11"/>
          </p:nvPr>
        </p:nvSpPr>
        <p:spPr/>
        <p:txBody>
          <a:bodyPr/>
          <a:lstStyle/>
          <a:p>
            <a:r>
              <a:rPr lang="en-US"/>
              <a:t>ePIC Collaboration Meeting</a:t>
            </a:r>
          </a:p>
        </p:txBody>
      </p:sp>
      <p:sp>
        <p:nvSpPr>
          <p:cNvPr id="6" name="Slide Number Placeholder 5">
            <a:extLst>
              <a:ext uri="{FF2B5EF4-FFF2-40B4-BE49-F238E27FC236}">
                <a16:creationId xmlns:a16="http://schemas.microsoft.com/office/drawing/2014/main" id="{21E74D6B-34B1-C764-A883-791F61736521}"/>
              </a:ext>
            </a:extLst>
          </p:cNvPr>
          <p:cNvSpPr>
            <a:spLocks noGrp="1"/>
          </p:cNvSpPr>
          <p:nvPr>
            <p:ph type="sldNum" sz="quarter" idx="12"/>
          </p:nvPr>
        </p:nvSpPr>
        <p:spPr/>
        <p:txBody>
          <a:bodyPr/>
          <a:lstStyle/>
          <a:p>
            <a:fld id="{4C5C17E5-804B-4CAE-A503-F9338E442824}" type="slidenum">
              <a:rPr lang="en-US" smtClean="0"/>
              <a:t>‹#›</a:t>
            </a:fld>
            <a:endParaRPr lang="en-US"/>
          </a:p>
        </p:txBody>
      </p:sp>
    </p:spTree>
    <p:extLst>
      <p:ext uri="{BB962C8B-B14F-4D97-AF65-F5344CB8AC3E}">
        <p14:creationId xmlns:p14="http://schemas.microsoft.com/office/powerpoint/2010/main" val="2953396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4314C8-B063-75CE-632C-B44AD427DB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CF1488-6715-F0B0-E07C-D92067F2FC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EEE7E6-97FA-1B92-C196-0DE1CB130AFE}"/>
              </a:ext>
            </a:extLst>
          </p:cNvPr>
          <p:cNvSpPr>
            <a:spLocks noGrp="1"/>
          </p:cNvSpPr>
          <p:nvPr>
            <p:ph type="dt" sz="half" idx="10"/>
          </p:nvPr>
        </p:nvSpPr>
        <p:spPr/>
        <p:txBody>
          <a:bodyPr/>
          <a:lstStyle/>
          <a:p>
            <a:r>
              <a:rPr lang="en-US"/>
              <a:t>1/21/2025</a:t>
            </a:r>
          </a:p>
        </p:txBody>
      </p:sp>
      <p:sp>
        <p:nvSpPr>
          <p:cNvPr id="5" name="Footer Placeholder 4">
            <a:extLst>
              <a:ext uri="{FF2B5EF4-FFF2-40B4-BE49-F238E27FC236}">
                <a16:creationId xmlns:a16="http://schemas.microsoft.com/office/drawing/2014/main" id="{21868141-9CFC-9CA5-0AA9-BD676E36E5A2}"/>
              </a:ext>
            </a:extLst>
          </p:cNvPr>
          <p:cNvSpPr>
            <a:spLocks noGrp="1"/>
          </p:cNvSpPr>
          <p:nvPr>
            <p:ph type="ftr" sz="quarter" idx="11"/>
          </p:nvPr>
        </p:nvSpPr>
        <p:spPr/>
        <p:txBody>
          <a:bodyPr/>
          <a:lstStyle/>
          <a:p>
            <a:r>
              <a:rPr lang="en-US"/>
              <a:t>ePIC Collaboration Meeting</a:t>
            </a:r>
          </a:p>
        </p:txBody>
      </p:sp>
      <p:sp>
        <p:nvSpPr>
          <p:cNvPr id="6" name="Slide Number Placeholder 5">
            <a:extLst>
              <a:ext uri="{FF2B5EF4-FFF2-40B4-BE49-F238E27FC236}">
                <a16:creationId xmlns:a16="http://schemas.microsoft.com/office/drawing/2014/main" id="{FAE1703C-BB4B-4E95-EAC6-5D81490F4796}"/>
              </a:ext>
            </a:extLst>
          </p:cNvPr>
          <p:cNvSpPr>
            <a:spLocks noGrp="1"/>
          </p:cNvSpPr>
          <p:nvPr>
            <p:ph type="sldNum" sz="quarter" idx="12"/>
          </p:nvPr>
        </p:nvSpPr>
        <p:spPr/>
        <p:txBody>
          <a:bodyPr/>
          <a:lstStyle/>
          <a:p>
            <a:fld id="{4C5C17E5-804B-4CAE-A503-F9338E442824}" type="slidenum">
              <a:rPr lang="en-US" smtClean="0"/>
              <a:t>‹#›</a:t>
            </a:fld>
            <a:endParaRPr lang="en-US"/>
          </a:p>
        </p:txBody>
      </p:sp>
    </p:spTree>
    <p:extLst>
      <p:ext uri="{BB962C8B-B14F-4D97-AF65-F5344CB8AC3E}">
        <p14:creationId xmlns:p14="http://schemas.microsoft.com/office/powerpoint/2010/main" val="1485958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530018" y="6316595"/>
            <a:ext cx="432486" cy="365125"/>
          </a:xfrm>
          <a:prstGeom prst="rect">
            <a:avLst/>
          </a:prstGeom>
        </p:spPr>
        <p:txBody>
          <a:bodyPr lIns="0" tIns="0" rIns="0" bIns="0" anchor="ctr"/>
          <a:lstStyle>
            <a:lvl1pPr algn="ctr">
              <a:defRPr sz="1000"/>
            </a:lvl1pPr>
          </a:lstStyle>
          <a:p>
            <a:pPr algn="ctr"/>
            <a:fld id="{933A556B-7C63-244D-9B7C-B0EA8042B330}" type="slidenum">
              <a:rPr lang="en-US" smtClean="0"/>
              <a:pPr algn="ctr"/>
              <a:t>‹#›</a:t>
            </a:fld>
            <a:endParaRPr lang="en-US"/>
          </a:p>
        </p:txBody>
      </p:sp>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r>
              <a:rPr lang="en-US"/>
              <a:t>Click to edit Master title style</a:t>
            </a:r>
          </a:p>
        </p:txBody>
      </p:sp>
      <p:sp>
        <p:nvSpPr>
          <p:cNvPr id="14" name="Text Placeholder 13">
            <a:extLst>
              <a:ext uri="{FF2B5EF4-FFF2-40B4-BE49-F238E27FC236}">
                <a16:creationId xmlns:a16="http://schemas.microsoft.com/office/drawing/2014/main" id="{54C6E50E-3840-229D-97E9-6585956B40D4}"/>
              </a:ext>
            </a:extLst>
          </p:cNvPr>
          <p:cNvSpPr>
            <a:spLocks noGrp="1"/>
          </p:cNvSpPr>
          <p:nvPr>
            <p:ph type="body" sz="quarter" idx="10"/>
          </p:nvPr>
        </p:nvSpPr>
        <p:spPr>
          <a:xfrm>
            <a:off x="461963" y="981075"/>
            <a:ext cx="11499850" cy="5065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96260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bout M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11521440" cy="5212080"/>
          </a:xfrm>
        </p:spPr>
        <p:txBody>
          <a:bodyPr/>
          <a:lstStyle>
            <a:lvl1pPr>
              <a:defRPr sz="2000"/>
            </a:lvl1pPr>
            <a:lvl2pPr>
              <a:defRPr sz="1600"/>
            </a:lvl2pPr>
            <a:lvl3pPr>
              <a:defRPr sz="1600"/>
            </a:lvl3pPr>
            <a:lvl4pPr>
              <a:defRPr sz="1600"/>
            </a:lvl4pPr>
            <a:lvl5pPr>
              <a:defRPr sz="1600"/>
            </a:lvl5pPr>
          </a:lstStyle>
          <a:p>
            <a:pPr lvl="0"/>
            <a:r>
              <a:rPr lang="en-US" dirty="0"/>
              <a:t>Level 1 – Arial 20</a:t>
            </a:r>
          </a:p>
          <a:p>
            <a:pPr lvl="1"/>
            <a:r>
              <a:rPr lang="en-US" dirty="0"/>
              <a:t>Level 2 – Arial 16</a:t>
            </a:r>
          </a:p>
          <a:p>
            <a:pPr lvl="2"/>
            <a:r>
              <a:rPr lang="en-US" dirty="0"/>
              <a:t>Level 3 – Arial 16</a:t>
            </a:r>
          </a:p>
          <a:p>
            <a:pPr lvl="3"/>
            <a:r>
              <a:rPr lang="en-US" dirty="0"/>
              <a:t>Level 4 – Arial 16</a:t>
            </a:r>
          </a:p>
          <a:p>
            <a:pPr lvl="4"/>
            <a:r>
              <a:rPr lang="en-US" dirty="0"/>
              <a:t>Level 5 – Arial 16</a:t>
            </a:r>
          </a:p>
        </p:txBody>
      </p:sp>
      <p:sp>
        <p:nvSpPr>
          <p:cNvPr id="3" name="Footer Placeholder 2">
            <a:extLst>
              <a:ext uri="{FF2B5EF4-FFF2-40B4-BE49-F238E27FC236}">
                <a16:creationId xmlns:a16="http://schemas.microsoft.com/office/drawing/2014/main" id="{156883DA-08EC-4DC9-B727-E2506C875993}"/>
              </a:ext>
            </a:extLst>
          </p:cNvPr>
          <p:cNvSpPr>
            <a:spLocks noGrp="1"/>
          </p:cNvSpPr>
          <p:nvPr>
            <p:ph type="ftr" sz="quarter" idx="11"/>
          </p:nvPr>
        </p:nvSpPr>
        <p:spPr/>
        <p:txBody>
          <a:bodyPr/>
          <a:lstStyle/>
          <a:p>
            <a:endParaRPr lang="en-US" dirty="0"/>
          </a:p>
        </p:txBody>
      </p:sp>
      <p:sp>
        <p:nvSpPr>
          <p:cNvPr id="6" name="Title 5">
            <a:extLst>
              <a:ext uri="{FF2B5EF4-FFF2-40B4-BE49-F238E27FC236}">
                <a16:creationId xmlns:a16="http://schemas.microsoft.com/office/drawing/2014/main" id="{E737D2AC-E4B8-4C29-828B-EA2C5CF4ACF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55456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D1499-F6B5-131A-0CCC-AD0C7C76E9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5C8638-31DD-0BB0-EF0D-682744CEE0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9EBE7F-7F42-36A9-B7CD-8E38A63F35AA}"/>
              </a:ext>
            </a:extLst>
          </p:cNvPr>
          <p:cNvSpPr>
            <a:spLocks noGrp="1"/>
          </p:cNvSpPr>
          <p:nvPr>
            <p:ph type="dt" sz="half" idx="10"/>
          </p:nvPr>
        </p:nvSpPr>
        <p:spPr/>
        <p:txBody>
          <a:bodyPr/>
          <a:lstStyle/>
          <a:p>
            <a:r>
              <a:rPr lang="en-US"/>
              <a:t>1/21/2025</a:t>
            </a:r>
          </a:p>
        </p:txBody>
      </p:sp>
      <p:sp>
        <p:nvSpPr>
          <p:cNvPr id="5" name="Footer Placeholder 4">
            <a:extLst>
              <a:ext uri="{FF2B5EF4-FFF2-40B4-BE49-F238E27FC236}">
                <a16:creationId xmlns:a16="http://schemas.microsoft.com/office/drawing/2014/main" id="{7C2A289C-BDBC-684D-3AAF-D63D3007C661}"/>
              </a:ext>
            </a:extLst>
          </p:cNvPr>
          <p:cNvSpPr>
            <a:spLocks noGrp="1"/>
          </p:cNvSpPr>
          <p:nvPr>
            <p:ph type="ftr" sz="quarter" idx="11"/>
          </p:nvPr>
        </p:nvSpPr>
        <p:spPr/>
        <p:txBody>
          <a:bodyPr/>
          <a:lstStyle/>
          <a:p>
            <a:r>
              <a:rPr lang="en-US"/>
              <a:t>ePIC Collaboration Meeting</a:t>
            </a:r>
          </a:p>
        </p:txBody>
      </p:sp>
      <p:sp>
        <p:nvSpPr>
          <p:cNvPr id="6" name="Slide Number Placeholder 5">
            <a:extLst>
              <a:ext uri="{FF2B5EF4-FFF2-40B4-BE49-F238E27FC236}">
                <a16:creationId xmlns:a16="http://schemas.microsoft.com/office/drawing/2014/main" id="{F4A16A45-D0E1-B1C4-ED94-8F40D77AACEB}"/>
              </a:ext>
            </a:extLst>
          </p:cNvPr>
          <p:cNvSpPr>
            <a:spLocks noGrp="1"/>
          </p:cNvSpPr>
          <p:nvPr>
            <p:ph type="sldNum" sz="quarter" idx="12"/>
          </p:nvPr>
        </p:nvSpPr>
        <p:spPr/>
        <p:txBody>
          <a:bodyPr/>
          <a:lstStyle/>
          <a:p>
            <a:fld id="{4C5C17E5-804B-4CAE-A503-F9338E442824}" type="slidenum">
              <a:rPr lang="en-US" smtClean="0"/>
              <a:t>‹#›</a:t>
            </a:fld>
            <a:endParaRPr lang="en-US"/>
          </a:p>
        </p:txBody>
      </p:sp>
    </p:spTree>
    <p:extLst>
      <p:ext uri="{BB962C8B-B14F-4D97-AF65-F5344CB8AC3E}">
        <p14:creationId xmlns:p14="http://schemas.microsoft.com/office/powerpoint/2010/main" val="57289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88FD9-4B71-FECC-60CD-ED1FCD4219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B2EACC-A994-20E3-AEC7-79EE93415F9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DFF9A1-F784-D534-0D3E-BC67B210D7E4}"/>
              </a:ext>
            </a:extLst>
          </p:cNvPr>
          <p:cNvSpPr>
            <a:spLocks noGrp="1"/>
          </p:cNvSpPr>
          <p:nvPr>
            <p:ph type="dt" sz="half" idx="10"/>
          </p:nvPr>
        </p:nvSpPr>
        <p:spPr/>
        <p:txBody>
          <a:bodyPr/>
          <a:lstStyle/>
          <a:p>
            <a:r>
              <a:rPr lang="en-US"/>
              <a:t>1/21/2025</a:t>
            </a:r>
          </a:p>
        </p:txBody>
      </p:sp>
      <p:sp>
        <p:nvSpPr>
          <p:cNvPr id="5" name="Footer Placeholder 4">
            <a:extLst>
              <a:ext uri="{FF2B5EF4-FFF2-40B4-BE49-F238E27FC236}">
                <a16:creationId xmlns:a16="http://schemas.microsoft.com/office/drawing/2014/main" id="{743B4116-F420-FF4B-8023-E7FEE0FA859D}"/>
              </a:ext>
            </a:extLst>
          </p:cNvPr>
          <p:cNvSpPr>
            <a:spLocks noGrp="1"/>
          </p:cNvSpPr>
          <p:nvPr>
            <p:ph type="ftr" sz="quarter" idx="11"/>
          </p:nvPr>
        </p:nvSpPr>
        <p:spPr/>
        <p:txBody>
          <a:bodyPr/>
          <a:lstStyle/>
          <a:p>
            <a:r>
              <a:rPr lang="en-US"/>
              <a:t>ePIC Collaboration Meeting</a:t>
            </a:r>
          </a:p>
        </p:txBody>
      </p:sp>
      <p:sp>
        <p:nvSpPr>
          <p:cNvPr id="6" name="Slide Number Placeholder 5">
            <a:extLst>
              <a:ext uri="{FF2B5EF4-FFF2-40B4-BE49-F238E27FC236}">
                <a16:creationId xmlns:a16="http://schemas.microsoft.com/office/drawing/2014/main" id="{C24CEB54-BA06-0839-BDCA-4179A68D7AB0}"/>
              </a:ext>
            </a:extLst>
          </p:cNvPr>
          <p:cNvSpPr>
            <a:spLocks noGrp="1"/>
          </p:cNvSpPr>
          <p:nvPr>
            <p:ph type="sldNum" sz="quarter" idx="12"/>
          </p:nvPr>
        </p:nvSpPr>
        <p:spPr/>
        <p:txBody>
          <a:bodyPr/>
          <a:lstStyle/>
          <a:p>
            <a:fld id="{4C5C17E5-804B-4CAE-A503-F9338E442824}" type="slidenum">
              <a:rPr lang="en-US" smtClean="0"/>
              <a:t>‹#›</a:t>
            </a:fld>
            <a:endParaRPr lang="en-US"/>
          </a:p>
        </p:txBody>
      </p:sp>
    </p:spTree>
    <p:extLst>
      <p:ext uri="{BB962C8B-B14F-4D97-AF65-F5344CB8AC3E}">
        <p14:creationId xmlns:p14="http://schemas.microsoft.com/office/powerpoint/2010/main" val="3070854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B7136-7149-88DA-2900-B8510A32CE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25871D-72ED-010F-755D-D7B3D40BC1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2CA7E5-4F99-9484-4ECC-2261696E60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36F46B-694B-D872-D908-7CEE33685139}"/>
              </a:ext>
            </a:extLst>
          </p:cNvPr>
          <p:cNvSpPr>
            <a:spLocks noGrp="1"/>
          </p:cNvSpPr>
          <p:nvPr>
            <p:ph type="dt" sz="half" idx="10"/>
          </p:nvPr>
        </p:nvSpPr>
        <p:spPr/>
        <p:txBody>
          <a:bodyPr/>
          <a:lstStyle/>
          <a:p>
            <a:r>
              <a:rPr lang="en-US"/>
              <a:t>1/21/2025</a:t>
            </a:r>
          </a:p>
        </p:txBody>
      </p:sp>
      <p:sp>
        <p:nvSpPr>
          <p:cNvPr id="6" name="Footer Placeholder 5">
            <a:extLst>
              <a:ext uri="{FF2B5EF4-FFF2-40B4-BE49-F238E27FC236}">
                <a16:creationId xmlns:a16="http://schemas.microsoft.com/office/drawing/2014/main" id="{3DF7026A-C0C8-7D56-3459-623CBFCF1EF0}"/>
              </a:ext>
            </a:extLst>
          </p:cNvPr>
          <p:cNvSpPr>
            <a:spLocks noGrp="1"/>
          </p:cNvSpPr>
          <p:nvPr>
            <p:ph type="ftr" sz="quarter" idx="11"/>
          </p:nvPr>
        </p:nvSpPr>
        <p:spPr/>
        <p:txBody>
          <a:bodyPr/>
          <a:lstStyle/>
          <a:p>
            <a:r>
              <a:rPr lang="en-US"/>
              <a:t>ePIC Collaboration Meeting</a:t>
            </a:r>
          </a:p>
        </p:txBody>
      </p:sp>
      <p:sp>
        <p:nvSpPr>
          <p:cNvPr id="7" name="Slide Number Placeholder 6">
            <a:extLst>
              <a:ext uri="{FF2B5EF4-FFF2-40B4-BE49-F238E27FC236}">
                <a16:creationId xmlns:a16="http://schemas.microsoft.com/office/drawing/2014/main" id="{215DBA51-C26E-59A1-55AC-6120089DD268}"/>
              </a:ext>
            </a:extLst>
          </p:cNvPr>
          <p:cNvSpPr>
            <a:spLocks noGrp="1"/>
          </p:cNvSpPr>
          <p:nvPr>
            <p:ph type="sldNum" sz="quarter" idx="12"/>
          </p:nvPr>
        </p:nvSpPr>
        <p:spPr/>
        <p:txBody>
          <a:bodyPr/>
          <a:lstStyle/>
          <a:p>
            <a:fld id="{4C5C17E5-804B-4CAE-A503-F9338E442824}" type="slidenum">
              <a:rPr lang="en-US" smtClean="0"/>
              <a:t>‹#›</a:t>
            </a:fld>
            <a:endParaRPr lang="en-US"/>
          </a:p>
        </p:txBody>
      </p:sp>
    </p:spTree>
    <p:extLst>
      <p:ext uri="{BB962C8B-B14F-4D97-AF65-F5344CB8AC3E}">
        <p14:creationId xmlns:p14="http://schemas.microsoft.com/office/powerpoint/2010/main" val="2186454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17794-E58B-A833-1711-2363A68404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EA96F5-081F-D2AE-10D4-427CADC052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43549E-3AAD-A5C5-92E5-A433ED88DC2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D11B04-102E-EEA7-DFC2-666954E644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29773F-D6BB-5F47-2A37-3B437371933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00CD36-43CD-4A9F-13EF-D17B5653DCD8}"/>
              </a:ext>
            </a:extLst>
          </p:cNvPr>
          <p:cNvSpPr>
            <a:spLocks noGrp="1"/>
          </p:cNvSpPr>
          <p:nvPr>
            <p:ph type="dt" sz="half" idx="10"/>
          </p:nvPr>
        </p:nvSpPr>
        <p:spPr/>
        <p:txBody>
          <a:bodyPr/>
          <a:lstStyle/>
          <a:p>
            <a:r>
              <a:rPr lang="en-US"/>
              <a:t>1/21/2025</a:t>
            </a:r>
          </a:p>
        </p:txBody>
      </p:sp>
      <p:sp>
        <p:nvSpPr>
          <p:cNvPr id="8" name="Footer Placeholder 7">
            <a:extLst>
              <a:ext uri="{FF2B5EF4-FFF2-40B4-BE49-F238E27FC236}">
                <a16:creationId xmlns:a16="http://schemas.microsoft.com/office/drawing/2014/main" id="{0C1D71A8-A6B2-D121-7B24-FF35C80D26AC}"/>
              </a:ext>
            </a:extLst>
          </p:cNvPr>
          <p:cNvSpPr>
            <a:spLocks noGrp="1"/>
          </p:cNvSpPr>
          <p:nvPr>
            <p:ph type="ftr" sz="quarter" idx="11"/>
          </p:nvPr>
        </p:nvSpPr>
        <p:spPr/>
        <p:txBody>
          <a:bodyPr/>
          <a:lstStyle/>
          <a:p>
            <a:r>
              <a:rPr lang="en-US"/>
              <a:t>ePIC Collaboration Meeting</a:t>
            </a:r>
          </a:p>
        </p:txBody>
      </p:sp>
      <p:sp>
        <p:nvSpPr>
          <p:cNvPr id="9" name="Slide Number Placeholder 8">
            <a:extLst>
              <a:ext uri="{FF2B5EF4-FFF2-40B4-BE49-F238E27FC236}">
                <a16:creationId xmlns:a16="http://schemas.microsoft.com/office/drawing/2014/main" id="{2E53DDE0-EC2B-29E2-C0BD-759ED029F1AF}"/>
              </a:ext>
            </a:extLst>
          </p:cNvPr>
          <p:cNvSpPr>
            <a:spLocks noGrp="1"/>
          </p:cNvSpPr>
          <p:nvPr>
            <p:ph type="sldNum" sz="quarter" idx="12"/>
          </p:nvPr>
        </p:nvSpPr>
        <p:spPr/>
        <p:txBody>
          <a:bodyPr/>
          <a:lstStyle/>
          <a:p>
            <a:fld id="{4C5C17E5-804B-4CAE-A503-F9338E442824}" type="slidenum">
              <a:rPr lang="en-US" smtClean="0"/>
              <a:t>‹#›</a:t>
            </a:fld>
            <a:endParaRPr lang="en-US"/>
          </a:p>
        </p:txBody>
      </p:sp>
    </p:spTree>
    <p:extLst>
      <p:ext uri="{BB962C8B-B14F-4D97-AF65-F5344CB8AC3E}">
        <p14:creationId xmlns:p14="http://schemas.microsoft.com/office/powerpoint/2010/main" val="4109878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E70C0-AEFA-7323-A3A3-A7295B4481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897551-8315-F62E-24CD-149E08D2EAA7}"/>
              </a:ext>
            </a:extLst>
          </p:cNvPr>
          <p:cNvSpPr>
            <a:spLocks noGrp="1"/>
          </p:cNvSpPr>
          <p:nvPr>
            <p:ph type="dt" sz="half" idx="10"/>
          </p:nvPr>
        </p:nvSpPr>
        <p:spPr/>
        <p:txBody>
          <a:bodyPr/>
          <a:lstStyle/>
          <a:p>
            <a:r>
              <a:rPr lang="en-US"/>
              <a:t>1/21/2025</a:t>
            </a:r>
          </a:p>
        </p:txBody>
      </p:sp>
      <p:sp>
        <p:nvSpPr>
          <p:cNvPr id="4" name="Footer Placeholder 3">
            <a:extLst>
              <a:ext uri="{FF2B5EF4-FFF2-40B4-BE49-F238E27FC236}">
                <a16:creationId xmlns:a16="http://schemas.microsoft.com/office/drawing/2014/main" id="{D0EFDFE7-B1E9-D32F-9C41-414628DA9BC4}"/>
              </a:ext>
            </a:extLst>
          </p:cNvPr>
          <p:cNvSpPr>
            <a:spLocks noGrp="1"/>
          </p:cNvSpPr>
          <p:nvPr>
            <p:ph type="ftr" sz="quarter" idx="11"/>
          </p:nvPr>
        </p:nvSpPr>
        <p:spPr/>
        <p:txBody>
          <a:bodyPr/>
          <a:lstStyle/>
          <a:p>
            <a:r>
              <a:rPr lang="en-US"/>
              <a:t>ePIC Collaboration Meeting</a:t>
            </a:r>
          </a:p>
        </p:txBody>
      </p:sp>
      <p:sp>
        <p:nvSpPr>
          <p:cNvPr id="5" name="Slide Number Placeholder 4">
            <a:extLst>
              <a:ext uri="{FF2B5EF4-FFF2-40B4-BE49-F238E27FC236}">
                <a16:creationId xmlns:a16="http://schemas.microsoft.com/office/drawing/2014/main" id="{E0FBF914-46F9-CA60-050E-F359321095C2}"/>
              </a:ext>
            </a:extLst>
          </p:cNvPr>
          <p:cNvSpPr>
            <a:spLocks noGrp="1"/>
          </p:cNvSpPr>
          <p:nvPr>
            <p:ph type="sldNum" sz="quarter" idx="12"/>
          </p:nvPr>
        </p:nvSpPr>
        <p:spPr/>
        <p:txBody>
          <a:bodyPr/>
          <a:lstStyle/>
          <a:p>
            <a:fld id="{4C5C17E5-804B-4CAE-A503-F9338E442824}" type="slidenum">
              <a:rPr lang="en-US" smtClean="0"/>
              <a:t>‹#›</a:t>
            </a:fld>
            <a:endParaRPr lang="en-US"/>
          </a:p>
        </p:txBody>
      </p:sp>
    </p:spTree>
    <p:extLst>
      <p:ext uri="{BB962C8B-B14F-4D97-AF65-F5344CB8AC3E}">
        <p14:creationId xmlns:p14="http://schemas.microsoft.com/office/powerpoint/2010/main" val="3575680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B07E8C-1073-9E5A-3E9B-5992B5858607}"/>
              </a:ext>
            </a:extLst>
          </p:cNvPr>
          <p:cNvSpPr>
            <a:spLocks noGrp="1"/>
          </p:cNvSpPr>
          <p:nvPr>
            <p:ph type="dt" sz="half" idx="10"/>
          </p:nvPr>
        </p:nvSpPr>
        <p:spPr/>
        <p:txBody>
          <a:bodyPr/>
          <a:lstStyle/>
          <a:p>
            <a:r>
              <a:rPr lang="en-US"/>
              <a:t>1/21/2025</a:t>
            </a:r>
          </a:p>
        </p:txBody>
      </p:sp>
      <p:sp>
        <p:nvSpPr>
          <p:cNvPr id="3" name="Footer Placeholder 2">
            <a:extLst>
              <a:ext uri="{FF2B5EF4-FFF2-40B4-BE49-F238E27FC236}">
                <a16:creationId xmlns:a16="http://schemas.microsoft.com/office/drawing/2014/main" id="{DDD073CD-1E3A-1F74-4F7C-D1720998C67E}"/>
              </a:ext>
            </a:extLst>
          </p:cNvPr>
          <p:cNvSpPr>
            <a:spLocks noGrp="1"/>
          </p:cNvSpPr>
          <p:nvPr>
            <p:ph type="ftr" sz="quarter" idx="11"/>
          </p:nvPr>
        </p:nvSpPr>
        <p:spPr/>
        <p:txBody>
          <a:bodyPr/>
          <a:lstStyle/>
          <a:p>
            <a:r>
              <a:rPr lang="en-US"/>
              <a:t>ePIC Collaboration Meeting</a:t>
            </a:r>
          </a:p>
        </p:txBody>
      </p:sp>
      <p:sp>
        <p:nvSpPr>
          <p:cNvPr id="4" name="Slide Number Placeholder 3">
            <a:extLst>
              <a:ext uri="{FF2B5EF4-FFF2-40B4-BE49-F238E27FC236}">
                <a16:creationId xmlns:a16="http://schemas.microsoft.com/office/drawing/2014/main" id="{63A19F7C-8897-C582-5378-1F0C239ADDEC}"/>
              </a:ext>
            </a:extLst>
          </p:cNvPr>
          <p:cNvSpPr>
            <a:spLocks noGrp="1"/>
          </p:cNvSpPr>
          <p:nvPr>
            <p:ph type="sldNum" sz="quarter" idx="12"/>
          </p:nvPr>
        </p:nvSpPr>
        <p:spPr/>
        <p:txBody>
          <a:bodyPr/>
          <a:lstStyle/>
          <a:p>
            <a:fld id="{4C5C17E5-804B-4CAE-A503-F9338E442824}" type="slidenum">
              <a:rPr lang="en-US" smtClean="0"/>
              <a:t>‹#›</a:t>
            </a:fld>
            <a:endParaRPr lang="en-US"/>
          </a:p>
        </p:txBody>
      </p:sp>
    </p:spTree>
    <p:extLst>
      <p:ext uri="{BB962C8B-B14F-4D97-AF65-F5344CB8AC3E}">
        <p14:creationId xmlns:p14="http://schemas.microsoft.com/office/powerpoint/2010/main" val="3774318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7FF1B-BB23-4A8B-6429-17C0B2CBDC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B9E948D-FE55-9DF2-F865-EA79DD3524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2A2D53-8806-71C8-111B-5E58D891DA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E3AF97-38B6-91D2-F12B-B1FA4518ABBC}"/>
              </a:ext>
            </a:extLst>
          </p:cNvPr>
          <p:cNvSpPr>
            <a:spLocks noGrp="1"/>
          </p:cNvSpPr>
          <p:nvPr>
            <p:ph type="dt" sz="half" idx="10"/>
          </p:nvPr>
        </p:nvSpPr>
        <p:spPr/>
        <p:txBody>
          <a:bodyPr/>
          <a:lstStyle/>
          <a:p>
            <a:r>
              <a:rPr lang="en-US"/>
              <a:t>1/21/2025</a:t>
            </a:r>
          </a:p>
        </p:txBody>
      </p:sp>
      <p:sp>
        <p:nvSpPr>
          <p:cNvPr id="6" name="Footer Placeholder 5">
            <a:extLst>
              <a:ext uri="{FF2B5EF4-FFF2-40B4-BE49-F238E27FC236}">
                <a16:creationId xmlns:a16="http://schemas.microsoft.com/office/drawing/2014/main" id="{2C496A0E-DF1B-E3AF-2779-7B11CA9D1AD5}"/>
              </a:ext>
            </a:extLst>
          </p:cNvPr>
          <p:cNvSpPr>
            <a:spLocks noGrp="1"/>
          </p:cNvSpPr>
          <p:nvPr>
            <p:ph type="ftr" sz="quarter" idx="11"/>
          </p:nvPr>
        </p:nvSpPr>
        <p:spPr/>
        <p:txBody>
          <a:bodyPr/>
          <a:lstStyle/>
          <a:p>
            <a:r>
              <a:rPr lang="en-US"/>
              <a:t>ePIC Collaboration Meeting</a:t>
            </a:r>
          </a:p>
        </p:txBody>
      </p:sp>
      <p:sp>
        <p:nvSpPr>
          <p:cNvPr id="7" name="Slide Number Placeholder 6">
            <a:extLst>
              <a:ext uri="{FF2B5EF4-FFF2-40B4-BE49-F238E27FC236}">
                <a16:creationId xmlns:a16="http://schemas.microsoft.com/office/drawing/2014/main" id="{52D7A5B0-6FDC-76AF-D7BF-14451690AFCE}"/>
              </a:ext>
            </a:extLst>
          </p:cNvPr>
          <p:cNvSpPr>
            <a:spLocks noGrp="1"/>
          </p:cNvSpPr>
          <p:nvPr>
            <p:ph type="sldNum" sz="quarter" idx="12"/>
          </p:nvPr>
        </p:nvSpPr>
        <p:spPr/>
        <p:txBody>
          <a:bodyPr/>
          <a:lstStyle/>
          <a:p>
            <a:fld id="{4C5C17E5-804B-4CAE-A503-F9338E442824}" type="slidenum">
              <a:rPr lang="en-US" smtClean="0"/>
              <a:t>‹#›</a:t>
            </a:fld>
            <a:endParaRPr lang="en-US"/>
          </a:p>
        </p:txBody>
      </p:sp>
    </p:spTree>
    <p:extLst>
      <p:ext uri="{BB962C8B-B14F-4D97-AF65-F5344CB8AC3E}">
        <p14:creationId xmlns:p14="http://schemas.microsoft.com/office/powerpoint/2010/main" val="103078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5F30F-0964-0DB1-296F-F4E61CC1AD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0ABEB4-1EBE-FC94-1AEA-A11EF7DC03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A751EC-0E12-B4B2-5FDA-AA29F88678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283256-9527-15E2-D91C-04993E3EE0FD}"/>
              </a:ext>
            </a:extLst>
          </p:cNvPr>
          <p:cNvSpPr>
            <a:spLocks noGrp="1"/>
          </p:cNvSpPr>
          <p:nvPr>
            <p:ph type="dt" sz="half" idx="10"/>
          </p:nvPr>
        </p:nvSpPr>
        <p:spPr/>
        <p:txBody>
          <a:bodyPr/>
          <a:lstStyle/>
          <a:p>
            <a:r>
              <a:rPr lang="en-US"/>
              <a:t>1/21/2025</a:t>
            </a:r>
          </a:p>
        </p:txBody>
      </p:sp>
      <p:sp>
        <p:nvSpPr>
          <p:cNvPr id="6" name="Footer Placeholder 5">
            <a:extLst>
              <a:ext uri="{FF2B5EF4-FFF2-40B4-BE49-F238E27FC236}">
                <a16:creationId xmlns:a16="http://schemas.microsoft.com/office/drawing/2014/main" id="{93A86A48-D92A-F674-97A8-57540307098D}"/>
              </a:ext>
            </a:extLst>
          </p:cNvPr>
          <p:cNvSpPr>
            <a:spLocks noGrp="1"/>
          </p:cNvSpPr>
          <p:nvPr>
            <p:ph type="ftr" sz="quarter" idx="11"/>
          </p:nvPr>
        </p:nvSpPr>
        <p:spPr/>
        <p:txBody>
          <a:bodyPr/>
          <a:lstStyle/>
          <a:p>
            <a:r>
              <a:rPr lang="en-US"/>
              <a:t>ePIC Collaboration Meeting</a:t>
            </a:r>
          </a:p>
        </p:txBody>
      </p:sp>
      <p:sp>
        <p:nvSpPr>
          <p:cNvPr id="7" name="Slide Number Placeholder 6">
            <a:extLst>
              <a:ext uri="{FF2B5EF4-FFF2-40B4-BE49-F238E27FC236}">
                <a16:creationId xmlns:a16="http://schemas.microsoft.com/office/drawing/2014/main" id="{434676C8-A675-5999-B394-9945E9EA46E2}"/>
              </a:ext>
            </a:extLst>
          </p:cNvPr>
          <p:cNvSpPr>
            <a:spLocks noGrp="1"/>
          </p:cNvSpPr>
          <p:nvPr>
            <p:ph type="sldNum" sz="quarter" idx="12"/>
          </p:nvPr>
        </p:nvSpPr>
        <p:spPr/>
        <p:txBody>
          <a:bodyPr/>
          <a:lstStyle/>
          <a:p>
            <a:fld id="{4C5C17E5-804B-4CAE-A503-F9338E442824}" type="slidenum">
              <a:rPr lang="en-US" smtClean="0"/>
              <a:t>‹#›</a:t>
            </a:fld>
            <a:endParaRPr lang="en-US"/>
          </a:p>
        </p:txBody>
      </p:sp>
    </p:spTree>
    <p:extLst>
      <p:ext uri="{BB962C8B-B14F-4D97-AF65-F5344CB8AC3E}">
        <p14:creationId xmlns:p14="http://schemas.microsoft.com/office/powerpoint/2010/main" val="2935312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497745-6704-E05A-678D-B5CA7F51CC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83B88C-BE03-4635-0C5D-A3DE5401FF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1F7FE5-16F6-D1DF-7B5F-6ADCD19BDB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r>
              <a:rPr lang="en-US"/>
              <a:t>1/21/2025</a:t>
            </a:r>
          </a:p>
        </p:txBody>
      </p:sp>
      <p:sp>
        <p:nvSpPr>
          <p:cNvPr id="5" name="Footer Placeholder 4">
            <a:extLst>
              <a:ext uri="{FF2B5EF4-FFF2-40B4-BE49-F238E27FC236}">
                <a16:creationId xmlns:a16="http://schemas.microsoft.com/office/drawing/2014/main" id="{966D200C-FC93-603E-1738-F84DDE815B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ePIC Collaboration Meeting</a:t>
            </a:r>
          </a:p>
        </p:txBody>
      </p:sp>
      <p:sp>
        <p:nvSpPr>
          <p:cNvPr id="6" name="Slide Number Placeholder 5">
            <a:extLst>
              <a:ext uri="{FF2B5EF4-FFF2-40B4-BE49-F238E27FC236}">
                <a16:creationId xmlns:a16="http://schemas.microsoft.com/office/drawing/2014/main" id="{09ADD857-FBC4-0030-3E02-0F630F48F2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C5C17E5-804B-4CAE-A503-F9338E442824}" type="slidenum">
              <a:rPr lang="en-US" smtClean="0"/>
              <a:t>‹#›</a:t>
            </a:fld>
            <a:endParaRPr lang="en-US"/>
          </a:p>
        </p:txBody>
      </p:sp>
    </p:spTree>
    <p:extLst>
      <p:ext uri="{BB962C8B-B14F-4D97-AF65-F5344CB8AC3E}">
        <p14:creationId xmlns:p14="http://schemas.microsoft.com/office/powerpoint/2010/main" val="22735340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D2515-2858-E84C-6C88-BAC354EF5EE3}"/>
              </a:ext>
            </a:extLst>
          </p:cNvPr>
          <p:cNvSpPr>
            <a:spLocks noGrp="1"/>
          </p:cNvSpPr>
          <p:nvPr>
            <p:ph type="ctrTitle"/>
          </p:nvPr>
        </p:nvSpPr>
        <p:spPr/>
        <p:txBody>
          <a:bodyPr/>
          <a:lstStyle/>
          <a:p>
            <a:r>
              <a:rPr lang="en-US" dirty="0" err="1"/>
              <a:t>ePIC</a:t>
            </a:r>
            <a:r>
              <a:rPr lang="en-US" dirty="0"/>
              <a:t> Streaming DAQ / Computing Overview</a:t>
            </a:r>
          </a:p>
        </p:txBody>
      </p:sp>
      <p:sp>
        <p:nvSpPr>
          <p:cNvPr id="3" name="Subtitle 2">
            <a:extLst>
              <a:ext uri="{FF2B5EF4-FFF2-40B4-BE49-F238E27FC236}">
                <a16:creationId xmlns:a16="http://schemas.microsoft.com/office/drawing/2014/main" id="{5610424D-0D59-EA9E-3D56-86698CD60BC5}"/>
              </a:ext>
            </a:extLst>
          </p:cNvPr>
          <p:cNvSpPr>
            <a:spLocks noGrp="1"/>
          </p:cNvSpPr>
          <p:nvPr>
            <p:ph type="subTitle" idx="1"/>
          </p:nvPr>
        </p:nvSpPr>
        <p:spPr/>
        <p:txBody>
          <a:bodyPr/>
          <a:lstStyle/>
          <a:p>
            <a:r>
              <a:rPr lang="en-US" dirty="0"/>
              <a:t>Jeff Landgraf</a:t>
            </a:r>
          </a:p>
        </p:txBody>
      </p:sp>
      <p:pic>
        <p:nvPicPr>
          <p:cNvPr id="9" name="Picture 8" descr="A black background with blue text&#10;&#10;Description automatically generated">
            <a:extLst>
              <a:ext uri="{FF2B5EF4-FFF2-40B4-BE49-F238E27FC236}">
                <a16:creationId xmlns:a16="http://schemas.microsoft.com/office/drawing/2014/main" id="{A9C5F6BA-6D60-46C4-B31C-6E067C4847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6658" y="6082087"/>
            <a:ext cx="1526552" cy="382601"/>
          </a:xfrm>
          <a:prstGeom prst="rect">
            <a:avLst/>
          </a:prstGeom>
        </p:spPr>
      </p:pic>
      <p:pic>
        <p:nvPicPr>
          <p:cNvPr id="11" name="Graphic 10">
            <a:extLst>
              <a:ext uri="{FF2B5EF4-FFF2-40B4-BE49-F238E27FC236}">
                <a16:creationId xmlns:a16="http://schemas.microsoft.com/office/drawing/2014/main" id="{01348F46-DD98-6A44-DAAE-232EEB90F1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27798" y="5735637"/>
            <a:ext cx="1186328" cy="855145"/>
          </a:xfrm>
          <a:prstGeom prst="rect">
            <a:avLst/>
          </a:prstGeom>
        </p:spPr>
      </p:pic>
    </p:spTree>
    <p:extLst>
      <p:ext uri="{BB962C8B-B14F-4D97-AF65-F5344CB8AC3E}">
        <p14:creationId xmlns:p14="http://schemas.microsoft.com/office/powerpoint/2010/main" val="31570946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B318C-E78A-25DF-C862-BB4C2F88C621}"/>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95F31F08-40CC-D98C-8B38-632C21409758}"/>
              </a:ext>
            </a:extLst>
          </p:cNvPr>
          <p:cNvSpPr>
            <a:spLocks noGrp="1"/>
          </p:cNvSpPr>
          <p:nvPr>
            <p:ph type="dt" sz="half" idx="10"/>
          </p:nvPr>
        </p:nvSpPr>
        <p:spPr/>
        <p:txBody>
          <a:bodyPr/>
          <a:lstStyle/>
          <a:p>
            <a:r>
              <a:rPr lang="en-US"/>
              <a:t>1/21/2025</a:t>
            </a:r>
          </a:p>
        </p:txBody>
      </p:sp>
      <p:sp>
        <p:nvSpPr>
          <p:cNvPr id="3" name="Footer Placeholder 2">
            <a:extLst>
              <a:ext uri="{FF2B5EF4-FFF2-40B4-BE49-F238E27FC236}">
                <a16:creationId xmlns:a16="http://schemas.microsoft.com/office/drawing/2014/main" id="{0A381CA9-B26D-0485-F3CC-672FB59B2F39}"/>
              </a:ext>
            </a:extLst>
          </p:cNvPr>
          <p:cNvSpPr>
            <a:spLocks noGrp="1"/>
          </p:cNvSpPr>
          <p:nvPr>
            <p:ph type="ftr" sz="quarter" idx="11"/>
          </p:nvPr>
        </p:nvSpPr>
        <p:spPr/>
        <p:txBody>
          <a:bodyPr/>
          <a:lstStyle/>
          <a:p>
            <a:r>
              <a:rPr lang="en-US"/>
              <a:t>ePIC Collaboration Meeting</a:t>
            </a:r>
          </a:p>
        </p:txBody>
      </p:sp>
      <p:sp>
        <p:nvSpPr>
          <p:cNvPr id="4" name="Slide Number Placeholder 3">
            <a:extLst>
              <a:ext uri="{FF2B5EF4-FFF2-40B4-BE49-F238E27FC236}">
                <a16:creationId xmlns:a16="http://schemas.microsoft.com/office/drawing/2014/main" id="{7C036747-7E04-0268-8A83-81DB59139632}"/>
              </a:ext>
            </a:extLst>
          </p:cNvPr>
          <p:cNvSpPr>
            <a:spLocks noGrp="1"/>
          </p:cNvSpPr>
          <p:nvPr>
            <p:ph type="sldNum" sz="quarter" idx="12"/>
          </p:nvPr>
        </p:nvSpPr>
        <p:spPr/>
        <p:txBody>
          <a:bodyPr/>
          <a:lstStyle/>
          <a:p>
            <a:fld id="{4C5C17E5-804B-4CAE-A503-F9338E442824}" type="slidenum">
              <a:rPr lang="en-US" smtClean="0"/>
              <a:t>10</a:t>
            </a:fld>
            <a:endParaRPr lang="en-US"/>
          </a:p>
        </p:txBody>
      </p:sp>
      <p:pic>
        <p:nvPicPr>
          <p:cNvPr id="7" name="Picture 2">
            <a:extLst>
              <a:ext uri="{FF2B5EF4-FFF2-40B4-BE49-F238E27FC236}">
                <a16:creationId xmlns:a16="http://schemas.microsoft.com/office/drawing/2014/main" id="{7EE85C85-494B-90D0-7326-AD972E03AA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684" y="1395449"/>
            <a:ext cx="8745263" cy="238987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6A76AE6-4F89-6CEC-2BF7-3EF96F3572B8}"/>
              </a:ext>
            </a:extLst>
          </p:cNvPr>
          <p:cNvSpPr txBox="1"/>
          <p:nvPr/>
        </p:nvSpPr>
        <p:spPr>
          <a:xfrm>
            <a:off x="462579" y="1369315"/>
            <a:ext cx="2662106" cy="4093428"/>
          </a:xfrm>
          <a:prstGeom prst="rect">
            <a:avLst/>
          </a:prstGeom>
          <a:solidFill>
            <a:schemeClr val="bg1">
              <a:lumMod val="85000"/>
            </a:schemeClr>
          </a:solidFill>
          <a:ln>
            <a:solidFill>
              <a:schemeClr val="tx1"/>
            </a:solidFill>
          </a:ln>
        </p:spPr>
        <p:txBody>
          <a:bodyPr wrap="square" rtlCol="0">
            <a:spAutoFit/>
          </a:bodyPr>
          <a:lstStyle/>
          <a:p>
            <a:r>
              <a:rPr lang="en-US" sz="1100" dirty="0"/>
              <a:t>Detector Install:        FY29Q2  - FY31Q2</a:t>
            </a:r>
          </a:p>
          <a:p>
            <a:r>
              <a:rPr lang="en-US" sz="1100" dirty="0" err="1"/>
              <a:t>Cosmics</a:t>
            </a:r>
            <a:r>
              <a:rPr lang="en-US" sz="1100" dirty="0"/>
              <a:t>:                      FY31Q3</a:t>
            </a:r>
          </a:p>
          <a:p>
            <a:r>
              <a:rPr lang="en-US" sz="1100" dirty="0"/>
              <a:t>Early CD-4:                  FY32Q4</a:t>
            </a:r>
          </a:p>
          <a:p>
            <a:endParaRPr lang="en-US" sz="1050" dirty="0"/>
          </a:p>
          <a:p>
            <a:endParaRPr lang="en-US" sz="1000" dirty="0"/>
          </a:p>
          <a:p>
            <a:r>
              <a:rPr lang="en-US" sz="1000" b="1" dirty="0">
                <a:solidFill>
                  <a:srgbClr val="C00000"/>
                </a:solidFill>
              </a:rPr>
              <a:t>DAQ Releases:</a:t>
            </a:r>
          </a:p>
          <a:p>
            <a:endParaRPr lang="en-US" sz="1000" dirty="0"/>
          </a:p>
          <a:p>
            <a:r>
              <a:rPr lang="en-US" sz="1000" b="1" dirty="0" err="1"/>
              <a:t>PicoDAQ</a:t>
            </a:r>
            <a:r>
              <a:rPr lang="en-US" sz="1000" b="1" dirty="0"/>
              <a:t> </a:t>
            </a:r>
            <a:r>
              <a:rPr lang="en-US" sz="1000" dirty="0"/>
              <a:t>           	                                    </a:t>
            </a:r>
            <a:r>
              <a:rPr lang="en-US" sz="1000" b="1" dirty="0">
                <a:solidFill>
                  <a:schemeClr val="accent3"/>
                </a:solidFill>
              </a:rPr>
              <a:t>FY26Q1</a:t>
            </a:r>
          </a:p>
          <a:p>
            <a:pPr marL="169863" lvl="1"/>
            <a:r>
              <a:rPr lang="en-US" sz="1000" dirty="0"/>
              <a:t>Readout test setups</a:t>
            </a:r>
          </a:p>
          <a:p>
            <a:endParaRPr lang="en-US" sz="1000" dirty="0"/>
          </a:p>
          <a:p>
            <a:r>
              <a:rPr lang="en-US" sz="1000" b="1" dirty="0" err="1"/>
              <a:t>MicroDAQ</a:t>
            </a:r>
            <a:r>
              <a:rPr lang="en-US" sz="1000" dirty="0"/>
              <a:t>:            	</a:t>
            </a:r>
            <a:r>
              <a:rPr lang="en-US" sz="1000" b="1" dirty="0">
                <a:solidFill>
                  <a:schemeClr val="accent3"/>
                </a:solidFill>
              </a:rPr>
              <a:t>FY26Q4</a:t>
            </a:r>
          </a:p>
          <a:p>
            <a:pPr marL="169863" lvl="1"/>
            <a:r>
              <a:rPr lang="en-US" sz="1000" dirty="0"/>
              <a:t>Readout detector data in test stand using engineering articles </a:t>
            </a:r>
          </a:p>
          <a:p>
            <a:endParaRPr lang="en-US" sz="1000" dirty="0"/>
          </a:p>
          <a:p>
            <a:r>
              <a:rPr lang="en-US" sz="1000" b="1" dirty="0" err="1"/>
              <a:t>MiniDAQ</a:t>
            </a:r>
            <a:r>
              <a:rPr lang="en-US" sz="1000" b="1" dirty="0"/>
              <a:t>:</a:t>
            </a:r>
            <a:r>
              <a:rPr lang="en-US" sz="1000" dirty="0"/>
              <a:t>               	</a:t>
            </a:r>
            <a:r>
              <a:rPr lang="en-US" sz="1000" b="1" dirty="0">
                <a:solidFill>
                  <a:schemeClr val="accent3"/>
                </a:solidFill>
              </a:rPr>
              <a:t>FY28Q1</a:t>
            </a:r>
          </a:p>
          <a:p>
            <a:pPr marL="169863" lvl="1"/>
            <a:r>
              <a:rPr lang="en-US" sz="1000" dirty="0"/>
              <a:t>Readout detector data using full hardware and timing chain</a:t>
            </a:r>
          </a:p>
          <a:p>
            <a:endParaRPr lang="en-US" sz="1000" dirty="0"/>
          </a:p>
          <a:p>
            <a:r>
              <a:rPr lang="en-US" sz="1000" b="1" dirty="0"/>
              <a:t>Full DAQ-v1:</a:t>
            </a:r>
            <a:r>
              <a:rPr lang="en-US" sz="1000" dirty="0"/>
              <a:t>           	</a:t>
            </a:r>
            <a:r>
              <a:rPr lang="en-US" sz="1000" b="1" dirty="0">
                <a:solidFill>
                  <a:schemeClr val="accent3"/>
                </a:solidFill>
              </a:rPr>
              <a:t>FY29Q2</a:t>
            </a:r>
          </a:p>
          <a:p>
            <a:pPr marL="169863" lvl="1"/>
            <a:r>
              <a:rPr lang="en-US" sz="1000" dirty="0"/>
              <a:t>Full functionality DAQ ready for full system integration &amp; testing</a:t>
            </a:r>
          </a:p>
          <a:p>
            <a:pPr marL="169863" lvl="1"/>
            <a:endParaRPr lang="en-US" sz="1000" dirty="0"/>
          </a:p>
          <a:p>
            <a:pPr indent="-287337"/>
            <a:r>
              <a:rPr lang="en-US" sz="1000" b="1" dirty="0"/>
              <a:t>Production DAQ:</a:t>
            </a:r>
            <a:r>
              <a:rPr lang="en-US" sz="1000" dirty="0"/>
              <a:t>     	</a:t>
            </a:r>
            <a:r>
              <a:rPr lang="en-US" sz="1000" b="1" dirty="0">
                <a:solidFill>
                  <a:schemeClr val="accent3"/>
                </a:solidFill>
              </a:rPr>
              <a:t>FY31Q3</a:t>
            </a:r>
          </a:p>
          <a:p>
            <a:pPr indent="-287337"/>
            <a:r>
              <a:rPr lang="en-US" sz="1000" dirty="0"/>
              <a:t>     Ready for </a:t>
            </a:r>
            <a:r>
              <a:rPr lang="en-US" sz="1000" dirty="0" err="1"/>
              <a:t>cosmics</a:t>
            </a:r>
            <a:endParaRPr lang="en-US" sz="1000" dirty="0"/>
          </a:p>
          <a:p>
            <a:pPr indent="-287337"/>
            <a:r>
              <a:rPr lang="en-US" sz="1000" dirty="0"/>
              <a:t>     </a:t>
            </a:r>
          </a:p>
        </p:txBody>
      </p:sp>
      <p:cxnSp>
        <p:nvCxnSpPr>
          <p:cNvPr id="9" name="Straight Arrow Connector 8">
            <a:extLst>
              <a:ext uri="{FF2B5EF4-FFF2-40B4-BE49-F238E27FC236}">
                <a16:creationId xmlns:a16="http://schemas.microsoft.com/office/drawing/2014/main" id="{D5520FE1-799F-7DC9-360B-B91466AA6EDC}"/>
              </a:ext>
            </a:extLst>
          </p:cNvPr>
          <p:cNvCxnSpPr>
            <a:cxnSpLocks/>
          </p:cNvCxnSpPr>
          <p:nvPr/>
        </p:nvCxnSpPr>
        <p:spPr>
          <a:xfrm flipV="1">
            <a:off x="6511762" y="3750809"/>
            <a:ext cx="0" cy="368225"/>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E6D824B-2A72-5278-6A94-B40AE9B675C1}"/>
              </a:ext>
            </a:extLst>
          </p:cNvPr>
          <p:cNvCxnSpPr>
            <a:cxnSpLocks/>
          </p:cNvCxnSpPr>
          <p:nvPr/>
        </p:nvCxnSpPr>
        <p:spPr>
          <a:xfrm flipV="1">
            <a:off x="6849327" y="3773977"/>
            <a:ext cx="0" cy="829848"/>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0A05AE8-6E5E-A859-6AE1-570E472020DD}"/>
              </a:ext>
            </a:extLst>
          </p:cNvPr>
          <p:cNvCxnSpPr>
            <a:cxnSpLocks/>
          </p:cNvCxnSpPr>
          <p:nvPr/>
        </p:nvCxnSpPr>
        <p:spPr>
          <a:xfrm flipV="1">
            <a:off x="7675670" y="3773977"/>
            <a:ext cx="1" cy="345057"/>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3F72ACD-6B40-FE99-7F3B-D290E30A161B}"/>
              </a:ext>
            </a:extLst>
          </p:cNvPr>
          <p:cNvCxnSpPr>
            <a:cxnSpLocks/>
          </p:cNvCxnSpPr>
          <p:nvPr/>
        </p:nvCxnSpPr>
        <p:spPr>
          <a:xfrm flipV="1">
            <a:off x="8230847" y="3773977"/>
            <a:ext cx="0" cy="868792"/>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7461E42-ACD4-B28A-1054-88CE5AA19213}"/>
              </a:ext>
            </a:extLst>
          </p:cNvPr>
          <p:cNvCxnSpPr>
            <a:cxnSpLocks/>
          </p:cNvCxnSpPr>
          <p:nvPr/>
        </p:nvCxnSpPr>
        <p:spPr>
          <a:xfrm flipV="1">
            <a:off x="9427208" y="3773977"/>
            <a:ext cx="0" cy="356729"/>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7DE9649-3A64-4C19-F262-ECB7BF8B7E96}"/>
              </a:ext>
            </a:extLst>
          </p:cNvPr>
          <p:cNvSpPr txBox="1"/>
          <p:nvPr/>
        </p:nvSpPr>
        <p:spPr>
          <a:xfrm>
            <a:off x="7308373" y="4180389"/>
            <a:ext cx="726482" cy="246221"/>
          </a:xfrm>
          <a:prstGeom prst="rect">
            <a:avLst/>
          </a:prstGeom>
          <a:solidFill>
            <a:schemeClr val="bg1"/>
          </a:solidFill>
        </p:spPr>
        <p:txBody>
          <a:bodyPr wrap="none" rtlCol="0">
            <a:spAutoFit/>
          </a:bodyPr>
          <a:lstStyle/>
          <a:p>
            <a:pPr algn="ctr"/>
            <a:r>
              <a:rPr lang="en-US" sz="1000" b="1" err="1">
                <a:solidFill>
                  <a:srgbClr val="C00000"/>
                </a:solidFill>
              </a:rPr>
              <a:t>MiniDAQ</a:t>
            </a:r>
            <a:endParaRPr lang="en-US" sz="1000" b="1">
              <a:solidFill>
                <a:srgbClr val="C00000"/>
              </a:solidFill>
            </a:endParaRPr>
          </a:p>
        </p:txBody>
      </p:sp>
      <p:sp>
        <p:nvSpPr>
          <p:cNvPr id="15" name="TextBox 14">
            <a:extLst>
              <a:ext uri="{FF2B5EF4-FFF2-40B4-BE49-F238E27FC236}">
                <a16:creationId xmlns:a16="http://schemas.microsoft.com/office/drawing/2014/main" id="{C0660D9A-6107-647A-DA7E-A8ABE3889A91}"/>
              </a:ext>
            </a:extLst>
          </p:cNvPr>
          <p:cNvSpPr txBox="1"/>
          <p:nvPr/>
        </p:nvSpPr>
        <p:spPr>
          <a:xfrm>
            <a:off x="8996641" y="4180389"/>
            <a:ext cx="861134" cy="400110"/>
          </a:xfrm>
          <a:prstGeom prst="rect">
            <a:avLst/>
          </a:prstGeom>
          <a:solidFill>
            <a:schemeClr val="bg1"/>
          </a:solidFill>
        </p:spPr>
        <p:txBody>
          <a:bodyPr wrap="none" rtlCol="0">
            <a:spAutoFit/>
          </a:bodyPr>
          <a:lstStyle/>
          <a:p>
            <a:pPr algn="ctr"/>
            <a:r>
              <a:rPr lang="en-US" sz="1000" b="1">
                <a:solidFill>
                  <a:srgbClr val="C00000"/>
                </a:solidFill>
              </a:rPr>
              <a:t>Production</a:t>
            </a:r>
          </a:p>
          <a:p>
            <a:pPr algn="ctr"/>
            <a:r>
              <a:rPr lang="en-US" sz="1000" b="1">
                <a:solidFill>
                  <a:srgbClr val="C00000"/>
                </a:solidFill>
              </a:rPr>
              <a:t>DAQ</a:t>
            </a:r>
          </a:p>
        </p:txBody>
      </p:sp>
      <p:sp>
        <p:nvSpPr>
          <p:cNvPr id="16" name="TextBox 15">
            <a:extLst>
              <a:ext uri="{FF2B5EF4-FFF2-40B4-BE49-F238E27FC236}">
                <a16:creationId xmlns:a16="http://schemas.microsoft.com/office/drawing/2014/main" id="{58F16EBF-BC0A-6EED-046F-67E3BC607E70}"/>
              </a:ext>
            </a:extLst>
          </p:cNvPr>
          <p:cNvSpPr txBox="1"/>
          <p:nvPr/>
        </p:nvSpPr>
        <p:spPr>
          <a:xfrm>
            <a:off x="6027083" y="4188901"/>
            <a:ext cx="739305" cy="246221"/>
          </a:xfrm>
          <a:prstGeom prst="rect">
            <a:avLst/>
          </a:prstGeom>
          <a:solidFill>
            <a:schemeClr val="bg1"/>
          </a:solidFill>
        </p:spPr>
        <p:txBody>
          <a:bodyPr wrap="none" rtlCol="0">
            <a:spAutoFit/>
          </a:bodyPr>
          <a:lstStyle/>
          <a:p>
            <a:pPr algn="ctr"/>
            <a:r>
              <a:rPr lang="en-US" sz="1000" b="1" err="1">
                <a:solidFill>
                  <a:srgbClr val="C00000"/>
                </a:solidFill>
              </a:rPr>
              <a:t>PicoDAQ</a:t>
            </a:r>
            <a:endParaRPr lang="en-US" sz="1000" b="1">
              <a:solidFill>
                <a:srgbClr val="C00000"/>
              </a:solidFill>
            </a:endParaRPr>
          </a:p>
        </p:txBody>
      </p:sp>
      <p:sp>
        <p:nvSpPr>
          <p:cNvPr id="17" name="TextBox 16">
            <a:extLst>
              <a:ext uri="{FF2B5EF4-FFF2-40B4-BE49-F238E27FC236}">
                <a16:creationId xmlns:a16="http://schemas.microsoft.com/office/drawing/2014/main" id="{4C8E929C-CE10-E6D8-2C10-03E4643F4CC8}"/>
              </a:ext>
            </a:extLst>
          </p:cNvPr>
          <p:cNvSpPr txBox="1"/>
          <p:nvPr/>
        </p:nvSpPr>
        <p:spPr>
          <a:xfrm>
            <a:off x="6443607" y="4642769"/>
            <a:ext cx="811441" cy="246221"/>
          </a:xfrm>
          <a:prstGeom prst="rect">
            <a:avLst/>
          </a:prstGeom>
          <a:solidFill>
            <a:schemeClr val="bg1"/>
          </a:solidFill>
        </p:spPr>
        <p:txBody>
          <a:bodyPr wrap="none" rtlCol="0">
            <a:spAutoFit/>
          </a:bodyPr>
          <a:lstStyle/>
          <a:p>
            <a:pPr algn="ctr"/>
            <a:r>
              <a:rPr lang="en-US" sz="1000" b="1" err="1">
                <a:solidFill>
                  <a:srgbClr val="C00000"/>
                </a:solidFill>
              </a:rPr>
              <a:t>MicroDAQ</a:t>
            </a:r>
            <a:endParaRPr lang="en-US" sz="1000" b="1">
              <a:solidFill>
                <a:srgbClr val="C00000"/>
              </a:solidFill>
            </a:endParaRPr>
          </a:p>
        </p:txBody>
      </p:sp>
      <p:sp>
        <p:nvSpPr>
          <p:cNvPr id="18" name="TextBox 17">
            <a:extLst>
              <a:ext uri="{FF2B5EF4-FFF2-40B4-BE49-F238E27FC236}">
                <a16:creationId xmlns:a16="http://schemas.microsoft.com/office/drawing/2014/main" id="{B3020E7A-E066-3C21-AEFE-956719CEEA85}"/>
              </a:ext>
            </a:extLst>
          </p:cNvPr>
          <p:cNvSpPr txBox="1"/>
          <p:nvPr/>
        </p:nvSpPr>
        <p:spPr>
          <a:xfrm>
            <a:off x="5183128" y="4540802"/>
            <a:ext cx="526106" cy="246221"/>
          </a:xfrm>
          <a:prstGeom prst="rect">
            <a:avLst/>
          </a:prstGeom>
          <a:solidFill>
            <a:schemeClr val="bg1"/>
          </a:solidFill>
        </p:spPr>
        <p:txBody>
          <a:bodyPr wrap="none" rtlCol="0">
            <a:spAutoFit/>
          </a:bodyPr>
          <a:lstStyle/>
          <a:p>
            <a:pPr algn="ctr"/>
            <a:r>
              <a:rPr lang="en-US" sz="1000" b="1">
                <a:solidFill>
                  <a:srgbClr val="0070C0">
                    <a:alpha val="38000"/>
                  </a:srgbClr>
                </a:solidFill>
              </a:rPr>
              <a:t>PDR2</a:t>
            </a:r>
          </a:p>
        </p:txBody>
      </p:sp>
      <p:sp>
        <p:nvSpPr>
          <p:cNvPr id="19" name="TextBox 18">
            <a:extLst>
              <a:ext uri="{FF2B5EF4-FFF2-40B4-BE49-F238E27FC236}">
                <a16:creationId xmlns:a16="http://schemas.microsoft.com/office/drawing/2014/main" id="{CE44E578-E01B-03F7-81B2-7E2A2D7CE499}"/>
              </a:ext>
            </a:extLst>
          </p:cNvPr>
          <p:cNvSpPr txBox="1"/>
          <p:nvPr/>
        </p:nvSpPr>
        <p:spPr>
          <a:xfrm>
            <a:off x="7765015" y="4663515"/>
            <a:ext cx="931665" cy="246221"/>
          </a:xfrm>
          <a:prstGeom prst="rect">
            <a:avLst/>
          </a:prstGeom>
          <a:solidFill>
            <a:schemeClr val="bg1"/>
          </a:solidFill>
        </p:spPr>
        <p:txBody>
          <a:bodyPr wrap="none" rtlCol="0">
            <a:spAutoFit/>
          </a:bodyPr>
          <a:lstStyle/>
          <a:p>
            <a:pPr algn="ctr"/>
            <a:r>
              <a:rPr lang="en-US" sz="1000" b="1">
                <a:solidFill>
                  <a:srgbClr val="C00000"/>
                </a:solidFill>
              </a:rPr>
              <a:t>Full DAQ-V1</a:t>
            </a:r>
          </a:p>
        </p:txBody>
      </p:sp>
      <p:cxnSp>
        <p:nvCxnSpPr>
          <p:cNvPr id="20" name="Straight Arrow Connector 19">
            <a:extLst>
              <a:ext uri="{FF2B5EF4-FFF2-40B4-BE49-F238E27FC236}">
                <a16:creationId xmlns:a16="http://schemas.microsoft.com/office/drawing/2014/main" id="{B44953B6-659A-9F98-7AF5-8A1E552EA0B1}"/>
              </a:ext>
            </a:extLst>
          </p:cNvPr>
          <p:cNvCxnSpPr>
            <a:cxnSpLocks/>
          </p:cNvCxnSpPr>
          <p:nvPr/>
        </p:nvCxnSpPr>
        <p:spPr>
          <a:xfrm flipV="1">
            <a:off x="4902279" y="3750809"/>
            <a:ext cx="0" cy="368225"/>
          </a:xfrm>
          <a:prstGeom prst="straightConnector1">
            <a:avLst/>
          </a:prstGeom>
          <a:ln w="28575">
            <a:solidFill>
              <a:schemeClr val="tx2">
                <a:alpha val="3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168A7A31-C2DA-FEEA-A375-C110A3F620A5}"/>
              </a:ext>
            </a:extLst>
          </p:cNvPr>
          <p:cNvSpPr txBox="1"/>
          <p:nvPr/>
        </p:nvSpPr>
        <p:spPr>
          <a:xfrm>
            <a:off x="4669326" y="4176815"/>
            <a:ext cx="526106" cy="246221"/>
          </a:xfrm>
          <a:prstGeom prst="rect">
            <a:avLst/>
          </a:prstGeom>
          <a:solidFill>
            <a:schemeClr val="bg1"/>
          </a:solidFill>
        </p:spPr>
        <p:txBody>
          <a:bodyPr wrap="none" rtlCol="0">
            <a:spAutoFit/>
          </a:bodyPr>
          <a:lstStyle/>
          <a:p>
            <a:pPr algn="ctr"/>
            <a:r>
              <a:rPr lang="en-US" sz="1000" b="1">
                <a:solidFill>
                  <a:srgbClr val="0070C0">
                    <a:alpha val="38000"/>
                  </a:srgbClr>
                </a:solidFill>
              </a:rPr>
              <a:t>PDR1</a:t>
            </a:r>
          </a:p>
        </p:txBody>
      </p:sp>
      <p:cxnSp>
        <p:nvCxnSpPr>
          <p:cNvPr id="22" name="Straight Arrow Connector 21">
            <a:extLst>
              <a:ext uri="{FF2B5EF4-FFF2-40B4-BE49-F238E27FC236}">
                <a16:creationId xmlns:a16="http://schemas.microsoft.com/office/drawing/2014/main" id="{03295613-00F6-9A3E-2C12-8322D4C2FA45}"/>
              </a:ext>
            </a:extLst>
          </p:cNvPr>
          <p:cNvCxnSpPr>
            <a:cxnSpLocks/>
            <a:stCxn id="18" idx="0"/>
          </p:cNvCxnSpPr>
          <p:nvPr/>
        </p:nvCxnSpPr>
        <p:spPr>
          <a:xfrm flipH="1" flipV="1">
            <a:off x="5442715" y="3750809"/>
            <a:ext cx="3466" cy="789993"/>
          </a:xfrm>
          <a:prstGeom prst="straightConnector1">
            <a:avLst/>
          </a:prstGeom>
          <a:ln w="28575">
            <a:solidFill>
              <a:schemeClr val="tx2">
                <a:alpha val="3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387A497C-1913-E716-F5A9-D20909E027D1}"/>
              </a:ext>
            </a:extLst>
          </p:cNvPr>
          <p:cNvSpPr txBox="1"/>
          <p:nvPr/>
        </p:nvSpPr>
        <p:spPr>
          <a:xfrm>
            <a:off x="5751810" y="4798258"/>
            <a:ext cx="526106" cy="246221"/>
          </a:xfrm>
          <a:prstGeom prst="rect">
            <a:avLst/>
          </a:prstGeom>
          <a:solidFill>
            <a:schemeClr val="bg1"/>
          </a:solidFill>
        </p:spPr>
        <p:txBody>
          <a:bodyPr wrap="none" rtlCol="0">
            <a:spAutoFit/>
          </a:bodyPr>
          <a:lstStyle/>
          <a:p>
            <a:pPr algn="ctr"/>
            <a:r>
              <a:rPr lang="en-US" sz="1000" b="1">
                <a:solidFill>
                  <a:srgbClr val="0070C0"/>
                </a:solidFill>
              </a:rPr>
              <a:t>PDR3</a:t>
            </a:r>
          </a:p>
        </p:txBody>
      </p:sp>
      <p:cxnSp>
        <p:nvCxnSpPr>
          <p:cNvPr id="24" name="Straight Arrow Connector 23">
            <a:extLst>
              <a:ext uri="{FF2B5EF4-FFF2-40B4-BE49-F238E27FC236}">
                <a16:creationId xmlns:a16="http://schemas.microsoft.com/office/drawing/2014/main" id="{7F681FB5-9774-F486-199F-9E989A768BDE}"/>
              </a:ext>
            </a:extLst>
          </p:cNvPr>
          <p:cNvCxnSpPr>
            <a:cxnSpLocks/>
            <a:stCxn id="23" idx="0"/>
          </p:cNvCxnSpPr>
          <p:nvPr/>
        </p:nvCxnSpPr>
        <p:spPr>
          <a:xfrm flipV="1">
            <a:off x="6014863" y="3750809"/>
            <a:ext cx="0" cy="1047449"/>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210D119-40F4-B89F-4485-DBE05D03FBAB}"/>
              </a:ext>
            </a:extLst>
          </p:cNvPr>
          <p:cNvSpPr txBox="1"/>
          <p:nvPr/>
        </p:nvSpPr>
        <p:spPr>
          <a:xfrm>
            <a:off x="462579" y="277369"/>
            <a:ext cx="4904676" cy="584775"/>
          </a:xfrm>
          <a:prstGeom prst="rect">
            <a:avLst/>
          </a:prstGeom>
          <a:noFill/>
        </p:spPr>
        <p:txBody>
          <a:bodyPr wrap="none" rtlCol="0">
            <a:spAutoFit/>
          </a:bodyPr>
          <a:lstStyle/>
          <a:p>
            <a:r>
              <a:rPr lang="en-US" sz="3200" dirty="0"/>
              <a:t>Streaming DAQ Milestones</a:t>
            </a:r>
          </a:p>
        </p:txBody>
      </p:sp>
      <p:sp>
        <p:nvSpPr>
          <p:cNvPr id="5" name="Rectangle: Rounded Corners 4">
            <a:extLst>
              <a:ext uri="{FF2B5EF4-FFF2-40B4-BE49-F238E27FC236}">
                <a16:creationId xmlns:a16="http://schemas.microsoft.com/office/drawing/2014/main" id="{BEB18CAC-0392-D8CB-2177-C510D06EE0F2}"/>
              </a:ext>
            </a:extLst>
          </p:cNvPr>
          <p:cNvSpPr/>
          <p:nvPr/>
        </p:nvSpPr>
        <p:spPr>
          <a:xfrm>
            <a:off x="3392354" y="1069791"/>
            <a:ext cx="4954839" cy="3688244"/>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2000" dirty="0"/>
          </a:p>
          <a:p>
            <a:r>
              <a:rPr lang="en-US" sz="2000" dirty="0"/>
              <a:t>“</a:t>
            </a:r>
            <a:r>
              <a:rPr lang="en-US" sz="2000" dirty="0" err="1"/>
              <a:t>PicoDAQ</a:t>
            </a:r>
            <a:r>
              <a:rPr lang="en-US" sz="2000" dirty="0"/>
              <a:t>” -  Readout Test Setups</a:t>
            </a:r>
          </a:p>
          <a:p>
            <a:endParaRPr lang="en-US" sz="2000" dirty="0"/>
          </a:p>
          <a:p>
            <a:pPr marL="742950" lvl="1" indent="-285750">
              <a:buFont typeface="Arial" panose="020B0604020202020204" pitchFamily="34" charset="0"/>
              <a:buChar char="•"/>
            </a:pPr>
            <a:r>
              <a:rPr lang="en-US" sz="2000" dirty="0"/>
              <a:t>Communicate, program, access features: “Hello data”</a:t>
            </a:r>
          </a:p>
          <a:p>
            <a:pPr marL="742950" lvl="1" indent="-285750">
              <a:buFont typeface="Arial" panose="020B0604020202020204" pitchFamily="34" charset="0"/>
              <a:buChar char="•"/>
            </a:pPr>
            <a:r>
              <a:rPr lang="en-US" sz="2000" dirty="0"/>
              <a:t>Supporting:</a:t>
            </a:r>
          </a:p>
          <a:p>
            <a:pPr marL="1200150" lvl="2" indent="-285750">
              <a:buFont typeface="Arial" panose="020B0604020202020204" pitchFamily="34" charset="0"/>
              <a:buChar char="•"/>
            </a:pPr>
            <a:r>
              <a:rPr lang="en-US" sz="2000" dirty="0"/>
              <a:t>FLX-155</a:t>
            </a:r>
          </a:p>
          <a:p>
            <a:pPr marL="1200150" lvl="2" indent="-285750">
              <a:buFont typeface="Arial" panose="020B0604020202020204" pitchFamily="34" charset="0"/>
              <a:buChar char="•"/>
            </a:pPr>
            <a:r>
              <a:rPr lang="en-US" sz="2000" dirty="0"/>
              <a:t>DAM substitutes (2-port VD100, 48 port VMK180)</a:t>
            </a:r>
          </a:p>
          <a:p>
            <a:pPr marL="1200150" lvl="2" indent="-285750">
              <a:buFont typeface="Arial" panose="020B0604020202020204" pitchFamily="34" charset="0"/>
              <a:buChar char="•"/>
            </a:pPr>
            <a:r>
              <a:rPr lang="en-US" sz="2000" dirty="0"/>
              <a:t>RDO articles (TBD)</a:t>
            </a:r>
          </a:p>
          <a:p>
            <a:pPr marL="1200150" lvl="2" indent="-285750">
              <a:buFont typeface="Arial" panose="020B0604020202020204" pitchFamily="34" charset="0"/>
              <a:buChar char="•"/>
            </a:pPr>
            <a:r>
              <a:rPr lang="en-US" sz="2000" dirty="0"/>
              <a:t>GTU article</a:t>
            </a:r>
          </a:p>
          <a:p>
            <a:endParaRPr lang="en-US" sz="2000" dirty="0"/>
          </a:p>
          <a:p>
            <a:pPr algn="ctr"/>
            <a:endParaRPr lang="en-US" dirty="0"/>
          </a:p>
        </p:txBody>
      </p:sp>
      <p:cxnSp>
        <p:nvCxnSpPr>
          <p:cNvPr id="26" name="Straight Arrow Connector 25">
            <a:extLst>
              <a:ext uri="{FF2B5EF4-FFF2-40B4-BE49-F238E27FC236}">
                <a16:creationId xmlns:a16="http://schemas.microsoft.com/office/drawing/2014/main" id="{BE5B6D5D-8947-F0AE-F782-93FBF066684E}"/>
              </a:ext>
            </a:extLst>
          </p:cNvPr>
          <p:cNvCxnSpPr>
            <a:cxnSpLocks/>
            <a:endCxn id="5" idx="1"/>
          </p:cNvCxnSpPr>
          <p:nvPr/>
        </p:nvCxnSpPr>
        <p:spPr>
          <a:xfrm>
            <a:off x="2087066" y="2819982"/>
            <a:ext cx="1305288" cy="93931"/>
          </a:xfrm>
          <a:prstGeom prst="straightConnector1">
            <a:avLst/>
          </a:prstGeom>
          <a:ln w="38100">
            <a:solidFill>
              <a:schemeClr val="accent3">
                <a:lumMod val="60000"/>
                <a:lumOff val="40000"/>
              </a:schemeClr>
            </a:solidFill>
            <a:tailEnd type="triangle" w="lg" len="lg"/>
          </a:ln>
        </p:spPr>
        <p:style>
          <a:lnRef idx="2">
            <a:schemeClr val="accent1"/>
          </a:lnRef>
          <a:fillRef idx="0">
            <a:schemeClr val="accent1"/>
          </a:fillRef>
          <a:effectRef idx="1">
            <a:schemeClr val="accent1"/>
          </a:effectRef>
          <a:fontRef idx="minor">
            <a:schemeClr val="tx1"/>
          </a:fontRef>
        </p:style>
      </p:cxnSp>
      <p:sp>
        <p:nvSpPr>
          <p:cNvPr id="32" name="Rectangle: Rounded Corners 31">
            <a:extLst>
              <a:ext uri="{FF2B5EF4-FFF2-40B4-BE49-F238E27FC236}">
                <a16:creationId xmlns:a16="http://schemas.microsoft.com/office/drawing/2014/main" id="{46382E25-038F-EFDD-771B-33443E38B2B4}"/>
              </a:ext>
            </a:extLst>
          </p:cNvPr>
          <p:cNvSpPr/>
          <p:nvPr/>
        </p:nvSpPr>
        <p:spPr>
          <a:xfrm>
            <a:off x="8508656" y="2772546"/>
            <a:ext cx="3419464" cy="1956525"/>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000" dirty="0">
                <a:solidFill>
                  <a:schemeClr val="tx1"/>
                </a:solidFill>
              </a:rPr>
              <a:t>No direct connection to DAQ at this stage</a:t>
            </a:r>
          </a:p>
          <a:p>
            <a:pPr marL="342900" indent="-342900">
              <a:buFont typeface="Arial" panose="020B0604020202020204" pitchFamily="34" charset="0"/>
              <a:buChar char="•"/>
            </a:pPr>
            <a:r>
              <a:rPr lang="en-US" sz="2000" dirty="0">
                <a:solidFill>
                  <a:schemeClr val="tx1"/>
                </a:solidFill>
              </a:rPr>
              <a:t>Can have independent prototyping on same time scale</a:t>
            </a:r>
          </a:p>
        </p:txBody>
      </p:sp>
    </p:spTree>
    <p:extLst>
      <p:ext uri="{BB962C8B-B14F-4D97-AF65-F5344CB8AC3E}">
        <p14:creationId xmlns:p14="http://schemas.microsoft.com/office/powerpoint/2010/main" val="1299688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1E21D-141F-EA35-C62C-21892379A21D}"/>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51257D71-0192-8E0E-DB0F-0D8269CA5D78}"/>
              </a:ext>
            </a:extLst>
          </p:cNvPr>
          <p:cNvSpPr>
            <a:spLocks noGrp="1"/>
          </p:cNvSpPr>
          <p:nvPr>
            <p:ph type="dt" sz="half" idx="10"/>
          </p:nvPr>
        </p:nvSpPr>
        <p:spPr/>
        <p:txBody>
          <a:bodyPr/>
          <a:lstStyle/>
          <a:p>
            <a:r>
              <a:rPr lang="en-US"/>
              <a:t>1/21/2025</a:t>
            </a:r>
          </a:p>
        </p:txBody>
      </p:sp>
      <p:sp>
        <p:nvSpPr>
          <p:cNvPr id="3" name="Footer Placeholder 2">
            <a:extLst>
              <a:ext uri="{FF2B5EF4-FFF2-40B4-BE49-F238E27FC236}">
                <a16:creationId xmlns:a16="http://schemas.microsoft.com/office/drawing/2014/main" id="{1C7B8867-8BCB-BEB9-B157-13A70E358D55}"/>
              </a:ext>
            </a:extLst>
          </p:cNvPr>
          <p:cNvSpPr>
            <a:spLocks noGrp="1"/>
          </p:cNvSpPr>
          <p:nvPr>
            <p:ph type="ftr" sz="quarter" idx="11"/>
          </p:nvPr>
        </p:nvSpPr>
        <p:spPr/>
        <p:txBody>
          <a:bodyPr/>
          <a:lstStyle/>
          <a:p>
            <a:r>
              <a:rPr lang="en-US"/>
              <a:t>ePIC Collaboration Meeting</a:t>
            </a:r>
          </a:p>
        </p:txBody>
      </p:sp>
      <p:sp>
        <p:nvSpPr>
          <p:cNvPr id="4" name="Slide Number Placeholder 3">
            <a:extLst>
              <a:ext uri="{FF2B5EF4-FFF2-40B4-BE49-F238E27FC236}">
                <a16:creationId xmlns:a16="http://schemas.microsoft.com/office/drawing/2014/main" id="{DBCC3669-ADA7-143B-B5F3-EC53B6DF979F}"/>
              </a:ext>
            </a:extLst>
          </p:cNvPr>
          <p:cNvSpPr>
            <a:spLocks noGrp="1"/>
          </p:cNvSpPr>
          <p:nvPr>
            <p:ph type="sldNum" sz="quarter" idx="12"/>
          </p:nvPr>
        </p:nvSpPr>
        <p:spPr/>
        <p:txBody>
          <a:bodyPr/>
          <a:lstStyle/>
          <a:p>
            <a:fld id="{4C5C17E5-804B-4CAE-A503-F9338E442824}" type="slidenum">
              <a:rPr lang="en-US" smtClean="0"/>
              <a:t>11</a:t>
            </a:fld>
            <a:endParaRPr lang="en-US"/>
          </a:p>
        </p:txBody>
      </p:sp>
      <p:pic>
        <p:nvPicPr>
          <p:cNvPr id="7" name="Picture 2">
            <a:extLst>
              <a:ext uri="{FF2B5EF4-FFF2-40B4-BE49-F238E27FC236}">
                <a16:creationId xmlns:a16="http://schemas.microsoft.com/office/drawing/2014/main" id="{F2F9DAA9-40BC-D576-B18C-FB86E8DC1A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684" y="1395449"/>
            <a:ext cx="8745263" cy="238987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30E7C19-4E86-6D37-9D4C-A0A6029D7E7A}"/>
              </a:ext>
            </a:extLst>
          </p:cNvPr>
          <p:cNvSpPr txBox="1"/>
          <p:nvPr/>
        </p:nvSpPr>
        <p:spPr>
          <a:xfrm>
            <a:off x="462579" y="1369315"/>
            <a:ext cx="2662106" cy="4093428"/>
          </a:xfrm>
          <a:prstGeom prst="rect">
            <a:avLst/>
          </a:prstGeom>
          <a:solidFill>
            <a:schemeClr val="bg1">
              <a:lumMod val="85000"/>
            </a:schemeClr>
          </a:solidFill>
          <a:ln>
            <a:solidFill>
              <a:schemeClr val="tx1"/>
            </a:solidFill>
          </a:ln>
        </p:spPr>
        <p:txBody>
          <a:bodyPr wrap="square" rtlCol="0">
            <a:spAutoFit/>
          </a:bodyPr>
          <a:lstStyle/>
          <a:p>
            <a:r>
              <a:rPr lang="en-US" sz="1100" dirty="0"/>
              <a:t>Detector Install:        FY29Q2  - FY31Q2</a:t>
            </a:r>
          </a:p>
          <a:p>
            <a:r>
              <a:rPr lang="en-US" sz="1100" dirty="0" err="1"/>
              <a:t>Cosmics</a:t>
            </a:r>
            <a:r>
              <a:rPr lang="en-US" sz="1100" dirty="0"/>
              <a:t>:                      FY31Q3</a:t>
            </a:r>
          </a:p>
          <a:p>
            <a:r>
              <a:rPr lang="en-US" sz="1100" dirty="0"/>
              <a:t>Early CD-4:                  FY32Q4</a:t>
            </a:r>
          </a:p>
          <a:p>
            <a:endParaRPr lang="en-US" sz="1050" dirty="0"/>
          </a:p>
          <a:p>
            <a:endParaRPr lang="en-US" sz="1000" dirty="0"/>
          </a:p>
          <a:p>
            <a:r>
              <a:rPr lang="en-US" sz="1000" b="1" dirty="0">
                <a:solidFill>
                  <a:srgbClr val="C00000"/>
                </a:solidFill>
              </a:rPr>
              <a:t>DAQ Releases:</a:t>
            </a:r>
          </a:p>
          <a:p>
            <a:endParaRPr lang="en-US" sz="1000" dirty="0"/>
          </a:p>
          <a:p>
            <a:r>
              <a:rPr lang="en-US" sz="1000" b="1" dirty="0" err="1"/>
              <a:t>PicoDAQ</a:t>
            </a:r>
            <a:r>
              <a:rPr lang="en-US" sz="1000" b="1" dirty="0"/>
              <a:t> </a:t>
            </a:r>
            <a:r>
              <a:rPr lang="en-US" sz="1000" dirty="0"/>
              <a:t>           	                                    </a:t>
            </a:r>
            <a:r>
              <a:rPr lang="en-US" sz="1000" b="1" dirty="0">
                <a:solidFill>
                  <a:schemeClr val="accent3"/>
                </a:solidFill>
              </a:rPr>
              <a:t>FY26Q1</a:t>
            </a:r>
          </a:p>
          <a:p>
            <a:pPr marL="169863" lvl="1"/>
            <a:r>
              <a:rPr lang="en-US" sz="1000" dirty="0"/>
              <a:t>Readout test setups</a:t>
            </a:r>
          </a:p>
          <a:p>
            <a:endParaRPr lang="en-US" sz="1000" dirty="0"/>
          </a:p>
          <a:p>
            <a:r>
              <a:rPr lang="en-US" sz="1000" b="1" dirty="0" err="1"/>
              <a:t>MicroDAQ</a:t>
            </a:r>
            <a:r>
              <a:rPr lang="en-US" sz="1000" dirty="0"/>
              <a:t>:            	</a:t>
            </a:r>
            <a:r>
              <a:rPr lang="en-US" sz="1000" b="1" dirty="0">
                <a:solidFill>
                  <a:schemeClr val="accent3"/>
                </a:solidFill>
              </a:rPr>
              <a:t>FY26Q4</a:t>
            </a:r>
          </a:p>
          <a:p>
            <a:pPr marL="169863" lvl="1"/>
            <a:r>
              <a:rPr lang="en-US" sz="1000" dirty="0"/>
              <a:t>Readout detector data in test stand using engineering articles </a:t>
            </a:r>
          </a:p>
          <a:p>
            <a:endParaRPr lang="en-US" sz="1000" dirty="0"/>
          </a:p>
          <a:p>
            <a:r>
              <a:rPr lang="en-US" sz="1000" b="1" dirty="0" err="1"/>
              <a:t>MiniDAQ</a:t>
            </a:r>
            <a:r>
              <a:rPr lang="en-US" sz="1000" b="1" dirty="0"/>
              <a:t>:</a:t>
            </a:r>
            <a:r>
              <a:rPr lang="en-US" sz="1000" dirty="0"/>
              <a:t>               	</a:t>
            </a:r>
            <a:r>
              <a:rPr lang="en-US" sz="1000" b="1" dirty="0">
                <a:solidFill>
                  <a:schemeClr val="accent3"/>
                </a:solidFill>
              </a:rPr>
              <a:t>FY28Q1</a:t>
            </a:r>
          </a:p>
          <a:p>
            <a:pPr marL="169863" lvl="1"/>
            <a:r>
              <a:rPr lang="en-US" sz="1000" dirty="0"/>
              <a:t>Readout detector data using full hardware and timing chain</a:t>
            </a:r>
          </a:p>
          <a:p>
            <a:endParaRPr lang="en-US" sz="1000" dirty="0"/>
          </a:p>
          <a:p>
            <a:r>
              <a:rPr lang="en-US" sz="1000" b="1" dirty="0"/>
              <a:t>Full DAQ-v1:</a:t>
            </a:r>
            <a:r>
              <a:rPr lang="en-US" sz="1000" dirty="0"/>
              <a:t>           	</a:t>
            </a:r>
            <a:r>
              <a:rPr lang="en-US" sz="1000" b="1" dirty="0">
                <a:solidFill>
                  <a:schemeClr val="accent3"/>
                </a:solidFill>
              </a:rPr>
              <a:t>FY29Q2</a:t>
            </a:r>
          </a:p>
          <a:p>
            <a:pPr marL="169863" lvl="1"/>
            <a:r>
              <a:rPr lang="en-US" sz="1000" dirty="0"/>
              <a:t>Full functionality DAQ ready for full system integration &amp; testing</a:t>
            </a:r>
          </a:p>
          <a:p>
            <a:pPr marL="169863" lvl="1"/>
            <a:endParaRPr lang="en-US" sz="1000" dirty="0"/>
          </a:p>
          <a:p>
            <a:pPr indent="-287337"/>
            <a:r>
              <a:rPr lang="en-US" sz="1000" b="1" dirty="0"/>
              <a:t>Production DAQ:</a:t>
            </a:r>
            <a:r>
              <a:rPr lang="en-US" sz="1000" dirty="0"/>
              <a:t>     	</a:t>
            </a:r>
            <a:r>
              <a:rPr lang="en-US" sz="1000" b="1" dirty="0">
                <a:solidFill>
                  <a:schemeClr val="accent3"/>
                </a:solidFill>
              </a:rPr>
              <a:t>FY31Q3</a:t>
            </a:r>
          </a:p>
          <a:p>
            <a:pPr indent="-287337"/>
            <a:r>
              <a:rPr lang="en-US" sz="1000" dirty="0"/>
              <a:t>     Ready for </a:t>
            </a:r>
            <a:r>
              <a:rPr lang="en-US" sz="1000" dirty="0" err="1"/>
              <a:t>cosmics</a:t>
            </a:r>
            <a:endParaRPr lang="en-US" sz="1000" dirty="0"/>
          </a:p>
          <a:p>
            <a:pPr indent="-287337"/>
            <a:r>
              <a:rPr lang="en-US" sz="1000" dirty="0"/>
              <a:t>     </a:t>
            </a:r>
          </a:p>
        </p:txBody>
      </p:sp>
      <p:cxnSp>
        <p:nvCxnSpPr>
          <p:cNvPr id="9" name="Straight Arrow Connector 8">
            <a:extLst>
              <a:ext uri="{FF2B5EF4-FFF2-40B4-BE49-F238E27FC236}">
                <a16:creationId xmlns:a16="http://schemas.microsoft.com/office/drawing/2014/main" id="{EF3544EF-F6D6-9E8A-E7E0-AD7D9466C0F8}"/>
              </a:ext>
            </a:extLst>
          </p:cNvPr>
          <p:cNvCxnSpPr>
            <a:cxnSpLocks/>
          </p:cNvCxnSpPr>
          <p:nvPr/>
        </p:nvCxnSpPr>
        <p:spPr>
          <a:xfrm flipV="1">
            <a:off x="6511762" y="3750809"/>
            <a:ext cx="0" cy="368225"/>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F13F5C4-C78B-5730-0915-36587C7FBA5D}"/>
              </a:ext>
            </a:extLst>
          </p:cNvPr>
          <p:cNvCxnSpPr>
            <a:cxnSpLocks/>
          </p:cNvCxnSpPr>
          <p:nvPr/>
        </p:nvCxnSpPr>
        <p:spPr>
          <a:xfrm flipV="1">
            <a:off x="6849327" y="3773977"/>
            <a:ext cx="0" cy="829848"/>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2B3D038-F714-CEDA-8144-0AB130351580}"/>
              </a:ext>
            </a:extLst>
          </p:cNvPr>
          <p:cNvCxnSpPr>
            <a:cxnSpLocks/>
          </p:cNvCxnSpPr>
          <p:nvPr/>
        </p:nvCxnSpPr>
        <p:spPr>
          <a:xfrm flipV="1">
            <a:off x="7675670" y="3773977"/>
            <a:ext cx="1" cy="345057"/>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23AE587-7717-B2DE-1F49-43EAA9F62D87}"/>
              </a:ext>
            </a:extLst>
          </p:cNvPr>
          <p:cNvCxnSpPr>
            <a:cxnSpLocks/>
          </p:cNvCxnSpPr>
          <p:nvPr/>
        </p:nvCxnSpPr>
        <p:spPr>
          <a:xfrm flipV="1">
            <a:off x="8230847" y="3773977"/>
            <a:ext cx="0" cy="868792"/>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6C5937F-55E6-EA89-9887-853741B3A49B}"/>
              </a:ext>
            </a:extLst>
          </p:cNvPr>
          <p:cNvCxnSpPr>
            <a:cxnSpLocks/>
          </p:cNvCxnSpPr>
          <p:nvPr/>
        </p:nvCxnSpPr>
        <p:spPr>
          <a:xfrm flipV="1">
            <a:off x="9427208" y="3773977"/>
            <a:ext cx="0" cy="356729"/>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89B8B6B-1A92-AF03-28A0-80AE25963E96}"/>
              </a:ext>
            </a:extLst>
          </p:cNvPr>
          <p:cNvSpPr txBox="1"/>
          <p:nvPr/>
        </p:nvSpPr>
        <p:spPr>
          <a:xfrm>
            <a:off x="7308373" y="4180389"/>
            <a:ext cx="726482" cy="246221"/>
          </a:xfrm>
          <a:prstGeom prst="rect">
            <a:avLst/>
          </a:prstGeom>
          <a:solidFill>
            <a:schemeClr val="bg1"/>
          </a:solidFill>
        </p:spPr>
        <p:txBody>
          <a:bodyPr wrap="none" rtlCol="0">
            <a:spAutoFit/>
          </a:bodyPr>
          <a:lstStyle/>
          <a:p>
            <a:pPr algn="ctr"/>
            <a:r>
              <a:rPr lang="en-US" sz="1000" b="1" err="1">
                <a:solidFill>
                  <a:srgbClr val="C00000"/>
                </a:solidFill>
              </a:rPr>
              <a:t>MiniDAQ</a:t>
            </a:r>
            <a:endParaRPr lang="en-US" sz="1000" b="1">
              <a:solidFill>
                <a:srgbClr val="C00000"/>
              </a:solidFill>
            </a:endParaRPr>
          </a:p>
        </p:txBody>
      </p:sp>
      <p:sp>
        <p:nvSpPr>
          <p:cNvPr id="15" name="TextBox 14">
            <a:extLst>
              <a:ext uri="{FF2B5EF4-FFF2-40B4-BE49-F238E27FC236}">
                <a16:creationId xmlns:a16="http://schemas.microsoft.com/office/drawing/2014/main" id="{16DADC77-89F3-DCFB-1C05-A19E5FE96889}"/>
              </a:ext>
            </a:extLst>
          </p:cNvPr>
          <p:cNvSpPr txBox="1"/>
          <p:nvPr/>
        </p:nvSpPr>
        <p:spPr>
          <a:xfrm>
            <a:off x="8996641" y="4180389"/>
            <a:ext cx="861134" cy="400110"/>
          </a:xfrm>
          <a:prstGeom prst="rect">
            <a:avLst/>
          </a:prstGeom>
          <a:solidFill>
            <a:schemeClr val="bg1"/>
          </a:solidFill>
        </p:spPr>
        <p:txBody>
          <a:bodyPr wrap="none" rtlCol="0">
            <a:spAutoFit/>
          </a:bodyPr>
          <a:lstStyle/>
          <a:p>
            <a:pPr algn="ctr"/>
            <a:r>
              <a:rPr lang="en-US" sz="1000" b="1">
                <a:solidFill>
                  <a:srgbClr val="C00000"/>
                </a:solidFill>
              </a:rPr>
              <a:t>Production</a:t>
            </a:r>
          </a:p>
          <a:p>
            <a:pPr algn="ctr"/>
            <a:r>
              <a:rPr lang="en-US" sz="1000" b="1">
                <a:solidFill>
                  <a:srgbClr val="C00000"/>
                </a:solidFill>
              </a:rPr>
              <a:t>DAQ</a:t>
            </a:r>
          </a:p>
        </p:txBody>
      </p:sp>
      <p:sp>
        <p:nvSpPr>
          <p:cNvPr id="16" name="TextBox 15">
            <a:extLst>
              <a:ext uri="{FF2B5EF4-FFF2-40B4-BE49-F238E27FC236}">
                <a16:creationId xmlns:a16="http://schemas.microsoft.com/office/drawing/2014/main" id="{53D967E2-954C-892A-7917-4D58B5CADB77}"/>
              </a:ext>
            </a:extLst>
          </p:cNvPr>
          <p:cNvSpPr txBox="1"/>
          <p:nvPr/>
        </p:nvSpPr>
        <p:spPr>
          <a:xfrm>
            <a:off x="6027083" y="4188901"/>
            <a:ext cx="739305" cy="246221"/>
          </a:xfrm>
          <a:prstGeom prst="rect">
            <a:avLst/>
          </a:prstGeom>
          <a:solidFill>
            <a:schemeClr val="bg1"/>
          </a:solidFill>
        </p:spPr>
        <p:txBody>
          <a:bodyPr wrap="none" rtlCol="0">
            <a:spAutoFit/>
          </a:bodyPr>
          <a:lstStyle/>
          <a:p>
            <a:pPr algn="ctr"/>
            <a:r>
              <a:rPr lang="en-US" sz="1000" b="1" err="1">
                <a:solidFill>
                  <a:srgbClr val="C00000"/>
                </a:solidFill>
              </a:rPr>
              <a:t>PicoDAQ</a:t>
            </a:r>
            <a:endParaRPr lang="en-US" sz="1000" b="1">
              <a:solidFill>
                <a:srgbClr val="C00000"/>
              </a:solidFill>
            </a:endParaRPr>
          </a:p>
        </p:txBody>
      </p:sp>
      <p:sp>
        <p:nvSpPr>
          <p:cNvPr id="17" name="TextBox 16">
            <a:extLst>
              <a:ext uri="{FF2B5EF4-FFF2-40B4-BE49-F238E27FC236}">
                <a16:creationId xmlns:a16="http://schemas.microsoft.com/office/drawing/2014/main" id="{C0379281-1DF3-81F4-81AB-EAEDB8251014}"/>
              </a:ext>
            </a:extLst>
          </p:cNvPr>
          <p:cNvSpPr txBox="1"/>
          <p:nvPr/>
        </p:nvSpPr>
        <p:spPr>
          <a:xfrm>
            <a:off x="6443607" y="4642769"/>
            <a:ext cx="811441" cy="246221"/>
          </a:xfrm>
          <a:prstGeom prst="rect">
            <a:avLst/>
          </a:prstGeom>
          <a:solidFill>
            <a:schemeClr val="bg1"/>
          </a:solidFill>
        </p:spPr>
        <p:txBody>
          <a:bodyPr wrap="none" rtlCol="0">
            <a:spAutoFit/>
          </a:bodyPr>
          <a:lstStyle/>
          <a:p>
            <a:pPr algn="ctr"/>
            <a:r>
              <a:rPr lang="en-US" sz="1000" b="1" err="1">
                <a:solidFill>
                  <a:srgbClr val="C00000"/>
                </a:solidFill>
              </a:rPr>
              <a:t>MicroDAQ</a:t>
            </a:r>
            <a:endParaRPr lang="en-US" sz="1000" b="1">
              <a:solidFill>
                <a:srgbClr val="C00000"/>
              </a:solidFill>
            </a:endParaRPr>
          </a:p>
        </p:txBody>
      </p:sp>
      <p:sp>
        <p:nvSpPr>
          <p:cNvPr id="18" name="TextBox 17">
            <a:extLst>
              <a:ext uri="{FF2B5EF4-FFF2-40B4-BE49-F238E27FC236}">
                <a16:creationId xmlns:a16="http://schemas.microsoft.com/office/drawing/2014/main" id="{76BACC3C-118E-375F-BA55-958C4B7B3172}"/>
              </a:ext>
            </a:extLst>
          </p:cNvPr>
          <p:cNvSpPr txBox="1"/>
          <p:nvPr/>
        </p:nvSpPr>
        <p:spPr>
          <a:xfrm>
            <a:off x="5183128" y="4540802"/>
            <a:ext cx="526106" cy="246221"/>
          </a:xfrm>
          <a:prstGeom prst="rect">
            <a:avLst/>
          </a:prstGeom>
          <a:solidFill>
            <a:schemeClr val="bg1"/>
          </a:solidFill>
        </p:spPr>
        <p:txBody>
          <a:bodyPr wrap="none" rtlCol="0">
            <a:spAutoFit/>
          </a:bodyPr>
          <a:lstStyle/>
          <a:p>
            <a:pPr algn="ctr"/>
            <a:r>
              <a:rPr lang="en-US" sz="1000" b="1">
                <a:solidFill>
                  <a:srgbClr val="0070C0">
                    <a:alpha val="38000"/>
                  </a:srgbClr>
                </a:solidFill>
              </a:rPr>
              <a:t>PDR2</a:t>
            </a:r>
          </a:p>
        </p:txBody>
      </p:sp>
      <p:sp>
        <p:nvSpPr>
          <p:cNvPr id="19" name="TextBox 18">
            <a:extLst>
              <a:ext uri="{FF2B5EF4-FFF2-40B4-BE49-F238E27FC236}">
                <a16:creationId xmlns:a16="http://schemas.microsoft.com/office/drawing/2014/main" id="{8ADE818C-B608-A751-33C9-32365C2EB5D0}"/>
              </a:ext>
            </a:extLst>
          </p:cNvPr>
          <p:cNvSpPr txBox="1"/>
          <p:nvPr/>
        </p:nvSpPr>
        <p:spPr>
          <a:xfrm>
            <a:off x="7765015" y="4663515"/>
            <a:ext cx="931665" cy="246221"/>
          </a:xfrm>
          <a:prstGeom prst="rect">
            <a:avLst/>
          </a:prstGeom>
          <a:solidFill>
            <a:schemeClr val="bg1"/>
          </a:solidFill>
        </p:spPr>
        <p:txBody>
          <a:bodyPr wrap="none" rtlCol="0">
            <a:spAutoFit/>
          </a:bodyPr>
          <a:lstStyle/>
          <a:p>
            <a:pPr algn="ctr"/>
            <a:r>
              <a:rPr lang="en-US" sz="1000" b="1">
                <a:solidFill>
                  <a:srgbClr val="C00000"/>
                </a:solidFill>
              </a:rPr>
              <a:t>Full DAQ-V1</a:t>
            </a:r>
          </a:p>
        </p:txBody>
      </p:sp>
      <p:cxnSp>
        <p:nvCxnSpPr>
          <p:cNvPr id="20" name="Straight Arrow Connector 19">
            <a:extLst>
              <a:ext uri="{FF2B5EF4-FFF2-40B4-BE49-F238E27FC236}">
                <a16:creationId xmlns:a16="http://schemas.microsoft.com/office/drawing/2014/main" id="{AFDA79AD-E673-B5AA-F0C9-25E257E06330}"/>
              </a:ext>
            </a:extLst>
          </p:cNvPr>
          <p:cNvCxnSpPr>
            <a:cxnSpLocks/>
          </p:cNvCxnSpPr>
          <p:nvPr/>
        </p:nvCxnSpPr>
        <p:spPr>
          <a:xfrm flipV="1">
            <a:off x="4902279" y="3750809"/>
            <a:ext cx="0" cy="368225"/>
          </a:xfrm>
          <a:prstGeom prst="straightConnector1">
            <a:avLst/>
          </a:prstGeom>
          <a:ln w="28575">
            <a:solidFill>
              <a:schemeClr val="tx2">
                <a:alpha val="3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DF444C0-7E70-D840-63BE-F06406FC1C03}"/>
              </a:ext>
            </a:extLst>
          </p:cNvPr>
          <p:cNvSpPr txBox="1"/>
          <p:nvPr/>
        </p:nvSpPr>
        <p:spPr>
          <a:xfrm>
            <a:off x="4669326" y="4176815"/>
            <a:ext cx="526106" cy="246221"/>
          </a:xfrm>
          <a:prstGeom prst="rect">
            <a:avLst/>
          </a:prstGeom>
          <a:solidFill>
            <a:schemeClr val="bg1"/>
          </a:solidFill>
        </p:spPr>
        <p:txBody>
          <a:bodyPr wrap="none" rtlCol="0">
            <a:spAutoFit/>
          </a:bodyPr>
          <a:lstStyle/>
          <a:p>
            <a:pPr algn="ctr"/>
            <a:r>
              <a:rPr lang="en-US" sz="1000" b="1">
                <a:solidFill>
                  <a:srgbClr val="0070C0">
                    <a:alpha val="38000"/>
                  </a:srgbClr>
                </a:solidFill>
              </a:rPr>
              <a:t>PDR1</a:t>
            </a:r>
          </a:p>
        </p:txBody>
      </p:sp>
      <p:cxnSp>
        <p:nvCxnSpPr>
          <p:cNvPr id="22" name="Straight Arrow Connector 21">
            <a:extLst>
              <a:ext uri="{FF2B5EF4-FFF2-40B4-BE49-F238E27FC236}">
                <a16:creationId xmlns:a16="http://schemas.microsoft.com/office/drawing/2014/main" id="{47AA3FBA-3D71-E273-7798-750D1AC27D86}"/>
              </a:ext>
            </a:extLst>
          </p:cNvPr>
          <p:cNvCxnSpPr>
            <a:cxnSpLocks/>
            <a:stCxn id="18" idx="0"/>
          </p:cNvCxnSpPr>
          <p:nvPr/>
        </p:nvCxnSpPr>
        <p:spPr>
          <a:xfrm flipH="1" flipV="1">
            <a:off x="5442715" y="3750809"/>
            <a:ext cx="3466" cy="789993"/>
          </a:xfrm>
          <a:prstGeom prst="straightConnector1">
            <a:avLst/>
          </a:prstGeom>
          <a:ln w="28575">
            <a:solidFill>
              <a:schemeClr val="tx2">
                <a:alpha val="3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971262D8-2645-6305-E0A3-FA00DCCF9E54}"/>
              </a:ext>
            </a:extLst>
          </p:cNvPr>
          <p:cNvSpPr txBox="1"/>
          <p:nvPr/>
        </p:nvSpPr>
        <p:spPr>
          <a:xfrm>
            <a:off x="5751810" y="4798258"/>
            <a:ext cx="526106" cy="246221"/>
          </a:xfrm>
          <a:prstGeom prst="rect">
            <a:avLst/>
          </a:prstGeom>
          <a:solidFill>
            <a:schemeClr val="bg1"/>
          </a:solidFill>
        </p:spPr>
        <p:txBody>
          <a:bodyPr wrap="none" rtlCol="0">
            <a:spAutoFit/>
          </a:bodyPr>
          <a:lstStyle/>
          <a:p>
            <a:pPr algn="ctr"/>
            <a:r>
              <a:rPr lang="en-US" sz="1000" b="1">
                <a:solidFill>
                  <a:srgbClr val="0070C0"/>
                </a:solidFill>
              </a:rPr>
              <a:t>PDR3</a:t>
            </a:r>
          </a:p>
        </p:txBody>
      </p:sp>
      <p:cxnSp>
        <p:nvCxnSpPr>
          <p:cNvPr id="24" name="Straight Arrow Connector 23">
            <a:extLst>
              <a:ext uri="{FF2B5EF4-FFF2-40B4-BE49-F238E27FC236}">
                <a16:creationId xmlns:a16="http://schemas.microsoft.com/office/drawing/2014/main" id="{034B0758-447A-6240-0AE6-531C8347F864}"/>
              </a:ext>
            </a:extLst>
          </p:cNvPr>
          <p:cNvCxnSpPr>
            <a:cxnSpLocks/>
            <a:stCxn id="23" idx="0"/>
          </p:cNvCxnSpPr>
          <p:nvPr/>
        </p:nvCxnSpPr>
        <p:spPr>
          <a:xfrm flipV="1">
            <a:off x="6014863" y="3750809"/>
            <a:ext cx="0" cy="1047449"/>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BDF3E08-C5A6-1BE2-A71F-47E63B05A4D0}"/>
              </a:ext>
            </a:extLst>
          </p:cNvPr>
          <p:cNvSpPr txBox="1"/>
          <p:nvPr/>
        </p:nvSpPr>
        <p:spPr>
          <a:xfrm>
            <a:off x="462579" y="277369"/>
            <a:ext cx="4904676" cy="584775"/>
          </a:xfrm>
          <a:prstGeom prst="rect">
            <a:avLst/>
          </a:prstGeom>
          <a:noFill/>
        </p:spPr>
        <p:txBody>
          <a:bodyPr wrap="none" rtlCol="0">
            <a:spAutoFit/>
          </a:bodyPr>
          <a:lstStyle/>
          <a:p>
            <a:r>
              <a:rPr lang="en-US" sz="3200" dirty="0"/>
              <a:t>Streaming DAQ Milestones</a:t>
            </a:r>
          </a:p>
        </p:txBody>
      </p:sp>
      <p:sp>
        <p:nvSpPr>
          <p:cNvPr id="5" name="Rectangle: Rounded Corners 4">
            <a:extLst>
              <a:ext uri="{FF2B5EF4-FFF2-40B4-BE49-F238E27FC236}">
                <a16:creationId xmlns:a16="http://schemas.microsoft.com/office/drawing/2014/main" id="{AC197F09-7E2F-4E40-A58A-0D6C48C381F1}"/>
              </a:ext>
            </a:extLst>
          </p:cNvPr>
          <p:cNvSpPr/>
          <p:nvPr/>
        </p:nvSpPr>
        <p:spPr>
          <a:xfrm>
            <a:off x="3385458" y="1636695"/>
            <a:ext cx="5225142" cy="2848568"/>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2000" dirty="0"/>
          </a:p>
          <a:p>
            <a:r>
              <a:rPr lang="en-US" sz="2000" dirty="0"/>
              <a:t>“</a:t>
            </a:r>
            <a:r>
              <a:rPr lang="en-US" sz="2000" dirty="0" err="1"/>
              <a:t>MicroDAQ</a:t>
            </a:r>
            <a:r>
              <a:rPr lang="en-US" sz="2000" dirty="0"/>
              <a:t>” – Readout detector data in test stand w engineering articles</a:t>
            </a:r>
          </a:p>
          <a:p>
            <a:endParaRPr lang="en-US" sz="2000" dirty="0"/>
          </a:p>
          <a:p>
            <a:pPr marL="742950" lvl="1" indent="-285750">
              <a:buFont typeface="Arial" panose="020B0604020202020204" pitchFamily="34" charset="0"/>
              <a:buChar char="•"/>
            </a:pPr>
            <a:r>
              <a:rPr lang="en-US" sz="2000" dirty="0"/>
              <a:t>Stand alone FEB -&gt; RDO -&gt; DAM implementation using DAQ protocol</a:t>
            </a:r>
          </a:p>
          <a:p>
            <a:pPr marL="742950" lvl="1" indent="-285750">
              <a:buFont typeface="Arial" panose="020B0604020202020204" pitchFamily="34" charset="0"/>
              <a:buChar char="•"/>
            </a:pPr>
            <a:r>
              <a:rPr lang="en-US" sz="2000" dirty="0"/>
              <a:t>Single RDO, DAM</a:t>
            </a:r>
          </a:p>
          <a:p>
            <a:pPr marL="742950" lvl="1" indent="-285750">
              <a:buFont typeface="Arial" panose="020B0604020202020204" pitchFamily="34" charset="0"/>
              <a:buChar char="•"/>
            </a:pPr>
            <a:r>
              <a:rPr lang="en-US" sz="2000" dirty="0"/>
              <a:t>Emulation of GTU in DAM</a:t>
            </a:r>
          </a:p>
          <a:p>
            <a:endParaRPr lang="en-US" sz="2000" dirty="0"/>
          </a:p>
          <a:p>
            <a:pPr algn="ctr"/>
            <a:endParaRPr lang="en-US" dirty="0"/>
          </a:p>
        </p:txBody>
      </p:sp>
      <p:cxnSp>
        <p:nvCxnSpPr>
          <p:cNvPr id="26" name="Straight Arrow Connector 25">
            <a:extLst>
              <a:ext uri="{FF2B5EF4-FFF2-40B4-BE49-F238E27FC236}">
                <a16:creationId xmlns:a16="http://schemas.microsoft.com/office/drawing/2014/main" id="{DCC27E81-4745-5853-9B85-272E73E103CE}"/>
              </a:ext>
            </a:extLst>
          </p:cNvPr>
          <p:cNvCxnSpPr>
            <a:cxnSpLocks/>
          </p:cNvCxnSpPr>
          <p:nvPr/>
        </p:nvCxnSpPr>
        <p:spPr>
          <a:xfrm>
            <a:off x="2156867" y="3067959"/>
            <a:ext cx="1228591" cy="0"/>
          </a:xfrm>
          <a:prstGeom prst="straightConnector1">
            <a:avLst/>
          </a:prstGeom>
          <a:ln w="38100">
            <a:solidFill>
              <a:schemeClr val="accent3">
                <a:lumMod val="60000"/>
                <a:lumOff val="40000"/>
              </a:schemeClr>
            </a:solidFill>
            <a:tailEnd type="triangle" w="lg" len="lg"/>
          </a:ln>
        </p:spPr>
        <p:style>
          <a:lnRef idx="2">
            <a:schemeClr val="accent1"/>
          </a:lnRef>
          <a:fillRef idx="0">
            <a:schemeClr val="accent1"/>
          </a:fillRef>
          <a:effectRef idx="1">
            <a:schemeClr val="accent1"/>
          </a:effectRef>
          <a:fontRef idx="minor">
            <a:schemeClr val="tx1"/>
          </a:fontRef>
        </p:style>
      </p:cxnSp>
      <p:sp>
        <p:nvSpPr>
          <p:cNvPr id="28" name="Rectangle: Rounded Corners 27">
            <a:extLst>
              <a:ext uri="{FF2B5EF4-FFF2-40B4-BE49-F238E27FC236}">
                <a16:creationId xmlns:a16="http://schemas.microsoft.com/office/drawing/2014/main" id="{A3233E76-2CF6-1EE3-863A-48604DD6EA30}"/>
              </a:ext>
            </a:extLst>
          </p:cNvPr>
          <p:cNvSpPr/>
          <p:nvPr/>
        </p:nvSpPr>
        <p:spPr>
          <a:xfrm>
            <a:off x="8710070" y="2477955"/>
            <a:ext cx="3419464" cy="2062848"/>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000" dirty="0">
                <a:solidFill>
                  <a:schemeClr val="tx1"/>
                </a:solidFill>
              </a:rPr>
              <a:t>Echelon 0 still not developed at this point, so no interface to Echelon 1!</a:t>
            </a:r>
          </a:p>
          <a:p>
            <a:pPr marL="342900" indent="-342900">
              <a:buFont typeface="Arial" panose="020B0604020202020204" pitchFamily="34" charset="0"/>
              <a:buChar char="•"/>
            </a:pPr>
            <a:r>
              <a:rPr lang="en-US" sz="2000" dirty="0">
                <a:solidFill>
                  <a:schemeClr val="tx1"/>
                </a:solidFill>
              </a:rPr>
              <a:t>Will be creating “real” detector data</a:t>
            </a:r>
          </a:p>
        </p:txBody>
      </p:sp>
    </p:spTree>
    <p:extLst>
      <p:ext uri="{BB962C8B-B14F-4D97-AF65-F5344CB8AC3E}">
        <p14:creationId xmlns:p14="http://schemas.microsoft.com/office/powerpoint/2010/main" val="22440302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CBC41-449A-F22B-5D75-2B8225C67830}"/>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70EEB166-2083-A782-7F8F-CE4C596707B4}"/>
              </a:ext>
            </a:extLst>
          </p:cNvPr>
          <p:cNvSpPr>
            <a:spLocks noGrp="1"/>
          </p:cNvSpPr>
          <p:nvPr>
            <p:ph type="dt" sz="half" idx="10"/>
          </p:nvPr>
        </p:nvSpPr>
        <p:spPr/>
        <p:txBody>
          <a:bodyPr/>
          <a:lstStyle/>
          <a:p>
            <a:r>
              <a:rPr lang="en-US"/>
              <a:t>1/21/2025</a:t>
            </a:r>
          </a:p>
        </p:txBody>
      </p:sp>
      <p:sp>
        <p:nvSpPr>
          <p:cNvPr id="3" name="Footer Placeholder 2">
            <a:extLst>
              <a:ext uri="{FF2B5EF4-FFF2-40B4-BE49-F238E27FC236}">
                <a16:creationId xmlns:a16="http://schemas.microsoft.com/office/drawing/2014/main" id="{09DC87F8-CBB7-E2C7-7494-CC32CB6EC95B}"/>
              </a:ext>
            </a:extLst>
          </p:cNvPr>
          <p:cNvSpPr>
            <a:spLocks noGrp="1"/>
          </p:cNvSpPr>
          <p:nvPr>
            <p:ph type="ftr" sz="quarter" idx="11"/>
          </p:nvPr>
        </p:nvSpPr>
        <p:spPr/>
        <p:txBody>
          <a:bodyPr/>
          <a:lstStyle/>
          <a:p>
            <a:r>
              <a:rPr lang="en-US"/>
              <a:t>ePIC Collaboration Meeting</a:t>
            </a:r>
          </a:p>
        </p:txBody>
      </p:sp>
      <p:sp>
        <p:nvSpPr>
          <p:cNvPr id="4" name="Slide Number Placeholder 3">
            <a:extLst>
              <a:ext uri="{FF2B5EF4-FFF2-40B4-BE49-F238E27FC236}">
                <a16:creationId xmlns:a16="http://schemas.microsoft.com/office/drawing/2014/main" id="{62DD8ADB-C2F3-668E-C6D4-49B45FDCE08A}"/>
              </a:ext>
            </a:extLst>
          </p:cNvPr>
          <p:cNvSpPr>
            <a:spLocks noGrp="1"/>
          </p:cNvSpPr>
          <p:nvPr>
            <p:ph type="sldNum" sz="quarter" idx="12"/>
          </p:nvPr>
        </p:nvSpPr>
        <p:spPr/>
        <p:txBody>
          <a:bodyPr/>
          <a:lstStyle/>
          <a:p>
            <a:fld id="{4C5C17E5-804B-4CAE-A503-F9338E442824}" type="slidenum">
              <a:rPr lang="en-US" smtClean="0"/>
              <a:t>12</a:t>
            </a:fld>
            <a:endParaRPr lang="en-US"/>
          </a:p>
        </p:txBody>
      </p:sp>
      <p:pic>
        <p:nvPicPr>
          <p:cNvPr id="7" name="Picture 2">
            <a:extLst>
              <a:ext uri="{FF2B5EF4-FFF2-40B4-BE49-F238E27FC236}">
                <a16:creationId xmlns:a16="http://schemas.microsoft.com/office/drawing/2014/main" id="{5C5CD815-DCDB-BEED-3ABA-ACAE1153CD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684" y="1395449"/>
            <a:ext cx="8745263" cy="238987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EB694FE-6099-29CB-7875-ABB8814B6DB5}"/>
              </a:ext>
            </a:extLst>
          </p:cNvPr>
          <p:cNvSpPr txBox="1"/>
          <p:nvPr/>
        </p:nvSpPr>
        <p:spPr>
          <a:xfrm>
            <a:off x="462579" y="1369315"/>
            <a:ext cx="2662106" cy="4093428"/>
          </a:xfrm>
          <a:prstGeom prst="rect">
            <a:avLst/>
          </a:prstGeom>
          <a:solidFill>
            <a:schemeClr val="bg1">
              <a:lumMod val="85000"/>
            </a:schemeClr>
          </a:solidFill>
          <a:ln>
            <a:solidFill>
              <a:schemeClr val="tx1"/>
            </a:solidFill>
          </a:ln>
        </p:spPr>
        <p:txBody>
          <a:bodyPr wrap="square" rtlCol="0">
            <a:spAutoFit/>
          </a:bodyPr>
          <a:lstStyle/>
          <a:p>
            <a:r>
              <a:rPr lang="en-US" sz="1100" dirty="0"/>
              <a:t>Detector Install:        FY29Q2  - FY31Q2</a:t>
            </a:r>
          </a:p>
          <a:p>
            <a:r>
              <a:rPr lang="en-US" sz="1100" dirty="0" err="1"/>
              <a:t>Cosmics</a:t>
            </a:r>
            <a:r>
              <a:rPr lang="en-US" sz="1100" dirty="0"/>
              <a:t>:                      FY31Q3</a:t>
            </a:r>
          </a:p>
          <a:p>
            <a:r>
              <a:rPr lang="en-US" sz="1100" dirty="0"/>
              <a:t>Early CD-4:                  FY32Q4</a:t>
            </a:r>
          </a:p>
          <a:p>
            <a:endParaRPr lang="en-US" sz="1050" dirty="0"/>
          </a:p>
          <a:p>
            <a:endParaRPr lang="en-US" sz="1000" dirty="0"/>
          </a:p>
          <a:p>
            <a:r>
              <a:rPr lang="en-US" sz="1000" b="1" dirty="0">
                <a:solidFill>
                  <a:srgbClr val="C00000"/>
                </a:solidFill>
              </a:rPr>
              <a:t>DAQ Releases:</a:t>
            </a:r>
          </a:p>
          <a:p>
            <a:endParaRPr lang="en-US" sz="1000" dirty="0"/>
          </a:p>
          <a:p>
            <a:r>
              <a:rPr lang="en-US" sz="1000" b="1" dirty="0" err="1"/>
              <a:t>PicoDAQ</a:t>
            </a:r>
            <a:r>
              <a:rPr lang="en-US" sz="1000" b="1" dirty="0"/>
              <a:t> </a:t>
            </a:r>
            <a:r>
              <a:rPr lang="en-US" sz="1000" dirty="0"/>
              <a:t>           	                                    </a:t>
            </a:r>
            <a:r>
              <a:rPr lang="en-US" sz="1000" b="1" dirty="0">
                <a:solidFill>
                  <a:schemeClr val="accent3"/>
                </a:solidFill>
              </a:rPr>
              <a:t>FY26Q1</a:t>
            </a:r>
          </a:p>
          <a:p>
            <a:pPr marL="169863" lvl="1"/>
            <a:r>
              <a:rPr lang="en-US" sz="1000" dirty="0"/>
              <a:t>Readout test setups</a:t>
            </a:r>
          </a:p>
          <a:p>
            <a:endParaRPr lang="en-US" sz="1000" dirty="0"/>
          </a:p>
          <a:p>
            <a:r>
              <a:rPr lang="en-US" sz="1000" b="1" dirty="0" err="1"/>
              <a:t>MicroDAQ</a:t>
            </a:r>
            <a:r>
              <a:rPr lang="en-US" sz="1000" dirty="0"/>
              <a:t>:            	</a:t>
            </a:r>
            <a:r>
              <a:rPr lang="en-US" sz="1000" b="1" dirty="0">
                <a:solidFill>
                  <a:schemeClr val="accent3"/>
                </a:solidFill>
              </a:rPr>
              <a:t>FY26Q4</a:t>
            </a:r>
          </a:p>
          <a:p>
            <a:pPr marL="169863" lvl="1"/>
            <a:r>
              <a:rPr lang="en-US" sz="1000" dirty="0"/>
              <a:t>Readout detector data in test stand using engineering articles </a:t>
            </a:r>
          </a:p>
          <a:p>
            <a:endParaRPr lang="en-US" sz="1000" dirty="0"/>
          </a:p>
          <a:p>
            <a:r>
              <a:rPr lang="en-US" sz="1000" b="1" dirty="0" err="1"/>
              <a:t>MiniDAQ</a:t>
            </a:r>
            <a:r>
              <a:rPr lang="en-US" sz="1000" b="1" dirty="0"/>
              <a:t>:</a:t>
            </a:r>
            <a:r>
              <a:rPr lang="en-US" sz="1000" dirty="0"/>
              <a:t>               	</a:t>
            </a:r>
            <a:r>
              <a:rPr lang="en-US" sz="1000" b="1" dirty="0">
                <a:solidFill>
                  <a:schemeClr val="accent3"/>
                </a:solidFill>
              </a:rPr>
              <a:t>FY28Q1</a:t>
            </a:r>
          </a:p>
          <a:p>
            <a:pPr marL="169863" lvl="1"/>
            <a:r>
              <a:rPr lang="en-US" sz="1000" dirty="0"/>
              <a:t>Readout detector data using full hardware and timing chain</a:t>
            </a:r>
          </a:p>
          <a:p>
            <a:endParaRPr lang="en-US" sz="1000" dirty="0"/>
          </a:p>
          <a:p>
            <a:r>
              <a:rPr lang="en-US" sz="1000" b="1" dirty="0"/>
              <a:t>Full DAQ-v1:</a:t>
            </a:r>
            <a:r>
              <a:rPr lang="en-US" sz="1000" dirty="0"/>
              <a:t>           	</a:t>
            </a:r>
            <a:r>
              <a:rPr lang="en-US" sz="1000" b="1" dirty="0">
                <a:solidFill>
                  <a:schemeClr val="accent3"/>
                </a:solidFill>
              </a:rPr>
              <a:t>FY29Q2</a:t>
            </a:r>
          </a:p>
          <a:p>
            <a:pPr marL="169863" lvl="1"/>
            <a:r>
              <a:rPr lang="en-US" sz="1000" dirty="0"/>
              <a:t>Full functionality DAQ ready for full system integration &amp; testing</a:t>
            </a:r>
          </a:p>
          <a:p>
            <a:pPr marL="169863" lvl="1"/>
            <a:endParaRPr lang="en-US" sz="1000" dirty="0"/>
          </a:p>
          <a:p>
            <a:pPr indent="-287337"/>
            <a:r>
              <a:rPr lang="en-US" sz="1000" b="1" dirty="0"/>
              <a:t>Production DAQ:</a:t>
            </a:r>
            <a:r>
              <a:rPr lang="en-US" sz="1000" dirty="0"/>
              <a:t>     	</a:t>
            </a:r>
            <a:r>
              <a:rPr lang="en-US" sz="1000" b="1" dirty="0">
                <a:solidFill>
                  <a:schemeClr val="accent3"/>
                </a:solidFill>
              </a:rPr>
              <a:t>FY31Q3</a:t>
            </a:r>
          </a:p>
          <a:p>
            <a:pPr indent="-287337"/>
            <a:r>
              <a:rPr lang="en-US" sz="1000" dirty="0"/>
              <a:t>     Ready for </a:t>
            </a:r>
            <a:r>
              <a:rPr lang="en-US" sz="1000" dirty="0" err="1"/>
              <a:t>cosmics</a:t>
            </a:r>
            <a:endParaRPr lang="en-US" sz="1000" dirty="0"/>
          </a:p>
          <a:p>
            <a:pPr indent="-287337"/>
            <a:r>
              <a:rPr lang="en-US" sz="1000" dirty="0"/>
              <a:t>     </a:t>
            </a:r>
          </a:p>
        </p:txBody>
      </p:sp>
      <p:cxnSp>
        <p:nvCxnSpPr>
          <p:cNvPr id="9" name="Straight Arrow Connector 8">
            <a:extLst>
              <a:ext uri="{FF2B5EF4-FFF2-40B4-BE49-F238E27FC236}">
                <a16:creationId xmlns:a16="http://schemas.microsoft.com/office/drawing/2014/main" id="{63384C9D-EE66-EF21-9ED1-7035A5DB8CAB}"/>
              </a:ext>
            </a:extLst>
          </p:cNvPr>
          <p:cNvCxnSpPr>
            <a:cxnSpLocks/>
          </p:cNvCxnSpPr>
          <p:nvPr/>
        </p:nvCxnSpPr>
        <p:spPr>
          <a:xfrm flipV="1">
            <a:off x="6511762" y="3750809"/>
            <a:ext cx="0" cy="368225"/>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84D9FB9-A2FB-6F9E-5218-B6AE71F22B53}"/>
              </a:ext>
            </a:extLst>
          </p:cNvPr>
          <p:cNvCxnSpPr>
            <a:cxnSpLocks/>
          </p:cNvCxnSpPr>
          <p:nvPr/>
        </p:nvCxnSpPr>
        <p:spPr>
          <a:xfrm flipV="1">
            <a:off x="6849327" y="3773977"/>
            <a:ext cx="0" cy="829848"/>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0A81548-402F-A58B-A785-00A4C1A9AF5E}"/>
              </a:ext>
            </a:extLst>
          </p:cNvPr>
          <p:cNvCxnSpPr>
            <a:cxnSpLocks/>
          </p:cNvCxnSpPr>
          <p:nvPr/>
        </p:nvCxnSpPr>
        <p:spPr>
          <a:xfrm flipV="1">
            <a:off x="7675670" y="3773977"/>
            <a:ext cx="1" cy="345057"/>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E52BBE3-7777-E219-9A4D-2D61653AB782}"/>
              </a:ext>
            </a:extLst>
          </p:cNvPr>
          <p:cNvCxnSpPr>
            <a:cxnSpLocks/>
          </p:cNvCxnSpPr>
          <p:nvPr/>
        </p:nvCxnSpPr>
        <p:spPr>
          <a:xfrm flipV="1">
            <a:off x="8230847" y="3773977"/>
            <a:ext cx="0" cy="868792"/>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28CF3B4-BCA8-8F0F-3986-CECACF5D4410}"/>
              </a:ext>
            </a:extLst>
          </p:cNvPr>
          <p:cNvCxnSpPr>
            <a:cxnSpLocks/>
          </p:cNvCxnSpPr>
          <p:nvPr/>
        </p:nvCxnSpPr>
        <p:spPr>
          <a:xfrm flipV="1">
            <a:off x="9427208" y="3773977"/>
            <a:ext cx="0" cy="356729"/>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12BF48E-4CDC-B40A-A43F-3B5D7FAE1BB1}"/>
              </a:ext>
            </a:extLst>
          </p:cNvPr>
          <p:cNvSpPr txBox="1"/>
          <p:nvPr/>
        </p:nvSpPr>
        <p:spPr>
          <a:xfrm>
            <a:off x="7308373" y="4180389"/>
            <a:ext cx="726482" cy="246221"/>
          </a:xfrm>
          <a:prstGeom prst="rect">
            <a:avLst/>
          </a:prstGeom>
          <a:solidFill>
            <a:schemeClr val="bg1"/>
          </a:solidFill>
        </p:spPr>
        <p:txBody>
          <a:bodyPr wrap="none" rtlCol="0">
            <a:spAutoFit/>
          </a:bodyPr>
          <a:lstStyle/>
          <a:p>
            <a:pPr algn="ctr"/>
            <a:r>
              <a:rPr lang="en-US" sz="1000" b="1" err="1">
                <a:solidFill>
                  <a:srgbClr val="C00000"/>
                </a:solidFill>
              </a:rPr>
              <a:t>MiniDAQ</a:t>
            </a:r>
            <a:endParaRPr lang="en-US" sz="1000" b="1">
              <a:solidFill>
                <a:srgbClr val="C00000"/>
              </a:solidFill>
            </a:endParaRPr>
          </a:p>
        </p:txBody>
      </p:sp>
      <p:sp>
        <p:nvSpPr>
          <p:cNvPr id="15" name="TextBox 14">
            <a:extLst>
              <a:ext uri="{FF2B5EF4-FFF2-40B4-BE49-F238E27FC236}">
                <a16:creationId xmlns:a16="http://schemas.microsoft.com/office/drawing/2014/main" id="{03129126-A62E-6186-70E7-58CEBEB6067B}"/>
              </a:ext>
            </a:extLst>
          </p:cNvPr>
          <p:cNvSpPr txBox="1"/>
          <p:nvPr/>
        </p:nvSpPr>
        <p:spPr>
          <a:xfrm>
            <a:off x="8996641" y="4180389"/>
            <a:ext cx="861134" cy="400110"/>
          </a:xfrm>
          <a:prstGeom prst="rect">
            <a:avLst/>
          </a:prstGeom>
          <a:solidFill>
            <a:schemeClr val="bg1"/>
          </a:solidFill>
        </p:spPr>
        <p:txBody>
          <a:bodyPr wrap="none" rtlCol="0">
            <a:spAutoFit/>
          </a:bodyPr>
          <a:lstStyle/>
          <a:p>
            <a:pPr algn="ctr"/>
            <a:r>
              <a:rPr lang="en-US" sz="1000" b="1">
                <a:solidFill>
                  <a:srgbClr val="C00000"/>
                </a:solidFill>
              </a:rPr>
              <a:t>Production</a:t>
            </a:r>
          </a:p>
          <a:p>
            <a:pPr algn="ctr"/>
            <a:r>
              <a:rPr lang="en-US" sz="1000" b="1">
                <a:solidFill>
                  <a:srgbClr val="C00000"/>
                </a:solidFill>
              </a:rPr>
              <a:t>DAQ</a:t>
            </a:r>
          </a:p>
        </p:txBody>
      </p:sp>
      <p:sp>
        <p:nvSpPr>
          <p:cNvPr id="16" name="TextBox 15">
            <a:extLst>
              <a:ext uri="{FF2B5EF4-FFF2-40B4-BE49-F238E27FC236}">
                <a16:creationId xmlns:a16="http://schemas.microsoft.com/office/drawing/2014/main" id="{573B3570-FA65-1FBE-2E28-8639ABC4FD3C}"/>
              </a:ext>
            </a:extLst>
          </p:cNvPr>
          <p:cNvSpPr txBox="1"/>
          <p:nvPr/>
        </p:nvSpPr>
        <p:spPr>
          <a:xfrm>
            <a:off x="6027083" y="4188901"/>
            <a:ext cx="739305" cy="246221"/>
          </a:xfrm>
          <a:prstGeom prst="rect">
            <a:avLst/>
          </a:prstGeom>
          <a:solidFill>
            <a:schemeClr val="bg1"/>
          </a:solidFill>
        </p:spPr>
        <p:txBody>
          <a:bodyPr wrap="none" rtlCol="0">
            <a:spAutoFit/>
          </a:bodyPr>
          <a:lstStyle/>
          <a:p>
            <a:pPr algn="ctr"/>
            <a:r>
              <a:rPr lang="en-US" sz="1000" b="1" err="1">
                <a:solidFill>
                  <a:srgbClr val="C00000"/>
                </a:solidFill>
              </a:rPr>
              <a:t>PicoDAQ</a:t>
            </a:r>
            <a:endParaRPr lang="en-US" sz="1000" b="1">
              <a:solidFill>
                <a:srgbClr val="C00000"/>
              </a:solidFill>
            </a:endParaRPr>
          </a:p>
        </p:txBody>
      </p:sp>
      <p:sp>
        <p:nvSpPr>
          <p:cNvPr id="17" name="TextBox 16">
            <a:extLst>
              <a:ext uri="{FF2B5EF4-FFF2-40B4-BE49-F238E27FC236}">
                <a16:creationId xmlns:a16="http://schemas.microsoft.com/office/drawing/2014/main" id="{084850C3-D293-4CBB-4ED6-8C83808C26E6}"/>
              </a:ext>
            </a:extLst>
          </p:cNvPr>
          <p:cNvSpPr txBox="1"/>
          <p:nvPr/>
        </p:nvSpPr>
        <p:spPr>
          <a:xfrm>
            <a:off x="6443607" y="4642769"/>
            <a:ext cx="811441" cy="246221"/>
          </a:xfrm>
          <a:prstGeom prst="rect">
            <a:avLst/>
          </a:prstGeom>
          <a:solidFill>
            <a:schemeClr val="bg1"/>
          </a:solidFill>
        </p:spPr>
        <p:txBody>
          <a:bodyPr wrap="none" rtlCol="0">
            <a:spAutoFit/>
          </a:bodyPr>
          <a:lstStyle/>
          <a:p>
            <a:pPr algn="ctr"/>
            <a:r>
              <a:rPr lang="en-US" sz="1000" b="1" err="1">
                <a:solidFill>
                  <a:srgbClr val="C00000"/>
                </a:solidFill>
              </a:rPr>
              <a:t>MicroDAQ</a:t>
            </a:r>
            <a:endParaRPr lang="en-US" sz="1000" b="1">
              <a:solidFill>
                <a:srgbClr val="C00000"/>
              </a:solidFill>
            </a:endParaRPr>
          </a:p>
        </p:txBody>
      </p:sp>
      <p:sp>
        <p:nvSpPr>
          <p:cNvPr id="18" name="TextBox 17">
            <a:extLst>
              <a:ext uri="{FF2B5EF4-FFF2-40B4-BE49-F238E27FC236}">
                <a16:creationId xmlns:a16="http://schemas.microsoft.com/office/drawing/2014/main" id="{E3E071E6-C2BC-4B97-39CD-BD061937DD4A}"/>
              </a:ext>
            </a:extLst>
          </p:cNvPr>
          <p:cNvSpPr txBox="1"/>
          <p:nvPr/>
        </p:nvSpPr>
        <p:spPr>
          <a:xfrm>
            <a:off x="5183128" y="4540802"/>
            <a:ext cx="526106" cy="246221"/>
          </a:xfrm>
          <a:prstGeom prst="rect">
            <a:avLst/>
          </a:prstGeom>
          <a:solidFill>
            <a:schemeClr val="bg1"/>
          </a:solidFill>
        </p:spPr>
        <p:txBody>
          <a:bodyPr wrap="none" rtlCol="0">
            <a:spAutoFit/>
          </a:bodyPr>
          <a:lstStyle/>
          <a:p>
            <a:pPr algn="ctr"/>
            <a:r>
              <a:rPr lang="en-US" sz="1000" b="1">
                <a:solidFill>
                  <a:srgbClr val="0070C0">
                    <a:alpha val="38000"/>
                  </a:srgbClr>
                </a:solidFill>
              </a:rPr>
              <a:t>PDR2</a:t>
            </a:r>
          </a:p>
        </p:txBody>
      </p:sp>
      <p:sp>
        <p:nvSpPr>
          <p:cNvPr id="19" name="TextBox 18">
            <a:extLst>
              <a:ext uri="{FF2B5EF4-FFF2-40B4-BE49-F238E27FC236}">
                <a16:creationId xmlns:a16="http://schemas.microsoft.com/office/drawing/2014/main" id="{FFA5A7B5-0F4C-DE95-B991-4C67B4ED6CD2}"/>
              </a:ext>
            </a:extLst>
          </p:cNvPr>
          <p:cNvSpPr txBox="1"/>
          <p:nvPr/>
        </p:nvSpPr>
        <p:spPr>
          <a:xfrm>
            <a:off x="7765015" y="4663515"/>
            <a:ext cx="931665" cy="246221"/>
          </a:xfrm>
          <a:prstGeom prst="rect">
            <a:avLst/>
          </a:prstGeom>
          <a:solidFill>
            <a:schemeClr val="bg1"/>
          </a:solidFill>
        </p:spPr>
        <p:txBody>
          <a:bodyPr wrap="none" rtlCol="0">
            <a:spAutoFit/>
          </a:bodyPr>
          <a:lstStyle/>
          <a:p>
            <a:pPr algn="ctr"/>
            <a:r>
              <a:rPr lang="en-US" sz="1000" b="1">
                <a:solidFill>
                  <a:srgbClr val="C00000"/>
                </a:solidFill>
              </a:rPr>
              <a:t>Full DAQ-V1</a:t>
            </a:r>
          </a:p>
        </p:txBody>
      </p:sp>
      <p:cxnSp>
        <p:nvCxnSpPr>
          <p:cNvPr id="20" name="Straight Arrow Connector 19">
            <a:extLst>
              <a:ext uri="{FF2B5EF4-FFF2-40B4-BE49-F238E27FC236}">
                <a16:creationId xmlns:a16="http://schemas.microsoft.com/office/drawing/2014/main" id="{F6F0B41E-643B-CC88-47E7-AF3DB43150BB}"/>
              </a:ext>
            </a:extLst>
          </p:cNvPr>
          <p:cNvCxnSpPr>
            <a:cxnSpLocks/>
          </p:cNvCxnSpPr>
          <p:nvPr/>
        </p:nvCxnSpPr>
        <p:spPr>
          <a:xfrm flipV="1">
            <a:off x="4902279" y="3750809"/>
            <a:ext cx="0" cy="368225"/>
          </a:xfrm>
          <a:prstGeom prst="straightConnector1">
            <a:avLst/>
          </a:prstGeom>
          <a:ln w="28575">
            <a:solidFill>
              <a:schemeClr val="tx2">
                <a:alpha val="3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3D30AB7-B523-4AF2-A95C-9CB9A70007FE}"/>
              </a:ext>
            </a:extLst>
          </p:cNvPr>
          <p:cNvSpPr txBox="1"/>
          <p:nvPr/>
        </p:nvSpPr>
        <p:spPr>
          <a:xfrm>
            <a:off x="4669326" y="4176815"/>
            <a:ext cx="526106" cy="246221"/>
          </a:xfrm>
          <a:prstGeom prst="rect">
            <a:avLst/>
          </a:prstGeom>
          <a:solidFill>
            <a:schemeClr val="bg1"/>
          </a:solidFill>
        </p:spPr>
        <p:txBody>
          <a:bodyPr wrap="none" rtlCol="0">
            <a:spAutoFit/>
          </a:bodyPr>
          <a:lstStyle/>
          <a:p>
            <a:pPr algn="ctr"/>
            <a:r>
              <a:rPr lang="en-US" sz="1000" b="1">
                <a:solidFill>
                  <a:srgbClr val="0070C0">
                    <a:alpha val="38000"/>
                  </a:srgbClr>
                </a:solidFill>
              </a:rPr>
              <a:t>PDR1</a:t>
            </a:r>
          </a:p>
        </p:txBody>
      </p:sp>
      <p:cxnSp>
        <p:nvCxnSpPr>
          <p:cNvPr id="22" name="Straight Arrow Connector 21">
            <a:extLst>
              <a:ext uri="{FF2B5EF4-FFF2-40B4-BE49-F238E27FC236}">
                <a16:creationId xmlns:a16="http://schemas.microsoft.com/office/drawing/2014/main" id="{68059E5A-F6EA-163A-8E2D-99B97EE0CA2B}"/>
              </a:ext>
            </a:extLst>
          </p:cNvPr>
          <p:cNvCxnSpPr>
            <a:cxnSpLocks/>
            <a:stCxn id="18" idx="0"/>
          </p:cNvCxnSpPr>
          <p:nvPr/>
        </p:nvCxnSpPr>
        <p:spPr>
          <a:xfrm flipH="1" flipV="1">
            <a:off x="5442715" y="3750809"/>
            <a:ext cx="3466" cy="789993"/>
          </a:xfrm>
          <a:prstGeom prst="straightConnector1">
            <a:avLst/>
          </a:prstGeom>
          <a:ln w="28575">
            <a:solidFill>
              <a:schemeClr val="tx2">
                <a:alpha val="3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EC252DC7-5BD8-DB01-2AC7-5C01FA2073BF}"/>
              </a:ext>
            </a:extLst>
          </p:cNvPr>
          <p:cNvSpPr txBox="1"/>
          <p:nvPr/>
        </p:nvSpPr>
        <p:spPr>
          <a:xfrm>
            <a:off x="5751810" y="4798258"/>
            <a:ext cx="526106" cy="246221"/>
          </a:xfrm>
          <a:prstGeom prst="rect">
            <a:avLst/>
          </a:prstGeom>
          <a:solidFill>
            <a:schemeClr val="bg1"/>
          </a:solidFill>
        </p:spPr>
        <p:txBody>
          <a:bodyPr wrap="none" rtlCol="0">
            <a:spAutoFit/>
          </a:bodyPr>
          <a:lstStyle/>
          <a:p>
            <a:pPr algn="ctr"/>
            <a:r>
              <a:rPr lang="en-US" sz="1000" b="1">
                <a:solidFill>
                  <a:srgbClr val="0070C0"/>
                </a:solidFill>
              </a:rPr>
              <a:t>PDR3</a:t>
            </a:r>
          </a:p>
        </p:txBody>
      </p:sp>
      <p:cxnSp>
        <p:nvCxnSpPr>
          <p:cNvPr id="24" name="Straight Arrow Connector 23">
            <a:extLst>
              <a:ext uri="{FF2B5EF4-FFF2-40B4-BE49-F238E27FC236}">
                <a16:creationId xmlns:a16="http://schemas.microsoft.com/office/drawing/2014/main" id="{9E660046-D78B-C8A0-EE12-A50604981EC9}"/>
              </a:ext>
            </a:extLst>
          </p:cNvPr>
          <p:cNvCxnSpPr>
            <a:cxnSpLocks/>
            <a:stCxn id="23" idx="0"/>
          </p:cNvCxnSpPr>
          <p:nvPr/>
        </p:nvCxnSpPr>
        <p:spPr>
          <a:xfrm flipV="1">
            <a:off x="6014863" y="3750809"/>
            <a:ext cx="0" cy="1047449"/>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CBD5CE71-ABB6-3F8C-C4AA-5018387910E3}"/>
              </a:ext>
            </a:extLst>
          </p:cNvPr>
          <p:cNvSpPr txBox="1"/>
          <p:nvPr/>
        </p:nvSpPr>
        <p:spPr>
          <a:xfrm>
            <a:off x="462579" y="277369"/>
            <a:ext cx="4904676" cy="584775"/>
          </a:xfrm>
          <a:prstGeom prst="rect">
            <a:avLst/>
          </a:prstGeom>
          <a:noFill/>
        </p:spPr>
        <p:txBody>
          <a:bodyPr wrap="none" rtlCol="0">
            <a:spAutoFit/>
          </a:bodyPr>
          <a:lstStyle/>
          <a:p>
            <a:r>
              <a:rPr lang="en-US" sz="3200" dirty="0"/>
              <a:t>Streaming DAQ Milestones</a:t>
            </a:r>
          </a:p>
        </p:txBody>
      </p:sp>
      <p:sp>
        <p:nvSpPr>
          <p:cNvPr id="5" name="Rectangle: Rounded Corners 4">
            <a:extLst>
              <a:ext uri="{FF2B5EF4-FFF2-40B4-BE49-F238E27FC236}">
                <a16:creationId xmlns:a16="http://schemas.microsoft.com/office/drawing/2014/main" id="{F3D4DE59-7656-7503-3C52-18049285C07B}"/>
              </a:ext>
            </a:extLst>
          </p:cNvPr>
          <p:cNvSpPr/>
          <p:nvPr/>
        </p:nvSpPr>
        <p:spPr>
          <a:xfrm>
            <a:off x="3377887" y="2721098"/>
            <a:ext cx="3710089" cy="2376098"/>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dirty="0"/>
              <a:t>“</a:t>
            </a:r>
            <a:r>
              <a:rPr lang="en-US" sz="2000" dirty="0" err="1"/>
              <a:t>MiniDAQ</a:t>
            </a:r>
            <a:r>
              <a:rPr lang="en-US" sz="2000" dirty="0"/>
              <a:t>” – Readout detector data using full hardware and timing chain</a:t>
            </a:r>
          </a:p>
          <a:p>
            <a:endParaRPr lang="en-US" sz="2000" dirty="0"/>
          </a:p>
          <a:p>
            <a:pPr marL="742950" lvl="1" indent="-285750">
              <a:buFont typeface="Arial" panose="020B0604020202020204" pitchFamily="34" charset="0"/>
              <a:buChar char="•"/>
            </a:pPr>
            <a:r>
              <a:rPr lang="en-US" sz="2000" dirty="0"/>
              <a:t>As above, with GTU echelon 0</a:t>
            </a:r>
          </a:p>
          <a:p>
            <a:pPr marL="742950" lvl="1" indent="-285750">
              <a:buFont typeface="Arial" panose="020B0604020202020204" pitchFamily="34" charset="0"/>
              <a:buChar char="•"/>
            </a:pPr>
            <a:r>
              <a:rPr lang="en-US" sz="2000" dirty="0"/>
              <a:t>Still single stream</a:t>
            </a:r>
          </a:p>
        </p:txBody>
      </p:sp>
      <p:cxnSp>
        <p:nvCxnSpPr>
          <p:cNvPr id="26" name="Straight Arrow Connector 25">
            <a:extLst>
              <a:ext uri="{FF2B5EF4-FFF2-40B4-BE49-F238E27FC236}">
                <a16:creationId xmlns:a16="http://schemas.microsoft.com/office/drawing/2014/main" id="{C7723301-05AE-2D11-DA6D-9CE84A412EE0}"/>
              </a:ext>
            </a:extLst>
          </p:cNvPr>
          <p:cNvCxnSpPr>
            <a:cxnSpLocks/>
            <a:endCxn id="5" idx="1"/>
          </p:cNvCxnSpPr>
          <p:nvPr/>
        </p:nvCxnSpPr>
        <p:spPr>
          <a:xfrm>
            <a:off x="2073105" y="3721284"/>
            <a:ext cx="1304782" cy="187863"/>
          </a:xfrm>
          <a:prstGeom prst="straightConnector1">
            <a:avLst/>
          </a:prstGeom>
          <a:ln w="38100">
            <a:solidFill>
              <a:schemeClr val="accent3">
                <a:lumMod val="60000"/>
                <a:lumOff val="40000"/>
              </a:schemeClr>
            </a:solidFill>
            <a:tailEnd type="triangle" w="lg" len="lg"/>
          </a:ln>
        </p:spPr>
        <p:style>
          <a:lnRef idx="2">
            <a:schemeClr val="accent1"/>
          </a:lnRef>
          <a:fillRef idx="0">
            <a:schemeClr val="accent1"/>
          </a:fillRef>
          <a:effectRef idx="1">
            <a:schemeClr val="accent1"/>
          </a:effectRef>
          <a:fontRef idx="minor">
            <a:schemeClr val="tx1"/>
          </a:fontRef>
        </p:style>
      </p:cxnSp>
      <p:sp>
        <p:nvSpPr>
          <p:cNvPr id="32" name="Rectangle: Rounded Corners 31">
            <a:extLst>
              <a:ext uri="{FF2B5EF4-FFF2-40B4-BE49-F238E27FC236}">
                <a16:creationId xmlns:a16="http://schemas.microsoft.com/office/drawing/2014/main" id="{CA1D30B9-C428-3FAA-D506-FFA20E6DFC03}"/>
              </a:ext>
            </a:extLst>
          </p:cNvPr>
          <p:cNvSpPr/>
          <p:nvPr/>
        </p:nvSpPr>
        <p:spPr>
          <a:xfrm>
            <a:off x="7276202" y="2317411"/>
            <a:ext cx="3975803" cy="2727068"/>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000" dirty="0">
                <a:solidFill>
                  <a:schemeClr val="tx1"/>
                </a:solidFill>
              </a:rPr>
              <a:t>First stage where integrated tests can start</a:t>
            </a:r>
          </a:p>
          <a:p>
            <a:pPr marL="342900" indent="-342900">
              <a:buFont typeface="Arial" panose="020B0604020202020204" pitchFamily="34" charset="0"/>
              <a:buChar char="•"/>
            </a:pPr>
            <a:r>
              <a:rPr lang="en-US" sz="2000" dirty="0">
                <a:solidFill>
                  <a:schemeClr val="tx1"/>
                </a:solidFill>
              </a:rPr>
              <a:t>DAQ will still be stressing electronics</a:t>
            </a:r>
          </a:p>
          <a:p>
            <a:pPr marL="342900" indent="-342900">
              <a:buFont typeface="Arial" panose="020B0604020202020204" pitchFamily="34" charset="0"/>
              <a:buChar char="•"/>
            </a:pPr>
            <a:r>
              <a:rPr lang="en-US" sz="2000" dirty="0">
                <a:solidFill>
                  <a:schemeClr val="tx1"/>
                </a:solidFill>
              </a:rPr>
              <a:t>Development of QA/Calibrations should be in full swing</a:t>
            </a:r>
          </a:p>
        </p:txBody>
      </p:sp>
    </p:spTree>
    <p:extLst>
      <p:ext uri="{BB962C8B-B14F-4D97-AF65-F5344CB8AC3E}">
        <p14:creationId xmlns:p14="http://schemas.microsoft.com/office/powerpoint/2010/main" val="34621078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64872-65E6-5734-8B1C-E9E4CECBF2B2}"/>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15BAF6D7-7202-7DD2-10E6-EDD9B04D0B60}"/>
              </a:ext>
            </a:extLst>
          </p:cNvPr>
          <p:cNvSpPr>
            <a:spLocks noGrp="1"/>
          </p:cNvSpPr>
          <p:nvPr>
            <p:ph type="dt" sz="half" idx="10"/>
          </p:nvPr>
        </p:nvSpPr>
        <p:spPr/>
        <p:txBody>
          <a:bodyPr/>
          <a:lstStyle/>
          <a:p>
            <a:r>
              <a:rPr lang="en-US"/>
              <a:t>1/21/2025</a:t>
            </a:r>
          </a:p>
        </p:txBody>
      </p:sp>
      <p:sp>
        <p:nvSpPr>
          <p:cNvPr id="3" name="Footer Placeholder 2">
            <a:extLst>
              <a:ext uri="{FF2B5EF4-FFF2-40B4-BE49-F238E27FC236}">
                <a16:creationId xmlns:a16="http://schemas.microsoft.com/office/drawing/2014/main" id="{CCE31200-D10A-D24D-D4AA-4D04E4F22A0C}"/>
              </a:ext>
            </a:extLst>
          </p:cNvPr>
          <p:cNvSpPr>
            <a:spLocks noGrp="1"/>
          </p:cNvSpPr>
          <p:nvPr>
            <p:ph type="ftr" sz="quarter" idx="11"/>
          </p:nvPr>
        </p:nvSpPr>
        <p:spPr/>
        <p:txBody>
          <a:bodyPr/>
          <a:lstStyle/>
          <a:p>
            <a:r>
              <a:rPr lang="en-US"/>
              <a:t>ePIC Collaboration Meeting</a:t>
            </a:r>
          </a:p>
        </p:txBody>
      </p:sp>
      <p:sp>
        <p:nvSpPr>
          <p:cNvPr id="4" name="Slide Number Placeholder 3">
            <a:extLst>
              <a:ext uri="{FF2B5EF4-FFF2-40B4-BE49-F238E27FC236}">
                <a16:creationId xmlns:a16="http://schemas.microsoft.com/office/drawing/2014/main" id="{0F6428E7-6EBE-15C7-25D0-E386DB5CE4C5}"/>
              </a:ext>
            </a:extLst>
          </p:cNvPr>
          <p:cNvSpPr>
            <a:spLocks noGrp="1"/>
          </p:cNvSpPr>
          <p:nvPr>
            <p:ph type="sldNum" sz="quarter" idx="12"/>
          </p:nvPr>
        </p:nvSpPr>
        <p:spPr/>
        <p:txBody>
          <a:bodyPr/>
          <a:lstStyle/>
          <a:p>
            <a:fld id="{4C5C17E5-804B-4CAE-A503-F9338E442824}" type="slidenum">
              <a:rPr lang="en-US" smtClean="0"/>
              <a:t>13</a:t>
            </a:fld>
            <a:endParaRPr lang="en-US"/>
          </a:p>
        </p:txBody>
      </p:sp>
      <p:pic>
        <p:nvPicPr>
          <p:cNvPr id="7" name="Picture 2">
            <a:extLst>
              <a:ext uri="{FF2B5EF4-FFF2-40B4-BE49-F238E27FC236}">
                <a16:creationId xmlns:a16="http://schemas.microsoft.com/office/drawing/2014/main" id="{3F7C590F-55A8-747C-3D04-5DD20D8203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684" y="1395449"/>
            <a:ext cx="8745263" cy="238987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F215E17-D43A-9D03-6107-33FA2D582BCA}"/>
              </a:ext>
            </a:extLst>
          </p:cNvPr>
          <p:cNvSpPr txBox="1"/>
          <p:nvPr/>
        </p:nvSpPr>
        <p:spPr>
          <a:xfrm>
            <a:off x="462579" y="1369315"/>
            <a:ext cx="2662106" cy="4093428"/>
          </a:xfrm>
          <a:prstGeom prst="rect">
            <a:avLst/>
          </a:prstGeom>
          <a:solidFill>
            <a:schemeClr val="bg1">
              <a:lumMod val="85000"/>
            </a:schemeClr>
          </a:solidFill>
          <a:ln>
            <a:solidFill>
              <a:schemeClr val="tx1"/>
            </a:solidFill>
          </a:ln>
        </p:spPr>
        <p:txBody>
          <a:bodyPr wrap="square" rtlCol="0">
            <a:spAutoFit/>
          </a:bodyPr>
          <a:lstStyle/>
          <a:p>
            <a:r>
              <a:rPr lang="en-US" sz="1100" dirty="0"/>
              <a:t>Detector Install:        FY29Q2  - FY31Q2</a:t>
            </a:r>
          </a:p>
          <a:p>
            <a:r>
              <a:rPr lang="en-US" sz="1100" dirty="0" err="1"/>
              <a:t>Cosmics</a:t>
            </a:r>
            <a:r>
              <a:rPr lang="en-US" sz="1100" dirty="0"/>
              <a:t>:                      FY31Q3</a:t>
            </a:r>
          </a:p>
          <a:p>
            <a:r>
              <a:rPr lang="en-US" sz="1100" dirty="0"/>
              <a:t>Early CD-4:                  FY32Q4</a:t>
            </a:r>
          </a:p>
          <a:p>
            <a:endParaRPr lang="en-US" sz="1050" dirty="0"/>
          </a:p>
          <a:p>
            <a:endParaRPr lang="en-US" sz="1000" dirty="0"/>
          </a:p>
          <a:p>
            <a:r>
              <a:rPr lang="en-US" sz="1000" b="1" dirty="0">
                <a:solidFill>
                  <a:srgbClr val="C00000"/>
                </a:solidFill>
              </a:rPr>
              <a:t>DAQ Releases:</a:t>
            </a:r>
          </a:p>
          <a:p>
            <a:endParaRPr lang="en-US" sz="1000" dirty="0"/>
          </a:p>
          <a:p>
            <a:r>
              <a:rPr lang="en-US" sz="1000" b="1" dirty="0" err="1"/>
              <a:t>PicoDAQ</a:t>
            </a:r>
            <a:r>
              <a:rPr lang="en-US" sz="1000" b="1" dirty="0"/>
              <a:t> </a:t>
            </a:r>
            <a:r>
              <a:rPr lang="en-US" sz="1000" dirty="0"/>
              <a:t>           	                                    </a:t>
            </a:r>
            <a:r>
              <a:rPr lang="en-US" sz="1000" b="1" dirty="0">
                <a:solidFill>
                  <a:schemeClr val="accent3"/>
                </a:solidFill>
              </a:rPr>
              <a:t>FY26Q1</a:t>
            </a:r>
          </a:p>
          <a:p>
            <a:pPr marL="169863" lvl="1"/>
            <a:r>
              <a:rPr lang="en-US" sz="1000" dirty="0"/>
              <a:t>Readout test setups</a:t>
            </a:r>
          </a:p>
          <a:p>
            <a:endParaRPr lang="en-US" sz="1000" dirty="0"/>
          </a:p>
          <a:p>
            <a:r>
              <a:rPr lang="en-US" sz="1000" b="1" dirty="0" err="1"/>
              <a:t>MicroDAQ</a:t>
            </a:r>
            <a:r>
              <a:rPr lang="en-US" sz="1000" dirty="0"/>
              <a:t>:            	</a:t>
            </a:r>
            <a:r>
              <a:rPr lang="en-US" sz="1000" b="1" dirty="0">
                <a:solidFill>
                  <a:schemeClr val="accent3"/>
                </a:solidFill>
              </a:rPr>
              <a:t>FY26Q4</a:t>
            </a:r>
          </a:p>
          <a:p>
            <a:pPr marL="169863" lvl="1"/>
            <a:r>
              <a:rPr lang="en-US" sz="1000" dirty="0"/>
              <a:t>Readout detector data in test stand using engineering articles </a:t>
            </a:r>
          </a:p>
          <a:p>
            <a:endParaRPr lang="en-US" sz="1000" dirty="0"/>
          </a:p>
          <a:p>
            <a:r>
              <a:rPr lang="en-US" sz="1000" b="1" dirty="0" err="1"/>
              <a:t>MiniDAQ</a:t>
            </a:r>
            <a:r>
              <a:rPr lang="en-US" sz="1000" b="1" dirty="0"/>
              <a:t>:</a:t>
            </a:r>
            <a:r>
              <a:rPr lang="en-US" sz="1000" dirty="0"/>
              <a:t>               	</a:t>
            </a:r>
            <a:r>
              <a:rPr lang="en-US" sz="1000" b="1" dirty="0">
                <a:solidFill>
                  <a:schemeClr val="accent3"/>
                </a:solidFill>
              </a:rPr>
              <a:t>FY28Q1</a:t>
            </a:r>
          </a:p>
          <a:p>
            <a:pPr marL="169863" lvl="1"/>
            <a:r>
              <a:rPr lang="en-US" sz="1000" dirty="0"/>
              <a:t>Readout detector data using full hardware and timing chain</a:t>
            </a:r>
          </a:p>
          <a:p>
            <a:endParaRPr lang="en-US" sz="1000" dirty="0"/>
          </a:p>
          <a:p>
            <a:r>
              <a:rPr lang="en-US" sz="1000" b="1" dirty="0"/>
              <a:t>Full DAQ-v1:</a:t>
            </a:r>
            <a:r>
              <a:rPr lang="en-US" sz="1000" dirty="0"/>
              <a:t>           	</a:t>
            </a:r>
            <a:r>
              <a:rPr lang="en-US" sz="1000" b="1" dirty="0">
                <a:solidFill>
                  <a:schemeClr val="accent3"/>
                </a:solidFill>
              </a:rPr>
              <a:t>FY29Q2</a:t>
            </a:r>
          </a:p>
          <a:p>
            <a:pPr marL="169863" lvl="1"/>
            <a:r>
              <a:rPr lang="en-US" sz="1000" dirty="0"/>
              <a:t>Full functionality DAQ ready for full system integration &amp; testing</a:t>
            </a:r>
          </a:p>
          <a:p>
            <a:pPr marL="169863" lvl="1"/>
            <a:endParaRPr lang="en-US" sz="1000" dirty="0"/>
          </a:p>
          <a:p>
            <a:pPr indent="-287337"/>
            <a:r>
              <a:rPr lang="en-US" sz="1000" b="1" dirty="0"/>
              <a:t>Production DAQ:</a:t>
            </a:r>
            <a:r>
              <a:rPr lang="en-US" sz="1000" dirty="0"/>
              <a:t>     	</a:t>
            </a:r>
            <a:r>
              <a:rPr lang="en-US" sz="1000" b="1" dirty="0">
                <a:solidFill>
                  <a:schemeClr val="accent3"/>
                </a:solidFill>
              </a:rPr>
              <a:t>FY31Q3</a:t>
            </a:r>
          </a:p>
          <a:p>
            <a:pPr indent="-287337"/>
            <a:r>
              <a:rPr lang="en-US" sz="1000" dirty="0"/>
              <a:t>     Ready for </a:t>
            </a:r>
            <a:r>
              <a:rPr lang="en-US" sz="1000" dirty="0" err="1"/>
              <a:t>cosmics</a:t>
            </a:r>
            <a:endParaRPr lang="en-US" sz="1000" dirty="0"/>
          </a:p>
          <a:p>
            <a:pPr indent="-287337"/>
            <a:r>
              <a:rPr lang="en-US" sz="1000" dirty="0"/>
              <a:t>     </a:t>
            </a:r>
          </a:p>
        </p:txBody>
      </p:sp>
      <p:cxnSp>
        <p:nvCxnSpPr>
          <p:cNvPr id="9" name="Straight Arrow Connector 8">
            <a:extLst>
              <a:ext uri="{FF2B5EF4-FFF2-40B4-BE49-F238E27FC236}">
                <a16:creationId xmlns:a16="http://schemas.microsoft.com/office/drawing/2014/main" id="{42F7D86A-E1F9-3A0A-CD6A-B52552A52F7B}"/>
              </a:ext>
            </a:extLst>
          </p:cNvPr>
          <p:cNvCxnSpPr>
            <a:cxnSpLocks/>
          </p:cNvCxnSpPr>
          <p:nvPr/>
        </p:nvCxnSpPr>
        <p:spPr>
          <a:xfrm flipV="1">
            <a:off x="6511762" y="3750809"/>
            <a:ext cx="0" cy="368225"/>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8B5FF2F-C695-EC78-6782-26A58E9D9080}"/>
              </a:ext>
            </a:extLst>
          </p:cNvPr>
          <p:cNvCxnSpPr>
            <a:cxnSpLocks/>
          </p:cNvCxnSpPr>
          <p:nvPr/>
        </p:nvCxnSpPr>
        <p:spPr>
          <a:xfrm flipV="1">
            <a:off x="6849327" y="3773977"/>
            <a:ext cx="0" cy="829848"/>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BAD5728-D619-3AFC-6D22-48B39D269398}"/>
              </a:ext>
            </a:extLst>
          </p:cNvPr>
          <p:cNvCxnSpPr>
            <a:cxnSpLocks/>
          </p:cNvCxnSpPr>
          <p:nvPr/>
        </p:nvCxnSpPr>
        <p:spPr>
          <a:xfrm flipV="1">
            <a:off x="7675670" y="3773977"/>
            <a:ext cx="1" cy="345057"/>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FDB7795-FDB4-1CDA-71DF-C199CDAAF4B6}"/>
              </a:ext>
            </a:extLst>
          </p:cNvPr>
          <p:cNvCxnSpPr>
            <a:cxnSpLocks/>
          </p:cNvCxnSpPr>
          <p:nvPr/>
        </p:nvCxnSpPr>
        <p:spPr>
          <a:xfrm flipV="1">
            <a:off x="8230847" y="3773977"/>
            <a:ext cx="0" cy="868792"/>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A814159-ECC5-30B4-545C-6A1D5EB2326F}"/>
              </a:ext>
            </a:extLst>
          </p:cNvPr>
          <p:cNvCxnSpPr>
            <a:cxnSpLocks/>
          </p:cNvCxnSpPr>
          <p:nvPr/>
        </p:nvCxnSpPr>
        <p:spPr>
          <a:xfrm flipV="1">
            <a:off x="9427208" y="3773977"/>
            <a:ext cx="0" cy="356729"/>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F3CD42B-92C3-1866-0F07-86CF5A3D7341}"/>
              </a:ext>
            </a:extLst>
          </p:cNvPr>
          <p:cNvSpPr txBox="1"/>
          <p:nvPr/>
        </p:nvSpPr>
        <p:spPr>
          <a:xfrm>
            <a:off x="7308373" y="4180389"/>
            <a:ext cx="726482" cy="246221"/>
          </a:xfrm>
          <a:prstGeom prst="rect">
            <a:avLst/>
          </a:prstGeom>
          <a:solidFill>
            <a:schemeClr val="bg1"/>
          </a:solidFill>
        </p:spPr>
        <p:txBody>
          <a:bodyPr wrap="none" rtlCol="0">
            <a:spAutoFit/>
          </a:bodyPr>
          <a:lstStyle/>
          <a:p>
            <a:pPr algn="ctr"/>
            <a:r>
              <a:rPr lang="en-US" sz="1000" b="1" err="1">
                <a:solidFill>
                  <a:srgbClr val="C00000"/>
                </a:solidFill>
              </a:rPr>
              <a:t>MiniDAQ</a:t>
            </a:r>
            <a:endParaRPr lang="en-US" sz="1000" b="1">
              <a:solidFill>
                <a:srgbClr val="C00000"/>
              </a:solidFill>
            </a:endParaRPr>
          </a:p>
        </p:txBody>
      </p:sp>
      <p:sp>
        <p:nvSpPr>
          <p:cNvPr id="15" name="TextBox 14">
            <a:extLst>
              <a:ext uri="{FF2B5EF4-FFF2-40B4-BE49-F238E27FC236}">
                <a16:creationId xmlns:a16="http://schemas.microsoft.com/office/drawing/2014/main" id="{763570A9-5833-B4DF-BAA4-4E572D220DB8}"/>
              </a:ext>
            </a:extLst>
          </p:cNvPr>
          <p:cNvSpPr txBox="1"/>
          <p:nvPr/>
        </p:nvSpPr>
        <p:spPr>
          <a:xfrm>
            <a:off x="8996641" y="4180389"/>
            <a:ext cx="861134" cy="400110"/>
          </a:xfrm>
          <a:prstGeom prst="rect">
            <a:avLst/>
          </a:prstGeom>
          <a:solidFill>
            <a:schemeClr val="bg1"/>
          </a:solidFill>
        </p:spPr>
        <p:txBody>
          <a:bodyPr wrap="none" rtlCol="0">
            <a:spAutoFit/>
          </a:bodyPr>
          <a:lstStyle/>
          <a:p>
            <a:pPr algn="ctr"/>
            <a:r>
              <a:rPr lang="en-US" sz="1000" b="1">
                <a:solidFill>
                  <a:srgbClr val="C00000"/>
                </a:solidFill>
              </a:rPr>
              <a:t>Production</a:t>
            </a:r>
          </a:p>
          <a:p>
            <a:pPr algn="ctr"/>
            <a:r>
              <a:rPr lang="en-US" sz="1000" b="1">
                <a:solidFill>
                  <a:srgbClr val="C00000"/>
                </a:solidFill>
              </a:rPr>
              <a:t>DAQ</a:t>
            </a:r>
          </a:p>
        </p:txBody>
      </p:sp>
      <p:sp>
        <p:nvSpPr>
          <p:cNvPr id="16" name="TextBox 15">
            <a:extLst>
              <a:ext uri="{FF2B5EF4-FFF2-40B4-BE49-F238E27FC236}">
                <a16:creationId xmlns:a16="http://schemas.microsoft.com/office/drawing/2014/main" id="{5255879C-9B3B-D34B-21D7-A89779B14381}"/>
              </a:ext>
            </a:extLst>
          </p:cNvPr>
          <p:cNvSpPr txBox="1"/>
          <p:nvPr/>
        </p:nvSpPr>
        <p:spPr>
          <a:xfrm>
            <a:off x="6027083" y="4188901"/>
            <a:ext cx="739305" cy="246221"/>
          </a:xfrm>
          <a:prstGeom prst="rect">
            <a:avLst/>
          </a:prstGeom>
          <a:solidFill>
            <a:schemeClr val="bg1"/>
          </a:solidFill>
        </p:spPr>
        <p:txBody>
          <a:bodyPr wrap="none" rtlCol="0">
            <a:spAutoFit/>
          </a:bodyPr>
          <a:lstStyle/>
          <a:p>
            <a:pPr algn="ctr"/>
            <a:r>
              <a:rPr lang="en-US" sz="1000" b="1" err="1">
                <a:solidFill>
                  <a:srgbClr val="C00000"/>
                </a:solidFill>
              </a:rPr>
              <a:t>PicoDAQ</a:t>
            </a:r>
            <a:endParaRPr lang="en-US" sz="1000" b="1">
              <a:solidFill>
                <a:srgbClr val="C00000"/>
              </a:solidFill>
            </a:endParaRPr>
          </a:p>
        </p:txBody>
      </p:sp>
      <p:sp>
        <p:nvSpPr>
          <p:cNvPr id="17" name="TextBox 16">
            <a:extLst>
              <a:ext uri="{FF2B5EF4-FFF2-40B4-BE49-F238E27FC236}">
                <a16:creationId xmlns:a16="http://schemas.microsoft.com/office/drawing/2014/main" id="{A4F756A7-3774-B15B-C6D1-981785EF106C}"/>
              </a:ext>
            </a:extLst>
          </p:cNvPr>
          <p:cNvSpPr txBox="1"/>
          <p:nvPr/>
        </p:nvSpPr>
        <p:spPr>
          <a:xfrm>
            <a:off x="6443607" y="4642769"/>
            <a:ext cx="811441" cy="246221"/>
          </a:xfrm>
          <a:prstGeom prst="rect">
            <a:avLst/>
          </a:prstGeom>
          <a:solidFill>
            <a:schemeClr val="bg1"/>
          </a:solidFill>
        </p:spPr>
        <p:txBody>
          <a:bodyPr wrap="none" rtlCol="0">
            <a:spAutoFit/>
          </a:bodyPr>
          <a:lstStyle/>
          <a:p>
            <a:pPr algn="ctr"/>
            <a:r>
              <a:rPr lang="en-US" sz="1000" b="1" err="1">
                <a:solidFill>
                  <a:srgbClr val="C00000"/>
                </a:solidFill>
              </a:rPr>
              <a:t>MicroDAQ</a:t>
            </a:r>
            <a:endParaRPr lang="en-US" sz="1000" b="1">
              <a:solidFill>
                <a:srgbClr val="C00000"/>
              </a:solidFill>
            </a:endParaRPr>
          </a:p>
        </p:txBody>
      </p:sp>
      <p:sp>
        <p:nvSpPr>
          <p:cNvPr id="18" name="TextBox 17">
            <a:extLst>
              <a:ext uri="{FF2B5EF4-FFF2-40B4-BE49-F238E27FC236}">
                <a16:creationId xmlns:a16="http://schemas.microsoft.com/office/drawing/2014/main" id="{41FDCEAD-3479-9A20-35E0-0D20990C3A15}"/>
              </a:ext>
            </a:extLst>
          </p:cNvPr>
          <p:cNvSpPr txBox="1"/>
          <p:nvPr/>
        </p:nvSpPr>
        <p:spPr>
          <a:xfrm>
            <a:off x="5183128" y="4540802"/>
            <a:ext cx="526106" cy="246221"/>
          </a:xfrm>
          <a:prstGeom prst="rect">
            <a:avLst/>
          </a:prstGeom>
          <a:solidFill>
            <a:schemeClr val="bg1"/>
          </a:solidFill>
        </p:spPr>
        <p:txBody>
          <a:bodyPr wrap="none" rtlCol="0">
            <a:spAutoFit/>
          </a:bodyPr>
          <a:lstStyle/>
          <a:p>
            <a:pPr algn="ctr"/>
            <a:r>
              <a:rPr lang="en-US" sz="1000" b="1">
                <a:solidFill>
                  <a:srgbClr val="0070C0">
                    <a:alpha val="38000"/>
                  </a:srgbClr>
                </a:solidFill>
              </a:rPr>
              <a:t>PDR2</a:t>
            </a:r>
          </a:p>
        </p:txBody>
      </p:sp>
      <p:sp>
        <p:nvSpPr>
          <p:cNvPr id="19" name="TextBox 18">
            <a:extLst>
              <a:ext uri="{FF2B5EF4-FFF2-40B4-BE49-F238E27FC236}">
                <a16:creationId xmlns:a16="http://schemas.microsoft.com/office/drawing/2014/main" id="{D6375254-D102-D3CA-37BA-AA20F4703CB8}"/>
              </a:ext>
            </a:extLst>
          </p:cNvPr>
          <p:cNvSpPr txBox="1"/>
          <p:nvPr/>
        </p:nvSpPr>
        <p:spPr>
          <a:xfrm>
            <a:off x="7765015" y="4663515"/>
            <a:ext cx="931665" cy="246221"/>
          </a:xfrm>
          <a:prstGeom prst="rect">
            <a:avLst/>
          </a:prstGeom>
          <a:solidFill>
            <a:schemeClr val="bg1"/>
          </a:solidFill>
        </p:spPr>
        <p:txBody>
          <a:bodyPr wrap="none" rtlCol="0">
            <a:spAutoFit/>
          </a:bodyPr>
          <a:lstStyle/>
          <a:p>
            <a:pPr algn="ctr"/>
            <a:r>
              <a:rPr lang="en-US" sz="1000" b="1">
                <a:solidFill>
                  <a:srgbClr val="C00000"/>
                </a:solidFill>
              </a:rPr>
              <a:t>Full DAQ-V1</a:t>
            </a:r>
          </a:p>
        </p:txBody>
      </p:sp>
      <p:cxnSp>
        <p:nvCxnSpPr>
          <p:cNvPr id="20" name="Straight Arrow Connector 19">
            <a:extLst>
              <a:ext uri="{FF2B5EF4-FFF2-40B4-BE49-F238E27FC236}">
                <a16:creationId xmlns:a16="http://schemas.microsoft.com/office/drawing/2014/main" id="{60125AFF-BABA-689A-30FE-8060FFF434B6}"/>
              </a:ext>
            </a:extLst>
          </p:cNvPr>
          <p:cNvCxnSpPr>
            <a:cxnSpLocks/>
          </p:cNvCxnSpPr>
          <p:nvPr/>
        </p:nvCxnSpPr>
        <p:spPr>
          <a:xfrm flipV="1">
            <a:off x="4902279" y="3750809"/>
            <a:ext cx="0" cy="368225"/>
          </a:xfrm>
          <a:prstGeom prst="straightConnector1">
            <a:avLst/>
          </a:prstGeom>
          <a:ln w="28575">
            <a:solidFill>
              <a:schemeClr val="tx2">
                <a:alpha val="3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749A854-6F68-2E0D-E8AF-9CFF7BEDE95A}"/>
              </a:ext>
            </a:extLst>
          </p:cNvPr>
          <p:cNvSpPr txBox="1"/>
          <p:nvPr/>
        </p:nvSpPr>
        <p:spPr>
          <a:xfrm>
            <a:off x="4669326" y="4176815"/>
            <a:ext cx="526106" cy="246221"/>
          </a:xfrm>
          <a:prstGeom prst="rect">
            <a:avLst/>
          </a:prstGeom>
          <a:solidFill>
            <a:schemeClr val="bg1"/>
          </a:solidFill>
        </p:spPr>
        <p:txBody>
          <a:bodyPr wrap="none" rtlCol="0">
            <a:spAutoFit/>
          </a:bodyPr>
          <a:lstStyle/>
          <a:p>
            <a:pPr algn="ctr"/>
            <a:r>
              <a:rPr lang="en-US" sz="1000" b="1">
                <a:solidFill>
                  <a:srgbClr val="0070C0">
                    <a:alpha val="38000"/>
                  </a:srgbClr>
                </a:solidFill>
              </a:rPr>
              <a:t>PDR1</a:t>
            </a:r>
          </a:p>
        </p:txBody>
      </p:sp>
      <p:cxnSp>
        <p:nvCxnSpPr>
          <p:cNvPr id="22" name="Straight Arrow Connector 21">
            <a:extLst>
              <a:ext uri="{FF2B5EF4-FFF2-40B4-BE49-F238E27FC236}">
                <a16:creationId xmlns:a16="http://schemas.microsoft.com/office/drawing/2014/main" id="{67CA3A86-86FF-396D-B8C8-55DDCE940C41}"/>
              </a:ext>
            </a:extLst>
          </p:cNvPr>
          <p:cNvCxnSpPr>
            <a:cxnSpLocks/>
            <a:stCxn id="18" idx="0"/>
          </p:cNvCxnSpPr>
          <p:nvPr/>
        </p:nvCxnSpPr>
        <p:spPr>
          <a:xfrm flipH="1" flipV="1">
            <a:off x="5442715" y="3750809"/>
            <a:ext cx="3466" cy="789993"/>
          </a:xfrm>
          <a:prstGeom prst="straightConnector1">
            <a:avLst/>
          </a:prstGeom>
          <a:ln w="28575">
            <a:solidFill>
              <a:schemeClr val="tx2">
                <a:alpha val="3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834ABB05-BEE6-D1A2-C14B-67078C080DA0}"/>
              </a:ext>
            </a:extLst>
          </p:cNvPr>
          <p:cNvSpPr txBox="1"/>
          <p:nvPr/>
        </p:nvSpPr>
        <p:spPr>
          <a:xfrm>
            <a:off x="5751810" y="4798258"/>
            <a:ext cx="526106" cy="246221"/>
          </a:xfrm>
          <a:prstGeom prst="rect">
            <a:avLst/>
          </a:prstGeom>
          <a:solidFill>
            <a:schemeClr val="bg1"/>
          </a:solidFill>
        </p:spPr>
        <p:txBody>
          <a:bodyPr wrap="none" rtlCol="0">
            <a:spAutoFit/>
          </a:bodyPr>
          <a:lstStyle/>
          <a:p>
            <a:pPr algn="ctr"/>
            <a:r>
              <a:rPr lang="en-US" sz="1000" b="1">
                <a:solidFill>
                  <a:srgbClr val="0070C0"/>
                </a:solidFill>
              </a:rPr>
              <a:t>PDR3</a:t>
            </a:r>
          </a:p>
        </p:txBody>
      </p:sp>
      <p:cxnSp>
        <p:nvCxnSpPr>
          <p:cNvPr id="24" name="Straight Arrow Connector 23">
            <a:extLst>
              <a:ext uri="{FF2B5EF4-FFF2-40B4-BE49-F238E27FC236}">
                <a16:creationId xmlns:a16="http://schemas.microsoft.com/office/drawing/2014/main" id="{74F93932-6230-D9C4-806C-21F1D617C5EA}"/>
              </a:ext>
            </a:extLst>
          </p:cNvPr>
          <p:cNvCxnSpPr>
            <a:cxnSpLocks/>
            <a:stCxn id="23" idx="0"/>
          </p:cNvCxnSpPr>
          <p:nvPr/>
        </p:nvCxnSpPr>
        <p:spPr>
          <a:xfrm flipV="1">
            <a:off x="6014863" y="3750809"/>
            <a:ext cx="0" cy="1047449"/>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2108052-1E2F-553F-C22F-A93565B0EC0D}"/>
              </a:ext>
            </a:extLst>
          </p:cNvPr>
          <p:cNvSpPr txBox="1"/>
          <p:nvPr/>
        </p:nvSpPr>
        <p:spPr>
          <a:xfrm>
            <a:off x="462579" y="277369"/>
            <a:ext cx="4904676" cy="584775"/>
          </a:xfrm>
          <a:prstGeom prst="rect">
            <a:avLst/>
          </a:prstGeom>
          <a:noFill/>
        </p:spPr>
        <p:txBody>
          <a:bodyPr wrap="none" rtlCol="0">
            <a:spAutoFit/>
          </a:bodyPr>
          <a:lstStyle/>
          <a:p>
            <a:r>
              <a:rPr lang="en-US" sz="3200" dirty="0"/>
              <a:t>Streaming DAQ Milestones</a:t>
            </a:r>
          </a:p>
        </p:txBody>
      </p:sp>
      <p:sp>
        <p:nvSpPr>
          <p:cNvPr id="5" name="Rectangle: Rounded Corners 4">
            <a:extLst>
              <a:ext uri="{FF2B5EF4-FFF2-40B4-BE49-F238E27FC236}">
                <a16:creationId xmlns:a16="http://schemas.microsoft.com/office/drawing/2014/main" id="{38C5CA15-D79A-E03A-F04A-0A1D798DFC0A}"/>
              </a:ext>
            </a:extLst>
          </p:cNvPr>
          <p:cNvSpPr/>
          <p:nvPr/>
        </p:nvSpPr>
        <p:spPr>
          <a:xfrm>
            <a:off x="3366854" y="2889783"/>
            <a:ext cx="4398160" cy="2681904"/>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dirty="0"/>
              <a:t>“FullDAQ-v1 – Full functionality DAQ ready for system integration</a:t>
            </a:r>
          </a:p>
          <a:p>
            <a:endParaRPr lang="en-US" sz="2000" dirty="0"/>
          </a:p>
          <a:p>
            <a:pPr marL="742950" lvl="1" indent="-285750">
              <a:buFont typeface="Arial" panose="020B0604020202020204" pitchFamily="34" charset="0"/>
              <a:buChar char="•"/>
            </a:pPr>
            <a:r>
              <a:rPr lang="en-US" sz="2000" dirty="0"/>
              <a:t>Includes run control, capability for merging streams from separate DAM boards, and interface to echelon 1</a:t>
            </a:r>
          </a:p>
        </p:txBody>
      </p:sp>
      <p:cxnSp>
        <p:nvCxnSpPr>
          <p:cNvPr id="26" name="Straight Arrow Connector 25">
            <a:extLst>
              <a:ext uri="{FF2B5EF4-FFF2-40B4-BE49-F238E27FC236}">
                <a16:creationId xmlns:a16="http://schemas.microsoft.com/office/drawing/2014/main" id="{B245AA94-136B-DEC1-8282-712F29671599}"/>
              </a:ext>
            </a:extLst>
          </p:cNvPr>
          <p:cNvCxnSpPr>
            <a:cxnSpLocks/>
            <a:endCxn id="5" idx="1"/>
          </p:cNvCxnSpPr>
          <p:nvPr/>
        </p:nvCxnSpPr>
        <p:spPr>
          <a:xfrm flipV="1">
            <a:off x="1943384" y="4230735"/>
            <a:ext cx="1423470" cy="61761"/>
          </a:xfrm>
          <a:prstGeom prst="straightConnector1">
            <a:avLst/>
          </a:prstGeom>
          <a:ln w="38100">
            <a:solidFill>
              <a:schemeClr val="accent3">
                <a:lumMod val="60000"/>
                <a:lumOff val="40000"/>
              </a:schemeClr>
            </a:solidFill>
            <a:tailEnd type="triangle" w="lg" len="lg"/>
          </a:ln>
        </p:spPr>
        <p:style>
          <a:lnRef idx="2">
            <a:schemeClr val="accent1"/>
          </a:lnRef>
          <a:fillRef idx="0">
            <a:schemeClr val="accent1"/>
          </a:fillRef>
          <a:effectRef idx="1">
            <a:schemeClr val="accent1"/>
          </a:effectRef>
          <a:fontRef idx="minor">
            <a:schemeClr val="tx1"/>
          </a:fontRef>
        </p:style>
      </p:cxnSp>
      <p:sp>
        <p:nvSpPr>
          <p:cNvPr id="30" name="Rectangle: Rounded Corners 29">
            <a:extLst>
              <a:ext uri="{FF2B5EF4-FFF2-40B4-BE49-F238E27FC236}">
                <a16:creationId xmlns:a16="http://schemas.microsoft.com/office/drawing/2014/main" id="{67576FA5-D3CD-107F-C2B9-17FCC4B439AF}"/>
              </a:ext>
            </a:extLst>
          </p:cNvPr>
          <p:cNvSpPr/>
          <p:nvPr/>
        </p:nvSpPr>
        <p:spPr>
          <a:xfrm>
            <a:off x="7869873" y="2945625"/>
            <a:ext cx="3975803" cy="2626062"/>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000" dirty="0">
                <a:solidFill>
                  <a:schemeClr val="tx1"/>
                </a:solidFill>
              </a:rPr>
              <a:t>All components should exist.  This is when detectors are installed and integration testing begins.   The streaming readout is still being debugged, but is a tool for the collaboration at this point</a:t>
            </a:r>
          </a:p>
        </p:txBody>
      </p:sp>
    </p:spTree>
    <p:extLst>
      <p:ext uri="{BB962C8B-B14F-4D97-AF65-F5344CB8AC3E}">
        <p14:creationId xmlns:p14="http://schemas.microsoft.com/office/powerpoint/2010/main" val="29627463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10239E-4075-28D9-DF82-C14EB5C65AFC}"/>
              </a:ext>
            </a:extLst>
          </p:cNvPr>
          <p:cNvSpPr>
            <a:spLocks noGrp="1"/>
          </p:cNvSpPr>
          <p:nvPr>
            <p:ph type="dt" sz="half" idx="10"/>
          </p:nvPr>
        </p:nvSpPr>
        <p:spPr/>
        <p:txBody>
          <a:bodyPr/>
          <a:lstStyle/>
          <a:p>
            <a:r>
              <a:rPr lang="en-US"/>
              <a:t>1/21/2025</a:t>
            </a:r>
          </a:p>
        </p:txBody>
      </p:sp>
      <p:sp>
        <p:nvSpPr>
          <p:cNvPr id="3" name="Footer Placeholder 2">
            <a:extLst>
              <a:ext uri="{FF2B5EF4-FFF2-40B4-BE49-F238E27FC236}">
                <a16:creationId xmlns:a16="http://schemas.microsoft.com/office/drawing/2014/main" id="{88202FC8-7EFC-5960-670A-40C0A9BE44C6}"/>
              </a:ext>
            </a:extLst>
          </p:cNvPr>
          <p:cNvSpPr>
            <a:spLocks noGrp="1"/>
          </p:cNvSpPr>
          <p:nvPr>
            <p:ph type="ftr" sz="quarter" idx="11"/>
          </p:nvPr>
        </p:nvSpPr>
        <p:spPr/>
        <p:txBody>
          <a:bodyPr/>
          <a:lstStyle/>
          <a:p>
            <a:r>
              <a:rPr lang="en-US"/>
              <a:t>ePIC Collaboration Meeting</a:t>
            </a:r>
          </a:p>
        </p:txBody>
      </p:sp>
      <p:sp>
        <p:nvSpPr>
          <p:cNvPr id="4" name="Slide Number Placeholder 3">
            <a:extLst>
              <a:ext uri="{FF2B5EF4-FFF2-40B4-BE49-F238E27FC236}">
                <a16:creationId xmlns:a16="http://schemas.microsoft.com/office/drawing/2014/main" id="{959923E9-0094-0292-16E1-63E0244B1B1F}"/>
              </a:ext>
            </a:extLst>
          </p:cNvPr>
          <p:cNvSpPr>
            <a:spLocks noGrp="1"/>
          </p:cNvSpPr>
          <p:nvPr>
            <p:ph type="sldNum" sz="quarter" idx="12"/>
          </p:nvPr>
        </p:nvSpPr>
        <p:spPr/>
        <p:txBody>
          <a:bodyPr/>
          <a:lstStyle/>
          <a:p>
            <a:fld id="{4C5C17E5-804B-4CAE-A503-F9338E442824}" type="slidenum">
              <a:rPr lang="en-US" smtClean="0"/>
              <a:t>14</a:t>
            </a:fld>
            <a:endParaRPr lang="en-US"/>
          </a:p>
        </p:txBody>
      </p:sp>
      <p:sp>
        <p:nvSpPr>
          <p:cNvPr id="5" name="TextBox 4">
            <a:extLst>
              <a:ext uri="{FF2B5EF4-FFF2-40B4-BE49-F238E27FC236}">
                <a16:creationId xmlns:a16="http://schemas.microsoft.com/office/drawing/2014/main" id="{6CF728EA-E352-1B1E-8B05-1FEDA53FAE4B}"/>
              </a:ext>
            </a:extLst>
          </p:cNvPr>
          <p:cNvSpPr txBox="1"/>
          <p:nvPr/>
        </p:nvSpPr>
        <p:spPr>
          <a:xfrm>
            <a:off x="354696" y="194887"/>
            <a:ext cx="11482607" cy="6801862"/>
          </a:xfrm>
          <a:prstGeom prst="rect">
            <a:avLst/>
          </a:prstGeom>
          <a:noFill/>
        </p:spPr>
        <p:txBody>
          <a:bodyPr wrap="square" rtlCol="0">
            <a:spAutoFit/>
          </a:bodyPr>
          <a:lstStyle/>
          <a:p>
            <a:r>
              <a:rPr lang="en-US" sz="4000" dirty="0"/>
              <a:t>Data Reduction </a:t>
            </a:r>
          </a:p>
          <a:p>
            <a:endParaRPr lang="en-US" dirty="0"/>
          </a:p>
          <a:p>
            <a:r>
              <a:rPr lang="en-US" dirty="0"/>
              <a:t>General Principles</a:t>
            </a:r>
          </a:p>
          <a:p>
            <a:pPr marL="800100" lvl="1" indent="-342900">
              <a:buFont typeface="+mj-lt"/>
              <a:buAutoNum type="arabicPeriod"/>
            </a:pPr>
            <a:r>
              <a:rPr lang="en-US" dirty="0"/>
              <a:t>Don’t remove any information unless required by throughput / storage requirements</a:t>
            </a:r>
          </a:p>
          <a:p>
            <a:pPr marL="800100" lvl="1" indent="-342900">
              <a:buFont typeface="+mj-lt"/>
              <a:buAutoNum type="arabicPeriod"/>
            </a:pPr>
            <a:r>
              <a:rPr lang="en-US" dirty="0"/>
              <a:t>If any information is removed, write out a fraction of data without removing the information (in conjunction with the reduced data)</a:t>
            </a:r>
          </a:p>
          <a:p>
            <a:pPr marL="800100" lvl="1" indent="-342900">
              <a:buFont typeface="+mj-lt"/>
              <a:buAutoNum type="arabicPeriod"/>
            </a:pPr>
            <a:r>
              <a:rPr lang="en-US" dirty="0"/>
              <a:t>Any filtering / data reduction code needs to be documented and available for access by the collaboration</a:t>
            </a:r>
          </a:p>
          <a:p>
            <a:pPr marL="342900" indent="-342900">
              <a:buFont typeface="+mj-lt"/>
              <a:buAutoNum type="arabicPeriod"/>
            </a:pPr>
            <a:endParaRPr lang="en-US" dirty="0"/>
          </a:p>
          <a:p>
            <a:r>
              <a:rPr lang="en-US" dirty="0"/>
              <a:t>Additional Distinctions</a:t>
            </a:r>
          </a:p>
          <a:p>
            <a:endParaRPr lang="en-US" dirty="0"/>
          </a:p>
          <a:p>
            <a:r>
              <a:rPr lang="en-US" dirty="0"/>
              <a:t>There are several distinct reasons to avoid un-recoverable early analysis, but not a strong enough case to be dogmatic!</a:t>
            </a:r>
          </a:p>
          <a:p>
            <a:pPr marL="800100" lvl="1" indent="-342900">
              <a:buAutoNum type="arabicPeriod"/>
            </a:pPr>
            <a:r>
              <a:rPr lang="en-US" dirty="0"/>
              <a:t>If reduction is done after storage of raw files, then if a problem in the method is found the analysis can’t be repeated</a:t>
            </a:r>
          </a:p>
          <a:p>
            <a:pPr marL="1257300" lvl="2" indent="-342900">
              <a:buFont typeface="Arial" panose="020B0604020202020204" pitchFamily="34" charset="0"/>
              <a:buChar char="•"/>
            </a:pPr>
            <a:r>
              <a:rPr lang="en-US" dirty="0"/>
              <a:t>This is an unavoidable point, but note that the same is true of a streaming reconstruction.   Our proposed streaming model is broken if repeated reconstruction must be performed due to bugs.</a:t>
            </a:r>
          </a:p>
          <a:p>
            <a:pPr marL="800100" lvl="1" indent="-342900">
              <a:buAutoNum type="arabicPeriod"/>
            </a:pPr>
            <a:r>
              <a:rPr lang="en-US" dirty="0"/>
              <a:t>If the analysis is done early (e.g. traditional trigger) quality is suspect because one doesn’t have full information available</a:t>
            </a:r>
          </a:p>
          <a:p>
            <a:pPr marL="1257300" lvl="2" indent="-342900">
              <a:buFont typeface="Arial" panose="020B0604020202020204" pitchFamily="34" charset="0"/>
              <a:buChar char="•"/>
            </a:pPr>
            <a:r>
              <a:rPr lang="en-US" dirty="0"/>
              <a:t>In the streaming concept the full information is available in the echelon 0 computing</a:t>
            </a:r>
          </a:p>
          <a:p>
            <a:pPr marL="800100" lvl="1" indent="-342900">
              <a:buFont typeface="+mj-lt"/>
              <a:buAutoNum type="arabicPeriod"/>
            </a:pPr>
            <a:r>
              <a:rPr lang="en-US" dirty="0"/>
              <a:t>There is the potential for much larger analysis farms in the computing facilities which can do more sophisticated analysis</a:t>
            </a:r>
          </a:p>
          <a:p>
            <a:pPr lvl="2"/>
            <a:endParaRPr lang="en-US" dirty="0"/>
          </a:p>
          <a:p>
            <a:pPr marL="342900" indent="-342900">
              <a:buFont typeface="+mj-lt"/>
              <a:buAutoNum type="arabicPeriod"/>
            </a:pPr>
            <a:endParaRPr lang="en-US" dirty="0"/>
          </a:p>
        </p:txBody>
      </p:sp>
    </p:spTree>
    <p:extLst>
      <p:ext uri="{BB962C8B-B14F-4D97-AF65-F5344CB8AC3E}">
        <p14:creationId xmlns:p14="http://schemas.microsoft.com/office/powerpoint/2010/main" val="5393390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F2D4F-24B6-988D-D2C3-EAF838726E5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B7E65189-1A38-1DF4-16A9-8EC2400888A3}"/>
              </a:ext>
            </a:extLst>
          </p:cNvPr>
          <p:cNvPicPr>
            <a:picLocks noChangeAspect="1"/>
          </p:cNvPicPr>
          <p:nvPr/>
        </p:nvPicPr>
        <p:blipFill>
          <a:blip r:embed="rId2"/>
          <a:stretch>
            <a:fillRect/>
          </a:stretch>
        </p:blipFill>
        <p:spPr>
          <a:xfrm>
            <a:off x="7090398" y="2674152"/>
            <a:ext cx="4991357" cy="3626036"/>
          </a:xfrm>
          <a:prstGeom prst="rect">
            <a:avLst/>
          </a:prstGeom>
        </p:spPr>
      </p:pic>
      <p:sp>
        <p:nvSpPr>
          <p:cNvPr id="2" name="Date Placeholder 1">
            <a:extLst>
              <a:ext uri="{FF2B5EF4-FFF2-40B4-BE49-F238E27FC236}">
                <a16:creationId xmlns:a16="http://schemas.microsoft.com/office/drawing/2014/main" id="{81BB3E08-C163-758F-2166-F86F518DB4FF}"/>
              </a:ext>
            </a:extLst>
          </p:cNvPr>
          <p:cNvSpPr>
            <a:spLocks noGrp="1"/>
          </p:cNvSpPr>
          <p:nvPr>
            <p:ph type="dt" sz="half" idx="10"/>
          </p:nvPr>
        </p:nvSpPr>
        <p:spPr/>
        <p:txBody>
          <a:bodyPr/>
          <a:lstStyle/>
          <a:p>
            <a:r>
              <a:rPr lang="en-US"/>
              <a:t>1/21/2025</a:t>
            </a:r>
          </a:p>
        </p:txBody>
      </p:sp>
      <p:sp>
        <p:nvSpPr>
          <p:cNvPr id="3" name="Footer Placeholder 2">
            <a:extLst>
              <a:ext uri="{FF2B5EF4-FFF2-40B4-BE49-F238E27FC236}">
                <a16:creationId xmlns:a16="http://schemas.microsoft.com/office/drawing/2014/main" id="{7E530399-F538-B620-687F-604C73401E48}"/>
              </a:ext>
            </a:extLst>
          </p:cNvPr>
          <p:cNvSpPr>
            <a:spLocks noGrp="1"/>
          </p:cNvSpPr>
          <p:nvPr>
            <p:ph type="ftr" sz="quarter" idx="11"/>
          </p:nvPr>
        </p:nvSpPr>
        <p:spPr/>
        <p:txBody>
          <a:bodyPr/>
          <a:lstStyle/>
          <a:p>
            <a:r>
              <a:rPr lang="en-US"/>
              <a:t>ePIC Collaboration Meeting</a:t>
            </a:r>
          </a:p>
        </p:txBody>
      </p:sp>
      <p:sp>
        <p:nvSpPr>
          <p:cNvPr id="4" name="Slide Number Placeholder 3">
            <a:extLst>
              <a:ext uri="{FF2B5EF4-FFF2-40B4-BE49-F238E27FC236}">
                <a16:creationId xmlns:a16="http://schemas.microsoft.com/office/drawing/2014/main" id="{06FC5CEF-A438-41E9-B4D3-5F7E0A03EEA2}"/>
              </a:ext>
            </a:extLst>
          </p:cNvPr>
          <p:cNvSpPr>
            <a:spLocks noGrp="1"/>
          </p:cNvSpPr>
          <p:nvPr>
            <p:ph type="sldNum" sz="quarter" idx="12"/>
          </p:nvPr>
        </p:nvSpPr>
        <p:spPr/>
        <p:txBody>
          <a:bodyPr/>
          <a:lstStyle/>
          <a:p>
            <a:fld id="{4C5C17E5-804B-4CAE-A503-F9338E442824}" type="slidenum">
              <a:rPr lang="en-US" smtClean="0"/>
              <a:t>15</a:t>
            </a:fld>
            <a:endParaRPr lang="en-US"/>
          </a:p>
        </p:txBody>
      </p:sp>
      <p:sp>
        <p:nvSpPr>
          <p:cNvPr id="5" name="TextBox 4">
            <a:extLst>
              <a:ext uri="{FF2B5EF4-FFF2-40B4-BE49-F238E27FC236}">
                <a16:creationId xmlns:a16="http://schemas.microsoft.com/office/drawing/2014/main" id="{96869DBF-BED6-900C-286F-9764C4328198}"/>
              </a:ext>
            </a:extLst>
          </p:cNvPr>
          <p:cNvSpPr txBox="1"/>
          <p:nvPr/>
        </p:nvSpPr>
        <p:spPr>
          <a:xfrm>
            <a:off x="576870" y="108451"/>
            <a:ext cx="10776930" cy="2369880"/>
          </a:xfrm>
          <a:prstGeom prst="rect">
            <a:avLst/>
          </a:prstGeom>
          <a:noFill/>
        </p:spPr>
        <p:txBody>
          <a:bodyPr wrap="square" rtlCol="0">
            <a:spAutoFit/>
          </a:bodyPr>
          <a:lstStyle/>
          <a:p>
            <a:r>
              <a:rPr lang="en-US" sz="4000" dirty="0"/>
              <a:t>Data Reduction Particulars</a:t>
            </a:r>
          </a:p>
          <a:p>
            <a:endParaRPr lang="en-US" dirty="0"/>
          </a:p>
          <a:p>
            <a:r>
              <a:rPr lang="en-US" dirty="0"/>
              <a:t>Non-destructive reduction techniques:</a:t>
            </a:r>
          </a:p>
          <a:p>
            <a:pPr marL="800100" lvl="1" indent="-342900">
              <a:buFont typeface="+mj-lt"/>
              <a:buAutoNum type="arabicPeriod"/>
            </a:pPr>
            <a:r>
              <a:rPr lang="en-US" dirty="0"/>
              <a:t>Compression   (Standard or ML techniques)</a:t>
            </a:r>
          </a:p>
          <a:p>
            <a:pPr marL="800100" lvl="1" indent="-342900">
              <a:buFont typeface="+mj-lt"/>
              <a:buAutoNum type="arabicPeriod"/>
            </a:pPr>
            <a:r>
              <a:rPr lang="en-US" dirty="0"/>
              <a:t>Reduction of ASIC data inefficiencies (e.g. unhit channels that are read out due to segmentation)</a:t>
            </a:r>
          </a:p>
          <a:p>
            <a:pPr marL="800100" lvl="1" indent="-342900">
              <a:buFont typeface="+mj-lt"/>
              <a:buAutoNum type="arabicPeriod"/>
            </a:pPr>
            <a:r>
              <a:rPr lang="en-US" dirty="0"/>
              <a:t>Aggregation of headers</a:t>
            </a:r>
          </a:p>
          <a:p>
            <a:pPr marL="342900" indent="-342900">
              <a:buFont typeface="+mj-lt"/>
              <a:buAutoNum type="arabicPeriod"/>
            </a:pPr>
            <a:endParaRPr lang="en-US" dirty="0"/>
          </a:p>
        </p:txBody>
      </p:sp>
      <p:sp>
        <p:nvSpPr>
          <p:cNvPr id="9" name="Rectangle 8">
            <a:extLst>
              <a:ext uri="{FF2B5EF4-FFF2-40B4-BE49-F238E27FC236}">
                <a16:creationId xmlns:a16="http://schemas.microsoft.com/office/drawing/2014/main" id="{C57DE14D-55DD-6253-5B27-5AFAD717063E}"/>
              </a:ext>
            </a:extLst>
          </p:cNvPr>
          <p:cNvSpPr/>
          <p:nvPr/>
        </p:nvSpPr>
        <p:spPr>
          <a:xfrm>
            <a:off x="10693594" y="2282510"/>
            <a:ext cx="1409991" cy="13890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DF23B75-AC2F-D212-6F84-552704CDC9AC}"/>
              </a:ext>
            </a:extLst>
          </p:cNvPr>
          <p:cNvSpPr txBox="1"/>
          <p:nvPr/>
        </p:nvSpPr>
        <p:spPr>
          <a:xfrm>
            <a:off x="576870" y="2100519"/>
            <a:ext cx="6127684" cy="4524315"/>
          </a:xfrm>
          <a:prstGeom prst="rect">
            <a:avLst/>
          </a:prstGeom>
          <a:noFill/>
        </p:spPr>
        <p:txBody>
          <a:bodyPr wrap="square" rtlCol="0">
            <a:spAutoFit/>
          </a:bodyPr>
          <a:lstStyle/>
          <a:p>
            <a:endParaRPr lang="en-US" dirty="0"/>
          </a:p>
          <a:p>
            <a:r>
              <a:rPr lang="en-US" dirty="0"/>
              <a:t>Techniques that drop information:</a:t>
            </a:r>
          </a:p>
          <a:p>
            <a:pPr marL="800100" lvl="1" indent="-342900">
              <a:buFont typeface="+mj-lt"/>
              <a:buAutoNum type="arabicPeriod"/>
            </a:pPr>
            <a:r>
              <a:rPr lang="en-US" dirty="0"/>
              <a:t>(1-d) cluster finding for ADC data</a:t>
            </a:r>
          </a:p>
          <a:p>
            <a:pPr marL="1257300" lvl="2" indent="-342900">
              <a:buFont typeface="Arial" panose="020B0604020202020204" pitchFamily="34" charset="0"/>
              <a:buChar char="•"/>
            </a:pPr>
            <a:r>
              <a:rPr lang="en-US" dirty="0"/>
              <a:t>SALSA / Discrete readouts (although feature finding might be built in)</a:t>
            </a:r>
          </a:p>
          <a:p>
            <a:pPr marL="800100" lvl="1" indent="-342900">
              <a:buFont typeface="+mj-lt"/>
              <a:buAutoNum type="arabicPeriod"/>
            </a:pPr>
            <a:r>
              <a:rPr lang="en-US" dirty="0"/>
              <a:t>(2-d) cluster finding</a:t>
            </a:r>
          </a:p>
          <a:p>
            <a:pPr marL="800100" lvl="1" indent="-342900">
              <a:buFont typeface="+mj-lt"/>
              <a:buAutoNum type="arabicPeriod"/>
            </a:pPr>
            <a:r>
              <a:rPr lang="en-US" dirty="0"/>
              <a:t>Feature finding</a:t>
            </a:r>
          </a:p>
          <a:p>
            <a:pPr marL="1257300" lvl="2" indent="-342900">
              <a:buFont typeface="Arial" panose="020B0604020202020204" pitchFamily="34" charset="0"/>
              <a:buChar char="•"/>
            </a:pPr>
            <a:r>
              <a:rPr lang="en-US" dirty="0"/>
              <a:t>Convert CALOROC  (ADC </a:t>
            </a:r>
            <a:r>
              <a:rPr lang="en-US" dirty="0" err="1"/>
              <a:t>sequence,TOA,TOT</a:t>
            </a:r>
            <a:r>
              <a:rPr lang="en-US" dirty="0"/>
              <a:t>)  </a:t>
            </a:r>
            <a:r>
              <a:rPr lang="en-US" dirty="0">
                <a:sym typeface="Wingdings" panose="05000000000000000000" pitchFamily="2" charset="2"/>
              </a:rPr>
              <a:t> (</a:t>
            </a:r>
            <a:r>
              <a:rPr lang="en-US" dirty="0"/>
              <a:t>TOA, </a:t>
            </a:r>
            <a:r>
              <a:rPr lang="en-US" dirty="0" err="1"/>
              <a:t>ADC</a:t>
            </a:r>
            <a:r>
              <a:rPr lang="en-US" baseline="-25000" dirty="0" err="1"/>
              <a:t>eq</a:t>
            </a:r>
            <a:r>
              <a:rPr lang="en-US" baseline="-25000" dirty="0"/>
              <a:t> </a:t>
            </a:r>
            <a:r>
              <a:rPr lang="en-US" dirty="0"/>
              <a:t>)</a:t>
            </a:r>
          </a:p>
          <a:p>
            <a:pPr marL="800100" lvl="1" indent="-342900">
              <a:buFont typeface="+mj-lt"/>
              <a:buAutoNum type="arabicPeriod"/>
            </a:pPr>
            <a:r>
              <a:rPr lang="en-US" dirty="0"/>
              <a:t>High Level Noise Rejection</a:t>
            </a:r>
          </a:p>
          <a:p>
            <a:pPr marL="1257300" lvl="2" indent="-342900">
              <a:buFont typeface="Arial" panose="020B0604020202020204" pitchFamily="34" charset="0"/>
              <a:buChar char="•"/>
            </a:pPr>
            <a:r>
              <a:rPr lang="en-US" dirty="0"/>
              <a:t>The plan for the </a:t>
            </a:r>
            <a:r>
              <a:rPr lang="en-US" dirty="0" err="1"/>
              <a:t>dRICH</a:t>
            </a:r>
            <a:r>
              <a:rPr lang="en-US" dirty="0"/>
              <a:t> at high DCR rates is to implement this at the DAM level</a:t>
            </a:r>
          </a:p>
          <a:p>
            <a:pPr marL="1714500" lvl="3" indent="-342900">
              <a:buFont typeface="Arial" panose="020B0604020202020204" pitchFamily="34" charset="0"/>
              <a:buChar char="•"/>
            </a:pPr>
            <a:r>
              <a:rPr lang="en-US" dirty="0"/>
              <a:t>Cross-Detector evaluation to select BX ranges to readout </a:t>
            </a:r>
            <a:r>
              <a:rPr lang="en-US" dirty="0" err="1"/>
              <a:t>dRICH</a:t>
            </a:r>
            <a:r>
              <a:rPr lang="en-US" dirty="0"/>
              <a:t> Hits</a:t>
            </a:r>
          </a:p>
          <a:p>
            <a:pPr marL="1714500" lvl="3" indent="-342900">
              <a:buFont typeface="Arial" panose="020B0604020202020204" pitchFamily="34" charset="0"/>
              <a:buChar char="•"/>
            </a:pPr>
            <a:r>
              <a:rPr lang="en-US" dirty="0"/>
              <a:t>ML analysis to select real hits</a:t>
            </a:r>
          </a:p>
          <a:p>
            <a:pPr marL="342900" indent="-342900">
              <a:buFont typeface="+mj-lt"/>
              <a:buAutoNum type="arabicPeriod"/>
            </a:pPr>
            <a:endParaRPr lang="en-US" dirty="0"/>
          </a:p>
        </p:txBody>
      </p:sp>
      <p:sp>
        <p:nvSpPr>
          <p:cNvPr id="10" name="Rectangle 9">
            <a:extLst>
              <a:ext uri="{FF2B5EF4-FFF2-40B4-BE49-F238E27FC236}">
                <a16:creationId xmlns:a16="http://schemas.microsoft.com/office/drawing/2014/main" id="{6CFF26F6-05CA-B0BD-D38F-6CF36FCEBA26}"/>
              </a:ext>
            </a:extLst>
          </p:cNvPr>
          <p:cNvSpPr/>
          <p:nvPr/>
        </p:nvSpPr>
        <p:spPr>
          <a:xfrm>
            <a:off x="6749808" y="2100519"/>
            <a:ext cx="5179821" cy="425583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D974E57-FAEA-F838-EA97-F9714ACE4141}"/>
              </a:ext>
            </a:extLst>
          </p:cNvPr>
          <p:cNvSpPr txBox="1"/>
          <p:nvPr/>
        </p:nvSpPr>
        <p:spPr>
          <a:xfrm>
            <a:off x="6887978" y="2245490"/>
            <a:ext cx="5086905" cy="369332"/>
          </a:xfrm>
          <a:prstGeom prst="rect">
            <a:avLst/>
          </a:prstGeom>
          <a:noFill/>
        </p:spPr>
        <p:txBody>
          <a:bodyPr wrap="none" rtlCol="0">
            <a:spAutoFit/>
          </a:bodyPr>
          <a:lstStyle/>
          <a:p>
            <a:r>
              <a:rPr lang="en-US" dirty="0"/>
              <a:t>High Level Noise Reduction (Like firmware trigger)</a:t>
            </a:r>
          </a:p>
        </p:txBody>
      </p:sp>
    </p:spTree>
    <p:extLst>
      <p:ext uri="{BB962C8B-B14F-4D97-AF65-F5344CB8AC3E}">
        <p14:creationId xmlns:p14="http://schemas.microsoft.com/office/powerpoint/2010/main" val="22489257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07E8F-301C-E801-F125-D3E4AC86063A}"/>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853FFBC9-3550-BB19-5263-9D0E55C35DFF}"/>
              </a:ext>
            </a:extLst>
          </p:cNvPr>
          <p:cNvSpPr>
            <a:spLocks noGrp="1"/>
          </p:cNvSpPr>
          <p:nvPr>
            <p:ph type="dt" sz="half" idx="10"/>
          </p:nvPr>
        </p:nvSpPr>
        <p:spPr/>
        <p:txBody>
          <a:bodyPr/>
          <a:lstStyle/>
          <a:p>
            <a:r>
              <a:rPr lang="en-US"/>
              <a:t>1/21/2025</a:t>
            </a:r>
          </a:p>
        </p:txBody>
      </p:sp>
      <p:sp>
        <p:nvSpPr>
          <p:cNvPr id="3" name="Footer Placeholder 2">
            <a:extLst>
              <a:ext uri="{FF2B5EF4-FFF2-40B4-BE49-F238E27FC236}">
                <a16:creationId xmlns:a16="http://schemas.microsoft.com/office/drawing/2014/main" id="{65AA6548-D353-3DDC-3C0A-CB0A70A50D9E}"/>
              </a:ext>
            </a:extLst>
          </p:cNvPr>
          <p:cNvSpPr>
            <a:spLocks noGrp="1"/>
          </p:cNvSpPr>
          <p:nvPr>
            <p:ph type="ftr" sz="quarter" idx="11"/>
          </p:nvPr>
        </p:nvSpPr>
        <p:spPr/>
        <p:txBody>
          <a:bodyPr/>
          <a:lstStyle/>
          <a:p>
            <a:r>
              <a:rPr lang="en-US"/>
              <a:t>ePIC Collaboration Meeting</a:t>
            </a:r>
          </a:p>
        </p:txBody>
      </p:sp>
      <p:sp>
        <p:nvSpPr>
          <p:cNvPr id="4" name="Slide Number Placeholder 3">
            <a:extLst>
              <a:ext uri="{FF2B5EF4-FFF2-40B4-BE49-F238E27FC236}">
                <a16:creationId xmlns:a16="http://schemas.microsoft.com/office/drawing/2014/main" id="{C10AAF3F-E85F-70D2-835C-AFFB6136F9CB}"/>
              </a:ext>
            </a:extLst>
          </p:cNvPr>
          <p:cNvSpPr>
            <a:spLocks noGrp="1"/>
          </p:cNvSpPr>
          <p:nvPr>
            <p:ph type="sldNum" sz="quarter" idx="12"/>
          </p:nvPr>
        </p:nvSpPr>
        <p:spPr/>
        <p:txBody>
          <a:bodyPr/>
          <a:lstStyle/>
          <a:p>
            <a:fld id="{4C5C17E5-804B-4CAE-A503-F9338E442824}" type="slidenum">
              <a:rPr lang="en-US" smtClean="0"/>
              <a:t>16</a:t>
            </a:fld>
            <a:endParaRPr lang="en-US"/>
          </a:p>
        </p:txBody>
      </p:sp>
      <p:sp>
        <p:nvSpPr>
          <p:cNvPr id="5" name="TextBox 4">
            <a:extLst>
              <a:ext uri="{FF2B5EF4-FFF2-40B4-BE49-F238E27FC236}">
                <a16:creationId xmlns:a16="http://schemas.microsoft.com/office/drawing/2014/main" id="{FD03739B-CEA0-BAF1-F9F6-8F19092D8EC8}"/>
              </a:ext>
            </a:extLst>
          </p:cNvPr>
          <p:cNvSpPr txBox="1"/>
          <p:nvPr/>
        </p:nvSpPr>
        <p:spPr>
          <a:xfrm>
            <a:off x="576871" y="503227"/>
            <a:ext cx="10776930" cy="5970865"/>
          </a:xfrm>
          <a:prstGeom prst="rect">
            <a:avLst/>
          </a:prstGeom>
          <a:noFill/>
        </p:spPr>
        <p:txBody>
          <a:bodyPr wrap="square" rtlCol="0">
            <a:spAutoFit/>
          </a:bodyPr>
          <a:lstStyle/>
          <a:p>
            <a:r>
              <a:rPr lang="en-US" sz="4000" dirty="0"/>
              <a:t>Data Reduction Particulars (2)</a:t>
            </a:r>
          </a:p>
          <a:p>
            <a:endParaRPr lang="en-US" dirty="0"/>
          </a:p>
          <a:p>
            <a:pPr marL="800100" lvl="1" indent="-342900">
              <a:buFont typeface="+mj-lt"/>
              <a:buAutoNum type="arabicPeriod" startAt="5"/>
            </a:pPr>
            <a:r>
              <a:rPr lang="en-US" dirty="0"/>
              <a:t>Averages / Histograms</a:t>
            </a:r>
          </a:p>
          <a:p>
            <a:pPr marL="1257300" lvl="2" indent="-342900">
              <a:buFont typeface="Arial" panose="020B0604020202020204" pitchFamily="34" charset="0"/>
              <a:buChar char="•"/>
            </a:pPr>
            <a:r>
              <a:rPr lang="en-US" dirty="0"/>
              <a:t>Luminosity detectors have about 100 channels of data to be read out at 197MHz</a:t>
            </a:r>
          </a:p>
          <a:p>
            <a:pPr marL="1257300" lvl="2" indent="-342900">
              <a:buFont typeface="Arial" panose="020B0604020202020204" pitchFamily="34" charset="0"/>
              <a:buChar char="•"/>
            </a:pPr>
            <a:r>
              <a:rPr lang="en-US" dirty="0"/>
              <a:t>Pure stream of hits @ ~160Gb/sec.</a:t>
            </a:r>
          </a:p>
          <a:p>
            <a:pPr marL="1257300" lvl="2" indent="-342900">
              <a:buFont typeface="Arial" panose="020B0604020202020204" pitchFamily="34" charset="0"/>
              <a:buChar char="•"/>
            </a:pPr>
            <a:r>
              <a:rPr lang="en-US" dirty="0"/>
              <a:t>Handle this in DAM board</a:t>
            </a:r>
          </a:p>
          <a:p>
            <a:pPr marL="1714500" lvl="3" indent="-342900">
              <a:buFont typeface="+mj-lt"/>
              <a:buAutoNum type="alphaLcParenR"/>
            </a:pPr>
            <a:r>
              <a:rPr lang="en-US" dirty="0"/>
              <a:t>Sum and write out sum each BX (1.6Gb/sec)</a:t>
            </a:r>
          </a:p>
          <a:p>
            <a:pPr marL="1714500" lvl="3" indent="-342900">
              <a:buFont typeface="+mj-lt"/>
              <a:buAutoNum type="alphaLcParenR"/>
            </a:pPr>
            <a:r>
              <a:rPr lang="en-US" dirty="0"/>
              <a:t>Sum each beam bucket and write out each channel sum every Time Frame  (40 Mb/sec)</a:t>
            </a:r>
          </a:p>
          <a:p>
            <a:pPr marL="800100" lvl="1" indent="-342900">
              <a:buFont typeface="+mj-lt"/>
              <a:buAutoNum type="arabicPeriod" startAt="5"/>
            </a:pPr>
            <a:r>
              <a:rPr lang="en-US" dirty="0"/>
              <a:t>Simple Analysis</a:t>
            </a:r>
          </a:p>
          <a:p>
            <a:pPr marL="1257300" lvl="2" indent="-342900">
              <a:buFont typeface="Arial" panose="020B0604020202020204" pitchFamily="34" charset="0"/>
              <a:buChar char="•"/>
            </a:pPr>
            <a:r>
              <a:rPr lang="en-US" dirty="0"/>
              <a:t>An example might be the </a:t>
            </a:r>
            <a:r>
              <a:rPr lang="en-US" dirty="0" err="1"/>
              <a:t>SciFi</a:t>
            </a:r>
            <a:r>
              <a:rPr lang="en-US" dirty="0"/>
              <a:t> Barrel </a:t>
            </a:r>
            <a:r>
              <a:rPr lang="en-US" dirty="0" err="1"/>
              <a:t>Ecal</a:t>
            </a:r>
            <a:r>
              <a:rPr lang="en-US" dirty="0"/>
              <a:t> which obtains positions by subtracting times from readouts on each end.   This subtraction could change 2 hits to 1 effective hit</a:t>
            </a:r>
          </a:p>
          <a:p>
            <a:pPr marL="800100" lvl="1" indent="-342900">
              <a:buFont typeface="+mj-lt"/>
              <a:buAutoNum type="arabicPeriod" startAt="5"/>
            </a:pPr>
            <a:r>
              <a:rPr lang="en-US" dirty="0"/>
              <a:t>Arbitrary Deadtime</a:t>
            </a:r>
          </a:p>
          <a:p>
            <a:pPr marL="1257300" lvl="2" indent="-342900">
              <a:buFont typeface="Arial" panose="020B0604020202020204" pitchFamily="34" charset="0"/>
              <a:buChar char="•"/>
            </a:pPr>
            <a:r>
              <a:rPr lang="en-US" dirty="0"/>
              <a:t>This is the worst / last-ditch method for reducing data volumes</a:t>
            </a:r>
          </a:p>
          <a:p>
            <a:pPr marL="1257300" lvl="2" indent="-342900">
              <a:buFont typeface="Arial" panose="020B0604020202020204" pitchFamily="34" charset="0"/>
              <a:buChar char="•"/>
            </a:pPr>
            <a:r>
              <a:rPr lang="en-US" dirty="0"/>
              <a:t>Typically to be exercised for short periods when electronics modules are misbehaving or for uncontrolled beam backgrounds</a:t>
            </a:r>
          </a:p>
          <a:p>
            <a:pPr marL="1257300" lvl="2" indent="-342900">
              <a:buFont typeface="Arial" panose="020B0604020202020204" pitchFamily="34" charset="0"/>
              <a:buChar char="•"/>
            </a:pPr>
            <a:r>
              <a:rPr lang="en-US" dirty="0"/>
              <a:t>Will be initiated when data on RDO path must be truncated.</a:t>
            </a:r>
          </a:p>
          <a:p>
            <a:pPr lvl="1"/>
            <a:endParaRPr lang="en-US" dirty="0"/>
          </a:p>
          <a:p>
            <a:endParaRPr lang="en-US" dirty="0"/>
          </a:p>
          <a:p>
            <a:pPr lvl="2"/>
            <a:endParaRPr lang="en-US" dirty="0"/>
          </a:p>
          <a:p>
            <a:pPr marL="342900" indent="-342900">
              <a:buFont typeface="+mj-lt"/>
              <a:buAutoNum type="arabicPeriod"/>
            </a:pPr>
            <a:endParaRPr lang="en-US" dirty="0"/>
          </a:p>
        </p:txBody>
      </p:sp>
    </p:spTree>
    <p:extLst>
      <p:ext uri="{BB962C8B-B14F-4D97-AF65-F5344CB8AC3E}">
        <p14:creationId xmlns:p14="http://schemas.microsoft.com/office/powerpoint/2010/main" val="41028632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9718A6-ABE4-5D81-A048-B4A3C2B4E5C7}"/>
              </a:ext>
            </a:extLst>
          </p:cNvPr>
          <p:cNvSpPr>
            <a:spLocks noGrp="1"/>
          </p:cNvSpPr>
          <p:nvPr>
            <p:ph type="dt" sz="half" idx="10"/>
          </p:nvPr>
        </p:nvSpPr>
        <p:spPr/>
        <p:txBody>
          <a:bodyPr/>
          <a:lstStyle/>
          <a:p>
            <a:r>
              <a:rPr lang="en-US"/>
              <a:t>1/21/2025</a:t>
            </a:r>
          </a:p>
        </p:txBody>
      </p:sp>
      <p:sp>
        <p:nvSpPr>
          <p:cNvPr id="3" name="Footer Placeholder 2">
            <a:extLst>
              <a:ext uri="{FF2B5EF4-FFF2-40B4-BE49-F238E27FC236}">
                <a16:creationId xmlns:a16="http://schemas.microsoft.com/office/drawing/2014/main" id="{C6C8F1B2-9E1B-F895-872E-F59CCAC350A2}"/>
              </a:ext>
            </a:extLst>
          </p:cNvPr>
          <p:cNvSpPr>
            <a:spLocks noGrp="1"/>
          </p:cNvSpPr>
          <p:nvPr>
            <p:ph type="ftr" sz="quarter" idx="11"/>
          </p:nvPr>
        </p:nvSpPr>
        <p:spPr/>
        <p:txBody>
          <a:bodyPr/>
          <a:lstStyle/>
          <a:p>
            <a:r>
              <a:rPr lang="en-US"/>
              <a:t>ePIC Collaboration Meeting</a:t>
            </a:r>
          </a:p>
        </p:txBody>
      </p:sp>
      <p:sp>
        <p:nvSpPr>
          <p:cNvPr id="4" name="Slide Number Placeholder 3">
            <a:extLst>
              <a:ext uri="{FF2B5EF4-FFF2-40B4-BE49-F238E27FC236}">
                <a16:creationId xmlns:a16="http://schemas.microsoft.com/office/drawing/2014/main" id="{666EAB60-D7D0-0EE0-63EA-088247F219E5}"/>
              </a:ext>
            </a:extLst>
          </p:cNvPr>
          <p:cNvSpPr>
            <a:spLocks noGrp="1"/>
          </p:cNvSpPr>
          <p:nvPr>
            <p:ph type="sldNum" sz="quarter" idx="12"/>
          </p:nvPr>
        </p:nvSpPr>
        <p:spPr/>
        <p:txBody>
          <a:bodyPr/>
          <a:lstStyle/>
          <a:p>
            <a:fld id="{4C5C17E5-804B-4CAE-A503-F9338E442824}" type="slidenum">
              <a:rPr lang="en-US" smtClean="0"/>
              <a:t>17</a:t>
            </a:fld>
            <a:endParaRPr lang="en-US"/>
          </a:p>
        </p:txBody>
      </p:sp>
      <p:grpSp>
        <p:nvGrpSpPr>
          <p:cNvPr id="5" name="Group 4">
            <a:extLst>
              <a:ext uri="{FF2B5EF4-FFF2-40B4-BE49-F238E27FC236}">
                <a16:creationId xmlns:a16="http://schemas.microsoft.com/office/drawing/2014/main" id="{ACBD3F98-211E-C33B-B973-F8DCC040F01B}"/>
              </a:ext>
            </a:extLst>
          </p:cNvPr>
          <p:cNvGrpSpPr/>
          <p:nvPr/>
        </p:nvGrpSpPr>
        <p:grpSpPr>
          <a:xfrm>
            <a:off x="6923082" y="4819894"/>
            <a:ext cx="2945892" cy="109728"/>
            <a:chOff x="6990588" y="3465576"/>
            <a:chExt cx="2945892" cy="109728"/>
          </a:xfrm>
        </p:grpSpPr>
        <p:cxnSp>
          <p:nvCxnSpPr>
            <p:cNvPr id="6" name="Straight Connector 5">
              <a:extLst>
                <a:ext uri="{FF2B5EF4-FFF2-40B4-BE49-F238E27FC236}">
                  <a16:creationId xmlns:a16="http://schemas.microsoft.com/office/drawing/2014/main" id="{BF7F4903-4CF5-BC6D-F21C-E7D6532098CC}"/>
                </a:ext>
              </a:extLst>
            </p:cNvPr>
            <p:cNvCxnSpPr>
              <a:cxnSpLocks/>
            </p:cNvCxnSpPr>
            <p:nvPr/>
          </p:nvCxnSpPr>
          <p:spPr>
            <a:xfrm>
              <a:off x="6990588" y="3575304"/>
              <a:ext cx="294589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71E8E65-DE0D-2E70-DC2E-C2B46BDA335E}"/>
                </a:ext>
              </a:extLst>
            </p:cNvPr>
            <p:cNvCxnSpPr>
              <a:cxnSpLocks/>
            </p:cNvCxnSpPr>
            <p:nvPr/>
          </p:nvCxnSpPr>
          <p:spPr>
            <a:xfrm>
              <a:off x="6990588" y="3538728"/>
              <a:ext cx="294589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86553C-D4AA-0E9E-B8C0-C3970755A1FF}"/>
                </a:ext>
              </a:extLst>
            </p:cNvPr>
            <p:cNvCxnSpPr>
              <a:cxnSpLocks/>
            </p:cNvCxnSpPr>
            <p:nvPr/>
          </p:nvCxnSpPr>
          <p:spPr>
            <a:xfrm>
              <a:off x="6990588" y="3502152"/>
              <a:ext cx="294589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FBEE19B-A63C-0C68-E6D4-CF349FCFD304}"/>
                </a:ext>
              </a:extLst>
            </p:cNvPr>
            <p:cNvCxnSpPr>
              <a:cxnSpLocks/>
            </p:cNvCxnSpPr>
            <p:nvPr/>
          </p:nvCxnSpPr>
          <p:spPr>
            <a:xfrm>
              <a:off x="6990588" y="3465576"/>
              <a:ext cx="294589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0" name="Rectangle 9">
            <a:extLst>
              <a:ext uri="{FF2B5EF4-FFF2-40B4-BE49-F238E27FC236}">
                <a16:creationId xmlns:a16="http://schemas.microsoft.com/office/drawing/2014/main" id="{82E11A5C-0B02-8605-B5DC-E1BBC54BA16E}"/>
              </a:ext>
            </a:extLst>
          </p:cNvPr>
          <p:cNvSpPr/>
          <p:nvPr/>
        </p:nvSpPr>
        <p:spPr>
          <a:xfrm>
            <a:off x="9862878" y="3950767"/>
            <a:ext cx="1636776" cy="2310648"/>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CD099E4-F1BE-3FF8-82E6-F93B036BA1E6}"/>
              </a:ext>
            </a:extLst>
          </p:cNvPr>
          <p:cNvSpPr/>
          <p:nvPr/>
        </p:nvSpPr>
        <p:spPr>
          <a:xfrm>
            <a:off x="5311889" y="3950767"/>
            <a:ext cx="2681765" cy="2294080"/>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BE15889-F8BA-799C-66D1-AE830A1FE1D4}"/>
              </a:ext>
            </a:extLst>
          </p:cNvPr>
          <p:cNvSpPr txBox="1"/>
          <p:nvPr/>
        </p:nvSpPr>
        <p:spPr>
          <a:xfrm>
            <a:off x="6170735" y="4015349"/>
            <a:ext cx="838691" cy="369332"/>
          </a:xfrm>
          <a:prstGeom prst="rect">
            <a:avLst/>
          </a:prstGeom>
          <a:noFill/>
        </p:spPr>
        <p:txBody>
          <a:bodyPr wrap="none" rtlCol="0">
            <a:spAutoFit/>
          </a:bodyPr>
          <a:lstStyle/>
          <a:p>
            <a:r>
              <a:rPr lang="en-US" dirty="0"/>
              <a:t>SDCC</a:t>
            </a:r>
          </a:p>
        </p:txBody>
      </p:sp>
      <p:sp>
        <p:nvSpPr>
          <p:cNvPr id="19" name="TextBox 18">
            <a:extLst>
              <a:ext uri="{FF2B5EF4-FFF2-40B4-BE49-F238E27FC236}">
                <a16:creationId xmlns:a16="http://schemas.microsoft.com/office/drawing/2014/main" id="{B8B5F6A9-F287-C785-887C-08432C017EBF}"/>
              </a:ext>
            </a:extLst>
          </p:cNvPr>
          <p:cNvSpPr txBox="1"/>
          <p:nvPr/>
        </p:nvSpPr>
        <p:spPr>
          <a:xfrm>
            <a:off x="10391296" y="4001347"/>
            <a:ext cx="570862" cy="369332"/>
          </a:xfrm>
          <a:prstGeom prst="rect">
            <a:avLst/>
          </a:prstGeom>
          <a:noFill/>
        </p:spPr>
        <p:txBody>
          <a:bodyPr wrap="none" rtlCol="0">
            <a:spAutoFit/>
          </a:bodyPr>
          <a:lstStyle/>
          <a:p>
            <a:r>
              <a:rPr lang="en-US" dirty="0">
                <a:solidFill>
                  <a:srgbClr val="FFFF00"/>
                </a:solidFill>
              </a:rPr>
              <a:t>IP-6</a:t>
            </a:r>
          </a:p>
        </p:txBody>
      </p:sp>
      <p:sp>
        <p:nvSpPr>
          <p:cNvPr id="20" name="Rectangle 19">
            <a:extLst>
              <a:ext uri="{FF2B5EF4-FFF2-40B4-BE49-F238E27FC236}">
                <a16:creationId xmlns:a16="http://schemas.microsoft.com/office/drawing/2014/main" id="{6FEAB04B-4A51-B104-3FCD-DA5B7DD6EC6E}"/>
              </a:ext>
            </a:extLst>
          </p:cNvPr>
          <p:cNvSpPr/>
          <p:nvPr/>
        </p:nvSpPr>
        <p:spPr>
          <a:xfrm>
            <a:off x="9862878" y="4509980"/>
            <a:ext cx="679435" cy="781704"/>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B17EAA3F-5E5B-B8AD-CF32-9E0D5602348C}"/>
              </a:ext>
            </a:extLst>
          </p:cNvPr>
          <p:cNvSpPr txBox="1"/>
          <p:nvPr/>
        </p:nvSpPr>
        <p:spPr>
          <a:xfrm>
            <a:off x="9868649" y="4622183"/>
            <a:ext cx="695448" cy="523220"/>
          </a:xfrm>
          <a:prstGeom prst="rect">
            <a:avLst/>
          </a:prstGeom>
          <a:noFill/>
        </p:spPr>
        <p:txBody>
          <a:bodyPr wrap="none" rtlCol="0">
            <a:spAutoFit/>
          </a:bodyPr>
          <a:lstStyle/>
          <a:p>
            <a:pPr algn="ctr"/>
            <a:r>
              <a:rPr lang="en-US" sz="1400" dirty="0"/>
              <a:t>DAQ</a:t>
            </a:r>
          </a:p>
          <a:p>
            <a:pPr algn="ctr"/>
            <a:r>
              <a:rPr lang="en-US" sz="1400" dirty="0"/>
              <a:t>ROOM</a:t>
            </a:r>
          </a:p>
        </p:txBody>
      </p:sp>
      <p:sp>
        <p:nvSpPr>
          <p:cNvPr id="23" name="TextBox 22">
            <a:extLst>
              <a:ext uri="{FF2B5EF4-FFF2-40B4-BE49-F238E27FC236}">
                <a16:creationId xmlns:a16="http://schemas.microsoft.com/office/drawing/2014/main" id="{37406B34-EEDD-0748-8134-A5A070E8F181}"/>
              </a:ext>
            </a:extLst>
          </p:cNvPr>
          <p:cNvSpPr txBox="1"/>
          <p:nvPr/>
        </p:nvSpPr>
        <p:spPr>
          <a:xfrm>
            <a:off x="8004212" y="5770913"/>
            <a:ext cx="1203215" cy="523220"/>
          </a:xfrm>
          <a:prstGeom prst="rect">
            <a:avLst/>
          </a:prstGeom>
          <a:noFill/>
        </p:spPr>
        <p:txBody>
          <a:bodyPr wrap="none" rtlCol="0">
            <a:spAutoFit/>
          </a:bodyPr>
          <a:lstStyle/>
          <a:p>
            <a:r>
              <a:rPr lang="en-US" sz="1400" dirty="0">
                <a:solidFill>
                  <a:srgbClr val="FF0000"/>
                </a:solidFill>
              </a:rPr>
              <a:t>To JLAB </a:t>
            </a:r>
            <a:r>
              <a:rPr lang="en-US" sz="1400" dirty="0" err="1">
                <a:solidFill>
                  <a:srgbClr val="FF0000"/>
                </a:solidFill>
              </a:rPr>
              <a:t>ePIC</a:t>
            </a:r>
            <a:r>
              <a:rPr lang="en-US" sz="1400" dirty="0">
                <a:solidFill>
                  <a:srgbClr val="FF0000"/>
                </a:solidFill>
              </a:rPr>
              <a:t> </a:t>
            </a:r>
          </a:p>
          <a:p>
            <a:r>
              <a:rPr lang="en-US" sz="1400" dirty="0">
                <a:solidFill>
                  <a:srgbClr val="FF0000"/>
                </a:solidFill>
              </a:rPr>
              <a:t>Echelon 1</a:t>
            </a:r>
          </a:p>
        </p:txBody>
      </p:sp>
      <p:sp>
        <p:nvSpPr>
          <p:cNvPr id="24" name="Rectangle 23">
            <a:extLst>
              <a:ext uri="{FF2B5EF4-FFF2-40B4-BE49-F238E27FC236}">
                <a16:creationId xmlns:a16="http://schemas.microsoft.com/office/drawing/2014/main" id="{88EAEDFF-3B90-CAD7-998E-AFA788ED4E0A}"/>
              </a:ext>
            </a:extLst>
          </p:cNvPr>
          <p:cNvSpPr/>
          <p:nvPr/>
        </p:nvSpPr>
        <p:spPr>
          <a:xfrm>
            <a:off x="5322824" y="4513353"/>
            <a:ext cx="1035123" cy="7817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BNL </a:t>
            </a:r>
            <a:r>
              <a:rPr lang="en-US" sz="1400" dirty="0" err="1"/>
              <a:t>ePIC</a:t>
            </a:r>
            <a:endParaRPr lang="en-US" sz="1400" dirty="0"/>
          </a:p>
          <a:p>
            <a:pPr algn="ctr"/>
            <a:r>
              <a:rPr lang="en-US" sz="1400" dirty="0"/>
              <a:t>Echelon 1</a:t>
            </a:r>
          </a:p>
        </p:txBody>
      </p:sp>
      <p:sp>
        <p:nvSpPr>
          <p:cNvPr id="26" name="Rectangle 25">
            <a:extLst>
              <a:ext uri="{FF2B5EF4-FFF2-40B4-BE49-F238E27FC236}">
                <a16:creationId xmlns:a16="http://schemas.microsoft.com/office/drawing/2014/main" id="{77AF8DA0-DA32-C021-000C-1DCFB5760B39}"/>
              </a:ext>
            </a:extLst>
          </p:cNvPr>
          <p:cNvSpPr/>
          <p:nvPr/>
        </p:nvSpPr>
        <p:spPr>
          <a:xfrm>
            <a:off x="7013494" y="5742160"/>
            <a:ext cx="960718" cy="495987"/>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9FF10C25-28F7-D187-7DCD-ACAA0970A50C}"/>
              </a:ext>
            </a:extLst>
          </p:cNvPr>
          <p:cNvSpPr txBox="1"/>
          <p:nvPr/>
        </p:nvSpPr>
        <p:spPr>
          <a:xfrm>
            <a:off x="7174349" y="5826961"/>
            <a:ext cx="784189" cy="307777"/>
          </a:xfrm>
          <a:prstGeom prst="rect">
            <a:avLst/>
          </a:prstGeom>
          <a:noFill/>
        </p:spPr>
        <p:txBody>
          <a:bodyPr wrap="none" rtlCol="0">
            <a:spAutoFit/>
          </a:bodyPr>
          <a:lstStyle/>
          <a:p>
            <a:r>
              <a:rPr lang="en-US" sz="1400" dirty="0"/>
              <a:t>ESNET</a:t>
            </a:r>
          </a:p>
        </p:txBody>
      </p:sp>
      <p:cxnSp>
        <p:nvCxnSpPr>
          <p:cNvPr id="29" name="Straight Arrow Connector 28">
            <a:extLst>
              <a:ext uri="{FF2B5EF4-FFF2-40B4-BE49-F238E27FC236}">
                <a16:creationId xmlns:a16="http://schemas.microsoft.com/office/drawing/2014/main" id="{09FADBB8-F157-21BE-FD57-085F949C8B47}"/>
              </a:ext>
            </a:extLst>
          </p:cNvPr>
          <p:cNvCxnSpPr>
            <a:cxnSpLocks/>
            <a:stCxn id="13" idx="2"/>
            <a:endCxn id="26" idx="0"/>
          </p:cNvCxnSpPr>
          <p:nvPr/>
        </p:nvCxnSpPr>
        <p:spPr>
          <a:xfrm flipH="1">
            <a:off x="7493853" y="5265168"/>
            <a:ext cx="9721" cy="47699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04CA526A-1737-9194-13D5-1E9D9DF0F230}"/>
              </a:ext>
            </a:extLst>
          </p:cNvPr>
          <p:cNvCxnSpPr>
            <a:cxnSpLocks/>
          </p:cNvCxnSpPr>
          <p:nvPr/>
        </p:nvCxnSpPr>
        <p:spPr>
          <a:xfrm flipH="1">
            <a:off x="6382955" y="4721110"/>
            <a:ext cx="100584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CA92A368-543A-E88C-A337-2FC5A04851DD}"/>
              </a:ext>
            </a:extLst>
          </p:cNvPr>
          <p:cNvSpPr txBox="1"/>
          <p:nvPr/>
        </p:nvSpPr>
        <p:spPr>
          <a:xfrm>
            <a:off x="8528671" y="4890913"/>
            <a:ext cx="753732" cy="338554"/>
          </a:xfrm>
          <a:prstGeom prst="rect">
            <a:avLst/>
          </a:prstGeom>
          <a:noFill/>
        </p:spPr>
        <p:txBody>
          <a:bodyPr wrap="none" rtlCol="0">
            <a:spAutoFit/>
          </a:bodyPr>
          <a:lstStyle/>
          <a:p>
            <a:r>
              <a:rPr lang="en-US" sz="1600" dirty="0"/>
              <a:t>4Tbps</a:t>
            </a:r>
          </a:p>
        </p:txBody>
      </p:sp>
      <p:sp>
        <p:nvSpPr>
          <p:cNvPr id="36" name="TextBox 35">
            <a:extLst>
              <a:ext uri="{FF2B5EF4-FFF2-40B4-BE49-F238E27FC236}">
                <a16:creationId xmlns:a16="http://schemas.microsoft.com/office/drawing/2014/main" id="{A950B02C-11B5-14DD-2FA8-75148525A534}"/>
              </a:ext>
            </a:extLst>
          </p:cNvPr>
          <p:cNvSpPr txBox="1"/>
          <p:nvPr/>
        </p:nvSpPr>
        <p:spPr>
          <a:xfrm>
            <a:off x="7152123" y="5374217"/>
            <a:ext cx="806631" cy="276999"/>
          </a:xfrm>
          <a:prstGeom prst="rect">
            <a:avLst/>
          </a:prstGeom>
          <a:noFill/>
        </p:spPr>
        <p:txBody>
          <a:bodyPr wrap="none" rtlCol="0">
            <a:spAutoFit/>
          </a:bodyPr>
          <a:lstStyle/>
          <a:p>
            <a:r>
              <a:rPr lang="en-US" sz="1200" dirty="0"/>
              <a:t>400Gbps</a:t>
            </a:r>
          </a:p>
        </p:txBody>
      </p:sp>
      <p:sp>
        <p:nvSpPr>
          <p:cNvPr id="37" name="TextBox 36">
            <a:extLst>
              <a:ext uri="{FF2B5EF4-FFF2-40B4-BE49-F238E27FC236}">
                <a16:creationId xmlns:a16="http://schemas.microsoft.com/office/drawing/2014/main" id="{E0D37FA6-90F9-0C17-EF85-ADE10A27C352}"/>
              </a:ext>
            </a:extLst>
          </p:cNvPr>
          <p:cNvSpPr txBox="1"/>
          <p:nvPr/>
        </p:nvSpPr>
        <p:spPr>
          <a:xfrm>
            <a:off x="6306036" y="4825068"/>
            <a:ext cx="806631" cy="276999"/>
          </a:xfrm>
          <a:prstGeom prst="rect">
            <a:avLst/>
          </a:prstGeom>
          <a:noFill/>
        </p:spPr>
        <p:txBody>
          <a:bodyPr wrap="none" rtlCol="0">
            <a:spAutoFit/>
          </a:bodyPr>
          <a:lstStyle/>
          <a:p>
            <a:r>
              <a:rPr lang="en-US" sz="1200" dirty="0"/>
              <a:t>400Gbps</a:t>
            </a:r>
          </a:p>
        </p:txBody>
      </p:sp>
      <p:sp>
        <p:nvSpPr>
          <p:cNvPr id="38" name="TextBox 37">
            <a:extLst>
              <a:ext uri="{FF2B5EF4-FFF2-40B4-BE49-F238E27FC236}">
                <a16:creationId xmlns:a16="http://schemas.microsoft.com/office/drawing/2014/main" id="{20FDE8CB-B11E-A0DF-77FF-63CE18233C0C}"/>
              </a:ext>
            </a:extLst>
          </p:cNvPr>
          <p:cNvSpPr txBox="1"/>
          <p:nvPr/>
        </p:nvSpPr>
        <p:spPr>
          <a:xfrm>
            <a:off x="410345" y="402794"/>
            <a:ext cx="7757124" cy="2185214"/>
          </a:xfrm>
          <a:prstGeom prst="rect">
            <a:avLst/>
          </a:prstGeom>
          <a:noFill/>
        </p:spPr>
        <p:txBody>
          <a:bodyPr wrap="none" rtlCol="0">
            <a:spAutoFit/>
          </a:bodyPr>
          <a:lstStyle/>
          <a:p>
            <a:r>
              <a:rPr lang="en-US" sz="4000" dirty="0"/>
              <a:t>Data Transfer to Echelon 1</a:t>
            </a:r>
          </a:p>
          <a:p>
            <a:endParaRPr lang="en-US" dirty="0"/>
          </a:p>
          <a:p>
            <a:r>
              <a:rPr lang="en-US" sz="2400" dirty="0"/>
              <a:t>Principles</a:t>
            </a:r>
          </a:p>
          <a:p>
            <a:pPr marL="342900" indent="-342900">
              <a:buAutoNum type="arabicPeriod"/>
            </a:pPr>
            <a:r>
              <a:rPr lang="en-US" dirty="0"/>
              <a:t>Equal transfer to both echelon 1 facilities (Both receive copies of data)</a:t>
            </a:r>
          </a:p>
          <a:p>
            <a:pPr marL="342900" indent="-342900">
              <a:buAutoNum type="arabicPeriod"/>
            </a:pPr>
            <a:r>
              <a:rPr lang="en-US" dirty="0"/>
              <a:t>The desired transfer time to the echelon 1 is O(seconds) for fast feedback</a:t>
            </a:r>
          </a:p>
          <a:p>
            <a:pPr marL="800100" lvl="1" indent="-342900">
              <a:buFont typeface="Arial" panose="020B0604020202020204" pitchFamily="34" charset="0"/>
              <a:buChar char="•"/>
            </a:pPr>
            <a:r>
              <a:rPr lang="en-US" dirty="0"/>
              <a:t>Buffering for up to several days is available in Echelon 0</a:t>
            </a:r>
          </a:p>
        </p:txBody>
      </p:sp>
      <p:sp>
        <p:nvSpPr>
          <p:cNvPr id="13" name="Rectangle 12">
            <a:extLst>
              <a:ext uri="{FF2B5EF4-FFF2-40B4-BE49-F238E27FC236}">
                <a16:creationId xmlns:a16="http://schemas.microsoft.com/office/drawing/2014/main" id="{EC5971E5-5BDF-B7CB-1B87-871C132D2F08}"/>
              </a:ext>
            </a:extLst>
          </p:cNvPr>
          <p:cNvSpPr/>
          <p:nvPr/>
        </p:nvSpPr>
        <p:spPr>
          <a:xfrm>
            <a:off x="7013493" y="4483464"/>
            <a:ext cx="980161" cy="781704"/>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nchorCtr="0"/>
          <a:lstStyle/>
          <a:p>
            <a:pPr algn="ctr"/>
            <a:r>
              <a:rPr lang="en-US" sz="1400" dirty="0" err="1">
                <a:solidFill>
                  <a:schemeClr val="tx1"/>
                </a:solidFill>
              </a:rPr>
              <a:t>ePIC</a:t>
            </a:r>
            <a:r>
              <a:rPr lang="en-US" sz="1400" dirty="0">
                <a:solidFill>
                  <a:schemeClr val="tx1"/>
                </a:solidFill>
              </a:rPr>
              <a:t> DAQ</a:t>
            </a:r>
            <a:endParaRPr lang="en-US" sz="1200" dirty="0">
              <a:solidFill>
                <a:schemeClr val="tx1"/>
              </a:solidFill>
            </a:endParaRPr>
          </a:p>
          <a:p>
            <a:pPr algn="ctr"/>
            <a:r>
              <a:rPr lang="en-US" sz="1400" dirty="0">
                <a:solidFill>
                  <a:schemeClr val="tx1"/>
                </a:solidFill>
              </a:rPr>
              <a:t>Echelon 0</a:t>
            </a:r>
          </a:p>
        </p:txBody>
      </p:sp>
      <p:cxnSp>
        <p:nvCxnSpPr>
          <p:cNvPr id="31" name="Connector: Elbow 30">
            <a:extLst>
              <a:ext uri="{FF2B5EF4-FFF2-40B4-BE49-F238E27FC236}">
                <a16:creationId xmlns:a16="http://schemas.microsoft.com/office/drawing/2014/main" id="{28996FB6-C83B-D450-2682-C3DC4D8EDF77}"/>
              </a:ext>
            </a:extLst>
          </p:cNvPr>
          <p:cNvCxnSpPr>
            <a:stCxn id="24" idx="2"/>
            <a:endCxn id="26" idx="1"/>
          </p:cNvCxnSpPr>
          <p:nvPr/>
        </p:nvCxnSpPr>
        <p:spPr>
          <a:xfrm rot="16200000" flipH="1">
            <a:off x="6079390" y="5056049"/>
            <a:ext cx="695101" cy="1173108"/>
          </a:xfrm>
          <a:prstGeom prst="bentConnector2">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9546BD7C-CC07-4B58-1283-99EC77134F52}"/>
              </a:ext>
            </a:extLst>
          </p:cNvPr>
          <p:cNvSpPr txBox="1"/>
          <p:nvPr/>
        </p:nvSpPr>
        <p:spPr>
          <a:xfrm>
            <a:off x="410345" y="2840596"/>
            <a:ext cx="4643513" cy="3785652"/>
          </a:xfrm>
          <a:prstGeom prst="rect">
            <a:avLst/>
          </a:prstGeom>
          <a:noFill/>
        </p:spPr>
        <p:txBody>
          <a:bodyPr wrap="square" rtlCol="0">
            <a:spAutoFit/>
          </a:bodyPr>
          <a:lstStyle/>
          <a:p>
            <a:r>
              <a:rPr lang="en-US" sz="2400" dirty="0"/>
              <a:t>Details not yet fully defined</a:t>
            </a:r>
          </a:p>
          <a:p>
            <a:pPr marL="342900" indent="-342900">
              <a:buFont typeface="+mj-lt"/>
              <a:buAutoNum type="arabicPeriod"/>
            </a:pPr>
            <a:r>
              <a:rPr lang="en-US" dirty="0"/>
              <a:t>Data transfer mechanisms are under discussion</a:t>
            </a:r>
          </a:p>
          <a:p>
            <a:pPr marL="342900" indent="-342900">
              <a:buFont typeface="+mj-lt"/>
              <a:buAutoNum type="arabicPeriod"/>
            </a:pPr>
            <a:r>
              <a:rPr lang="en-US" dirty="0"/>
              <a:t>Orchestration is under discussion</a:t>
            </a:r>
          </a:p>
          <a:p>
            <a:pPr marL="342900" indent="-342900">
              <a:buFont typeface="+mj-lt"/>
              <a:buAutoNum type="arabicPeriod"/>
            </a:pPr>
            <a:r>
              <a:rPr lang="en-US" dirty="0"/>
              <a:t>Are reconstructions done twice or are they split between echelon 1 facilities?</a:t>
            </a:r>
          </a:p>
          <a:p>
            <a:pPr marL="342900" indent="-342900">
              <a:buFont typeface="+mj-lt"/>
              <a:buAutoNum type="arabicPeriod"/>
            </a:pPr>
            <a:r>
              <a:rPr lang="en-US" dirty="0"/>
              <a:t>How is QA organized</a:t>
            </a:r>
          </a:p>
          <a:p>
            <a:pPr marL="800100" lvl="1" indent="-342900">
              <a:buFont typeface="Arial" panose="020B0604020202020204" pitchFamily="34" charset="0"/>
              <a:buChar char="•"/>
            </a:pPr>
            <a:r>
              <a:rPr lang="en-US" dirty="0"/>
              <a:t>Some QA needed in echelon 0</a:t>
            </a:r>
          </a:p>
          <a:p>
            <a:pPr marL="800100" lvl="1" indent="-342900">
              <a:buFont typeface="Arial" panose="020B0604020202020204" pitchFamily="34" charset="0"/>
              <a:buChar char="•"/>
            </a:pPr>
            <a:r>
              <a:rPr lang="en-US" dirty="0"/>
              <a:t>Physics based QA expected at echelon 1</a:t>
            </a:r>
          </a:p>
          <a:p>
            <a:endParaRPr lang="en-US" dirty="0"/>
          </a:p>
          <a:p>
            <a:endParaRPr lang="en-US" dirty="0"/>
          </a:p>
          <a:p>
            <a:pPr marL="342900" indent="-342900">
              <a:buAutoNum type="arabicPeriod"/>
            </a:pPr>
            <a:endParaRPr lang="en-US" dirty="0"/>
          </a:p>
        </p:txBody>
      </p:sp>
    </p:spTree>
    <p:extLst>
      <p:ext uri="{BB962C8B-B14F-4D97-AF65-F5344CB8AC3E}">
        <p14:creationId xmlns:p14="http://schemas.microsoft.com/office/powerpoint/2010/main" val="20379186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525B16-FD29-7114-9366-82C35D7F7C82}"/>
              </a:ext>
            </a:extLst>
          </p:cNvPr>
          <p:cNvSpPr>
            <a:spLocks noGrp="1"/>
          </p:cNvSpPr>
          <p:nvPr>
            <p:ph type="dt" sz="half" idx="10"/>
          </p:nvPr>
        </p:nvSpPr>
        <p:spPr/>
        <p:txBody>
          <a:bodyPr/>
          <a:lstStyle/>
          <a:p>
            <a:r>
              <a:rPr lang="en-US"/>
              <a:t>1/21/2025</a:t>
            </a:r>
          </a:p>
        </p:txBody>
      </p:sp>
      <p:sp>
        <p:nvSpPr>
          <p:cNvPr id="3" name="Footer Placeholder 2">
            <a:extLst>
              <a:ext uri="{FF2B5EF4-FFF2-40B4-BE49-F238E27FC236}">
                <a16:creationId xmlns:a16="http://schemas.microsoft.com/office/drawing/2014/main" id="{8ABECFF3-F417-A9E7-7654-2BA9DA63A075}"/>
              </a:ext>
            </a:extLst>
          </p:cNvPr>
          <p:cNvSpPr>
            <a:spLocks noGrp="1"/>
          </p:cNvSpPr>
          <p:nvPr>
            <p:ph type="ftr" sz="quarter" idx="11"/>
          </p:nvPr>
        </p:nvSpPr>
        <p:spPr/>
        <p:txBody>
          <a:bodyPr/>
          <a:lstStyle/>
          <a:p>
            <a:r>
              <a:rPr lang="en-US"/>
              <a:t>ePIC Collaboration Meeting</a:t>
            </a:r>
          </a:p>
        </p:txBody>
      </p:sp>
      <p:sp>
        <p:nvSpPr>
          <p:cNvPr id="4" name="Slide Number Placeholder 3">
            <a:extLst>
              <a:ext uri="{FF2B5EF4-FFF2-40B4-BE49-F238E27FC236}">
                <a16:creationId xmlns:a16="http://schemas.microsoft.com/office/drawing/2014/main" id="{CF4EAC12-D615-C5DF-EDBE-CA385F45C156}"/>
              </a:ext>
            </a:extLst>
          </p:cNvPr>
          <p:cNvSpPr>
            <a:spLocks noGrp="1"/>
          </p:cNvSpPr>
          <p:nvPr>
            <p:ph type="sldNum" sz="quarter" idx="12"/>
          </p:nvPr>
        </p:nvSpPr>
        <p:spPr/>
        <p:txBody>
          <a:bodyPr/>
          <a:lstStyle/>
          <a:p>
            <a:fld id="{4C5C17E5-804B-4CAE-A503-F9338E442824}" type="slidenum">
              <a:rPr lang="en-US" smtClean="0"/>
              <a:t>18</a:t>
            </a:fld>
            <a:endParaRPr lang="en-US"/>
          </a:p>
        </p:txBody>
      </p:sp>
      <p:sp>
        <p:nvSpPr>
          <p:cNvPr id="5" name="TextBox 4">
            <a:extLst>
              <a:ext uri="{FF2B5EF4-FFF2-40B4-BE49-F238E27FC236}">
                <a16:creationId xmlns:a16="http://schemas.microsoft.com/office/drawing/2014/main" id="{7FBD0E3F-82CB-CEAD-F2B8-9DFA2CD7C7D8}"/>
              </a:ext>
            </a:extLst>
          </p:cNvPr>
          <p:cNvSpPr txBox="1"/>
          <p:nvPr/>
        </p:nvSpPr>
        <p:spPr>
          <a:xfrm>
            <a:off x="687846" y="170459"/>
            <a:ext cx="5772606" cy="707886"/>
          </a:xfrm>
          <a:prstGeom prst="rect">
            <a:avLst/>
          </a:prstGeom>
          <a:noFill/>
        </p:spPr>
        <p:txBody>
          <a:bodyPr wrap="none" rtlCol="0">
            <a:spAutoFit/>
          </a:bodyPr>
          <a:lstStyle/>
          <a:p>
            <a:r>
              <a:rPr lang="en-US" sz="4000" dirty="0"/>
              <a:t>Streaming Data Structure</a:t>
            </a:r>
          </a:p>
        </p:txBody>
      </p:sp>
      <p:sp>
        <p:nvSpPr>
          <p:cNvPr id="6" name="TextBox 5">
            <a:extLst>
              <a:ext uri="{FF2B5EF4-FFF2-40B4-BE49-F238E27FC236}">
                <a16:creationId xmlns:a16="http://schemas.microsoft.com/office/drawing/2014/main" id="{44B009C4-6D95-B74B-E8B5-6D6BB84F680F}"/>
              </a:ext>
            </a:extLst>
          </p:cNvPr>
          <p:cNvSpPr txBox="1"/>
          <p:nvPr/>
        </p:nvSpPr>
        <p:spPr>
          <a:xfrm>
            <a:off x="687846" y="980532"/>
            <a:ext cx="10665954" cy="5262979"/>
          </a:xfrm>
          <a:prstGeom prst="rect">
            <a:avLst/>
          </a:prstGeom>
          <a:noFill/>
        </p:spPr>
        <p:txBody>
          <a:bodyPr wrap="square" rtlCol="0">
            <a:spAutoFit/>
          </a:bodyPr>
          <a:lstStyle/>
          <a:p>
            <a:r>
              <a:rPr lang="en-US" sz="2000" dirty="0"/>
              <a:t>Time Frames are unit of building data within DAQ system</a:t>
            </a:r>
          </a:p>
          <a:p>
            <a:pPr marL="742950" lvl="1" indent="-285750">
              <a:buFont typeface="Arial" panose="020B0604020202020204" pitchFamily="34" charset="0"/>
              <a:buChar char="•"/>
            </a:pPr>
            <a:r>
              <a:rPr lang="en-US" sz="1600" dirty="0"/>
              <a:t>At most 2</a:t>
            </a:r>
            <a:r>
              <a:rPr lang="en-US" sz="1600" baseline="30000" dirty="0"/>
              <a:t>16</a:t>
            </a:r>
            <a:r>
              <a:rPr lang="en-US" sz="1600" baseline="-25000" dirty="0"/>
              <a:t>  </a:t>
            </a:r>
            <a:r>
              <a:rPr lang="en-US" sz="1600" dirty="0"/>
              <a:t>bunch crossings (660 us)</a:t>
            </a:r>
          </a:p>
          <a:p>
            <a:pPr marL="742950" lvl="1" indent="-285750">
              <a:buFont typeface="Arial" panose="020B0604020202020204" pitchFamily="34" charset="0"/>
              <a:buChar char="•"/>
            </a:pPr>
            <a:r>
              <a:rPr lang="en-US" sz="1600" dirty="0"/>
              <a:t>O(5MB)</a:t>
            </a:r>
          </a:p>
          <a:p>
            <a:pPr marL="742950" lvl="1" indent="-285750">
              <a:buFont typeface="Arial" panose="020B0604020202020204" pitchFamily="34" charset="0"/>
              <a:buChar char="•"/>
            </a:pPr>
            <a:r>
              <a:rPr lang="en-US" sz="1600" dirty="0"/>
              <a:t>Time frames will contain data from all detectors</a:t>
            </a:r>
          </a:p>
          <a:p>
            <a:pPr marL="742950" lvl="1" indent="-285750">
              <a:buFont typeface="Arial" panose="020B0604020202020204" pitchFamily="34" charset="0"/>
              <a:buChar char="•"/>
            </a:pPr>
            <a:r>
              <a:rPr lang="en-US" sz="1600" dirty="0"/>
              <a:t>Time frames are not tied to revolutions of the beam</a:t>
            </a:r>
          </a:p>
          <a:p>
            <a:pPr marL="1200150" lvl="2" indent="-285750">
              <a:buFont typeface="Wingdings" panose="05000000000000000000" pitchFamily="2" charset="2"/>
              <a:buChar char="Ø"/>
            </a:pPr>
            <a:r>
              <a:rPr lang="en-US" sz="1600" dirty="0"/>
              <a:t>Do not want persistent effects due to time frame borders being correlated with spin states</a:t>
            </a:r>
          </a:p>
          <a:p>
            <a:endParaRPr lang="en-US" dirty="0"/>
          </a:p>
          <a:p>
            <a:r>
              <a:rPr lang="en-US" sz="2000" dirty="0"/>
              <a:t>Super Time Frames are unit of management of data within S&amp;C</a:t>
            </a:r>
          </a:p>
          <a:p>
            <a:pPr marL="742950" lvl="1" indent="-285750">
              <a:buFont typeface="Arial" panose="020B0604020202020204" pitchFamily="34" charset="0"/>
              <a:buChar char="•"/>
            </a:pPr>
            <a:r>
              <a:rPr lang="en-US" sz="1600" dirty="0"/>
              <a:t>And extended number of Time Frames O(1000)</a:t>
            </a:r>
          </a:p>
          <a:p>
            <a:pPr marL="742950" lvl="1" indent="-285750">
              <a:buFont typeface="Arial" panose="020B0604020202020204" pitchFamily="34" charset="0"/>
              <a:buChar char="•"/>
            </a:pPr>
            <a:r>
              <a:rPr lang="en-US" sz="1600" dirty="0"/>
              <a:t>Time Ordered</a:t>
            </a:r>
          </a:p>
          <a:p>
            <a:pPr marL="742950" lvl="1" indent="-285750">
              <a:buFont typeface="Arial" panose="020B0604020202020204" pitchFamily="34" charset="0"/>
              <a:buChar char="•"/>
            </a:pPr>
            <a:r>
              <a:rPr lang="en-US" sz="1600" dirty="0"/>
              <a:t>Dense (non-overlapping)</a:t>
            </a:r>
          </a:p>
          <a:p>
            <a:pPr marL="742950" lvl="1" indent="-285750">
              <a:buFont typeface="Arial" panose="020B0604020202020204" pitchFamily="34" charset="0"/>
              <a:buChar char="•"/>
            </a:pPr>
            <a:endParaRPr lang="en-US" dirty="0"/>
          </a:p>
          <a:p>
            <a:r>
              <a:rPr lang="en-US" sz="2000" dirty="0" err="1"/>
              <a:t>ePIC</a:t>
            </a:r>
            <a:r>
              <a:rPr lang="en-US" sz="2000" dirty="0"/>
              <a:t> State Machine</a:t>
            </a:r>
          </a:p>
          <a:p>
            <a:pPr marL="742950" lvl="1" indent="-285750">
              <a:buFont typeface="Arial" panose="020B0604020202020204" pitchFamily="34" charset="0"/>
              <a:buChar char="•"/>
            </a:pPr>
            <a:r>
              <a:rPr lang="en-US" sz="1600" dirty="0"/>
              <a:t>Will have continuously running subsystems (24/7)  [scaler / luminosity ]</a:t>
            </a:r>
          </a:p>
          <a:p>
            <a:pPr marL="742950" lvl="1" indent="-285750">
              <a:buFont typeface="Arial" panose="020B0604020202020204" pitchFamily="34" charset="0"/>
              <a:buChar char="•"/>
            </a:pPr>
            <a:r>
              <a:rPr lang="en-US" sz="1600" dirty="0"/>
              <a:t>Will have subsystems turned on/off and set to different modes at different times [beam sensitive detectors / detectors with complex configuration / calibration]</a:t>
            </a:r>
          </a:p>
          <a:p>
            <a:pPr marL="742950" lvl="1" indent="-285750">
              <a:buFont typeface="Arial" panose="020B0604020202020204" pitchFamily="34" charset="0"/>
              <a:buChar char="•"/>
            </a:pPr>
            <a:r>
              <a:rPr lang="en-US" sz="1600" dirty="0"/>
              <a:t>Will have subsystem failures (down to RDO level at least), and also intend to have capability for auto-recovery of electronics where possible.</a:t>
            </a:r>
          </a:p>
          <a:p>
            <a:pPr marL="742950" lvl="1" indent="-285750">
              <a:buFont typeface="Arial" panose="020B0604020202020204" pitchFamily="34" charset="0"/>
              <a:buChar char="•"/>
            </a:pPr>
            <a:r>
              <a:rPr lang="en-US" sz="1600" dirty="0"/>
              <a:t>Will have low level failures / timeouts / overruns.    The strategy is to mark effected channels and write out unaffected channels</a:t>
            </a:r>
          </a:p>
        </p:txBody>
      </p:sp>
    </p:spTree>
    <p:extLst>
      <p:ext uri="{BB962C8B-B14F-4D97-AF65-F5344CB8AC3E}">
        <p14:creationId xmlns:p14="http://schemas.microsoft.com/office/powerpoint/2010/main" val="16414034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1DC94-309F-3E90-E4E2-3A71AAE6D238}"/>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9196C343-2FC5-C3BA-F800-2007C065D35C}"/>
              </a:ext>
            </a:extLst>
          </p:cNvPr>
          <p:cNvPicPr>
            <a:picLocks noChangeAspect="1"/>
          </p:cNvPicPr>
          <p:nvPr/>
        </p:nvPicPr>
        <p:blipFill>
          <a:blip r:embed="rId2"/>
          <a:srcRect t="7732"/>
          <a:stretch/>
        </p:blipFill>
        <p:spPr>
          <a:xfrm>
            <a:off x="6950187" y="3592702"/>
            <a:ext cx="4822586" cy="3044573"/>
          </a:xfrm>
          <a:prstGeom prst="rect">
            <a:avLst/>
          </a:prstGeom>
        </p:spPr>
      </p:pic>
      <p:sp>
        <p:nvSpPr>
          <p:cNvPr id="2" name="Date Placeholder 1">
            <a:extLst>
              <a:ext uri="{FF2B5EF4-FFF2-40B4-BE49-F238E27FC236}">
                <a16:creationId xmlns:a16="http://schemas.microsoft.com/office/drawing/2014/main" id="{0FA2AF1F-12EA-504D-062A-355992D9F487}"/>
              </a:ext>
            </a:extLst>
          </p:cNvPr>
          <p:cNvSpPr>
            <a:spLocks noGrp="1"/>
          </p:cNvSpPr>
          <p:nvPr>
            <p:ph type="dt" sz="half" idx="10"/>
          </p:nvPr>
        </p:nvSpPr>
        <p:spPr/>
        <p:txBody>
          <a:bodyPr/>
          <a:lstStyle/>
          <a:p>
            <a:r>
              <a:rPr lang="en-US"/>
              <a:t>1/21/2025</a:t>
            </a:r>
          </a:p>
        </p:txBody>
      </p:sp>
      <p:sp>
        <p:nvSpPr>
          <p:cNvPr id="3" name="Footer Placeholder 2">
            <a:extLst>
              <a:ext uri="{FF2B5EF4-FFF2-40B4-BE49-F238E27FC236}">
                <a16:creationId xmlns:a16="http://schemas.microsoft.com/office/drawing/2014/main" id="{2BD8C88F-1CBA-706A-5658-8DEA2813375C}"/>
              </a:ext>
            </a:extLst>
          </p:cNvPr>
          <p:cNvSpPr>
            <a:spLocks noGrp="1"/>
          </p:cNvSpPr>
          <p:nvPr>
            <p:ph type="ftr" sz="quarter" idx="11"/>
          </p:nvPr>
        </p:nvSpPr>
        <p:spPr/>
        <p:txBody>
          <a:bodyPr/>
          <a:lstStyle/>
          <a:p>
            <a:r>
              <a:rPr lang="en-US"/>
              <a:t>ePIC Collaboration Meeting</a:t>
            </a:r>
          </a:p>
        </p:txBody>
      </p:sp>
      <p:sp>
        <p:nvSpPr>
          <p:cNvPr id="4" name="Slide Number Placeholder 3">
            <a:extLst>
              <a:ext uri="{FF2B5EF4-FFF2-40B4-BE49-F238E27FC236}">
                <a16:creationId xmlns:a16="http://schemas.microsoft.com/office/drawing/2014/main" id="{803CF2B9-2D6F-ECBE-9EED-D8E2F060A884}"/>
              </a:ext>
            </a:extLst>
          </p:cNvPr>
          <p:cNvSpPr>
            <a:spLocks noGrp="1"/>
          </p:cNvSpPr>
          <p:nvPr>
            <p:ph type="sldNum" sz="quarter" idx="12"/>
          </p:nvPr>
        </p:nvSpPr>
        <p:spPr/>
        <p:txBody>
          <a:bodyPr/>
          <a:lstStyle/>
          <a:p>
            <a:fld id="{4C5C17E5-804B-4CAE-A503-F9338E442824}" type="slidenum">
              <a:rPr lang="en-US" smtClean="0"/>
              <a:t>19</a:t>
            </a:fld>
            <a:endParaRPr lang="en-US"/>
          </a:p>
        </p:txBody>
      </p:sp>
      <p:sp>
        <p:nvSpPr>
          <p:cNvPr id="5" name="TextBox 4">
            <a:extLst>
              <a:ext uri="{FF2B5EF4-FFF2-40B4-BE49-F238E27FC236}">
                <a16:creationId xmlns:a16="http://schemas.microsoft.com/office/drawing/2014/main" id="{0EDDDDEE-53EA-208F-8254-4EA3B1855137}"/>
              </a:ext>
            </a:extLst>
          </p:cNvPr>
          <p:cNvSpPr txBox="1"/>
          <p:nvPr/>
        </p:nvSpPr>
        <p:spPr>
          <a:xfrm>
            <a:off x="412658" y="350533"/>
            <a:ext cx="6244530" cy="707886"/>
          </a:xfrm>
          <a:prstGeom prst="rect">
            <a:avLst/>
          </a:prstGeom>
          <a:noFill/>
        </p:spPr>
        <p:txBody>
          <a:bodyPr wrap="none" rtlCol="0">
            <a:spAutoFit/>
          </a:bodyPr>
          <a:lstStyle/>
          <a:p>
            <a:r>
              <a:rPr lang="en-US" sz="4000" dirty="0"/>
              <a:t>Time Frames (Hit Structure)</a:t>
            </a:r>
          </a:p>
        </p:txBody>
      </p:sp>
      <p:sp>
        <p:nvSpPr>
          <p:cNvPr id="9" name="TextBox 8">
            <a:extLst>
              <a:ext uri="{FF2B5EF4-FFF2-40B4-BE49-F238E27FC236}">
                <a16:creationId xmlns:a16="http://schemas.microsoft.com/office/drawing/2014/main" id="{10404D3A-D699-038B-A165-63743D6E3C04}"/>
              </a:ext>
            </a:extLst>
          </p:cNvPr>
          <p:cNvSpPr txBox="1"/>
          <p:nvPr/>
        </p:nvSpPr>
        <p:spPr>
          <a:xfrm>
            <a:off x="445988" y="1440838"/>
            <a:ext cx="6244530" cy="4124206"/>
          </a:xfrm>
          <a:prstGeom prst="rect">
            <a:avLst/>
          </a:prstGeom>
          <a:noFill/>
        </p:spPr>
        <p:txBody>
          <a:bodyPr wrap="square" rtlCol="0">
            <a:spAutoFit/>
          </a:bodyPr>
          <a:lstStyle/>
          <a:p>
            <a:pPr marL="342900" indent="-342900">
              <a:buFont typeface="+mj-lt"/>
              <a:buAutoNum type="arabicPeriod"/>
            </a:pPr>
            <a:r>
              <a:rPr lang="en-US" sz="1600" dirty="0" err="1"/>
              <a:t>ePIC</a:t>
            </a:r>
            <a:r>
              <a:rPr lang="en-US" sz="1600" dirty="0"/>
              <a:t> hits will be marked by a time, not by any association to physics event.</a:t>
            </a:r>
          </a:p>
          <a:p>
            <a:pPr marL="342900" indent="-342900">
              <a:buFont typeface="+mj-lt"/>
              <a:buAutoNum type="arabicPeriod"/>
            </a:pPr>
            <a:r>
              <a:rPr lang="en-US" sz="1600" dirty="0"/>
              <a:t>Meaning of times varies by detector</a:t>
            </a:r>
          </a:p>
          <a:p>
            <a:pPr marL="800100" lvl="1" indent="-342900">
              <a:buFont typeface="Arial" panose="020B0604020202020204" pitchFamily="34" charset="0"/>
              <a:buChar char="•"/>
            </a:pPr>
            <a:r>
              <a:rPr lang="en-US" sz="1600" dirty="0"/>
              <a:t>2-8 us resolution for MAPS</a:t>
            </a:r>
          </a:p>
          <a:p>
            <a:pPr marL="800100" lvl="1" indent="-342900">
              <a:buFont typeface="Arial" panose="020B0604020202020204" pitchFamily="34" charset="0"/>
              <a:buChar char="•"/>
            </a:pPr>
            <a:r>
              <a:rPr lang="en-US" sz="1600" dirty="0"/>
              <a:t>25-30 </a:t>
            </a:r>
            <a:r>
              <a:rPr lang="en-US" sz="1600" dirty="0" err="1"/>
              <a:t>ps</a:t>
            </a:r>
            <a:r>
              <a:rPr lang="en-US" sz="1600" dirty="0"/>
              <a:t> resolution for AC-LGAD</a:t>
            </a:r>
          </a:p>
          <a:p>
            <a:pPr marL="800100" lvl="1" indent="-342900">
              <a:buFont typeface="Arial" panose="020B0604020202020204" pitchFamily="34" charset="0"/>
              <a:buChar char="•"/>
            </a:pPr>
            <a:r>
              <a:rPr lang="en-US" sz="1600" dirty="0"/>
              <a:t>Precision doesn’t necessarily match up (e.g. MAPS time value will be quantized at 2-8 us values)</a:t>
            </a:r>
          </a:p>
          <a:p>
            <a:pPr marL="342900" indent="-342900">
              <a:buFont typeface="+mj-lt"/>
              <a:buAutoNum type="arabicPeriod"/>
            </a:pPr>
            <a:r>
              <a:rPr lang="en-US" sz="1600" dirty="0"/>
              <a:t>Time storage may differ from presentation (40Mhz / 100MHz)</a:t>
            </a:r>
          </a:p>
          <a:p>
            <a:pPr marL="342900" indent="-342900">
              <a:buFont typeface="+mj-lt"/>
              <a:buAutoNum type="arabicPeriod"/>
            </a:pPr>
            <a:r>
              <a:rPr lang="en-US" sz="1600" dirty="0"/>
              <a:t>Time referenced to absolute time of hit, not in any way to the event.   Hits from same event have significantly different time values!</a:t>
            </a:r>
          </a:p>
          <a:p>
            <a:pPr marL="342900" indent="-342900">
              <a:buFont typeface="+mj-lt"/>
              <a:buAutoNum type="arabicPeriod"/>
            </a:pPr>
            <a:r>
              <a:rPr lang="en-US" sz="1600" dirty="0"/>
              <a:t>Electronics Time Jitter and drift will be low &lt; O(10ps), but must be calibrated to obtain absolute synchronization at this level.</a:t>
            </a:r>
          </a:p>
          <a:p>
            <a:pPr marL="342900" indent="-342900">
              <a:buFont typeface="+mj-lt"/>
              <a:buAutoNum type="arabicPeriod"/>
            </a:pPr>
            <a:endParaRPr lang="en-US" dirty="0"/>
          </a:p>
          <a:p>
            <a:pPr marL="342900" indent="-342900">
              <a:buFont typeface="+mj-lt"/>
              <a:buAutoNum type="arabicPeriod"/>
            </a:pPr>
            <a:endParaRPr lang="en-US" dirty="0"/>
          </a:p>
          <a:p>
            <a:endParaRPr lang="en-US" dirty="0"/>
          </a:p>
        </p:txBody>
      </p:sp>
      <p:pic>
        <p:nvPicPr>
          <p:cNvPr id="6" name="Picture 5">
            <a:extLst>
              <a:ext uri="{FF2B5EF4-FFF2-40B4-BE49-F238E27FC236}">
                <a16:creationId xmlns:a16="http://schemas.microsoft.com/office/drawing/2014/main" id="{05EC75A6-44E7-8AEC-0689-F8E6471D27D2}"/>
              </a:ext>
            </a:extLst>
          </p:cNvPr>
          <p:cNvPicPr>
            <a:picLocks noChangeAspect="1"/>
          </p:cNvPicPr>
          <p:nvPr/>
        </p:nvPicPr>
        <p:blipFill>
          <a:blip r:embed="rId3"/>
          <a:stretch>
            <a:fillRect/>
          </a:stretch>
        </p:blipFill>
        <p:spPr>
          <a:xfrm>
            <a:off x="6956755" y="194090"/>
            <a:ext cx="4822587" cy="3109980"/>
          </a:xfrm>
          <a:prstGeom prst="rect">
            <a:avLst/>
          </a:prstGeom>
        </p:spPr>
      </p:pic>
      <p:sp>
        <p:nvSpPr>
          <p:cNvPr id="7" name="TextBox 6">
            <a:extLst>
              <a:ext uri="{FF2B5EF4-FFF2-40B4-BE49-F238E27FC236}">
                <a16:creationId xmlns:a16="http://schemas.microsoft.com/office/drawing/2014/main" id="{AA51662C-3C18-B378-0BB7-50108457166C}"/>
              </a:ext>
            </a:extLst>
          </p:cNvPr>
          <p:cNvSpPr txBox="1"/>
          <p:nvPr/>
        </p:nvSpPr>
        <p:spPr>
          <a:xfrm>
            <a:off x="8924543" y="3233326"/>
            <a:ext cx="728084" cy="307777"/>
          </a:xfrm>
          <a:prstGeom prst="rect">
            <a:avLst/>
          </a:prstGeom>
          <a:noFill/>
        </p:spPr>
        <p:txBody>
          <a:bodyPr wrap="none" rtlCol="0">
            <a:spAutoFit/>
          </a:bodyPr>
          <a:lstStyle/>
          <a:p>
            <a:r>
              <a:rPr lang="en-US" sz="1400" dirty="0"/>
              <a:t>Z (mm)</a:t>
            </a:r>
          </a:p>
        </p:txBody>
      </p:sp>
      <p:sp>
        <p:nvSpPr>
          <p:cNvPr id="8" name="TextBox 7">
            <a:extLst>
              <a:ext uri="{FF2B5EF4-FFF2-40B4-BE49-F238E27FC236}">
                <a16:creationId xmlns:a16="http://schemas.microsoft.com/office/drawing/2014/main" id="{DD46B482-D970-336E-D05D-4703F4BA1F4B}"/>
              </a:ext>
            </a:extLst>
          </p:cNvPr>
          <p:cNvSpPr txBox="1"/>
          <p:nvPr/>
        </p:nvSpPr>
        <p:spPr>
          <a:xfrm rot="16200000">
            <a:off x="6544485" y="1462272"/>
            <a:ext cx="599844" cy="307777"/>
          </a:xfrm>
          <a:prstGeom prst="rect">
            <a:avLst/>
          </a:prstGeom>
          <a:noFill/>
        </p:spPr>
        <p:txBody>
          <a:bodyPr wrap="none" rtlCol="0">
            <a:spAutoFit/>
          </a:bodyPr>
          <a:lstStyle/>
          <a:p>
            <a:r>
              <a:rPr lang="en-US" sz="1400" dirty="0"/>
              <a:t>T (ns)</a:t>
            </a:r>
          </a:p>
        </p:txBody>
      </p:sp>
      <p:sp>
        <p:nvSpPr>
          <p:cNvPr id="10" name="TextBox 9">
            <a:extLst>
              <a:ext uri="{FF2B5EF4-FFF2-40B4-BE49-F238E27FC236}">
                <a16:creationId xmlns:a16="http://schemas.microsoft.com/office/drawing/2014/main" id="{4E962850-3FDF-E567-4201-E571249EE014}"/>
              </a:ext>
            </a:extLst>
          </p:cNvPr>
          <p:cNvSpPr txBox="1"/>
          <p:nvPr/>
        </p:nvSpPr>
        <p:spPr>
          <a:xfrm>
            <a:off x="8260799" y="412088"/>
            <a:ext cx="2055571" cy="646331"/>
          </a:xfrm>
          <a:prstGeom prst="rect">
            <a:avLst/>
          </a:prstGeom>
          <a:noFill/>
        </p:spPr>
        <p:txBody>
          <a:bodyPr wrap="square" rtlCol="0">
            <a:spAutoFit/>
          </a:bodyPr>
          <a:lstStyle/>
          <a:p>
            <a:pPr algn="ctr"/>
            <a:r>
              <a:rPr lang="en-US" dirty="0"/>
              <a:t>Produced Particles</a:t>
            </a:r>
          </a:p>
          <a:p>
            <a:pPr algn="ctr"/>
            <a:r>
              <a:rPr lang="en-US" dirty="0"/>
              <a:t>At speed of light</a:t>
            </a:r>
          </a:p>
        </p:txBody>
      </p:sp>
      <p:sp>
        <p:nvSpPr>
          <p:cNvPr id="12" name="TextBox 11">
            <a:extLst>
              <a:ext uri="{FF2B5EF4-FFF2-40B4-BE49-F238E27FC236}">
                <a16:creationId xmlns:a16="http://schemas.microsoft.com/office/drawing/2014/main" id="{3A79A8A3-E842-3418-BAFF-874400E32015}"/>
              </a:ext>
            </a:extLst>
          </p:cNvPr>
          <p:cNvSpPr txBox="1"/>
          <p:nvPr/>
        </p:nvSpPr>
        <p:spPr>
          <a:xfrm>
            <a:off x="8688099" y="3833175"/>
            <a:ext cx="1200970" cy="369332"/>
          </a:xfrm>
          <a:prstGeom prst="rect">
            <a:avLst/>
          </a:prstGeom>
          <a:solidFill>
            <a:schemeClr val="bg1"/>
          </a:solidFill>
          <a:ln w="12700">
            <a:solidFill>
              <a:schemeClr val="tx1"/>
            </a:solidFill>
          </a:ln>
        </p:spPr>
        <p:txBody>
          <a:bodyPr wrap="none" rtlCol="0">
            <a:spAutoFit/>
          </a:bodyPr>
          <a:lstStyle/>
          <a:p>
            <a:r>
              <a:rPr lang="en-US" dirty="0"/>
              <a:t>Simulated</a:t>
            </a:r>
          </a:p>
        </p:txBody>
      </p:sp>
      <p:pic>
        <p:nvPicPr>
          <p:cNvPr id="14" name="Picture 13">
            <a:extLst>
              <a:ext uri="{FF2B5EF4-FFF2-40B4-BE49-F238E27FC236}">
                <a16:creationId xmlns:a16="http://schemas.microsoft.com/office/drawing/2014/main" id="{2CF5EC26-F0AE-0B2E-88D3-246A15A48BA3}"/>
              </a:ext>
            </a:extLst>
          </p:cNvPr>
          <p:cNvPicPr>
            <a:picLocks noChangeAspect="1"/>
          </p:cNvPicPr>
          <p:nvPr/>
        </p:nvPicPr>
        <p:blipFill>
          <a:blip r:embed="rId4"/>
          <a:stretch>
            <a:fillRect/>
          </a:stretch>
        </p:blipFill>
        <p:spPr>
          <a:xfrm>
            <a:off x="3595184" y="4802344"/>
            <a:ext cx="2388173" cy="1677691"/>
          </a:xfrm>
          <a:prstGeom prst="rect">
            <a:avLst/>
          </a:prstGeom>
        </p:spPr>
      </p:pic>
      <p:pic>
        <p:nvPicPr>
          <p:cNvPr id="15" name="Picture 14">
            <a:extLst>
              <a:ext uri="{FF2B5EF4-FFF2-40B4-BE49-F238E27FC236}">
                <a16:creationId xmlns:a16="http://schemas.microsoft.com/office/drawing/2014/main" id="{8E1EEAC5-0779-2E4A-AF29-25B1DF5399C8}"/>
              </a:ext>
            </a:extLst>
          </p:cNvPr>
          <p:cNvPicPr>
            <a:picLocks noChangeAspect="1"/>
          </p:cNvPicPr>
          <p:nvPr/>
        </p:nvPicPr>
        <p:blipFill>
          <a:blip r:embed="rId5"/>
          <a:stretch>
            <a:fillRect/>
          </a:stretch>
        </p:blipFill>
        <p:spPr>
          <a:xfrm>
            <a:off x="5976466" y="4750551"/>
            <a:ext cx="684024" cy="1677691"/>
          </a:xfrm>
          <a:prstGeom prst="rect">
            <a:avLst/>
          </a:prstGeom>
        </p:spPr>
      </p:pic>
      <p:sp>
        <p:nvSpPr>
          <p:cNvPr id="16" name="Arrow: Right 15">
            <a:extLst>
              <a:ext uri="{FF2B5EF4-FFF2-40B4-BE49-F238E27FC236}">
                <a16:creationId xmlns:a16="http://schemas.microsoft.com/office/drawing/2014/main" id="{631C3AA4-C3DB-D402-1F9E-23F0F0F0824C}"/>
              </a:ext>
            </a:extLst>
          </p:cNvPr>
          <p:cNvSpPr/>
          <p:nvPr/>
        </p:nvSpPr>
        <p:spPr>
          <a:xfrm rot="10800000">
            <a:off x="6470055" y="5480084"/>
            <a:ext cx="486699" cy="365125"/>
          </a:xfrm>
          <a:prstGeom prst="right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26834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A6E7A-17B2-9EF1-550A-9C972B6CFA34}"/>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DD73E20B-410B-F954-6538-322ABF2FB7F1}"/>
              </a:ext>
            </a:extLst>
          </p:cNvPr>
          <p:cNvSpPr>
            <a:spLocks noGrp="1"/>
          </p:cNvSpPr>
          <p:nvPr>
            <p:ph idx="1"/>
          </p:nvPr>
        </p:nvSpPr>
        <p:spPr/>
        <p:txBody>
          <a:bodyPr/>
          <a:lstStyle/>
          <a:p>
            <a:r>
              <a:rPr lang="en-US" dirty="0"/>
              <a:t>Brief Overview of DAQ</a:t>
            </a:r>
          </a:p>
          <a:p>
            <a:r>
              <a:rPr lang="en-US" dirty="0"/>
              <a:t>Development Milestones</a:t>
            </a:r>
          </a:p>
          <a:p>
            <a:r>
              <a:rPr lang="en-US" dirty="0"/>
              <a:t>Status of Data Reduction in the Streaming DAQ</a:t>
            </a:r>
          </a:p>
          <a:p>
            <a:r>
              <a:rPr lang="en-US" dirty="0"/>
              <a:t>Data Transfer Between Streaming DAQ and Computing</a:t>
            </a:r>
          </a:p>
          <a:p>
            <a:r>
              <a:rPr lang="en-US" dirty="0"/>
              <a:t>Streaming Data Structure</a:t>
            </a:r>
          </a:p>
        </p:txBody>
      </p:sp>
      <p:sp>
        <p:nvSpPr>
          <p:cNvPr id="4" name="Date Placeholder 3">
            <a:extLst>
              <a:ext uri="{FF2B5EF4-FFF2-40B4-BE49-F238E27FC236}">
                <a16:creationId xmlns:a16="http://schemas.microsoft.com/office/drawing/2014/main" id="{9E502B45-420C-A623-F3DD-C7F9B51523E0}"/>
              </a:ext>
            </a:extLst>
          </p:cNvPr>
          <p:cNvSpPr>
            <a:spLocks noGrp="1"/>
          </p:cNvSpPr>
          <p:nvPr>
            <p:ph type="dt" sz="half" idx="10"/>
          </p:nvPr>
        </p:nvSpPr>
        <p:spPr/>
        <p:txBody>
          <a:bodyPr/>
          <a:lstStyle/>
          <a:p>
            <a:r>
              <a:rPr lang="en-US"/>
              <a:t>1/21/2025</a:t>
            </a:r>
          </a:p>
        </p:txBody>
      </p:sp>
      <p:sp>
        <p:nvSpPr>
          <p:cNvPr id="5" name="Footer Placeholder 4">
            <a:extLst>
              <a:ext uri="{FF2B5EF4-FFF2-40B4-BE49-F238E27FC236}">
                <a16:creationId xmlns:a16="http://schemas.microsoft.com/office/drawing/2014/main" id="{26D44659-8533-543A-B0A0-8F667059CDB9}"/>
              </a:ext>
            </a:extLst>
          </p:cNvPr>
          <p:cNvSpPr>
            <a:spLocks noGrp="1"/>
          </p:cNvSpPr>
          <p:nvPr>
            <p:ph type="ftr" sz="quarter" idx="11"/>
          </p:nvPr>
        </p:nvSpPr>
        <p:spPr/>
        <p:txBody>
          <a:bodyPr/>
          <a:lstStyle/>
          <a:p>
            <a:r>
              <a:rPr lang="en-US"/>
              <a:t>ePIC Collaboration Meeting</a:t>
            </a:r>
          </a:p>
        </p:txBody>
      </p:sp>
      <p:sp>
        <p:nvSpPr>
          <p:cNvPr id="6" name="Slide Number Placeholder 5">
            <a:extLst>
              <a:ext uri="{FF2B5EF4-FFF2-40B4-BE49-F238E27FC236}">
                <a16:creationId xmlns:a16="http://schemas.microsoft.com/office/drawing/2014/main" id="{01D8E439-C243-0D80-4048-7BE0759951B5}"/>
              </a:ext>
            </a:extLst>
          </p:cNvPr>
          <p:cNvSpPr>
            <a:spLocks noGrp="1"/>
          </p:cNvSpPr>
          <p:nvPr>
            <p:ph type="sldNum" sz="quarter" idx="12"/>
          </p:nvPr>
        </p:nvSpPr>
        <p:spPr/>
        <p:txBody>
          <a:bodyPr/>
          <a:lstStyle/>
          <a:p>
            <a:fld id="{4C5C17E5-804B-4CAE-A503-F9338E442824}" type="slidenum">
              <a:rPr lang="en-US" smtClean="0"/>
              <a:t>2</a:t>
            </a:fld>
            <a:endParaRPr lang="en-US"/>
          </a:p>
        </p:txBody>
      </p:sp>
    </p:spTree>
    <p:extLst>
      <p:ext uri="{BB962C8B-B14F-4D97-AF65-F5344CB8AC3E}">
        <p14:creationId xmlns:p14="http://schemas.microsoft.com/office/powerpoint/2010/main" val="9502992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85AAF-D837-D88F-9BCD-50205CFAC0AC}"/>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386AE62F-FDE7-DDF6-14DE-0704ABFC4477}"/>
              </a:ext>
            </a:extLst>
          </p:cNvPr>
          <p:cNvSpPr>
            <a:spLocks noGrp="1"/>
          </p:cNvSpPr>
          <p:nvPr>
            <p:ph type="dt" sz="half" idx="10"/>
          </p:nvPr>
        </p:nvSpPr>
        <p:spPr/>
        <p:txBody>
          <a:bodyPr/>
          <a:lstStyle/>
          <a:p>
            <a:r>
              <a:rPr lang="en-US"/>
              <a:t>1/21/2025</a:t>
            </a:r>
          </a:p>
        </p:txBody>
      </p:sp>
      <p:sp>
        <p:nvSpPr>
          <p:cNvPr id="3" name="Footer Placeholder 2">
            <a:extLst>
              <a:ext uri="{FF2B5EF4-FFF2-40B4-BE49-F238E27FC236}">
                <a16:creationId xmlns:a16="http://schemas.microsoft.com/office/drawing/2014/main" id="{56A6465F-8C9C-1846-488B-2BC522499959}"/>
              </a:ext>
            </a:extLst>
          </p:cNvPr>
          <p:cNvSpPr>
            <a:spLocks noGrp="1"/>
          </p:cNvSpPr>
          <p:nvPr>
            <p:ph type="ftr" sz="quarter" idx="11"/>
          </p:nvPr>
        </p:nvSpPr>
        <p:spPr/>
        <p:txBody>
          <a:bodyPr/>
          <a:lstStyle/>
          <a:p>
            <a:r>
              <a:rPr lang="en-US"/>
              <a:t>ePIC Collaboration Meeting</a:t>
            </a:r>
          </a:p>
        </p:txBody>
      </p:sp>
      <p:sp>
        <p:nvSpPr>
          <p:cNvPr id="4" name="Slide Number Placeholder 3">
            <a:extLst>
              <a:ext uri="{FF2B5EF4-FFF2-40B4-BE49-F238E27FC236}">
                <a16:creationId xmlns:a16="http://schemas.microsoft.com/office/drawing/2014/main" id="{0E31283B-003F-0975-54B6-ED5F034049B3}"/>
              </a:ext>
            </a:extLst>
          </p:cNvPr>
          <p:cNvSpPr>
            <a:spLocks noGrp="1"/>
          </p:cNvSpPr>
          <p:nvPr>
            <p:ph type="sldNum" sz="quarter" idx="12"/>
          </p:nvPr>
        </p:nvSpPr>
        <p:spPr/>
        <p:txBody>
          <a:bodyPr/>
          <a:lstStyle/>
          <a:p>
            <a:fld id="{4C5C17E5-804B-4CAE-A503-F9338E442824}" type="slidenum">
              <a:rPr lang="en-US" smtClean="0"/>
              <a:t>20</a:t>
            </a:fld>
            <a:endParaRPr lang="en-US"/>
          </a:p>
        </p:txBody>
      </p:sp>
      <p:sp>
        <p:nvSpPr>
          <p:cNvPr id="5" name="TextBox 4">
            <a:extLst>
              <a:ext uri="{FF2B5EF4-FFF2-40B4-BE49-F238E27FC236}">
                <a16:creationId xmlns:a16="http://schemas.microsoft.com/office/drawing/2014/main" id="{176C540B-63DB-F3FA-3F49-D5D17DC14CC0}"/>
              </a:ext>
            </a:extLst>
          </p:cNvPr>
          <p:cNvSpPr txBox="1"/>
          <p:nvPr/>
        </p:nvSpPr>
        <p:spPr>
          <a:xfrm>
            <a:off x="1129192" y="500182"/>
            <a:ext cx="7197098" cy="707886"/>
          </a:xfrm>
          <a:prstGeom prst="rect">
            <a:avLst/>
          </a:prstGeom>
          <a:noFill/>
        </p:spPr>
        <p:txBody>
          <a:bodyPr wrap="none" rtlCol="0">
            <a:spAutoFit/>
          </a:bodyPr>
          <a:lstStyle/>
          <a:p>
            <a:r>
              <a:rPr lang="en-US" sz="4000" dirty="0"/>
              <a:t>Time Frame (Physical Structure)</a:t>
            </a:r>
          </a:p>
        </p:txBody>
      </p:sp>
      <p:sp>
        <p:nvSpPr>
          <p:cNvPr id="9" name="Rectangle 8">
            <a:extLst>
              <a:ext uri="{FF2B5EF4-FFF2-40B4-BE49-F238E27FC236}">
                <a16:creationId xmlns:a16="http://schemas.microsoft.com/office/drawing/2014/main" id="{76352B41-F3D1-EEE6-22AA-735DE345A030}"/>
              </a:ext>
            </a:extLst>
          </p:cNvPr>
          <p:cNvSpPr/>
          <p:nvPr/>
        </p:nvSpPr>
        <p:spPr>
          <a:xfrm>
            <a:off x="8020193" y="2034681"/>
            <a:ext cx="3301612" cy="431961"/>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DAM 1</a:t>
            </a:r>
          </a:p>
        </p:txBody>
      </p:sp>
      <p:sp>
        <p:nvSpPr>
          <p:cNvPr id="10" name="Rectangle 9">
            <a:extLst>
              <a:ext uri="{FF2B5EF4-FFF2-40B4-BE49-F238E27FC236}">
                <a16:creationId xmlns:a16="http://schemas.microsoft.com/office/drawing/2014/main" id="{E813BFB9-F436-BA19-011B-76BDAB0861C5}"/>
              </a:ext>
            </a:extLst>
          </p:cNvPr>
          <p:cNvSpPr/>
          <p:nvPr/>
        </p:nvSpPr>
        <p:spPr>
          <a:xfrm>
            <a:off x="8013212" y="2467635"/>
            <a:ext cx="3301613" cy="431961"/>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DAM 2</a:t>
            </a:r>
          </a:p>
        </p:txBody>
      </p:sp>
      <p:sp>
        <p:nvSpPr>
          <p:cNvPr id="12" name="Rectangle 11">
            <a:extLst>
              <a:ext uri="{FF2B5EF4-FFF2-40B4-BE49-F238E27FC236}">
                <a16:creationId xmlns:a16="http://schemas.microsoft.com/office/drawing/2014/main" id="{4477DB43-D9CE-26B8-C4F1-5D5EE3685537}"/>
              </a:ext>
            </a:extLst>
          </p:cNvPr>
          <p:cNvSpPr/>
          <p:nvPr/>
        </p:nvSpPr>
        <p:spPr>
          <a:xfrm>
            <a:off x="8020193" y="2899683"/>
            <a:ext cx="3301612" cy="431961"/>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DAM 3</a:t>
            </a:r>
          </a:p>
        </p:txBody>
      </p:sp>
      <p:sp>
        <p:nvSpPr>
          <p:cNvPr id="13" name="Rectangle 12">
            <a:extLst>
              <a:ext uri="{FF2B5EF4-FFF2-40B4-BE49-F238E27FC236}">
                <a16:creationId xmlns:a16="http://schemas.microsoft.com/office/drawing/2014/main" id="{53242F6F-0970-07CF-5EAA-4F247D63B99E}"/>
              </a:ext>
            </a:extLst>
          </p:cNvPr>
          <p:cNvSpPr/>
          <p:nvPr/>
        </p:nvSpPr>
        <p:spPr>
          <a:xfrm>
            <a:off x="8020192" y="3331495"/>
            <a:ext cx="3301613" cy="431961"/>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DAM 4</a:t>
            </a:r>
          </a:p>
        </p:txBody>
      </p:sp>
      <p:sp>
        <p:nvSpPr>
          <p:cNvPr id="14" name="TextBox 13">
            <a:extLst>
              <a:ext uri="{FF2B5EF4-FFF2-40B4-BE49-F238E27FC236}">
                <a16:creationId xmlns:a16="http://schemas.microsoft.com/office/drawing/2014/main" id="{CBB814FF-ECB9-3863-8D45-AB7890508233}"/>
              </a:ext>
            </a:extLst>
          </p:cNvPr>
          <p:cNvSpPr txBox="1"/>
          <p:nvPr/>
        </p:nvSpPr>
        <p:spPr>
          <a:xfrm>
            <a:off x="9411151" y="3748205"/>
            <a:ext cx="519694" cy="923330"/>
          </a:xfrm>
          <a:prstGeom prst="rect">
            <a:avLst/>
          </a:prstGeom>
          <a:noFill/>
        </p:spPr>
        <p:txBody>
          <a:bodyPr wrap="none" rtlCol="0">
            <a:spAutoFit/>
          </a:bodyPr>
          <a:lstStyle/>
          <a:p>
            <a:pPr marL="285750" indent="-285750">
              <a:buFont typeface="Arial" panose="020B0604020202020204" pitchFamily="34" charset="0"/>
              <a:buChar char="•"/>
            </a:pPr>
            <a:r>
              <a:rPr lang="en-US" dirty="0"/>
              <a:t> </a:t>
            </a:r>
          </a:p>
          <a:p>
            <a:pPr marL="285750" indent="-285750">
              <a:buFont typeface="Arial" panose="020B0604020202020204" pitchFamily="34" charset="0"/>
              <a:buChar char="•"/>
            </a:pPr>
            <a:r>
              <a:rPr lang="en-US" dirty="0"/>
              <a:t> </a:t>
            </a:r>
          </a:p>
          <a:p>
            <a:pPr marL="285750" indent="-285750">
              <a:buFont typeface="Arial" panose="020B0604020202020204" pitchFamily="34" charset="0"/>
              <a:buChar char="•"/>
            </a:pPr>
            <a:r>
              <a:rPr lang="en-US" dirty="0"/>
              <a:t> </a:t>
            </a:r>
          </a:p>
        </p:txBody>
      </p:sp>
      <p:sp>
        <p:nvSpPr>
          <p:cNvPr id="15" name="Rectangle 14">
            <a:extLst>
              <a:ext uri="{FF2B5EF4-FFF2-40B4-BE49-F238E27FC236}">
                <a16:creationId xmlns:a16="http://schemas.microsoft.com/office/drawing/2014/main" id="{FAEEF5F8-4D07-45D2-50C5-FE5EC8F5C274}"/>
              </a:ext>
            </a:extLst>
          </p:cNvPr>
          <p:cNvSpPr/>
          <p:nvPr/>
        </p:nvSpPr>
        <p:spPr>
          <a:xfrm>
            <a:off x="8020192" y="4657842"/>
            <a:ext cx="3301613" cy="431961"/>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00" dirty="0">
                <a:solidFill>
                  <a:schemeClr val="tx1"/>
                </a:solidFill>
              </a:rPr>
              <a:t>DAM  “N”</a:t>
            </a:r>
          </a:p>
        </p:txBody>
      </p:sp>
      <p:sp>
        <p:nvSpPr>
          <p:cNvPr id="17" name="Rectangle 16">
            <a:extLst>
              <a:ext uri="{FF2B5EF4-FFF2-40B4-BE49-F238E27FC236}">
                <a16:creationId xmlns:a16="http://schemas.microsoft.com/office/drawing/2014/main" id="{DCD592D8-819E-AE59-7B45-50194CFB6A15}"/>
              </a:ext>
            </a:extLst>
          </p:cNvPr>
          <p:cNvSpPr/>
          <p:nvPr/>
        </p:nvSpPr>
        <p:spPr>
          <a:xfrm>
            <a:off x="8020192" y="5060765"/>
            <a:ext cx="3301613" cy="431961"/>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SC</a:t>
            </a:r>
          </a:p>
        </p:txBody>
      </p:sp>
      <p:sp>
        <p:nvSpPr>
          <p:cNvPr id="18" name="Rectangle 17">
            <a:extLst>
              <a:ext uri="{FF2B5EF4-FFF2-40B4-BE49-F238E27FC236}">
                <a16:creationId xmlns:a16="http://schemas.microsoft.com/office/drawing/2014/main" id="{BBC9FE44-7307-D0F7-C55F-1B747CBFB1E3}"/>
              </a:ext>
            </a:extLst>
          </p:cNvPr>
          <p:cNvSpPr/>
          <p:nvPr/>
        </p:nvSpPr>
        <p:spPr>
          <a:xfrm>
            <a:off x="8020191" y="5492576"/>
            <a:ext cx="3301613" cy="431961"/>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Echelon 0 Additions</a:t>
            </a:r>
          </a:p>
        </p:txBody>
      </p:sp>
      <p:sp>
        <p:nvSpPr>
          <p:cNvPr id="19" name="Left Brace 18">
            <a:extLst>
              <a:ext uri="{FF2B5EF4-FFF2-40B4-BE49-F238E27FC236}">
                <a16:creationId xmlns:a16="http://schemas.microsoft.com/office/drawing/2014/main" id="{9FE50E4D-C1B6-0C3B-4A66-5DA70C52044D}"/>
              </a:ext>
            </a:extLst>
          </p:cNvPr>
          <p:cNvSpPr/>
          <p:nvPr/>
        </p:nvSpPr>
        <p:spPr>
          <a:xfrm>
            <a:off x="7559292" y="2027702"/>
            <a:ext cx="412038" cy="3896835"/>
          </a:xfrm>
          <a:prstGeom prst="lef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EA513F82-7FF7-5FFA-AFFC-BB67EAE26FBC}"/>
              </a:ext>
            </a:extLst>
          </p:cNvPr>
          <p:cNvSpPr txBox="1"/>
          <p:nvPr/>
        </p:nvSpPr>
        <p:spPr>
          <a:xfrm>
            <a:off x="6843014" y="3654416"/>
            <a:ext cx="816955" cy="646331"/>
          </a:xfrm>
          <a:prstGeom prst="rect">
            <a:avLst/>
          </a:prstGeom>
          <a:noFill/>
        </p:spPr>
        <p:txBody>
          <a:bodyPr wrap="none" rtlCol="0">
            <a:spAutoFit/>
          </a:bodyPr>
          <a:lstStyle/>
          <a:p>
            <a:pPr algn="ctr"/>
            <a:r>
              <a:rPr lang="en-US" dirty="0"/>
              <a:t>Time </a:t>
            </a:r>
          </a:p>
          <a:p>
            <a:pPr algn="ctr"/>
            <a:r>
              <a:rPr lang="en-US" dirty="0"/>
              <a:t>Frame</a:t>
            </a:r>
          </a:p>
        </p:txBody>
      </p:sp>
      <p:sp>
        <p:nvSpPr>
          <p:cNvPr id="21" name="TextBox 20">
            <a:extLst>
              <a:ext uri="{FF2B5EF4-FFF2-40B4-BE49-F238E27FC236}">
                <a16:creationId xmlns:a16="http://schemas.microsoft.com/office/drawing/2014/main" id="{7B4EFFA6-05A4-0C8D-2E39-25A69EB5B8EF}"/>
              </a:ext>
            </a:extLst>
          </p:cNvPr>
          <p:cNvSpPr txBox="1"/>
          <p:nvPr/>
        </p:nvSpPr>
        <p:spPr>
          <a:xfrm>
            <a:off x="938134" y="1809213"/>
            <a:ext cx="5646754" cy="4801314"/>
          </a:xfrm>
          <a:prstGeom prst="rect">
            <a:avLst/>
          </a:prstGeom>
          <a:noFill/>
        </p:spPr>
        <p:txBody>
          <a:bodyPr wrap="square" rtlCol="0">
            <a:spAutoFit/>
          </a:bodyPr>
          <a:lstStyle/>
          <a:p>
            <a:r>
              <a:rPr lang="en-US" dirty="0"/>
              <a:t>The assumption is that time frames can easily be read into memory (2-10 MB / time frame), and so random access is efficient</a:t>
            </a:r>
          </a:p>
          <a:p>
            <a:endParaRPr lang="en-US" dirty="0"/>
          </a:p>
          <a:p>
            <a:r>
              <a:rPr lang="en-US" dirty="0"/>
              <a:t>Physical Structure will reflect convenience and efficiency of DAQ processing</a:t>
            </a:r>
          </a:p>
          <a:p>
            <a:endParaRPr lang="en-US" dirty="0"/>
          </a:p>
          <a:p>
            <a:pPr marL="742950" lvl="1" indent="-285750">
              <a:buFont typeface="Arial" panose="020B0604020202020204" pitchFamily="34" charset="0"/>
              <a:buChar char="•"/>
            </a:pPr>
            <a:r>
              <a:rPr lang="en-US" dirty="0"/>
              <a:t>Buffers following structure of data producers</a:t>
            </a:r>
          </a:p>
          <a:p>
            <a:pPr marL="742950" lvl="1" indent="-285750">
              <a:buFont typeface="Arial" panose="020B0604020202020204" pitchFamily="34" charset="0"/>
              <a:buChar char="•"/>
            </a:pPr>
            <a:r>
              <a:rPr lang="en-US" dirty="0"/>
              <a:t>To degree possible buffers are handled as containers (with sub-buffers)</a:t>
            </a:r>
          </a:p>
          <a:p>
            <a:pPr marL="742950" lvl="1" indent="-285750">
              <a:buFont typeface="Arial" panose="020B0604020202020204" pitchFamily="34" charset="0"/>
              <a:buChar char="•"/>
            </a:pPr>
            <a:r>
              <a:rPr lang="en-US" dirty="0"/>
              <a:t>More advanced levels of DAQ do have capability of manipulating sub-buffers (e.g. adding to stream, or removing them from the stream, but not modify them*)</a:t>
            </a:r>
          </a:p>
          <a:p>
            <a:pPr marL="742950" lvl="1" indent="-285750">
              <a:buFont typeface="Arial" panose="020B0604020202020204" pitchFamily="34" charset="0"/>
              <a:buChar char="•"/>
            </a:pPr>
            <a:endParaRPr lang="en-US" dirty="0"/>
          </a:p>
          <a:p>
            <a:pPr lvl="1"/>
            <a:endParaRPr lang="en-US" dirty="0"/>
          </a:p>
          <a:p>
            <a:pPr marL="742950" lvl="1" indent="-285750">
              <a:buFont typeface="Arial" panose="020B0604020202020204" pitchFamily="34" charset="0"/>
              <a:buChar char="•"/>
            </a:pPr>
            <a:endParaRPr lang="en-US" dirty="0"/>
          </a:p>
        </p:txBody>
      </p:sp>
      <p:cxnSp>
        <p:nvCxnSpPr>
          <p:cNvPr id="23" name="Straight Connector 22">
            <a:extLst>
              <a:ext uri="{FF2B5EF4-FFF2-40B4-BE49-F238E27FC236}">
                <a16:creationId xmlns:a16="http://schemas.microsoft.com/office/drawing/2014/main" id="{6A5A9196-4D00-3419-4493-6BE08E951E67}"/>
              </a:ext>
            </a:extLst>
          </p:cNvPr>
          <p:cNvCxnSpPr/>
          <p:nvPr/>
        </p:nvCxnSpPr>
        <p:spPr>
          <a:xfrm>
            <a:off x="8976119" y="2034681"/>
            <a:ext cx="0" cy="171352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FDB79D9E-EC48-E30D-5B8E-BD2B34BB0CCA}"/>
              </a:ext>
            </a:extLst>
          </p:cNvPr>
          <p:cNvCxnSpPr/>
          <p:nvPr/>
        </p:nvCxnSpPr>
        <p:spPr>
          <a:xfrm>
            <a:off x="9542610" y="2027702"/>
            <a:ext cx="0" cy="171352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5E33B242-48B7-570D-A14D-E6C92F9D67FE}"/>
              </a:ext>
            </a:extLst>
          </p:cNvPr>
          <p:cNvCxnSpPr/>
          <p:nvPr/>
        </p:nvCxnSpPr>
        <p:spPr>
          <a:xfrm>
            <a:off x="10099857" y="2049932"/>
            <a:ext cx="0" cy="171352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1E31AE08-E1FE-0DC1-32B7-F49C444DDBDE}"/>
              </a:ext>
            </a:extLst>
          </p:cNvPr>
          <p:cNvCxnSpPr/>
          <p:nvPr/>
        </p:nvCxnSpPr>
        <p:spPr>
          <a:xfrm>
            <a:off x="10707132" y="2027702"/>
            <a:ext cx="0" cy="171352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5D2BF613-78C5-1269-E6FE-CC9D83BE6D46}"/>
              </a:ext>
            </a:extLst>
          </p:cNvPr>
          <p:cNvSpPr txBox="1"/>
          <p:nvPr/>
        </p:nvSpPr>
        <p:spPr>
          <a:xfrm>
            <a:off x="8976119" y="2104936"/>
            <a:ext cx="538930" cy="246221"/>
          </a:xfrm>
          <a:prstGeom prst="rect">
            <a:avLst/>
          </a:prstGeom>
          <a:noFill/>
        </p:spPr>
        <p:txBody>
          <a:bodyPr wrap="none" rtlCol="0">
            <a:spAutoFit/>
          </a:bodyPr>
          <a:lstStyle/>
          <a:p>
            <a:r>
              <a:rPr lang="en-US" sz="1000" dirty="0"/>
              <a:t>RDO 1</a:t>
            </a:r>
          </a:p>
        </p:txBody>
      </p:sp>
      <p:sp>
        <p:nvSpPr>
          <p:cNvPr id="28" name="TextBox 27">
            <a:extLst>
              <a:ext uri="{FF2B5EF4-FFF2-40B4-BE49-F238E27FC236}">
                <a16:creationId xmlns:a16="http://schemas.microsoft.com/office/drawing/2014/main" id="{CD3F2AA7-C66C-3C51-B1E7-B080E25E25C6}"/>
              </a:ext>
            </a:extLst>
          </p:cNvPr>
          <p:cNvSpPr txBox="1"/>
          <p:nvPr/>
        </p:nvSpPr>
        <p:spPr>
          <a:xfrm>
            <a:off x="8995524" y="2569669"/>
            <a:ext cx="538930" cy="246221"/>
          </a:xfrm>
          <a:prstGeom prst="rect">
            <a:avLst/>
          </a:prstGeom>
          <a:noFill/>
        </p:spPr>
        <p:txBody>
          <a:bodyPr wrap="none" rtlCol="0">
            <a:spAutoFit/>
          </a:bodyPr>
          <a:lstStyle/>
          <a:p>
            <a:r>
              <a:rPr lang="en-US" sz="1000" dirty="0"/>
              <a:t>RDO 1</a:t>
            </a:r>
          </a:p>
        </p:txBody>
      </p:sp>
      <p:sp>
        <p:nvSpPr>
          <p:cNvPr id="29" name="TextBox 28">
            <a:extLst>
              <a:ext uri="{FF2B5EF4-FFF2-40B4-BE49-F238E27FC236}">
                <a16:creationId xmlns:a16="http://schemas.microsoft.com/office/drawing/2014/main" id="{27256B32-8ED0-FF68-AE26-7E92BB70FC68}"/>
              </a:ext>
            </a:extLst>
          </p:cNvPr>
          <p:cNvSpPr txBox="1"/>
          <p:nvPr/>
        </p:nvSpPr>
        <p:spPr>
          <a:xfrm>
            <a:off x="8995162" y="2976272"/>
            <a:ext cx="538930" cy="246221"/>
          </a:xfrm>
          <a:prstGeom prst="rect">
            <a:avLst/>
          </a:prstGeom>
          <a:noFill/>
        </p:spPr>
        <p:txBody>
          <a:bodyPr wrap="none" rtlCol="0">
            <a:spAutoFit/>
          </a:bodyPr>
          <a:lstStyle/>
          <a:p>
            <a:r>
              <a:rPr lang="en-US" sz="1000" dirty="0"/>
              <a:t>RDO 1</a:t>
            </a:r>
          </a:p>
        </p:txBody>
      </p:sp>
      <p:sp>
        <p:nvSpPr>
          <p:cNvPr id="30" name="TextBox 29">
            <a:extLst>
              <a:ext uri="{FF2B5EF4-FFF2-40B4-BE49-F238E27FC236}">
                <a16:creationId xmlns:a16="http://schemas.microsoft.com/office/drawing/2014/main" id="{AB331C62-652E-F333-4B0C-21C2941AB1AE}"/>
              </a:ext>
            </a:extLst>
          </p:cNvPr>
          <p:cNvSpPr txBox="1"/>
          <p:nvPr/>
        </p:nvSpPr>
        <p:spPr>
          <a:xfrm>
            <a:off x="8988747" y="3416814"/>
            <a:ext cx="538930" cy="246221"/>
          </a:xfrm>
          <a:prstGeom prst="rect">
            <a:avLst/>
          </a:prstGeom>
          <a:noFill/>
        </p:spPr>
        <p:txBody>
          <a:bodyPr wrap="none" rtlCol="0">
            <a:spAutoFit/>
          </a:bodyPr>
          <a:lstStyle/>
          <a:p>
            <a:r>
              <a:rPr lang="en-US" sz="1000" dirty="0"/>
              <a:t>RDO 1</a:t>
            </a:r>
          </a:p>
        </p:txBody>
      </p:sp>
      <p:cxnSp>
        <p:nvCxnSpPr>
          <p:cNvPr id="31" name="Straight Connector 30">
            <a:extLst>
              <a:ext uri="{FF2B5EF4-FFF2-40B4-BE49-F238E27FC236}">
                <a16:creationId xmlns:a16="http://schemas.microsoft.com/office/drawing/2014/main" id="{929764C7-3493-3BBF-A57C-2807CC67840F}"/>
              </a:ext>
            </a:extLst>
          </p:cNvPr>
          <p:cNvCxnSpPr>
            <a:cxnSpLocks/>
          </p:cNvCxnSpPr>
          <p:nvPr/>
        </p:nvCxnSpPr>
        <p:spPr>
          <a:xfrm flipH="1">
            <a:off x="8974959" y="4657842"/>
            <a:ext cx="1160" cy="40146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D15FD199-B8C3-EA95-9507-E94ABF9401F1}"/>
              </a:ext>
            </a:extLst>
          </p:cNvPr>
          <p:cNvCxnSpPr>
            <a:cxnSpLocks/>
          </p:cNvCxnSpPr>
          <p:nvPr/>
        </p:nvCxnSpPr>
        <p:spPr>
          <a:xfrm flipH="1">
            <a:off x="9556163" y="4657841"/>
            <a:ext cx="1160" cy="40146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8EFAC415-BE99-CA9B-9805-87874EC1A101}"/>
              </a:ext>
            </a:extLst>
          </p:cNvPr>
          <p:cNvCxnSpPr>
            <a:cxnSpLocks/>
          </p:cNvCxnSpPr>
          <p:nvPr/>
        </p:nvCxnSpPr>
        <p:spPr>
          <a:xfrm flipH="1">
            <a:off x="10099277" y="4643266"/>
            <a:ext cx="1160" cy="40146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622E99C7-685A-07DF-CAA7-2F1CD14E653F}"/>
              </a:ext>
            </a:extLst>
          </p:cNvPr>
          <p:cNvCxnSpPr>
            <a:cxnSpLocks/>
          </p:cNvCxnSpPr>
          <p:nvPr/>
        </p:nvCxnSpPr>
        <p:spPr>
          <a:xfrm flipH="1">
            <a:off x="10708196" y="4651284"/>
            <a:ext cx="1160" cy="40146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5113BCB4-94A5-0A22-A9A3-DF7EA9F89780}"/>
              </a:ext>
            </a:extLst>
          </p:cNvPr>
          <p:cNvSpPr txBox="1"/>
          <p:nvPr/>
        </p:nvSpPr>
        <p:spPr>
          <a:xfrm>
            <a:off x="8995162" y="4743039"/>
            <a:ext cx="538930" cy="246221"/>
          </a:xfrm>
          <a:prstGeom prst="rect">
            <a:avLst/>
          </a:prstGeom>
          <a:noFill/>
        </p:spPr>
        <p:txBody>
          <a:bodyPr wrap="none" rtlCol="0">
            <a:spAutoFit/>
          </a:bodyPr>
          <a:lstStyle/>
          <a:p>
            <a:r>
              <a:rPr lang="en-US" sz="1000" dirty="0"/>
              <a:t>RDO 1</a:t>
            </a:r>
          </a:p>
        </p:txBody>
      </p:sp>
      <p:sp>
        <p:nvSpPr>
          <p:cNvPr id="37" name="TextBox 36">
            <a:extLst>
              <a:ext uri="{FF2B5EF4-FFF2-40B4-BE49-F238E27FC236}">
                <a16:creationId xmlns:a16="http://schemas.microsoft.com/office/drawing/2014/main" id="{7394E7C5-3634-44D5-9736-E40142DE2F3D}"/>
              </a:ext>
            </a:extLst>
          </p:cNvPr>
          <p:cNvSpPr txBox="1"/>
          <p:nvPr/>
        </p:nvSpPr>
        <p:spPr>
          <a:xfrm>
            <a:off x="9575425" y="2119405"/>
            <a:ext cx="538930" cy="246221"/>
          </a:xfrm>
          <a:prstGeom prst="rect">
            <a:avLst/>
          </a:prstGeom>
          <a:noFill/>
        </p:spPr>
        <p:txBody>
          <a:bodyPr wrap="none" rtlCol="0">
            <a:spAutoFit/>
          </a:bodyPr>
          <a:lstStyle/>
          <a:p>
            <a:r>
              <a:rPr lang="en-US" sz="1000" dirty="0"/>
              <a:t>RDO 2</a:t>
            </a:r>
          </a:p>
        </p:txBody>
      </p:sp>
      <p:sp>
        <p:nvSpPr>
          <p:cNvPr id="38" name="TextBox 37">
            <a:extLst>
              <a:ext uri="{FF2B5EF4-FFF2-40B4-BE49-F238E27FC236}">
                <a16:creationId xmlns:a16="http://schemas.microsoft.com/office/drawing/2014/main" id="{6CF76277-9AAC-8B85-2EC2-ED454D2F9DDC}"/>
              </a:ext>
            </a:extLst>
          </p:cNvPr>
          <p:cNvSpPr txBox="1"/>
          <p:nvPr/>
        </p:nvSpPr>
        <p:spPr>
          <a:xfrm>
            <a:off x="9594830" y="2584138"/>
            <a:ext cx="538930" cy="246221"/>
          </a:xfrm>
          <a:prstGeom prst="rect">
            <a:avLst/>
          </a:prstGeom>
          <a:noFill/>
        </p:spPr>
        <p:txBody>
          <a:bodyPr wrap="none" rtlCol="0">
            <a:spAutoFit/>
          </a:bodyPr>
          <a:lstStyle/>
          <a:p>
            <a:r>
              <a:rPr lang="en-US" sz="1000" dirty="0"/>
              <a:t>RDO 2</a:t>
            </a:r>
          </a:p>
        </p:txBody>
      </p:sp>
      <p:sp>
        <p:nvSpPr>
          <p:cNvPr id="39" name="TextBox 38">
            <a:extLst>
              <a:ext uri="{FF2B5EF4-FFF2-40B4-BE49-F238E27FC236}">
                <a16:creationId xmlns:a16="http://schemas.microsoft.com/office/drawing/2014/main" id="{88F22B9E-D928-D87F-E06E-156E9A284367}"/>
              </a:ext>
            </a:extLst>
          </p:cNvPr>
          <p:cNvSpPr txBox="1"/>
          <p:nvPr/>
        </p:nvSpPr>
        <p:spPr>
          <a:xfrm>
            <a:off x="9587488" y="2983761"/>
            <a:ext cx="538930" cy="246221"/>
          </a:xfrm>
          <a:prstGeom prst="rect">
            <a:avLst/>
          </a:prstGeom>
          <a:noFill/>
        </p:spPr>
        <p:txBody>
          <a:bodyPr wrap="none" rtlCol="0">
            <a:spAutoFit/>
          </a:bodyPr>
          <a:lstStyle/>
          <a:p>
            <a:r>
              <a:rPr lang="en-US" sz="1000" dirty="0"/>
              <a:t>RDO 2</a:t>
            </a:r>
          </a:p>
        </p:txBody>
      </p:sp>
      <p:sp>
        <p:nvSpPr>
          <p:cNvPr id="40" name="TextBox 39">
            <a:extLst>
              <a:ext uri="{FF2B5EF4-FFF2-40B4-BE49-F238E27FC236}">
                <a16:creationId xmlns:a16="http://schemas.microsoft.com/office/drawing/2014/main" id="{041CA5DB-0F0A-E978-AD83-C09D3528D7CC}"/>
              </a:ext>
            </a:extLst>
          </p:cNvPr>
          <p:cNvSpPr txBox="1"/>
          <p:nvPr/>
        </p:nvSpPr>
        <p:spPr>
          <a:xfrm>
            <a:off x="9588053" y="3431283"/>
            <a:ext cx="538930" cy="246221"/>
          </a:xfrm>
          <a:prstGeom prst="rect">
            <a:avLst/>
          </a:prstGeom>
          <a:noFill/>
        </p:spPr>
        <p:txBody>
          <a:bodyPr wrap="none" rtlCol="0">
            <a:spAutoFit/>
          </a:bodyPr>
          <a:lstStyle/>
          <a:p>
            <a:r>
              <a:rPr lang="en-US" sz="1000" dirty="0"/>
              <a:t>RDO 2</a:t>
            </a:r>
          </a:p>
        </p:txBody>
      </p:sp>
      <p:sp>
        <p:nvSpPr>
          <p:cNvPr id="41" name="TextBox 40">
            <a:extLst>
              <a:ext uri="{FF2B5EF4-FFF2-40B4-BE49-F238E27FC236}">
                <a16:creationId xmlns:a16="http://schemas.microsoft.com/office/drawing/2014/main" id="{0646A7BB-7353-349A-4492-2A224E40EEE8}"/>
              </a:ext>
            </a:extLst>
          </p:cNvPr>
          <p:cNvSpPr txBox="1"/>
          <p:nvPr/>
        </p:nvSpPr>
        <p:spPr>
          <a:xfrm>
            <a:off x="9603190" y="4735461"/>
            <a:ext cx="538930" cy="246221"/>
          </a:xfrm>
          <a:prstGeom prst="rect">
            <a:avLst/>
          </a:prstGeom>
          <a:noFill/>
        </p:spPr>
        <p:txBody>
          <a:bodyPr wrap="none" rtlCol="0">
            <a:spAutoFit/>
          </a:bodyPr>
          <a:lstStyle/>
          <a:p>
            <a:r>
              <a:rPr lang="en-US" sz="1000" dirty="0"/>
              <a:t>RDO 2</a:t>
            </a:r>
          </a:p>
        </p:txBody>
      </p:sp>
      <p:sp>
        <p:nvSpPr>
          <p:cNvPr id="42" name="TextBox 41">
            <a:extLst>
              <a:ext uri="{FF2B5EF4-FFF2-40B4-BE49-F238E27FC236}">
                <a16:creationId xmlns:a16="http://schemas.microsoft.com/office/drawing/2014/main" id="{94E30C23-2C90-F763-36F6-9C2B8EB33DE1}"/>
              </a:ext>
            </a:extLst>
          </p:cNvPr>
          <p:cNvSpPr txBox="1"/>
          <p:nvPr/>
        </p:nvSpPr>
        <p:spPr>
          <a:xfrm>
            <a:off x="10236463" y="2106366"/>
            <a:ext cx="288862" cy="246221"/>
          </a:xfrm>
          <a:prstGeom prst="rect">
            <a:avLst/>
          </a:prstGeom>
          <a:noFill/>
        </p:spPr>
        <p:txBody>
          <a:bodyPr wrap="none" rtlCol="0">
            <a:spAutoFit/>
          </a:bodyPr>
          <a:lstStyle/>
          <a:p>
            <a:r>
              <a:rPr lang="en-US" sz="1000" dirty="0"/>
              <a:t>…</a:t>
            </a:r>
          </a:p>
        </p:txBody>
      </p:sp>
      <p:sp>
        <p:nvSpPr>
          <p:cNvPr id="43" name="TextBox 42">
            <a:extLst>
              <a:ext uri="{FF2B5EF4-FFF2-40B4-BE49-F238E27FC236}">
                <a16:creationId xmlns:a16="http://schemas.microsoft.com/office/drawing/2014/main" id="{48609AF9-6FDF-DA76-C855-3C3FF3FDF4FC}"/>
              </a:ext>
            </a:extLst>
          </p:cNvPr>
          <p:cNvSpPr txBox="1"/>
          <p:nvPr/>
        </p:nvSpPr>
        <p:spPr>
          <a:xfrm>
            <a:off x="10234928" y="2571099"/>
            <a:ext cx="295274" cy="246221"/>
          </a:xfrm>
          <a:prstGeom prst="rect">
            <a:avLst/>
          </a:prstGeom>
          <a:noFill/>
        </p:spPr>
        <p:txBody>
          <a:bodyPr wrap="none" rtlCol="0">
            <a:spAutoFit/>
          </a:bodyPr>
          <a:lstStyle/>
          <a:p>
            <a:r>
              <a:rPr lang="en-US" sz="1000" dirty="0"/>
              <a:t>…</a:t>
            </a:r>
          </a:p>
        </p:txBody>
      </p:sp>
      <p:sp>
        <p:nvSpPr>
          <p:cNvPr id="44" name="TextBox 43">
            <a:extLst>
              <a:ext uri="{FF2B5EF4-FFF2-40B4-BE49-F238E27FC236}">
                <a16:creationId xmlns:a16="http://schemas.microsoft.com/office/drawing/2014/main" id="{AEF586C9-A79C-FF5F-AA59-4E4818538C20}"/>
              </a:ext>
            </a:extLst>
          </p:cNvPr>
          <p:cNvSpPr txBox="1"/>
          <p:nvPr/>
        </p:nvSpPr>
        <p:spPr>
          <a:xfrm>
            <a:off x="10241546" y="2963742"/>
            <a:ext cx="295274" cy="246221"/>
          </a:xfrm>
          <a:prstGeom prst="rect">
            <a:avLst/>
          </a:prstGeom>
          <a:noFill/>
        </p:spPr>
        <p:txBody>
          <a:bodyPr wrap="none" rtlCol="0">
            <a:spAutoFit/>
          </a:bodyPr>
          <a:lstStyle/>
          <a:p>
            <a:r>
              <a:rPr lang="en-US" sz="1000" dirty="0"/>
              <a:t>…</a:t>
            </a:r>
          </a:p>
        </p:txBody>
      </p:sp>
      <p:sp>
        <p:nvSpPr>
          <p:cNvPr id="45" name="TextBox 44">
            <a:extLst>
              <a:ext uri="{FF2B5EF4-FFF2-40B4-BE49-F238E27FC236}">
                <a16:creationId xmlns:a16="http://schemas.microsoft.com/office/drawing/2014/main" id="{94441B84-9F5F-0B42-A72F-3B64E7DCEF58}"/>
              </a:ext>
            </a:extLst>
          </p:cNvPr>
          <p:cNvSpPr txBox="1"/>
          <p:nvPr/>
        </p:nvSpPr>
        <p:spPr>
          <a:xfrm>
            <a:off x="10242111" y="3418244"/>
            <a:ext cx="295274" cy="246221"/>
          </a:xfrm>
          <a:prstGeom prst="rect">
            <a:avLst/>
          </a:prstGeom>
          <a:noFill/>
        </p:spPr>
        <p:txBody>
          <a:bodyPr wrap="none" rtlCol="0">
            <a:spAutoFit/>
          </a:bodyPr>
          <a:lstStyle/>
          <a:p>
            <a:r>
              <a:rPr lang="en-US" sz="1000" dirty="0"/>
              <a:t>…</a:t>
            </a:r>
          </a:p>
        </p:txBody>
      </p:sp>
      <p:sp>
        <p:nvSpPr>
          <p:cNvPr id="46" name="TextBox 45">
            <a:extLst>
              <a:ext uri="{FF2B5EF4-FFF2-40B4-BE49-F238E27FC236}">
                <a16:creationId xmlns:a16="http://schemas.microsoft.com/office/drawing/2014/main" id="{D7C16346-D1DA-72B0-E444-83DF24BDF60D}"/>
              </a:ext>
            </a:extLst>
          </p:cNvPr>
          <p:cNvSpPr txBox="1"/>
          <p:nvPr/>
        </p:nvSpPr>
        <p:spPr>
          <a:xfrm>
            <a:off x="10213626" y="4730509"/>
            <a:ext cx="295274" cy="246221"/>
          </a:xfrm>
          <a:prstGeom prst="rect">
            <a:avLst/>
          </a:prstGeom>
          <a:noFill/>
        </p:spPr>
        <p:txBody>
          <a:bodyPr wrap="none" rtlCol="0">
            <a:spAutoFit/>
          </a:bodyPr>
          <a:lstStyle/>
          <a:p>
            <a:r>
              <a:rPr lang="en-US" sz="1000" dirty="0"/>
              <a:t>…</a:t>
            </a:r>
          </a:p>
        </p:txBody>
      </p:sp>
      <p:sp>
        <p:nvSpPr>
          <p:cNvPr id="47" name="TextBox 46">
            <a:extLst>
              <a:ext uri="{FF2B5EF4-FFF2-40B4-BE49-F238E27FC236}">
                <a16:creationId xmlns:a16="http://schemas.microsoft.com/office/drawing/2014/main" id="{1BA283DD-9730-87CB-9A28-72D8445A86B5}"/>
              </a:ext>
            </a:extLst>
          </p:cNvPr>
          <p:cNvSpPr txBox="1"/>
          <p:nvPr/>
        </p:nvSpPr>
        <p:spPr>
          <a:xfrm>
            <a:off x="10748352" y="2135214"/>
            <a:ext cx="559769" cy="246221"/>
          </a:xfrm>
          <a:prstGeom prst="rect">
            <a:avLst/>
          </a:prstGeom>
          <a:noFill/>
        </p:spPr>
        <p:txBody>
          <a:bodyPr wrap="none" rtlCol="0">
            <a:spAutoFit/>
          </a:bodyPr>
          <a:lstStyle/>
          <a:p>
            <a:r>
              <a:rPr lang="en-US" sz="1000" dirty="0"/>
              <a:t>RDO N</a:t>
            </a:r>
          </a:p>
        </p:txBody>
      </p:sp>
      <p:sp>
        <p:nvSpPr>
          <p:cNvPr id="48" name="TextBox 47">
            <a:extLst>
              <a:ext uri="{FF2B5EF4-FFF2-40B4-BE49-F238E27FC236}">
                <a16:creationId xmlns:a16="http://schemas.microsoft.com/office/drawing/2014/main" id="{85DDCEFD-8F2C-1F3E-7B80-AC9748887356}"/>
              </a:ext>
            </a:extLst>
          </p:cNvPr>
          <p:cNvSpPr txBox="1"/>
          <p:nvPr/>
        </p:nvSpPr>
        <p:spPr>
          <a:xfrm>
            <a:off x="10767757" y="2599947"/>
            <a:ext cx="559769" cy="246221"/>
          </a:xfrm>
          <a:prstGeom prst="rect">
            <a:avLst/>
          </a:prstGeom>
          <a:noFill/>
        </p:spPr>
        <p:txBody>
          <a:bodyPr wrap="none" rtlCol="0">
            <a:spAutoFit/>
          </a:bodyPr>
          <a:lstStyle/>
          <a:p>
            <a:r>
              <a:rPr lang="en-US" sz="1000" dirty="0"/>
              <a:t>RDO N</a:t>
            </a:r>
          </a:p>
        </p:txBody>
      </p:sp>
      <p:sp>
        <p:nvSpPr>
          <p:cNvPr id="49" name="TextBox 48">
            <a:extLst>
              <a:ext uri="{FF2B5EF4-FFF2-40B4-BE49-F238E27FC236}">
                <a16:creationId xmlns:a16="http://schemas.microsoft.com/office/drawing/2014/main" id="{9441680A-C220-BC90-6767-EBF7B8A272E9}"/>
              </a:ext>
            </a:extLst>
          </p:cNvPr>
          <p:cNvSpPr txBox="1"/>
          <p:nvPr/>
        </p:nvSpPr>
        <p:spPr>
          <a:xfrm>
            <a:off x="10767395" y="2992590"/>
            <a:ext cx="559769" cy="246221"/>
          </a:xfrm>
          <a:prstGeom prst="rect">
            <a:avLst/>
          </a:prstGeom>
          <a:noFill/>
        </p:spPr>
        <p:txBody>
          <a:bodyPr wrap="none" rtlCol="0">
            <a:spAutoFit/>
          </a:bodyPr>
          <a:lstStyle/>
          <a:p>
            <a:r>
              <a:rPr lang="en-US" sz="1000" dirty="0"/>
              <a:t>RDO N</a:t>
            </a:r>
          </a:p>
        </p:txBody>
      </p:sp>
      <p:sp>
        <p:nvSpPr>
          <p:cNvPr id="50" name="TextBox 49">
            <a:extLst>
              <a:ext uri="{FF2B5EF4-FFF2-40B4-BE49-F238E27FC236}">
                <a16:creationId xmlns:a16="http://schemas.microsoft.com/office/drawing/2014/main" id="{C2835107-0DA1-6DA5-6C57-4F37B9B892E1}"/>
              </a:ext>
            </a:extLst>
          </p:cNvPr>
          <p:cNvSpPr txBox="1"/>
          <p:nvPr/>
        </p:nvSpPr>
        <p:spPr>
          <a:xfrm>
            <a:off x="10760980" y="3447092"/>
            <a:ext cx="559769" cy="246221"/>
          </a:xfrm>
          <a:prstGeom prst="rect">
            <a:avLst/>
          </a:prstGeom>
          <a:noFill/>
        </p:spPr>
        <p:txBody>
          <a:bodyPr wrap="none" rtlCol="0">
            <a:spAutoFit/>
          </a:bodyPr>
          <a:lstStyle/>
          <a:p>
            <a:r>
              <a:rPr lang="en-US" sz="1000" dirty="0"/>
              <a:t>RDO N</a:t>
            </a:r>
          </a:p>
        </p:txBody>
      </p:sp>
      <p:sp>
        <p:nvSpPr>
          <p:cNvPr id="51" name="TextBox 50">
            <a:extLst>
              <a:ext uri="{FF2B5EF4-FFF2-40B4-BE49-F238E27FC236}">
                <a16:creationId xmlns:a16="http://schemas.microsoft.com/office/drawing/2014/main" id="{DCBBAFCF-59F6-734C-9B0C-8EFCC5C708A7}"/>
              </a:ext>
            </a:extLst>
          </p:cNvPr>
          <p:cNvSpPr txBox="1"/>
          <p:nvPr/>
        </p:nvSpPr>
        <p:spPr>
          <a:xfrm>
            <a:off x="10767395" y="4773317"/>
            <a:ext cx="559769" cy="246221"/>
          </a:xfrm>
          <a:prstGeom prst="rect">
            <a:avLst/>
          </a:prstGeom>
          <a:noFill/>
        </p:spPr>
        <p:txBody>
          <a:bodyPr wrap="none" rtlCol="0">
            <a:spAutoFit/>
          </a:bodyPr>
          <a:lstStyle/>
          <a:p>
            <a:r>
              <a:rPr lang="en-US" sz="1000" dirty="0"/>
              <a:t>RDO N</a:t>
            </a:r>
          </a:p>
        </p:txBody>
      </p:sp>
    </p:spTree>
    <p:extLst>
      <p:ext uri="{BB962C8B-B14F-4D97-AF65-F5344CB8AC3E}">
        <p14:creationId xmlns:p14="http://schemas.microsoft.com/office/powerpoint/2010/main" val="24232775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7275F2-7855-1B04-9C86-0185E6EB6130}"/>
              </a:ext>
            </a:extLst>
          </p:cNvPr>
          <p:cNvSpPr>
            <a:spLocks noGrp="1"/>
          </p:cNvSpPr>
          <p:nvPr>
            <p:ph type="dt" sz="half" idx="10"/>
          </p:nvPr>
        </p:nvSpPr>
        <p:spPr/>
        <p:txBody>
          <a:bodyPr/>
          <a:lstStyle/>
          <a:p>
            <a:r>
              <a:rPr lang="en-US"/>
              <a:t>1/21/2025</a:t>
            </a:r>
          </a:p>
        </p:txBody>
      </p:sp>
      <p:sp>
        <p:nvSpPr>
          <p:cNvPr id="3" name="Footer Placeholder 2">
            <a:extLst>
              <a:ext uri="{FF2B5EF4-FFF2-40B4-BE49-F238E27FC236}">
                <a16:creationId xmlns:a16="http://schemas.microsoft.com/office/drawing/2014/main" id="{1186268F-AF7D-E6F9-EF59-15D20C5082F5}"/>
              </a:ext>
            </a:extLst>
          </p:cNvPr>
          <p:cNvSpPr>
            <a:spLocks noGrp="1"/>
          </p:cNvSpPr>
          <p:nvPr>
            <p:ph type="ftr" sz="quarter" idx="11"/>
          </p:nvPr>
        </p:nvSpPr>
        <p:spPr/>
        <p:txBody>
          <a:bodyPr/>
          <a:lstStyle/>
          <a:p>
            <a:r>
              <a:rPr lang="en-US"/>
              <a:t>ePIC Collaboration Meeting</a:t>
            </a:r>
          </a:p>
        </p:txBody>
      </p:sp>
      <p:sp>
        <p:nvSpPr>
          <p:cNvPr id="4" name="Slide Number Placeholder 3">
            <a:extLst>
              <a:ext uri="{FF2B5EF4-FFF2-40B4-BE49-F238E27FC236}">
                <a16:creationId xmlns:a16="http://schemas.microsoft.com/office/drawing/2014/main" id="{B840E593-7D9F-724B-3ED4-433992BE0E47}"/>
              </a:ext>
            </a:extLst>
          </p:cNvPr>
          <p:cNvSpPr>
            <a:spLocks noGrp="1"/>
          </p:cNvSpPr>
          <p:nvPr>
            <p:ph type="sldNum" sz="quarter" idx="12"/>
          </p:nvPr>
        </p:nvSpPr>
        <p:spPr/>
        <p:txBody>
          <a:bodyPr/>
          <a:lstStyle/>
          <a:p>
            <a:fld id="{4C5C17E5-804B-4CAE-A503-F9338E442824}" type="slidenum">
              <a:rPr lang="en-US" smtClean="0"/>
              <a:t>21</a:t>
            </a:fld>
            <a:endParaRPr lang="en-US"/>
          </a:p>
        </p:txBody>
      </p:sp>
      <p:sp>
        <p:nvSpPr>
          <p:cNvPr id="5" name="TextBox 4">
            <a:extLst>
              <a:ext uri="{FF2B5EF4-FFF2-40B4-BE49-F238E27FC236}">
                <a16:creationId xmlns:a16="http://schemas.microsoft.com/office/drawing/2014/main" id="{7CEE9413-5C24-1E55-56EB-BBEC5A56BB98}"/>
              </a:ext>
            </a:extLst>
          </p:cNvPr>
          <p:cNvSpPr txBox="1"/>
          <p:nvPr/>
        </p:nvSpPr>
        <p:spPr>
          <a:xfrm>
            <a:off x="1012591" y="632102"/>
            <a:ext cx="2321213" cy="707886"/>
          </a:xfrm>
          <a:prstGeom prst="rect">
            <a:avLst/>
          </a:prstGeom>
          <a:noFill/>
        </p:spPr>
        <p:txBody>
          <a:bodyPr wrap="none" rtlCol="0">
            <a:spAutoFit/>
          </a:bodyPr>
          <a:lstStyle/>
          <a:p>
            <a:r>
              <a:rPr lang="en-US" sz="4000" dirty="0"/>
              <a:t>Summary</a:t>
            </a:r>
          </a:p>
        </p:txBody>
      </p:sp>
      <p:sp>
        <p:nvSpPr>
          <p:cNvPr id="7" name="TextBox 6">
            <a:extLst>
              <a:ext uri="{FF2B5EF4-FFF2-40B4-BE49-F238E27FC236}">
                <a16:creationId xmlns:a16="http://schemas.microsoft.com/office/drawing/2014/main" id="{B953D901-BFEB-B100-62F3-914BF4663493}"/>
              </a:ext>
            </a:extLst>
          </p:cNvPr>
          <p:cNvSpPr txBox="1"/>
          <p:nvPr/>
        </p:nvSpPr>
        <p:spPr>
          <a:xfrm>
            <a:off x="1526906" y="1519415"/>
            <a:ext cx="8280207" cy="2585323"/>
          </a:xfrm>
          <a:prstGeom prst="rect">
            <a:avLst/>
          </a:prstGeom>
          <a:noFill/>
        </p:spPr>
        <p:txBody>
          <a:bodyPr wrap="square">
            <a:spAutoFit/>
          </a:bodyPr>
          <a:lstStyle/>
          <a:p>
            <a:r>
              <a:rPr lang="en-US" dirty="0"/>
              <a:t>My goal here was to give enough of an overview of our current plans for DAQ to have a common starting point for these discussions we want to have today (even for newer collaborators)</a:t>
            </a:r>
          </a:p>
          <a:p>
            <a:endParaRPr lang="en-US" dirty="0"/>
          </a:p>
          <a:p>
            <a:pPr marL="342900" indent="-342900">
              <a:buFont typeface="Arial" panose="020B0604020202020204" pitchFamily="34" charset="0"/>
              <a:buChar char="•"/>
            </a:pPr>
            <a:r>
              <a:rPr lang="en-US" dirty="0"/>
              <a:t>Overview of the </a:t>
            </a:r>
            <a:r>
              <a:rPr lang="en-US" dirty="0" err="1"/>
              <a:t>ePIC</a:t>
            </a:r>
            <a:r>
              <a:rPr lang="en-US" dirty="0"/>
              <a:t> DAQ</a:t>
            </a:r>
          </a:p>
          <a:p>
            <a:pPr marL="342900" indent="-342900">
              <a:buFont typeface="Arial" panose="020B0604020202020204" pitchFamily="34" charset="0"/>
              <a:buChar char="•"/>
            </a:pPr>
            <a:r>
              <a:rPr lang="en-US" dirty="0"/>
              <a:t>Development Milestones</a:t>
            </a:r>
          </a:p>
          <a:p>
            <a:pPr marL="342900" indent="-342900">
              <a:buFont typeface="Arial" panose="020B0604020202020204" pitchFamily="34" charset="0"/>
              <a:buChar char="•"/>
            </a:pPr>
            <a:r>
              <a:rPr lang="en-US" dirty="0"/>
              <a:t>Status of Data Reduction in the Streaming DAQ</a:t>
            </a:r>
          </a:p>
          <a:p>
            <a:pPr marL="342900" indent="-342900">
              <a:buFont typeface="Arial" panose="020B0604020202020204" pitchFamily="34" charset="0"/>
              <a:buChar char="•"/>
            </a:pPr>
            <a:r>
              <a:rPr lang="en-US" dirty="0"/>
              <a:t>Data Transfer Between Streaming DAQ and Computing</a:t>
            </a:r>
          </a:p>
          <a:p>
            <a:pPr marL="342900" indent="-342900">
              <a:buFont typeface="Arial" panose="020B0604020202020204" pitchFamily="34" charset="0"/>
              <a:buChar char="•"/>
            </a:pPr>
            <a:r>
              <a:rPr lang="en-US" dirty="0"/>
              <a:t>Streaming Data Structure</a:t>
            </a:r>
          </a:p>
        </p:txBody>
      </p:sp>
      <p:sp>
        <p:nvSpPr>
          <p:cNvPr id="8" name="TextBox 7">
            <a:extLst>
              <a:ext uri="{FF2B5EF4-FFF2-40B4-BE49-F238E27FC236}">
                <a16:creationId xmlns:a16="http://schemas.microsoft.com/office/drawing/2014/main" id="{39DE42AC-184F-6741-EF76-F012C1E0E35F}"/>
              </a:ext>
            </a:extLst>
          </p:cNvPr>
          <p:cNvSpPr txBox="1"/>
          <p:nvPr/>
        </p:nvSpPr>
        <p:spPr>
          <a:xfrm>
            <a:off x="2958891" y="4763322"/>
            <a:ext cx="5853654" cy="707886"/>
          </a:xfrm>
          <a:prstGeom prst="rect">
            <a:avLst/>
          </a:prstGeom>
          <a:noFill/>
        </p:spPr>
        <p:txBody>
          <a:bodyPr wrap="none" rtlCol="0">
            <a:spAutoFit/>
          </a:bodyPr>
          <a:lstStyle/>
          <a:p>
            <a:r>
              <a:rPr lang="en-US" sz="4000" dirty="0"/>
              <a:t>Questions or Comments?</a:t>
            </a:r>
          </a:p>
        </p:txBody>
      </p:sp>
    </p:spTree>
    <p:extLst>
      <p:ext uri="{BB962C8B-B14F-4D97-AF65-F5344CB8AC3E}">
        <p14:creationId xmlns:p14="http://schemas.microsoft.com/office/powerpoint/2010/main" val="6526552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4179D-FBFE-1A30-3620-15B53EE44BD2}"/>
              </a:ext>
            </a:extLst>
          </p:cNvPr>
          <p:cNvSpPr>
            <a:spLocks noGrp="1"/>
          </p:cNvSpPr>
          <p:nvPr>
            <p:ph type="title"/>
          </p:nvPr>
        </p:nvSpPr>
        <p:spPr/>
        <p:txBody>
          <a:bodyPr/>
          <a:lstStyle/>
          <a:p>
            <a:r>
              <a:rPr lang="en-US" dirty="0"/>
              <a:t>Event Timing</a:t>
            </a:r>
          </a:p>
        </p:txBody>
      </p:sp>
      <p:sp>
        <p:nvSpPr>
          <p:cNvPr id="3" name="Footer Placeholder 2">
            <a:extLst>
              <a:ext uri="{FF2B5EF4-FFF2-40B4-BE49-F238E27FC236}">
                <a16:creationId xmlns:a16="http://schemas.microsoft.com/office/drawing/2014/main" id="{496B9FBE-E5DD-973D-4C4D-F29E442D0570}"/>
              </a:ext>
            </a:extLst>
          </p:cNvPr>
          <p:cNvSpPr>
            <a:spLocks noGrp="1"/>
          </p:cNvSpPr>
          <p:nvPr>
            <p:ph type="ftr" sz="quarter" idx="11"/>
          </p:nvPr>
        </p:nvSpPr>
        <p:spPr/>
        <p:txBody>
          <a:bodyPr/>
          <a:lstStyle/>
          <a:p>
            <a:r>
              <a:rPr lang="en-US"/>
              <a:t>Joint SRO/Electronics and DAQ WG</a:t>
            </a:r>
            <a:endParaRPr lang="en-US" dirty="0"/>
          </a:p>
        </p:txBody>
      </p:sp>
      <p:sp>
        <p:nvSpPr>
          <p:cNvPr id="4" name="Slide Number Placeholder 3">
            <a:extLst>
              <a:ext uri="{FF2B5EF4-FFF2-40B4-BE49-F238E27FC236}">
                <a16:creationId xmlns:a16="http://schemas.microsoft.com/office/drawing/2014/main" id="{395228DB-2D87-97F1-059A-105AD9B37389}"/>
              </a:ext>
            </a:extLst>
          </p:cNvPr>
          <p:cNvSpPr>
            <a:spLocks noGrp="1"/>
          </p:cNvSpPr>
          <p:nvPr>
            <p:ph type="sldNum" sz="quarter" idx="12"/>
          </p:nvPr>
        </p:nvSpPr>
        <p:spPr/>
        <p:txBody>
          <a:bodyPr/>
          <a:lstStyle/>
          <a:p>
            <a:fld id="{1D3F305C-2602-4CA9-A2B7-0F73DAFE7D1F}" type="slidenum">
              <a:rPr lang="en-US" smtClean="0"/>
              <a:pPr/>
              <a:t>22</a:t>
            </a:fld>
            <a:endParaRPr lang="en-US" dirty="0"/>
          </a:p>
        </p:txBody>
      </p:sp>
      <p:sp>
        <p:nvSpPr>
          <p:cNvPr id="5" name="Date Placeholder 4">
            <a:extLst>
              <a:ext uri="{FF2B5EF4-FFF2-40B4-BE49-F238E27FC236}">
                <a16:creationId xmlns:a16="http://schemas.microsoft.com/office/drawing/2014/main" id="{90D506A5-5264-F714-DB8F-F2F9C257C43C}"/>
              </a:ext>
            </a:extLst>
          </p:cNvPr>
          <p:cNvSpPr>
            <a:spLocks noGrp="1"/>
          </p:cNvSpPr>
          <p:nvPr>
            <p:ph type="dt" sz="half" idx="10"/>
          </p:nvPr>
        </p:nvSpPr>
        <p:spPr/>
        <p:txBody>
          <a:bodyPr/>
          <a:lstStyle/>
          <a:p>
            <a:r>
              <a:rPr lang="en-US"/>
              <a:t>3/21/2024</a:t>
            </a:r>
            <a:endParaRPr lang="en-US" dirty="0"/>
          </a:p>
        </p:txBody>
      </p:sp>
      <p:pic>
        <p:nvPicPr>
          <p:cNvPr id="11" name="Picture 10">
            <a:extLst>
              <a:ext uri="{FF2B5EF4-FFF2-40B4-BE49-F238E27FC236}">
                <a16:creationId xmlns:a16="http://schemas.microsoft.com/office/drawing/2014/main" id="{B2341B4E-0981-3397-5486-8D6F56ED5169}"/>
              </a:ext>
            </a:extLst>
          </p:cNvPr>
          <p:cNvPicPr>
            <a:picLocks noChangeAspect="1"/>
          </p:cNvPicPr>
          <p:nvPr/>
        </p:nvPicPr>
        <p:blipFill>
          <a:blip r:embed="rId2"/>
          <a:stretch>
            <a:fillRect/>
          </a:stretch>
        </p:blipFill>
        <p:spPr>
          <a:xfrm>
            <a:off x="988827" y="2016071"/>
            <a:ext cx="6115872" cy="4220918"/>
          </a:xfrm>
          <a:prstGeom prst="rect">
            <a:avLst/>
          </a:prstGeom>
        </p:spPr>
      </p:pic>
      <p:pic>
        <p:nvPicPr>
          <p:cNvPr id="13" name="Picture 12">
            <a:extLst>
              <a:ext uri="{FF2B5EF4-FFF2-40B4-BE49-F238E27FC236}">
                <a16:creationId xmlns:a16="http://schemas.microsoft.com/office/drawing/2014/main" id="{274A94DE-BA26-3F87-EA7E-0F6A634F5AEF}"/>
              </a:ext>
            </a:extLst>
          </p:cNvPr>
          <p:cNvPicPr>
            <a:picLocks noChangeAspect="1"/>
          </p:cNvPicPr>
          <p:nvPr/>
        </p:nvPicPr>
        <p:blipFill>
          <a:blip r:embed="rId3"/>
          <a:stretch>
            <a:fillRect/>
          </a:stretch>
        </p:blipFill>
        <p:spPr>
          <a:xfrm>
            <a:off x="7346492" y="378557"/>
            <a:ext cx="4383545" cy="2991437"/>
          </a:xfrm>
          <a:prstGeom prst="rect">
            <a:avLst/>
          </a:prstGeom>
        </p:spPr>
      </p:pic>
      <p:pic>
        <p:nvPicPr>
          <p:cNvPr id="15" name="Picture 14">
            <a:extLst>
              <a:ext uri="{FF2B5EF4-FFF2-40B4-BE49-F238E27FC236}">
                <a16:creationId xmlns:a16="http://schemas.microsoft.com/office/drawing/2014/main" id="{2E009AF2-0A81-2503-C492-DFE2EA0B585F}"/>
              </a:ext>
            </a:extLst>
          </p:cNvPr>
          <p:cNvPicPr>
            <a:picLocks noChangeAspect="1"/>
          </p:cNvPicPr>
          <p:nvPr/>
        </p:nvPicPr>
        <p:blipFill>
          <a:blip r:embed="rId4"/>
          <a:stretch>
            <a:fillRect/>
          </a:stretch>
        </p:blipFill>
        <p:spPr>
          <a:xfrm>
            <a:off x="7346492" y="3369994"/>
            <a:ext cx="4383545" cy="2986356"/>
          </a:xfrm>
          <a:prstGeom prst="rect">
            <a:avLst/>
          </a:prstGeom>
        </p:spPr>
      </p:pic>
      <p:sp>
        <p:nvSpPr>
          <p:cNvPr id="16" name="TextBox 15">
            <a:extLst>
              <a:ext uri="{FF2B5EF4-FFF2-40B4-BE49-F238E27FC236}">
                <a16:creationId xmlns:a16="http://schemas.microsoft.com/office/drawing/2014/main" id="{A7086AEA-C070-A703-8C39-BD187388B3A5}"/>
              </a:ext>
            </a:extLst>
          </p:cNvPr>
          <p:cNvSpPr txBox="1"/>
          <p:nvPr/>
        </p:nvSpPr>
        <p:spPr>
          <a:xfrm>
            <a:off x="3619534" y="1992611"/>
            <a:ext cx="569387" cy="369332"/>
          </a:xfrm>
          <a:prstGeom prst="rect">
            <a:avLst/>
          </a:prstGeom>
          <a:solidFill>
            <a:schemeClr val="bg1"/>
          </a:solidFill>
        </p:spPr>
        <p:txBody>
          <a:bodyPr wrap="none" rtlCol="0">
            <a:spAutoFit/>
          </a:bodyPr>
          <a:lstStyle/>
          <a:p>
            <a:r>
              <a:rPr lang="en-US" dirty="0"/>
              <a:t>DIS</a:t>
            </a:r>
          </a:p>
        </p:txBody>
      </p:sp>
      <p:sp>
        <p:nvSpPr>
          <p:cNvPr id="17" name="TextBox 16">
            <a:extLst>
              <a:ext uri="{FF2B5EF4-FFF2-40B4-BE49-F238E27FC236}">
                <a16:creationId xmlns:a16="http://schemas.microsoft.com/office/drawing/2014/main" id="{206614FD-6D55-24F6-CC42-4DFD3BAA4186}"/>
              </a:ext>
            </a:extLst>
          </p:cNvPr>
          <p:cNvSpPr txBox="1"/>
          <p:nvPr/>
        </p:nvSpPr>
        <p:spPr>
          <a:xfrm>
            <a:off x="8610600" y="311886"/>
            <a:ext cx="1737976" cy="307777"/>
          </a:xfrm>
          <a:prstGeom prst="rect">
            <a:avLst/>
          </a:prstGeom>
          <a:solidFill>
            <a:schemeClr val="bg1"/>
          </a:solidFill>
        </p:spPr>
        <p:txBody>
          <a:bodyPr wrap="none" rtlCol="0">
            <a:spAutoFit/>
          </a:bodyPr>
          <a:lstStyle/>
          <a:p>
            <a:r>
              <a:rPr lang="en-US" sz="1400" dirty="0"/>
              <a:t>Electron Beam Gas</a:t>
            </a:r>
          </a:p>
        </p:txBody>
      </p:sp>
      <p:sp>
        <p:nvSpPr>
          <p:cNvPr id="18" name="TextBox 17">
            <a:extLst>
              <a:ext uri="{FF2B5EF4-FFF2-40B4-BE49-F238E27FC236}">
                <a16:creationId xmlns:a16="http://schemas.microsoft.com/office/drawing/2014/main" id="{978FCEF8-A4E2-D23B-24F6-F01D421ECD83}"/>
              </a:ext>
            </a:extLst>
          </p:cNvPr>
          <p:cNvSpPr txBox="1"/>
          <p:nvPr/>
        </p:nvSpPr>
        <p:spPr>
          <a:xfrm>
            <a:off x="8610600" y="3334118"/>
            <a:ext cx="1608133" cy="307777"/>
          </a:xfrm>
          <a:prstGeom prst="rect">
            <a:avLst/>
          </a:prstGeom>
          <a:solidFill>
            <a:schemeClr val="bg1"/>
          </a:solidFill>
        </p:spPr>
        <p:txBody>
          <a:bodyPr wrap="none" rtlCol="0">
            <a:spAutoFit/>
          </a:bodyPr>
          <a:lstStyle/>
          <a:p>
            <a:r>
              <a:rPr lang="en-US" sz="1400" dirty="0"/>
              <a:t>Proton Beam Gas</a:t>
            </a:r>
          </a:p>
        </p:txBody>
      </p:sp>
      <p:sp>
        <p:nvSpPr>
          <p:cNvPr id="19" name="TextBox 18">
            <a:extLst>
              <a:ext uri="{FF2B5EF4-FFF2-40B4-BE49-F238E27FC236}">
                <a16:creationId xmlns:a16="http://schemas.microsoft.com/office/drawing/2014/main" id="{EE577467-05FB-3347-BDF0-972B7D9E3B41}"/>
              </a:ext>
            </a:extLst>
          </p:cNvPr>
          <p:cNvSpPr txBox="1"/>
          <p:nvPr/>
        </p:nvSpPr>
        <p:spPr>
          <a:xfrm>
            <a:off x="637954" y="1137684"/>
            <a:ext cx="2287806" cy="369332"/>
          </a:xfrm>
          <a:prstGeom prst="rect">
            <a:avLst/>
          </a:prstGeom>
          <a:noFill/>
        </p:spPr>
        <p:txBody>
          <a:bodyPr wrap="none" rtlCol="0">
            <a:spAutoFit/>
          </a:bodyPr>
          <a:lstStyle/>
          <a:p>
            <a:r>
              <a:rPr lang="en-US" dirty="0"/>
              <a:t>Simulation (</a:t>
            </a:r>
            <a:r>
              <a:rPr lang="en-US" dirty="0" err="1"/>
              <a:t>RecHits</a:t>
            </a:r>
            <a:r>
              <a:rPr lang="en-US" dirty="0"/>
              <a:t>)</a:t>
            </a:r>
          </a:p>
        </p:txBody>
      </p:sp>
    </p:spTree>
    <p:extLst>
      <p:ext uri="{BB962C8B-B14F-4D97-AF65-F5344CB8AC3E}">
        <p14:creationId xmlns:p14="http://schemas.microsoft.com/office/powerpoint/2010/main" val="8605871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TextBox 95">
            <a:extLst>
              <a:ext uri="{FF2B5EF4-FFF2-40B4-BE49-F238E27FC236}">
                <a16:creationId xmlns:a16="http://schemas.microsoft.com/office/drawing/2014/main" id="{BB9C8B86-9CD8-80B3-964B-2277CF8FEBCE}"/>
              </a:ext>
            </a:extLst>
          </p:cNvPr>
          <p:cNvSpPr txBox="1"/>
          <p:nvPr/>
        </p:nvSpPr>
        <p:spPr>
          <a:xfrm>
            <a:off x="1915054" y="3321988"/>
            <a:ext cx="300082" cy="215444"/>
          </a:xfrm>
          <a:prstGeom prst="rect">
            <a:avLst/>
          </a:prstGeom>
          <a:noFill/>
        </p:spPr>
        <p:txBody>
          <a:bodyPr wrap="none" rtlCol="0">
            <a:spAutoFit/>
          </a:bodyPr>
          <a:lstStyle/>
          <a:p>
            <a:r>
              <a:rPr lang="en-US" sz="800" dirty="0"/>
              <a:t>48</a:t>
            </a:r>
          </a:p>
        </p:txBody>
      </p:sp>
      <p:sp>
        <p:nvSpPr>
          <p:cNvPr id="65" name="Rectangle 64">
            <a:extLst>
              <a:ext uri="{FF2B5EF4-FFF2-40B4-BE49-F238E27FC236}">
                <a16:creationId xmlns:a16="http://schemas.microsoft.com/office/drawing/2014/main" id="{05ED06A1-802B-CAD4-A388-EEBC69FC6001}"/>
              </a:ext>
            </a:extLst>
          </p:cNvPr>
          <p:cNvSpPr/>
          <p:nvPr/>
        </p:nvSpPr>
        <p:spPr>
          <a:xfrm>
            <a:off x="2809525" y="3629620"/>
            <a:ext cx="1070333" cy="407591"/>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dRICH</a:t>
            </a:r>
            <a:r>
              <a:rPr lang="en-US" sz="1200" dirty="0">
                <a:solidFill>
                  <a:schemeClr val="tx1"/>
                </a:solidFill>
              </a:rPr>
              <a:t> DAM</a:t>
            </a:r>
          </a:p>
        </p:txBody>
      </p:sp>
      <p:sp>
        <p:nvSpPr>
          <p:cNvPr id="64" name="Rectangle 63">
            <a:extLst>
              <a:ext uri="{FF2B5EF4-FFF2-40B4-BE49-F238E27FC236}">
                <a16:creationId xmlns:a16="http://schemas.microsoft.com/office/drawing/2014/main" id="{26C941E7-0A3D-A9BC-DFF6-8A32BAA8D914}"/>
              </a:ext>
            </a:extLst>
          </p:cNvPr>
          <p:cNvSpPr/>
          <p:nvPr/>
        </p:nvSpPr>
        <p:spPr>
          <a:xfrm>
            <a:off x="2764674" y="3681200"/>
            <a:ext cx="1070333" cy="407591"/>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dRICH</a:t>
            </a:r>
            <a:r>
              <a:rPr lang="en-US" sz="1200" dirty="0">
                <a:solidFill>
                  <a:schemeClr val="tx1"/>
                </a:solidFill>
              </a:rPr>
              <a:t> DAM</a:t>
            </a:r>
          </a:p>
        </p:txBody>
      </p:sp>
      <p:sp>
        <p:nvSpPr>
          <p:cNvPr id="63" name="Rectangle 62">
            <a:extLst>
              <a:ext uri="{FF2B5EF4-FFF2-40B4-BE49-F238E27FC236}">
                <a16:creationId xmlns:a16="http://schemas.microsoft.com/office/drawing/2014/main" id="{31903C23-7168-6EA7-87A5-4C260E149E0D}"/>
              </a:ext>
            </a:extLst>
          </p:cNvPr>
          <p:cNvSpPr/>
          <p:nvPr/>
        </p:nvSpPr>
        <p:spPr>
          <a:xfrm>
            <a:off x="1068854" y="2620495"/>
            <a:ext cx="1088572" cy="4403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FWD HCAL RDO</a:t>
            </a:r>
          </a:p>
        </p:txBody>
      </p:sp>
      <p:sp>
        <p:nvSpPr>
          <p:cNvPr id="62" name="Rectangle 61">
            <a:extLst>
              <a:ext uri="{FF2B5EF4-FFF2-40B4-BE49-F238E27FC236}">
                <a16:creationId xmlns:a16="http://schemas.microsoft.com/office/drawing/2014/main" id="{5198F5A5-82DE-C012-A5D6-DA312F863B05}"/>
              </a:ext>
            </a:extLst>
          </p:cNvPr>
          <p:cNvSpPr/>
          <p:nvPr/>
        </p:nvSpPr>
        <p:spPr>
          <a:xfrm>
            <a:off x="1029480" y="2643898"/>
            <a:ext cx="1088572" cy="4403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FWD HCAL RDO</a:t>
            </a:r>
          </a:p>
        </p:txBody>
      </p:sp>
      <p:sp>
        <p:nvSpPr>
          <p:cNvPr id="61" name="Rectangle 60">
            <a:extLst>
              <a:ext uri="{FF2B5EF4-FFF2-40B4-BE49-F238E27FC236}">
                <a16:creationId xmlns:a16="http://schemas.microsoft.com/office/drawing/2014/main" id="{DD396DF1-261F-3759-10D9-51BC4CDBF4E2}"/>
              </a:ext>
            </a:extLst>
          </p:cNvPr>
          <p:cNvSpPr/>
          <p:nvPr/>
        </p:nvSpPr>
        <p:spPr>
          <a:xfrm>
            <a:off x="990106" y="2672742"/>
            <a:ext cx="1088572" cy="4403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FWD HCAL RDO</a:t>
            </a:r>
          </a:p>
        </p:txBody>
      </p:sp>
      <p:sp>
        <p:nvSpPr>
          <p:cNvPr id="60" name="Rectangle 59">
            <a:extLst>
              <a:ext uri="{FF2B5EF4-FFF2-40B4-BE49-F238E27FC236}">
                <a16:creationId xmlns:a16="http://schemas.microsoft.com/office/drawing/2014/main" id="{9687C02F-08C4-AE9B-E167-76432CD02885}"/>
              </a:ext>
            </a:extLst>
          </p:cNvPr>
          <p:cNvSpPr/>
          <p:nvPr/>
        </p:nvSpPr>
        <p:spPr>
          <a:xfrm>
            <a:off x="1081734" y="3592850"/>
            <a:ext cx="1088571" cy="440384"/>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FWD HCAL DAM</a:t>
            </a:r>
          </a:p>
        </p:txBody>
      </p:sp>
      <p:sp>
        <p:nvSpPr>
          <p:cNvPr id="59" name="Rectangle 58">
            <a:extLst>
              <a:ext uri="{FF2B5EF4-FFF2-40B4-BE49-F238E27FC236}">
                <a16:creationId xmlns:a16="http://schemas.microsoft.com/office/drawing/2014/main" id="{8FB74C9D-3D90-B699-5122-82130204EC0B}"/>
              </a:ext>
            </a:extLst>
          </p:cNvPr>
          <p:cNvSpPr/>
          <p:nvPr/>
        </p:nvSpPr>
        <p:spPr>
          <a:xfrm>
            <a:off x="1016234" y="3650772"/>
            <a:ext cx="1088571" cy="440384"/>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FWD HCAL DAM</a:t>
            </a:r>
          </a:p>
        </p:txBody>
      </p:sp>
      <p:cxnSp>
        <p:nvCxnSpPr>
          <p:cNvPr id="108" name="Straight Arrow Connector 107">
            <a:extLst>
              <a:ext uri="{FF2B5EF4-FFF2-40B4-BE49-F238E27FC236}">
                <a16:creationId xmlns:a16="http://schemas.microsoft.com/office/drawing/2014/main" id="{4E183DCB-77C8-2D45-DFA5-9DE11C14CCC5}"/>
              </a:ext>
            </a:extLst>
          </p:cNvPr>
          <p:cNvCxnSpPr>
            <a:cxnSpLocks/>
          </p:cNvCxnSpPr>
          <p:nvPr/>
        </p:nvCxnSpPr>
        <p:spPr>
          <a:xfrm>
            <a:off x="3661026" y="3113126"/>
            <a:ext cx="0" cy="51462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3D7F87F-4417-AE66-F0C1-881F752A1CE2}"/>
              </a:ext>
            </a:extLst>
          </p:cNvPr>
          <p:cNvSpPr>
            <a:spLocks noGrp="1"/>
          </p:cNvSpPr>
          <p:nvPr>
            <p:ph type="title"/>
          </p:nvPr>
        </p:nvSpPr>
        <p:spPr>
          <a:xfrm>
            <a:off x="461963" y="0"/>
            <a:ext cx="11499234" cy="814866"/>
          </a:xfrm>
        </p:spPr>
        <p:txBody>
          <a:bodyPr/>
          <a:lstStyle/>
          <a:p>
            <a:r>
              <a:rPr lang="en-US" dirty="0"/>
              <a:t>Recommendations from PDR 1</a:t>
            </a:r>
          </a:p>
        </p:txBody>
      </p:sp>
      <p:sp>
        <p:nvSpPr>
          <p:cNvPr id="29" name="Text Placeholder 2">
            <a:extLst>
              <a:ext uri="{FF2B5EF4-FFF2-40B4-BE49-F238E27FC236}">
                <a16:creationId xmlns:a16="http://schemas.microsoft.com/office/drawing/2014/main" id="{FF266FCD-CDB6-4A95-8B47-08F620DFC866}"/>
              </a:ext>
            </a:extLst>
          </p:cNvPr>
          <p:cNvSpPr>
            <a:spLocks noGrp="1"/>
          </p:cNvSpPr>
          <p:nvPr>
            <p:ph type="body" sz="quarter" idx="10"/>
          </p:nvPr>
        </p:nvSpPr>
        <p:spPr>
          <a:xfrm>
            <a:off x="461963" y="930274"/>
            <a:ext cx="11521440" cy="663395"/>
          </a:xfrm>
        </p:spPr>
        <p:txBody>
          <a:bodyPr>
            <a:normAutofit fontScale="92500"/>
          </a:bodyPr>
          <a:lstStyle/>
          <a:p>
            <a:r>
              <a:rPr lang="en-US" i="1" dirty="0"/>
              <a:t>Given the requirement for a backup triggered readout for RICH, it is necessary to carefully define the physics trigger rate, trigger conditions, and trigger latency in order to facilitate design of the RICH front-end</a:t>
            </a:r>
            <a:r>
              <a:rPr lang="en-US" dirty="0"/>
              <a:t>.</a:t>
            </a:r>
          </a:p>
        </p:txBody>
      </p:sp>
      <p:sp>
        <p:nvSpPr>
          <p:cNvPr id="3" name="Rectangle 2">
            <a:extLst>
              <a:ext uri="{FF2B5EF4-FFF2-40B4-BE49-F238E27FC236}">
                <a16:creationId xmlns:a16="http://schemas.microsoft.com/office/drawing/2014/main" id="{41F60EF3-B59E-DC69-3BC2-4A2F5E709BF3}"/>
              </a:ext>
            </a:extLst>
          </p:cNvPr>
          <p:cNvSpPr/>
          <p:nvPr/>
        </p:nvSpPr>
        <p:spPr>
          <a:xfrm>
            <a:off x="961470" y="2720598"/>
            <a:ext cx="1088572" cy="4403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FWD HCAL RDO</a:t>
            </a:r>
          </a:p>
        </p:txBody>
      </p:sp>
      <p:sp>
        <p:nvSpPr>
          <p:cNvPr id="5" name="Rectangle 4">
            <a:extLst>
              <a:ext uri="{FF2B5EF4-FFF2-40B4-BE49-F238E27FC236}">
                <a16:creationId xmlns:a16="http://schemas.microsoft.com/office/drawing/2014/main" id="{953A4134-0680-72FE-77B8-E57D82FDFEA1}"/>
              </a:ext>
            </a:extLst>
          </p:cNvPr>
          <p:cNvSpPr/>
          <p:nvPr/>
        </p:nvSpPr>
        <p:spPr>
          <a:xfrm>
            <a:off x="961470" y="3697018"/>
            <a:ext cx="1088571" cy="440384"/>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FWD HCAL DAM</a:t>
            </a:r>
          </a:p>
        </p:txBody>
      </p:sp>
      <p:cxnSp>
        <p:nvCxnSpPr>
          <p:cNvPr id="11" name="Straight Arrow Connector 10">
            <a:extLst>
              <a:ext uri="{FF2B5EF4-FFF2-40B4-BE49-F238E27FC236}">
                <a16:creationId xmlns:a16="http://schemas.microsoft.com/office/drawing/2014/main" id="{06219731-EF5A-0407-32FA-DD21CC48DC10}"/>
              </a:ext>
            </a:extLst>
          </p:cNvPr>
          <p:cNvCxnSpPr>
            <a:cxnSpLocks/>
          </p:cNvCxnSpPr>
          <p:nvPr/>
        </p:nvCxnSpPr>
        <p:spPr>
          <a:xfrm>
            <a:off x="1305466" y="3160982"/>
            <a:ext cx="0" cy="53603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CA93B8A-8705-175F-7CB9-04AED3D8EF9E}"/>
              </a:ext>
            </a:extLst>
          </p:cNvPr>
          <p:cNvSpPr txBox="1"/>
          <p:nvPr/>
        </p:nvSpPr>
        <p:spPr>
          <a:xfrm>
            <a:off x="394474" y="3311859"/>
            <a:ext cx="779081" cy="215444"/>
          </a:xfrm>
          <a:prstGeom prst="rect">
            <a:avLst/>
          </a:prstGeom>
          <a:noFill/>
        </p:spPr>
        <p:txBody>
          <a:bodyPr wrap="square" rtlCol="0">
            <a:spAutoFit/>
          </a:bodyPr>
          <a:lstStyle/>
          <a:p>
            <a:r>
              <a:rPr lang="en-US" sz="800" dirty="0"/>
              <a:t>RDO_DATA</a:t>
            </a:r>
          </a:p>
        </p:txBody>
      </p:sp>
      <p:graphicFrame>
        <p:nvGraphicFramePr>
          <p:cNvPr id="18" name="Table 17">
            <a:extLst>
              <a:ext uri="{FF2B5EF4-FFF2-40B4-BE49-F238E27FC236}">
                <a16:creationId xmlns:a16="http://schemas.microsoft.com/office/drawing/2014/main" id="{63A2E700-0F47-C4F0-CF08-918F48923353}"/>
              </a:ext>
            </a:extLst>
          </p:cNvPr>
          <p:cNvGraphicFramePr>
            <a:graphicFrameLocks noGrp="1"/>
          </p:cNvGraphicFramePr>
          <p:nvPr/>
        </p:nvGraphicFramePr>
        <p:xfrm>
          <a:off x="5862986" y="3666822"/>
          <a:ext cx="5797491" cy="2346960"/>
        </p:xfrm>
        <a:graphic>
          <a:graphicData uri="http://schemas.openxmlformats.org/drawingml/2006/table">
            <a:tbl>
              <a:tblPr firstRow="1" bandRow="1">
                <a:tableStyleId>{5C22544A-7EE6-4342-B048-85BDC9FD1C3A}</a:tableStyleId>
              </a:tblPr>
              <a:tblGrid>
                <a:gridCol w="2929681">
                  <a:extLst>
                    <a:ext uri="{9D8B030D-6E8A-4147-A177-3AD203B41FA5}">
                      <a16:colId xmlns:a16="http://schemas.microsoft.com/office/drawing/2014/main" val="697237168"/>
                    </a:ext>
                  </a:extLst>
                </a:gridCol>
                <a:gridCol w="2867810">
                  <a:extLst>
                    <a:ext uri="{9D8B030D-6E8A-4147-A177-3AD203B41FA5}">
                      <a16:colId xmlns:a16="http://schemas.microsoft.com/office/drawing/2014/main" val="2392481336"/>
                    </a:ext>
                  </a:extLst>
                </a:gridCol>
              </a:tblGrid>
              <a:tr h="0">
                <a:tc>
                  <a:txBody>
                    <a:bodyPr/>
                    <a:lstStyle/>
                    <a:p>
                      <a:r>
                        <a:rPr lang="en-US" sz="1000" dirty="0" err="1"/>
                        <a:t>Activitiy</a:t>
                      </a:r>
                      <a:endParaRPr lang="en-US" sz="1000" dirty="0"/>
                    </a:p>
                  </a:txBody>
                  <a:tcPr/>
                </a:tc>
                <a:tc>
                  <a:txBody>
                    <a:bodyPr/>
                    <a:lstStyle/>
                    <a:p>
                      <a:r>
                        <a:rPr lang="en-US" sz="1000" dirty="0"/>
                        <a:t>Notes</a:t>
                      </a:r>
                    </a:p>
                  </a:txBody>
                  <a:tcPr/>
                </a:tc>
                <a:extLst>
                  <a:ext uri="{0D108BD9-81ED-4DB2-BD59-A6C34878D82A}">
                    <a16:rowId xmlns:a16="http://schemas.microsoft.com/office/drawing/2014/main" val="822462840"/>
                  </a:ext>
                </a:extLst>
              </a:tr>
              <a:tr h="0">
                <a:tc>
                  <a:txBody>
                    <a:bodyPr/>
                    <a:lstStyle/>
                    <a:p>
                      <a:r>
                        <a:rPr lang="en-US" sz="1000" dirty="0"/>
                        <a:t>Data Arrives at DAM</a:t>
                      </a:r>
                    </a:p>
                  </a:txBody>
                  <a:tcPr/>
                </a:tc>
                <a:tc>
                  <a:txBody>
                    <a:bodyPr/>
                    <a:lstStyle/>
                    <a:p>
                      <a:r>
                        <a:rPr lang="en-US" sz="1000" dirty="0"/>
                        <a:t>&lt;=10us from Bunch Crossing</a:t>
                      </a:r>
                    </a:p>
                  </a:txBody>
                  <a:tcPr/>
                </a:tc>
                <a:extLst>
                  <a:ext uri="{0D108BD9-81ED-4DB2-BD59-A6C34878D82A}">
                    <a16:rowId xmlns:a16="http://schemas.microsoft.com/office/drawing/2014/main" val="2501899176"/>
                  </a:ext>
                </a:extLst>
              </a:tr>
              <a:tr h="0">
                <a:tc>
                  <a:txBody>
                    <a:bodyPr/>
                    <a:lstStyle/>
                    <a:p>
                      <a:r>
                        <a:rPr lang="en-US" sz="1000" dirty="0"/>
                        <a:t>Data Evaluation (DAM)</a:t>
                      </a:r>
                    </a:p>
                  </a:txBody>
                  <a:tcPr/>
                </a:tc>
                <a:tc>
                  <a:txBody>
                    <a:bodyPr/>
                    <a:lstStyle/>
                    <a:p>
                      <a:r>
                        <a:rPr lang="en-US" sz="1000" dirty="0"/>
                        <a:t>100ns</a:t>
                      </a:r>
                    </a:p>
                  </a:txBody>
                  <a:tcPr/>
                </a:tc>
                <a:extLst>
                  <a:ext uri="{0D108BD9-81ED-4DB2-BD59-A6C34878D82A}">
                    <a16:rowId xmlns:a16="http://schemas.microsoft.com/office/drawing/2014/main" val="163190738"/>
                  </a:ext>
                </a:extLst>
              </a:tr>
              <a:tr h="0">
                <a:tc>
                  <a:txBody>
                    <a:bodyPr/>
                    <a:lstStyle/>
                    <a:p>
                      <a:r>
                        <a:rPr lang="en-US" sz="1000" dirty="0"/>
                        <a:t>TRG_STATUS to GTU</a:t>
                      </a:r>
                    </a:p>
                  </a:txBody>
                  <a:tcPr/>
                </a:tc>
                <a:tc>
                  <a:txBody>
                    <a:bodyPr/>
                    <a:lstStyle/>
                    <a:p>
                      <a:r>
                        <a:rPr lang="en-US" sz="1000" dirty="0"/>
                        <a:t>Data transmitted to GTU after fixed delay from source crossing O(10us)</a:t>
                      </a:r>
                    </a:p>
                  </a:txBody>
                  <a:tcPr/>
                </a:tc>
                <a:extLst>
                  <a:ext uri="{0D108BD9-81ED-4DB2-BD59-A6C34878D82A}">
                    <a16:rowId xmlns:a16="http://schemas.microsoft.com/office/drawing/2014/main" val="2153431555"/>
                  </a:ext>
                </a:extLst>
              </a:tr>
              <a:tr h="0">
                <a:tc>
                  <a:txBody>
                    <a:bodyPr/>
                    <a:lstStyle/>
                    <a:p>
                      <a:r>
                        <a:rPr lang="en-US" sz="1000" dirty="0"/>
                        <a:t>Trigger Evaluation on GTU</a:t>
                      </a:r>
                    </a:p>
                  </a:txBody>
                  <a:tcPr/>
                </a:tc>
                <a:tc>
                  <a:txBody>
                    <a:bodyPr/>
                    <a:lstStyle/>
                    <a:p>
                      <a:r>
                        <a:rPr lang="en-US" sz="1000" dirty="0"/>
                        <a:t>Fixed Latency O(100ns)</a:t>
                      </a:r>
                    </a:p>
                  </a:txBody>
                  <a:tcPr/>
                </a:tc>
                <a:extLst>
                  <a:ext uri="{0D108BD9-81ED-4DB2-BD59-A6C34878D82A}">
                    <a16:rowId xmlns:a16="http://schemas.microsoft.com/office/drawing/2014/main" val="3746844180"/>
                  </a:ext>
                </a:extLst>
              </a:tr>
              <a:tr h="0">
                <a:tc>
                  <a:txBody>
                    <a:bodyPr/>
                    <a:lstStyle/>
                    <a:p>
                      <a:r>
                        <a:rPr lang="en-US" sz="1000" dirty="0"/>
                        <a:t>Keep/Drop Bit to DAM</a:t>
                      </a:r>
                    </a:p>
                  </a:txBody>
                  <a:tcPr/>
                </a:tc>
                <a:tc>
                  <a:txBody>
                    <a:bodyPr/>
                    <a:lstStyle/>
                    <a:p>
                      <a:r>
                        <a:rPr lang="en-US" sz="1000" dirty="0"/>
                        <a:t>Fixed Latency O(40ns)</a:t>
                      </a:r>
                    </a:p>
                  </a:txBody>
                  <a:tcPr/>
                </a:tc>
                <a:extLst>
                  <a:ext uri="{0D108BD9-81ED-4DB2-BD59-A6C34878D82A}">
                    <a16:rowId xmlns:a16="http://schemas.microsoft.com/office/drawing/2014/main" val="616115843"/>
                  </a:ext>
                </a:extLst>
              </a:tr>
              <a:tr h="0">
                <a:tc>
                  <a:txBody>
                    <a:bodyPr/>
                    <a:lstStyle/>
                    <a:p>
                      <a:r>
                        <a:rPr lang="en-US" sz="1000" dirty="0"/>
                        <a:t>Drop data / forward data</a:t>
                      </a:r>
                    </a:p>
                  </a:txBody>
                  <a:tcPr/>
                </a:tc>
                <a:tc>
                  <a:txBody>
                    <a:bodyPr/>
                    <a:lstStyle/>
                    <a:p>
                      <a:r>
                        <a:rPr lang="en-US" sz="1000" dirty="0"/>
                        <a:t>Drop Forward after fixed time O(11us)</a:t>
                      </a:r>
                    </a:p>
                  </a:txBody>
                  <a:tcPr/>
                </a:tc>
                <a:extLst>
                  <a:ext uri="{0D108BD9-81ED-4DB2-BD59-A6C34878D82A}">
                    <a16:rowId xmlns:a16="http://schemas.microsoft.com/office/drawing/2014/main" val="3360212555"/>
                  </a:ext>
                </a:extLst>
              </a:tr>
              <a:tr h="0">
                <a:tc>
                  <a:txBody>
                    <a:bodyPr/>
                    <a:lstStyle/>
                    <a:p>
                      <a:r>
                        <a:rPr lang="en-US" sz="1000" dirty="0"/>
                        <a:t>DAM Buffer</a:t>
                      </a:r>
                    </a:p>
                  </a:txBody>
                  <a:tcPr/>
                </a:tc>
                <a:tc>
                  <a:txBody>
                    <a:bodyPr/>
                    <a:lstStyle/>
                    <a:p>
                      <a:r>
                        <a:rPr lang="en-US" sz="1000" dirty="0"/>
                        <a:t>16GB</a:t>
                      </a:r>
                    </a:p>
                  </a:txBody>
                  <a:tcPr/>
                </a:tc>
                <a:extLst>
                  <a:ext uri="{0D108BD9-81ED-4DB2-BD59-A6C34878D82A}">
                    <a16:rowId xmlns:a16="http://schemas.microsoft.com/office/drawing/2014/main" val="597867542"/>
                  </a:ext>
                </a:extLst>
              </a:tr>
              <a:tr h="0">
                <a:tc>
                  <a:txBody>
                    <a:bodyPr/>
                    <a:lstStyle/>
                    <a:p>
                      <a:r>
                        <a:rPr lang="en-US" sz="1000" dirty="0"/>
                        <a:t>Buffer Time available</a:t>
                      </a:r>
                    </a:p>
                  </a:txBody>
                  <a:tcPr/>
                </a:tc>
                <a:tc>
                  <a:txBody>
                    <a:bodyPr/>
                    <a:lstStyle/>
                    <a:p>
                      <a:r>
                        <a:rPr lang="en-US" sz="1000" dirty="0"/>
                        <a:t>2.6 seconds</a:t>
                      </a:r>
                    </a:p>
                  </a:txBody>
                  <a:tcPr/>
                </a:tc>
                <a:extLst>
                  <a:ext uri="{0D108BD9-81ED-4DB2-BD59-A6C34878D82A}">
                    <a16:rowId xmlns:a16="http://schemas.microsoft.com/office/drawing/2014/main" val="3328454468"/>
                  </a:ext>
                </a:extLst>
              </a:tr>
            </a:tbl>
          </a:graphicData>
        </a:graphic>
      </p:graphicFrame>
      <p:cxnSp>
        <p:nvCxnSpPr>
          <p:cNvPr id="20" name="Straight Arrow Connector 19">
            <a:extLst>
              <a:ext uri="{FF2B5EF4-FFF2-40B4-BE49-F238E27FC236}">
                <a16:creationId xmlns:a16="http://schemas.microsoft.com/office/drawing/2014/main" id="{D52874E3-A673-9FE6-B588-FDE8C13B1CC6}"/>
              </a:ext>
            </a:extLst>
          </p:cNvPr>
          <p:cNvCxnSpPr>
            <a:cxnSpLocks/>
            <a:stCxn id="5" idx="2"/>
          </p:cNvCxnSpPr>
          <p:nvPr/>
        </p:nvCxnSpPr>
        <p:spPr>
          <a:xfrm>
            <a:off x="1505756" y="4137402"/>
            <a:ext cx="0" cy="67643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1DD6CD6-D1E1-A532-A3AE-5F9C5FAF2B97}"/>
              </a:ext>
            </a:extLst>
          </p:cNvPr>
          <p:cNvSpPr txBox="1"/>
          <p:nvPr/>
        </p:nvSpPr>
        <p:spPr>
          <a:xfrm>
            <a:off x="373644" y="4209189"/>
            <a:ext cx="1112805" cy="584775"/>
          </a:xfrm>
          <a:prstGeom prst="rect">
            <a:avLst/>
          </a:prstGeom>
          <a:noFill/>
        </p:spPr>
        <p:txBody>
          <a:bodyPr wrap="none" rtlCol="0">
            <a:spAutoFit/>
          </a:bodyPr>
          <a:lstStyle/>
          <a:p>
            <a:r>
              <a:rPr lang="en-US" sz="800" dirty="0"/>
              <a:t>TRG_STATUS</a:t>
            </a:r>
          </a:p>
          <a:p>
            <a:r>
              <a:rPr lang="en-US" sz="800" dirty="0"/>
              <a:t>64 bits</a:t>
            </a:r>
          </a:p>
          <a:p>
            <a:r>
              <a:rPr lang="en-US" sz="800" dirty="0"/>
              <a:t>Bunch Data </a:t>
            </a:r>
          </a:p>
          <a:p>
            <a:r>
              <a:rPr lang="en-US" sz="800" dirty="0"/>
              <a:t>Fixed delay O(10us)</a:t>
            </a:r>
          </a:p>
        </p:txBody>
      </p:sp>
      <p:sp>
        <p:nvSpPr>
          <p:cNvPr id="27" name="Rectangle 26">
            <a:extLst>
              <a:ext uri="{FF2B5EF4-FFF2-40B4-BE49-F238E27FC236}">
                <a16:creationId xmlns:a16="http://schemas.microsoft.com/office/drawing/2014/main" id="{B70178A2-D44B-5B28-43E2-DF3F51D0B2AC}"/>
              </a:ext>
            </a:extLst>
          </p:cNvPr>
          <p:cNvSpPr/>
          <p:nvPr/>
        </p:nvSpPr>
        <p:spPr>
          <a:xfrm>
            <a:off x="2726797" y="3729767"/>
            <a:ext cx="1070333" cy="407591"/>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dRICH</a:t>
            </a:r>
            <a:r>
              <a:rPr lang="en-US" sz="1200" dirty="0">
                <a:solidFill>
                  <a:schemeClr val="tx1"/>
                </a:solidFill>
              </a:rPr>
              <a:t> DAM</a:t>
            </a:r>
          </a:p>
        </p:txBody>
      </p:sp>
      <p:cxnSp>
        <p:nvCxnSpPr>
          <p:cNvPr id="28" name="Straight Arrow Connector 27">
            <a:extLst>
              <a:ext uri="{FF2B5EF4-FFF2-40B4-BE49-F238E27FC236}">
                <a16:creationId xmlns:a16="http://schemas.microsoft.com/office/drawing/2014/main" id="{8A276DB9-C88B-B45D-6580-E70F1EA88256}"/>
              </a:ext>
            </a:extLst>
          </p:cNvPr>
          <p:cNvCxnSpPr>
            <a:cxnSpLocks/>
            <a:endCxn id="27" idx="2"/>
          </p:cNvCxnSpPr>
          <p:nvPr/>
        </p:nvCxnSpPr>
        <p:spPr>
          <a:xfrm flipV="1">
            <a:off x="3261964" y="4137358"/>
            <a:ext cx="0" cy="73309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1" name="TextBox 100">
            <a:extLst>
              <a:ext uri="{FF2B5EF4-FFF2-40B4-BE49-F238E27FC236}">
                <a16:creationId xmlns:a16="http://schemas.microsoft.com/office/drawing/2014/main" id="{8BA66E70-8922-2D86-BD8F-401EE41D086B}"/>
              </a:ext>
            </a:extLst>
          </p:cNvPr>
          <p:cNvSpPr txBox="1"/>
          <p:nvPr/>
        </p:nvSpPr>
        <p:spPr>
          <a:xfrm>
            <a:off x="2437010" y="4076416"/>
            <a:ext cx="899825" cy="338554"/>
          </a:xfrm>
          <a:prstGeom prst="rect">
            <a:avLst/>
          </a:prstGeom>
          <a:noFill/>
        </p:spPr>
        <p:txBody>
          <a:bodyPr wrap="square" rtlCol="0">
            <a:spAutoFit/>
          </a:bodyPr>
          <a:lstStyle/>
          <a:p>
            <a:endParaRPr lang="en-US" sz="800" dirty="0"/>
          </a:p>
          <a:p>
            <a:r>
              <a:rPr lang="en-US" sz="800" dirty="0"/>
              <a:t>DAM_CTRL</a:t>
            </a:r>
          </a:p>
        </p:txBody>
      </p:sp>
      <p:sp>
        <p:nvSpPr>
          <p:cNvPr id="6" name="Rectangle 5">
            <a:extLst>
              <a:ext uri="{FF2B5EF4-FFF2-40B4-BE49-F238E27FC236}">
                <a16:creationId xmlns:a16="http://schemas.microsoft.com/office/drawing/2014/main" id="{8BAB2BA0-E876-01E0-45E9-C47FF36A3FDE}"/>
              </a:ext>
            </a:extLst>
          </p:cNvPr>
          <p:cNvSpPr/>
          <p:nvPr/>
        </p:nvSpPr>
        <p:spPr>
          <a:xfrm>
            <a:off x="1140824" y="4821598"/>
            <a:ext cx="2760532" cy="259718"/>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GTU</a:t>
            </a:r>
          </a:p>
        </p:txBody>
      </p:sp>
      <p:sp>
        <p:nvSpPr>
          <p:cNvPr id="102" name="TextBox 101">
            <a:extLst>
              <a:ext uri="{FF2B5EF4-FFF2-40B4-BE49-F238E27FC236}">
                <a16:creationId xmlns:a16="http://schemas.microsoft.com/office/drawing/2014/main" id="{A6B0D983-CAF4-341F-0A29-D203EDA9294B}"/>
              </a:ext>
            </a:extLst>
          </p:cNvPr>
          <p:cNvSpPr txBox="1"/>
          <p:nvPr/>
        </p:nvSpPr>
        <p:spPr>
          <a:xfrm>
            <a:off x="2437011" y="4363682"/>
            <a:ext cx="899825" cy="461665"/>
          </a:xfrm>
          <a:prstGeom prst="rect">
            <a:avLst/>
          </a:prstGeom>
          <a:noFill/>
        </p:spPr>
        <p:txBody>
          <a:bodyPr wrap="square" rtlCol="0">
            <a:spAutoFit/>
          </a:bodyPr>
          <a:lstStyle/>
          <a:p>
            <a:endParaRPr lang="en-US" sz="800" dirty="0"/>
          </a:p>
          <a:p>
            <a:r>
              <a:rPr lang="en-US" sz="800" dirty="0"/>
              <a:t>(Keep/Drop</a:t>
            </a:r>
          </a:p>
          <a:p>
            <a:r>
              <a:rPr lang="en-US" sz="800" dirty="0"/>
              <a:t>Bunch bit)</a:t>
            </a:r>
          </a:p>
        </p:txBody>
      </p:sp>
      <p:cxnSp>
        <p:nvCxnSpPr>
          <p:cNvPr id="50" name="Straight Connector 49">
            <a:extLst>
              <a:ext uri="{FF2B5EF4-FFF2-40B4-BE49-F238E27FC236}">
                <a16:creationId xmlns:a16="http://schemas.microsoft.com/office/drawing/2014/main" id="{510CF812-669E-9DCE-845D-EC0E3A1E597F}"/>
              </a:ext>
            </a:extLst>
          </p:cNvPr>
          <p:cNvCxnSpPr>
            <a:cxnSpLocks/>
          </p:cNvCxnSpPr>
          <p:nvPr/>
        </p:nvCxnSpPr>
        <p:spPr>
          <a:xfrm flipV="1">
            <a:off x="1173466" y="3291130"/>
            <a:ext cx="287498" cy="216808"/>
          </a:xfrm>
          <a:prstGeom prst="line">
            <a:avLst/>
          </a:prstGeom>
        </p:spPr>
        <p:style>
          <a:lnRef idx="1">
            <a:schemeClr val="dk1"/>
          </a:lnRef>
          <a:fillRef idx="0">
            <a:schemeClr val="dk1"/>
          </a:fillRef>
          <a:effectRef idx="0">
            <a:schemeClr val="dk1"/>
          </a:effectRef>
          <a:fontRef idx="minor">
            <a:schemeClr val="tx1"/>
          </a:fontRef>
        </p:style>
      </p:cxnSp>
      <p:sp>
        <p:nvSpPr>
          <p:cNvPr id="54" name="TextBox 53">
            <a:extLst>
              <a:ext uri="{FF2B5EF4-FFF2-40B4-BE49-F238E27FC236}">
                <a16:creationId xmlns:a16="http://schemas.microsoft.com/office/drawing/2014/main" id="{5F8E99B7-5BD6-5E0E-953F-E031C6CD3AFF}"/>
              </a:ext>
            </a:extLst>
          </p:cNvPr>
          <p:cNvSpPr txBox="1"/>
          <p:nvPr/>
        </p:nvSpPr>
        <p:spPr>
          <a:xfrm>
            <a:off x="1253211" y="3330697"/>
            <a:ext cx="300082" cy="215444"/>
          </a:xfrm>
          <a:prstGeom prst="rect">
            <a:avLst/>
          </a:prstGeom>
          <a:noFill/>
        </p:spPr>
        <p:txBody>
          <a:bodyPr wrap="none" rtlCol="0">
            <a:spAutoFit/>
          </a:bodyPr>
          <a:lstStyle/>
          <a:p>
            <a:r>
              <a:rPr lang="en-US" sz="800" dirty="0"/>
              <a:t>48</a:t>
            </a:r>
          </a:p>
        </p:txBody>
      </p:sp>
      <p:cxnSp>
        <p:nvCxnSpPr>
          <p:cNvPr id="55" name="Straight Connector 54">
            <a:extLst>
              <a:ext uri="{FF2B5EF4-FFF2-40B4-BE49-F238E27FC236}">
                <a16:creationId xmlns:a16="http://schemas.microsoft.com/office/drawing/2014/main" id="{CD68F5F0-13F7-FDE7-2C13-1E3651FAD75C}"/>
              </a:ext>
            </a:extLst>
          </p:cNvPr>
          <p:cNvCxnSpPr>
            <a:cxnSpLocks/>
          </p:cNvCxnSpPr>
          <p:nvPr/>
        </p:nvCxnSpPr>
        <p:spPr>
          <a:xfrm flipV="1">
            <a:off x="1379214" y="4322775"/>
            <a:ext cx="287498" cy="216808"/>
          </a:xfrm>
          <a:prstGeom prst="line">
            <a:avLst/>
          </a:prstGeom>
        </p:spPr>
        <p:style>
          <a:lnRef idx="1">
            <a:schemeClr val="dk1"/>
          </a:lnRef>
          <a:fillRef idx="0">
            <a:schemeClr val="dk1"/>
          </a:fillRef>
          <a:effectRef idx="0">
            <a:schemeClr val="dk1"/>
          </a:effectRef>
          <a:fontRef idx="minor">
            <a:schemeClr val="tx1"/>
          </a:fontRef>
        </p:style>
      </p:cxnSp>
      <p:sp>
        <p:nvSpPr>
          <p:cNvPr id="56" name="TextBox 55">
            <a:extLst>
              <a:ext uri="{FF2B5EF4-FFF2-40B4-BE49-F238E27FC236}">
                <a16:creationId xmlns:a16="http://schemas.microsoft.com/office/drawing/2014/main" id="{6A1F1DF0-FD84-E7D2-E298-03C327BAE1D9}"/>
              </a:ext>
            </a:extLst>
          </p:cNvPr>
          <p:cNvSpPr txBox="1"/>
          <p:nvPr/>
        </p:nvSpPr>
        <p:spPr>
          <a:xfrm>
            <a:off x="1511213" y="4362342"/>
            <a:ext cx="242374" cy="215444"/>
          </a:xfrm>
          <a:prstGeom prst="rect">
            <a:avLst/>
          </a:prstGeom>
          <a:noFill/>
        </p:spPr>
        <p:txBody>
          <a:bodyPr wrap="none" rtlCol="0">
            <a:spAutoFit/>
          </a:bodyPr>
          <a:lstStyle/>
          <a:p>
            <a:r>
              <a:rPr lang="en-US" sz="800" dirty="0"/>
              <a:t>3</a:t>
            </a:r>
          </a:p>
        </p:txBody>
      </p:sp>
      <p:cxnSp>
        <p:nvCxnSpPr>
          <p:cNvPr id="57" name="Straight Connector 56">
            <a:extLst>
              <a:ext uri="{FF2B5EF4-FFF2-40B4-BE49-F238E27FC236}">
                <a16:creationId xmlns:a16="http://schemas.microsoft.com/office/drawing/2014/main" id="{70E855C4-A28F-5707-D1E3-3E69C209002A}"/>
              </a:ext>
            </a:extLst>
          </p:cNvPr>
          <p:cNvCxnSpPr>
            <a:cxnSpLocks/>
          </p:cNvCxnSpPr>
          <p:nvPr/>
        </p:nvCxnSpPr>
        <p:spPr>
          <a:xfrm flipV="1">
            <a:off x="3106611" y="4332189"/>
            <a:ext cx="287498" cy="216808"/>
          </a:xfrm>
          <a:prstGeom prst="line">
            <a:avLst/>
          </a:prstGeom>
        </p:spPr>
        <p:style>
          <a:lnRef idx="1">
            <a:schemeClr val="dk1"/>
          </a:lnRef>
          <a:fillRef idx="0">
            <a:schemeClr val="dk1"/>
          </a:fillRef>
          <a:effectRef idx="0">
            <a:schemeClr val="dk1"/>
          </a:effectRef>
          <a:fontRef idx="minor">
            <a:schemeClr val="tx1"/>
          </a:fontRef>
        </p:style>
      </p:cxnSp>
      <p:sp>
        <p:nvSpPr>
          <p:cNvPr id="58" name="TextBox 57">
            <a:extLst>
              <a:ext uri="{FF2B5EF4-FFF2-40B4-BE49-F238E27FC236}">
                <a16:creationId xmlns:a16="http://schemas.microsoft.com/office/drawing/2014/main" id="{784F5AE9-F9F7-AFE3-0EE6-5CEE87BEDA49}"/>
              </a:ext>
            </a:extLst>
          </p:cNvPr>
          <p:cNvSpPr txBox="1"/>
          <p:nvPr/>
        </p:nvSpPr>
        <p:spPr>
          <a:xfrm>
            <a:off x="3238610" y="4371756"/>
            <a:ext cx="300082" cy="215444"/>
          </a:xfrm>
          <a:prstGeom prst="rect">
            <a:avLst/>
          </a:prstGeom>
          <a:noFill/>
        </p:spPr>
        <p:txBody>
          <a:bodyPr wrap="none" rtlCol="0">
            <a:spAutoFit/>
          </a:bodyPr>
          <a:lstStyle/>
          <a:p>
            <a:r>
              <a:rPr lang="en-US" sz="800" dirty="0"/>
              <a:t>30</a:t>
            </a:r>
          </a:p>
        </p:txBody>
      </p:sp>
      <p:sp>
        <p:nvSpPr>
          <p:cNvPr id="67" name="TextBox 66">
            <a:extLst>
              <a:ext uri="{FF2B5EF4-FFF2-40B4-BE49-F238E27FC236}">
                <a16:creationId xmlns:a16="http://schemas.microsoft.com/office/drawing/2014/main" id="{AB609B23-5B9E-EEBF-8156-921F8C9D9BB4}"/>
              </a:ext>
            </a:extLst>
          </p:cNvPr>
          <p:cNvSpPr txBox="1"/>
          <p:nvPr/>
        </p:nvSpPr>
        <p:spPr>
          <a:xfrm>
            <a:off x="2503419" y="5367451"/>
            <a:ext cx="2916183" cy="646331"/>
          </a:xfrm>
          <a:prstGeom prst="rect">
            <a:avLst/>
          </a:prstGeom>
          <a:noFill/>
        </p:spPr>
        <p:txBody>
          <a:bodyPr wrap="none" rtlCol="0">
            <a:spAutoFit/>
          </a:bodyPr>
          <a:lstStyle/>
          <a:p>
            <a:r>
              <a:rPr lang="en-US" dirty="0"/>
              <a:t>Ex:  </a:t>
            </a:r>
            <a:r>
              <a:rPr lang="en-US" dirty="0" err="1"/>
              <a:t>Hcal</a:t>
            </a:r>
            <a:r>
              <a:rPr lang="en-US" dirty="0"/>
              <a:t> generates trigger</a:t>
            </a:r>
          </a:p>
          <a:p>
            <a:r>
              <a:rPr lang="en-US" dirty="0"/>
              <a:t>       </a:t>
            </a:r>
            <a:r>
              <a:rPr lang="en-US" dirty="0" err="1"/>
              <a:t>dRICH</a:t>
            </a:r>
            <a:r>
              <a:rPr lang="en-US" dirty="0"/>
              <a:t> is triggered</a:t>
            </a:r>
          </a:p>
        </p:txBody>
      </p:sp>
      <p:sp>
        <p:nvSpPr>
          <p:cNvPr id="68" name="Rectangle 67">
            <a:extLst>
              <a:ext uri="{FF2B5EF4-FFF2-40B4-BE49-F238E27FC236}">
                <a16:creationId xmlns:a16="http://schemas.microsoft.com/office/drawing/2014/main" id="{E5993B46-D603-0209-3F33-055A002E95FB}"/>
              </a:ext>
            </a:extLst>
          </p:cNvPr>
          <p:cNvSpPr/>
          <p:nvPr/>
        </p:nvSpPr>
        <p:spPr>
          <a:xfrm>
            <a:off x="975854" y="5422765"/>
            <a:ext cx="1088571" cy="58426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Hardware Trigger Option</a:t>
            </a:r>
          </a:p>
        </p:txBody>
      </p:sp>
      <p:cxnSp>
        <p:nvCxnSpPr>
          <p:cNvPr id="71" name="Straight Arrow Connector 70">
            <a:extLst>
              <a:ext uri="{FF2B5EF4-FFF2-40B4-BE49-F238E27FC236}">
                <a16:creationId xmlns:a16="http://schemas.microsoft.com/office/drawing/2014/main" id="{595D7B14-D283-1C98-7398-43598D02BF72}"/>
              </a:ext>
            </a:extLst>
          </p:cNvPr>
          <p:cNvCxnSpPr>
            <a:cxnSpLocks/>
            <a:stCxn id="68" idx="0"/>
          </p:cNvCxnSpPr>
          <p:nvPr/>
        </p:nvCxnSpPr>
        <p:spPr>
          <a:xfrm flipV="1">
            <a:off x="1520140" y="5085434"/>
            <a:ext cx="0" cy="33733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7B453231-1719-4E12-6FBD-8CA2F9B51714}"/>
              </a:ext>
            </a:extLst>
          </p:cNvPr>
          <p:cNvSpPr txBox="1"/>
          <p:nvPr/>
        </p:nvSpPr>
        <p:spPr>
          <a:xfrm>
            <a:off x="405067" y="5221196"/>
            <a:ext cx="1112805" cy="215444"/>
          </a:xfrm>
          <a:prstGeom prst="rect">
            <a:avLst/>
          </a:prstGeom>
          <a:noFill/>
        </p:spPr>
        <p:txBody>
          <a:bodyPr wrap="none" rtlCol="0">
            <a:spAutoFit/>
          </a:bodyPr>
          <a:lstStyle/>
          <a:p>
            <a:r>
              <a:rPr lang="en-US" sz="800" dirty="0"/>
              <a:t>Fixed delay O(10us)</a:t>
            </a:r>
          </a:p>
        </p:txBody>
      </p:sp>
      <p:sp>
        <p:nvSpPr>
          <p:cNvPr id="81" name="Rectangle 80">
            <a:extLst>
              <a:ext uri="{FF2B5EF4-FFF2-40B4-BE49-F238E27FC236}">
                <a16:creationId xmlns:a16="http://schemas.microsoft.com/office/drawing/2014/main" id="{C05B9027-6EE9-F565-2EB6-EDCC484F11C1}"/>
              </a:ext>
            </a:extLst>
          </p:cNvPr>
          <p:cNvSpPr/>
          <p:nvPr/>
        </p:nvSpPr>
        <p:spPr>
          <a:xfrm>
            <a:off x="2793573" y="2620495"/>
            <a:ext cx="1088572" cy="4403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FWD HCAL RDO</a:t>
            </a:r>
          </a:p>
        </p:txBody>
      </p:sp>
      <p:sp>
        <p:nvSpPr>
          <p:cNvPr id="82" name="Rectangle 81">
            <a:extLst>
              <a:ext uri="{FF2B5EF4-FFF2-40B4-BE49-F238E27FC236}">
                <a16:creationId xmlns:a16="http://schemas.microsoft.com/office/drawing/2014/main" id="{DA853AD5-41A2-C0C4-58F5-5E018683E735}"/>
              </a:ext>
            </a:extLst>
          </p:cNvPr>
          <p:cNvSpPr/>
          <p:nvPr/>
        </p:nvSpPr>
        <p:spPr>
          <a:xfrm>
            <a:off x="2754199" y="2643898"/>
            <a:ext cx="1088572" cy="4403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FWD HCAL RDO</a:t>
            </a:r>
          </a:p>
        </p:txBody>
      </p:sp>
      <p:sp>
        <p:nvSpPr>
          <p:cNvPr id="83" name="Rectangle 82">
            <a:extLst>
              <a:ext uri="{FF2B5EF4-FFF2-40B4-BE49-F238E27FC236}">
                <a16:creationId xmlns:a16="http://schemas.microsoft.com/office/drawing/2014/main" id="{211A9BB6-8F6C-E2CE-255E-8EBFB1B56923}"/>
              </a:ext>
            </a:extLst>
          </p:cNvPr>
          <p:cNvSpPr/>
          <p:nvPr/>
        </p:nvSpPr>
        <p:spPr>
          <a:xfrm>
            <a:off x="2714825" y="2672742"/>
            <a:ext cx="1088572" cy="4403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FWD HCAL RDO</a:t>
            </a:r>
          </a:p>
        </p:txBody>
      </p:sp>
      <p:sp>
        <p:nvSpPr>
          <p:cNvPr id="84" name="Rectangle 83">
            <a:extLst>
              <a:ext uri="{FF2B5EF4-FFF2-40B4-BE49-F238E27FC236}">
                <a16:creationId xmlns:a16="http://schemas.microsoft.com/office/drawing/2014/main" id="{CF16058C-EC71-3ADB-8195-E4A56CF1D716}"/>
              </a:ext>
            </a:extLst>
          </p:cNvPr>
          <p:cNvSpPr/>
          <p:nvPr/>
        </p:nvSpPr>
        <p:spPr>
          <a:xfrm>
            <a:off x="2686189" y="2720598"/>
            <a:ext cx="1088572" cy="4403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dRICH</a:t>
            </a:r>
            <a:endParaRPr lang="en-US" sz="1200" dirty="0">
              <a:solidFill>
                <a:schemeClr val="tx1"/>
              </a:solidFill>
            </a:endParaRPr>
          </a:p>
          <a:p>
            <a:pPr algn="ctr"/>
            <a:r>
              <a:rPr lang="en-US" sz="1200" dirty="0">
                <a:solidFill>
                  <a:schemeClr val="tx1"/>
                </a:solidFill>
              </a:rPr>
              <a:t> RDO</a:t>
            </a:r>
          </a:p>
        </p:txBody>
      </p:sp>
      <p:sp>
        <p:nvSpPr>
          <p:cNvPr id="88" name="TextBox 87">
            <a:extLst>
              <a:ext uri="{FF2B5EF4-FFF2-40B4-BE49-F238E27FC236}">
                <a16:creationId xmlns:a16="http://schemas.microsoft.com/office/drawing/2014/main" id="{937263D0-DAB7-80BC-AFA2-3BADEE6F86E6}"/>
              </a:ext>
            </a:extLst>
          </p:cNvPr>
          <p:cNvSpPr txBox="1"/>
          <p:nvPr/>
        </p:nvSpPr>
        <p:spPr>
          <a:xfrm>
            <a:off x="4157813" y="1702265"/>
            <a:ext cx="7703261" cy="1815882"/>
          </a:xfrm>
          <a:prstGeom prst="rect">
            <a:avLst/>
          </a:prstGeom>
          <a:noFill/>
        </p:spPr>
        <p:txBody>
          <a:bodyPr wrap="square" rtlCol="0">
            <a:spAutoFit/>
          </a:bodyPr>
          <a:lstStyle/>
          <a:p>
            <a:r>
              <a:rPr lang="en-US" sz="1600" dirty="0" err="1"/>
              <a:t>ePIC</a:t>
            </a:r>
            <a:r>
              <a:rPr lang="en-US" sz="1600" dirty="0"/>
              <a:t> depends upon a flexible scheme in which sufficient bandwidth is available for data to the </a:t>
            </a:r>
            <a:r>
              <a:rPr lang="en-US" sz="1600" dirty="0" err="1"/>
              <a:t>dRICH</a:t>
            </a:r>
            <a:r>
              <a:rPr lang="en-US" sz="1600" dirty="0"/>
              <a:t> DAM in the worst case. (&gt; 4x safety).   The selecting detectors (ex FWD HCAL) generate information characterizing beam in O(10us).   The decision is made by the GTU and returned to DAM boards with fixed latency.   The maximum latency is orders of magnitudes less than available buffering in DAM board memory.    A hardware trigger is supported by the GTU but uses the same </a:t>
            </a:r>
            <a:r>
              <a:rPr lang="en-US" sz="1600" dirty="0" err="1"/>
              <a:t>dRICH</a:t>
            </a:r>
            <a:r>
              <a:rPr lang="en-US" sz="1600" dirty="0"/>
              <a:t> buffering scheme and delays as the firmware trigger option.</a:t>
            </a:r>
          </a:p>
        </p:txBody>
      </p:sp>
      <p:cxnSp>
        <p:nvCxnSpPr>
          <p:cNvPr id="90" name="Straight Arrow Connector 89">
            <a:extLst>
              <a:ext uri="{FF2B5EF4-FFF2-40B4-BE49-F238E27FC236}">
                <a16:creationId xmlns:a16="http://schemas.microsoft.com/office/drawing/2014/main" id="{3F5A244A-6A87-3C8A-3557-1A3D4388054C}"/>
              </a:ext>
            </a:extLst>
          </p:cNvPr>
          <p:cNvCxnSpPr>
            <a:cxnSpLocks/>
          </p:cNvCxnSpPr>
          <p:nvPr/>
        </p:nvCxnSpPr>
        <p:spPr>
          <a:xfrm>
            <a:off x="1649447" y="3159895"/>
            <a:ext cx="1" cy="48922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D04E1DF4-2896-C69C-58DD-5EB1D3A4F06D}"/>
              </a:ext>
            </a:extLst>
          </p:cNvPr>
          <p:cNvCxnSpPr>
            <a:cxnSpLocks/>
          </p:cNvCxnSpPr>
          <p:nvPr/>
        </p:nvCxnSpPr>
        <p:spPr>
          <a:xfrm flipV="1">
            <a:off x="1517448" y="3286779"/>
            <a:ext cx="287498" cy="216808"/>
          </a:xfrm>
          <a:prstGeom prst="line">
            <a:avLst/>
          </a:prstGeom>
        </p:spPr>
        <p:style>
          <a:lnRef idx="1">
            <a:schemeClr val="dk1"/>
          </a:lnRef>
          <a:fillRef idx="0">
            <a:schemeClr val="dk1"/>
          </a:fillRef>
          <a:effectRef idx="0">
            <a:schemeClr val="dk1"/>
          </a:effectRef>
          <a:fontRef idx="minor">
            <a:schemeClr val="tx1"/>
          </a:fontRef>
        </p:style>
      </p:cxnSp>
      <p:sp>
        <p:nvSpPr>
          <p:cNvPr id="92" name="TextBox 91">
            <a:extLst>
              <a:ext uri="{FF2B5EF4-FFF2-40B4-BE49-F238E27FC236}">
                <a16:creationId xmlns:a16="http://schemas.microsoft.com/office/drawing/2014/main" id="{E4FE9BD4-4311-2496-608E-583B66BF52F1}"/>
              </a:ext>
            </a:extLst>
          </p:cNvPr>
          <p:cNvSpPr txBox="1"/>
          <p:nvPr/>
        </p:nvSpPr>
        <p:spPr>
          <a:xfrm>
            <a:off x="1588484" y="3326346"/>
            <a:ext cx="300082" cy="215444"/>
          </a:xfrm>
          <a:prstGeom prst="rect">
            <a:avLst/>
          </a:prstGeom>
          <a:noFill/>
        </p:spPr>
        <p:txBody>
          <a:bodyPr wrap="none" rtlCol="0">
            <a:spAutoFit/>
          </a:bodyPr>
          <a:lstStyle/>
          <a:p>
            <a:r>
              <a:rPr lang="en-US" sz="800" dirty="0"/>
              <a:t>48</a:t>
            </a:r>
          </a:p>
        </p:txBody>
      </p:sp>
      <p:cxnSp>
        <p:nvCxnSpPr>
          <p:cNvPr id="94" name="Straight Arrow Connector 93">
            <a:extLst>
              <a:ext uri="{FF2B5EF4-FFF2-40B4-BE49-F238E27FC236}">
                <a16:creationId xmlns:a16="http://schemas.microsoft.com/office/drawing/2014/main" id="{9F70C084-BA2F-BAA4-AD5D-1F24C82AF203}"/>
              </a:ext>
            </a:extLst>
          </p:cNvPr>
          <p:cNvCxnSpPr>
            <a:cxnSpLocks/>
          </p:cNvCxnSpPr>
          <p:nvPr/>
        </p:nvCxnSpPr>
        <p:spPr>
          <a:xfrm>
            <a:off x="1958600" y="3159895"/>
            <a:ext cx="0" cy="45003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423CCB03-4774-9B88-852B-70FC8AB5C755}"/>
              </a:ext>
            </a:extLst>
          </p:cNvPr>
          <p:cNvCxnSpPr>
            <a:cxnSpLocks/>
          </p:cNvCxnSpPr>
          <p:nvPr/>
        </p:nvCxnSpPr>
        <p:spPr>
          <a:xfrm flipV="1">
            <a:off x="1826600" y="3291130"/>
            <a:ext cx="287498" cy="216808"/>
          </a:xfrm>
          <a:prstGeom prst="line">
            <a:avLst/>
          </a:prstGeom>
        </p:spPr>
        <p:style>
          <a:lnRef idx="1">
            <a:schemeClr val="dk1"/>
          </a:lnRef>
          <a:fillRef idx="0">
            <a:schemeClr val="dk1"/>
          </a:fillRef>
          <a:effectRef idx="0">
            <a:schemeClr val="dk1"/>
          </a:effectRef>
          <a:fontRef idx="minor">
            <a:schemeClr val="tx1"/>
          </a:fontRef>
        </p:style>
      </p:cxnSp>
      <p:sp>
        <p:nvSpPr>
          <p:cNvPr id="99" name="TextBox 98">
            <a:extLst>
              <a:ext uri="{FF2B5EF4-FFF2-40B4-BE49-F238E27FC236}">
                <a16:creationId xmlns:a16="http://schemas.microsoft.com/office/drawing/2014/main" id="{B4B616E2-0487-1C6D-79E1-F2F84B987270}"/>
              </a:ext>
            </a:extLst>
          </p:cNvPr>
          <p:cNvSpPr txBox="1"/>
          <p:nvPr/>
        </p:nvSpPr>
        <p:spPr>
          <a:xfrm>
            <a:off x="3617480" y="3403594"/>
            <a:ext cx="300082" cy="215444"/>
          </a:xfrm>
          <a:prstGeom prst="rect">
            <a:avLst/>
          </a:prstGeom>
          <a:noFill/>
        </p:spPr>
        <p:txBody>
          <a:bodyPr wrap="none" rtlCol="0">
            <a:spAutoFit/>
          </a:bodyPr>
          <a:lstStyle/>
          <a:p>
            <a:r>
              <a:rPr lang="en-US" sz="800" dirty="0"/>
              <a:t>48</a:t>
            </a:r>
          </a:p>
        </p:txBody>
      </p:sp>
      <p:cxnSp>
        <p:nvCxnSpPr>
          <p:cNvPr id="100" name="Straight Arrow Connector 99">
            <a:extLst>
              <a:ext uri="{FF2B5EF4-FFF2-40B4-BE49-F238E27FC236}">
                <a16:creationId xmlns:a16="http://schemas.microsoft.com/office/drawing/2014/main" id="{56DBAC25-F3B4-38E0-567F-ACC55FE09AF8}"/>
              </a:ext>
            </a:extLst>
          </p:cNvPr>
          <p:cNvCxnSpPr>
            <a:cxnSpLocks/>
          </p:cNvCxnSpPr>
          <p:nvPr/>
        </p:nvCxnSpPr>
        <p:spPr>
          <a:xfrm>
            <a:off x="2982260" y="3159895"/>
            <a:ext cx="0" cy="56987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52C6759-28F9-8357-EAFE-F35731CFCF34}"/>
              </a:ext>
            </a:extLst>
          </p:cNvPr>
          <p:cNvCxnSpPr>
            <a:cxnSpLocks/>
          </p:cNvCxnSpPr>
          <p:nvPr/>
        </p:nvCxnSpPr>
        <p:spPr>
          <a:xfrm flipV="1">
            <a:off x="2849765" y="3372736"/>
            <a:ext cx="287498" cy="216808"/>
          </a:xfrm>
          <a:prstGeom prst="line">
            <a:avLst/>
          </a:prstGeom>
        </p:spPr>
        <p:style>
          <a:lnRef idx="1">
            <a:schemeClr val="dk1"/>
          </a:lnRef>
          <a:fillRef idx="0">
            <a:schemeClr val="dk1"/>
          </a:fillRef>
          <a:effectRef idx="0">
            <a:schemeClr val="dk1"/>
          </a:effectRef>
          <a:fontRef idx="minor">
            <a:schemeClr val="tx1"/>
          </a:fontRef>
        </p:style>
      </p:cxnSp>
      <p:sp>
        <p:nvSpPr>
          <p:cNvPr id="105" name="TextBox 104">
            <a:extLst>
              <a:ext uri="{FF2B5EF4-FFF2-40B4-BE49-F238E27FC236}">
                <a16:creationId xmlns:a16="http://schemas.microsoft.com/office/drawing/2014/main" id="{395E956A-67D5-FB4D-4BC7-807CF80C5832}"/>
              </a:ext>
            </a:extLst>
          </p:cNvPr>
          <p:cNvSpPr txBox="1"/>
          <p:nvPr/>
        </p:nvSpPr>
        <p:spPr>
          <a:xfrm>
            <a:off x="2920801" y="3412303"/>
            <a:ext cx="300082" cy="215444"/>
          </a:xfrm>
          <a:prstGeom prst="rect">
            <a:avLst/>
          </a:prstGeom>
          <a:noFill/>
        </p:spPr>
        <p:txBody>
          <a:bodyPr wrap="none" rtlCol="0">
            <a:spAutoFit/>
          </a:bodyPr>
          <a:lstStyle/>
          <a:p>
            <a:r>
              <a:rPr lang="en-US" sz="800" dirty="0"/>
              <a:t>48</a:t>
            </a:r>
          </a:p>
        </p:txBody>
      </p:sp>
      <p:cxnSp>
        <p:nvCxnSpPr>
          <p:cNvPr id="106" name="Straight Arrow Connector 105">
            <a:extLst>
              <a:ext uri="{FF2B5EF4-FFF2-40B4-BE49-F238E27FC236}">
                <a16:creationId xmlns:a16="http://schemas.microsoft.com/office/drawing/2014/main" id="{069F4FF3-F126-3E5A-779D-25D5B7C34255}"/>
              </a:ext>
            </a:extLst>
          </p:cNvPr>
          <p:cNvCxnSpPr>
            <a:cxnSpLocks/>
          </p:cNvCxnSpPr>
          <p:nvPr/>
        </p:nvCxnSpPr>
        <p:spPr>
          <a:xfrm>
            <a:off x="3344022" y="3175741"/>
            <a:ext cx="670" cy="50613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E8965109-A91D-BE50-2FB2-691B3C29D9F8}"/>
              </a:ext>
            </a:extLst>
          </p:cNvPr>
          <p:cNvSpPr txBox="1"/>
          <p:nvPr/>
        </p:nvSpPr>
        <p:spPr>
          <a:xfrm>
            <a:off x="3290910" y="3407952"/>
            <a:ext cx="300082" cy="215444"/>
          </a:xfrm>
          <a:prstGeom prst="rect">
            <a:avLst/>
          </a:prstGeom>
          <a:noFill/>
        </p:spPr>
        <p:txBody>
          <a:bodyPr wrap="none" rtlCol="0">
            <a:spAutoFit/>
          </a:bodyPr>
          <a:lstStyle/>
          <a:p>
            <a:r>
              <a:rPr lang="en-US" sz="800" dirty="0"/>
              <a:t>48</a:t>
            </a:r>
          </a:p>
        </p:txBody>
      </p:sp>
      <p:cxnSp>
        <p:nvCxnSpPr>
          <p:cNvPr id="4" name="Straight Connector 3">
            <a:extLst>
              <a:ext uri="{FF2B5EF4-FFF2-40B4-BE49-F238E27FC236}">
                <a16:creationId xmlns:a16="http://schemas.microsoft.com/office/drawing/2014/main" id="{05063486-893A-3CCF-8EE3-B49CF463A8E1}"/>
              </a:ext>
            </a:extLst>
          </p:cNvPr>
          <p:cNvCxnSpPr>
            <a:cxnSpLocks/>
          </p:cNvCxnSpPr>
          <p:nvPr/>
        </p:nvCxnSpPr>
        <p:spPr>
          <a:xfrm flipV="1">
            <a:off x="3204181" y="3368346"/>
            <a:ext cx="287498" cy="216808"/>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32031BD8-7633-E547-D938-07F00AA486B3}"/>
              </a:ext>
            </a:extLst>
          </p:cNvPr>
          <p:cNvCxnSpPr>
            <a:cxnSpLocks/>
          </p:cNvCxnSpPr>
          <p:nvPr/>
        </p:nvCxnSpPr>
        <p:spPr>
          <a:xfrm flipV="1">
            <a:off x="3527344" y="3368346"/>
            <a:ext cx="287498" cy="216808"/>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668331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E79E92-D77D-242E-77FA-F5C8DFCF5702}"/>
              </a:ext>
            </a:extLst>
          </p:cNvPr>
          <p:cNvSpPr>
            <a:spLocks noGrp="1"/>
          </p:cNvSpPr>
          <p:nvPr>
            <p:ph type="dt" sz="half" idx="10"/>
          </p:nvPr>
        </p:nvSpPr>
        <p:spPr/>
        <p:txBody>
          <a:bodyPr/>
          <a:lstStyle/>
          <a:p>
            <a:r>
              <a:rPr lang="en-US"/>
              <a:t>1/21/2025</a:t>
            </a:r>
          </a:p>
        </p:txBody>
      </p:sp>
      <p:sp>
        <p:nvSpPr>
          <p:cNvPr id="3" name="Footer Placeholder 2">
            <a:extLst>
              <a:ext uri="{FF2B5EF4-FFF2-40B4-BE49-F238E27FC236}">
                <a16:creationId xmlns:a16="http://schemas.microsoft.com/office/drawing/2014/main" id="{636DCC49-225A-B930-2B69-B24E0CC8C322}"/>
              </a:ext>
            </a:extLst>
          </p:cNvPr>
          <p:cNvSpPr>
            <a:spLocks noGrp="1"/>
          </p:cNvSpPr>
          <p:nvPr>
            <p:ph type="ftr" sz="quarter" idx="11"/>
          </p:nvPr>
        </p:nvSpPr>
        <p:spPr/>
        <p:txBody>
          <a:bodyPr/>
          <a:lstStyle/>
          <a:p>
            <a:r>
              <a:rPr lang="en-US"/>
              <a:t>ePIC Collaboration Meeting</a:t>
            </a:r>
          </a:p>
        </p:txBody>
      </p:sp>
      <p:sp>
        <p:nvSpPr>
          <p:cNvPr id="4" name="Slide Number Placeholder 3">
            <a:extLst>
              <a:ext uri="{FF2B5EF4-FFF2-40B4-BE49-F238E27FC236}">
                <a16:creationId xmlns:a16="http://schemas.microsoft.com/office/drawing/2014/main" id="{73C7DE8A-3941-D599-7546-CB88431E8BB4}"/>
              </a:ext>
            </a:extLst>
          </p:cNvPr>
          <p:cNvSpPr>
            <a:spLocks noGrp="1"/>
          </p:cNvSpPr>
          <p:nvPr>
            <p:ph type="sldNum" sz="quarter" idx="12"/>
          </p:nvPr>
        </p:nvSpPr>
        <p:spPr/>
        <p:txBody>
          <a:bodyPr/>
          <a:lstStyle/>
          <a:p>
            <a:fld id="{4C5C17E5-804B-4CAE-A503-F9338E442824}" type="slidenum">
              <a:rPr lang="en-US" smtClean="0"/>
              <a:t>3</a:t>
            </a:fld>
            <a:endParaRPr lang="en-US"/>
          </a:p>
        </p:txBody>
      </p:sp>
      <p:sp>
        <p:nvSpPr>
          <p:cNvPr id="5" name="Rectangle 4">
            <a:extLst>
              <a:ext uri="{FF2B5EF4-FFF2-40B4-BE49-F238E27FC236}">
                <a16:creationId xmlns:a16="http://schemas.microsoft.com/office/drawing/2014/main" id="{F013E679-5E13-6704-4DCB-BA83C918B005}"/>
              </a:ext>
            </a:extLst>
          </p:cNvPr>
          <p:cNvSpPr/>
          <p:nvPr/>
        </p:nvSpPr>
        <p:spPr>
          <a:xfrm>
            <a:off x="6046606" y="1517025"/>
            <a:ext cx="5566543" cy="4798039"/>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E33060A-8A8F-F67E-F74F-9B30B6F64EC8}"/>
              </a:ext>
            </a:extLst>
          </p:cNvPr>
          <p:cNvSpPr/>
          <p:nvPr/>
        </p:nvSpPr>
        <p:spPr>
          <a:xfrm>
            <a:off x="521059" y="1517024"/>
            <a:ext cx="5439346" cy="4798041"/>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4">
            <a:extLst>
              <a:ext uri="{FF2B5EF4-FFF2-40B4-BE49-F238E27FC236}">
                <a16:creationId xmlns:a16="http://schemas.microsoft.com/office/drawing/2014/main" id="{49867A3A-D08E-80A2-FCB9-8C97BD4FA027}"/>
              </a:ext>
            </a:extLst>
          </p:cNvPr>
          <p:cNvSpPr txBox="1">
            <a:spLocks/>
          </p:cNvSpPr>
          <p:nvPr/>
        </p:nvSpPr>
        <p:spPr>
          <a:xfrm>
            <a:off x="596038" y="1601553"/>
            <a:ext cx="5289387" cy="4564116"/>
          </a:xfrm>
          <a:prstGeom prst="rect">
            <a:avLst/>
          </a:prstGeom>
          <a:noFill/>
        </p:spPr>
        <p:txBody>
          <a:bodyPr vert="horz" lIns="91440" tIns="45720" rIns="91440" bIns="45720" rtlCol="0" anchor="t" anchorCtr="0">
            <a:noAutofit/>
          </a:bodyP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400"/>
              </a:spcAft>
            </a:pPr>
            <a:r>
              <a:rPr lang="en-US" sz="2800" dirty="0">
                <a:solidFill>
                  <a:schemeClr val="tx1"/>
                </a:solidFill>
              </a:rPr>
              <a:t>DAQ</a:t>
            </a:r>
            <a:endParaRPr lang="en-US" sz="2000" dirty="0">
              <a:solidFill>
                <a:schemeClr val="tx1"/>
              </a:solidFill>
            </a:endParaRPr>
          </a:p>
          <a:p>
            <a:pPr algn="ctr">
              <a:spcAft>
                <a:spcPts val="400"/>
              </a:spcAft>
            </a:pPr>
            <a:endParaRPr lang="en-US" sz="400" dirty="0"/>
          </a:p>
          <a:p>
            <a:pPr>
              <a:spcAft>
                <a:spcPts val="400"/>
              </a:spcAft>
            </a:pPr>
            <a:r>
              <a:rPr lang="en-US" sz="2000" dirty="0">
                <a:solidFill>
                  <a:schemeClr val="tx1"/>
                </a:solidFill>
              </a:rPr>
              <a:t>Definition of streaming is “No L0 trigger”</a:t>
            </a:r>
          </a:p>
          <a:p>
            <a:pPr lvl="1">
              <a:spcAft>
                <a:spcPts val="400"/>
              </a:spcAft>
              <a:buFont typeface="Wingdings" panose="05000000000000000000" pitchFamily="2" charset="2"/>
              <a:buChar char="Ø"/>
            </a:pPr>
            <a:r>
              <a:rPr lang="en-US" sz="1200" dirty="0"/>
              <a:t>All data is zero suppressed by the front end electronics</a:t>
            </a:r>
          </a:p>
          <a:p>
            <a:pPr lvl="1">
              <a:spcAft>
                <a:spcPts val="400"/>
              </a:spcAft>
              <a:buFont typeface="Wingdings" panose="05000000000000000000" pitchFamily="2" charset="2"/>
              <a:buChar char="Ø"/>
            </a:pPr>
            <a:r>
              <a:rPr lang="en-US" sz="1200" dirty="0"/>
              <a:t>No system wide deadtime in normal operation</a:t>
            </a:r>
          </a:p>
          <a:p>
            <a:pPr lvl="1">
              <a:spcAft>
                <a:spcPts val="400"/>
              </a:spcAft>
              <a:buFont typeface="Wingdings" panose="05000000000000000000" pitchFamily="2" charset="2"/>
              <a:buChar char="Ø"/>
            </a:pPr>
            <a:r>
              <a:rPr lang="en-US" sz="1200" dirty="0"/>
              <a:t>Collaboration should have the full ability to make data selection cuts on the widest possible criteria</a:t>
            </a:r>
          </a:p>
          <a:p>
            <a:pPr lvl="2">
              <a:spcAft>
                <a:spcPts val="400"/>
              </a:spcAft>
            </a:pPr>
            <a:r>
              <a:rPr lang="en-US" sz="1200" dirty="0"/>
              <a:t>Flexible event selection, data selection and background characterization</a:t>
            </a:r>
          </a:p>
          <a:p>
            <a:pPr lvl="1">
              <a:spcAft>
                <a:spcPts val="400"/>
              </a:spcAft>
              <a:buFont typeface="Wingdings" panose="05000000000000000000" pitchFamily="2" charset="2"/>
              <a:buChar char="Ø"/>
            </a:pPr>
            <a:r>
              <a:rPr lang="en-US" sz="1200" dirty="0"/>
              <a:t>But subject to an overall throughput budget of ~100Gb/sec</a:t>
            </a:r>
          </a:p>
          <a:p>
            <a:pPr lvl="1">
              <a:spcAft>
                <a:spcPts val="400"/>
              </a:spcAft>
              <a:buFont typeface="Wingdings" panose="05000000000000000000" pitchFamily="2" charset="2"/>
              <a:buChar char="Ø"/>
            </a:pPr>
            <a:endParaRPr lang="en-US" sz="400" dirty="0"/>
          </a:p>
          <a:p>
            <a:pPr>
              <a:spcAft>
                <a:spcPts val="400"/>
              </a:spcAft>
            </a:pPr>
            <a:r>
              <a:rPr lang="en-US" sz="2000" dirty="0" err="1">
                <a:solidFill>
                  <a:schemeClr val="tx1"/>
                </a:solidFill>
              </a:rPr>
              <a:t>ePIC</a:t>
            </a:r>
            <a:r>
              <a:rPr lang="en-US" sz="2000" dirty="0">
                <a:solidFill>
                  <a:schemeClr val="tx1"/>
                </a:solidFill>
              </a:rPr>
              <a:t> Streaming will include</a:t>
            </a:r>
          </a:p>
          <a:p>
            <a:pPr lvl="1">
              <a:spcAft>
                <a:spcPts val="400"/>
              </a:spcAft>
              <a:buFont typeface="Wingdings" panose="05000000000000000000" pitchFamily="2" charset="2"/>
              <a:buChar char="Ø"/>
            </a:pPr>
            <a:r>
              <a:rPr lang="en-US" sz="1200" dirty="0"/>
              <a:t>Capabilities for hardware and firmware based triggering</a:t>
            </a:r>
          </a:p>
          <a:p>
            <a:pPr lvl="1">
              <a:spcAft>
                <a:spcPts val="400"/>
              </a:spcAft>
              <a:buFont typeface="Wingdings" panose="05000000000000000000" pitchFamily="2" charset="2"/>
              <a:buChar char="Ø"/>
            </a:pPr>
            <a:r>
              <a:rPr lang="en-US" sz="1200" dirty="0"/>
              <a:t>Capability for flow control</a:t>
            </a:r>
          </a:p>
          <a:p>
            <a:pPr lvl="1">
              <a:spcAft>
                <a:spcPts val="400"/>
              </a:spcAft>
              <a:buFont typeface="Wingdings" panose="05000000000000000000" pitchFamily="2" charset="2"/>
              <a:buChar char="Ø"/>
            </a:pPr>
            <a:r>
              <a:rPr lang="en-US" sz="1200" dirty="0"/>
              <a:t>Zero suppression &amp; aggregation within data packets</a:t>
            </a:r>
          </a:p>
          <a:p>
            <a:pPr lvl="1">
              <a:spcAft>
                <a:spcPts val="400"/>
              </a:spcAft>
              <a:buFont typeface="Wingdings" panose="05000000000000000000" pitchFamily="2" charset="2"/>
              <a:buChar char="Ø"/>
            </a:pPr>
            <a:endParaRPr lang="en-US" sz="400" dirty="0"/>
          </a:p>
          <a:p>
            <a:pPr>
              <a:spcAft>
                <a:spcPts val="400"/>
              </a:spcAft>
            </a:pPr>
            <a:r>
              <a:rPr lang="en-US" sz="2000" dirty="0">
                <a:solidFill>
                  <a:schemeClr val="tx1"/>
                </a:solidFill>
              </a:rPr>
              <a:t>Greater sensitivity to noise</a:t>
            </a:r>
          </a:p>
          <a:p>
            <a:pPr>
              <a:spcAft>
                <a:spcPts val="400"/>
              </a:spcAft>
            </a:pPr>
            <a:r>
              <a:rPr lang="en-US" sz="2000" dirty="0">
                <a:solidFill>
                  <a:schemeClr val="tx1"/>
                </a:solidFill>
              </a:rPr>
              <a:t>Greater sensitivity to backgrounds</a:t>
            </a:r>
          </a:p>
        </p:txBody>
      </p:sp>
      <p:sp>
        <p:nvSpPr>
          <p:cNvPr id="8" name="Text Placeholder 4">
            <a:extLst>
              <a:ext uri="{FF2B5EF4-FFF2-40B4-BE49-F238E27FC236}">
                <a16:creationId xmlns:a16="http://schemas.microsoft.com/office/drawing/2014/main" id="{F68D219B-DCA1-5BE1-3E3E-A035F6CA4AC0}"/>
              </a:ext>
            </a:extLst>
          </p:cNvPr>
          <p:cNvSpPr txBox="1">
            <a:spLocks/>
          </p:cNvSpPr>
          <p:nvPr/>
        </p:nvSpPr>
        <p:spPr>
          <a:xfrm>
            <a:off x="6195391" y="1576522"/>
            <a:ext cx="5334000" cy="4369622"/>
          </a:xfrm>
          <a:prstGeom prst="rect">
            <a:avLst/>
          </a:prstGeom>
        </p:spPr>
        <p:txBody>
          <a:bodyPr>
            <a:noAutofit/>
          </a:bodyPr>
          <a:lst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400" kern="1200">
                <a:solidFill>
                  <a:schemeClr val="tx1"/>
                </a:solidFill>
                <a:latin typeface="+mn-lt"/>
                <a:ea typeface="+mn-ea"/>
                <a:cs typeface="+mn-cs"/>
              </a:defRPr>
            </a:lvl1pPr>
            <a:lvl2pPr marL="515938" indent="-228600"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2pPr>
            <a:lvl3pPr marL="744538" indent="-169863" algn="l" defTabSz="914400" rtl="0" eaLnBrk="1" latinLnBrk="0" hangingPunct="1">
              <a:lnSpc>
                <a:spcPct val="100000"/>
              </a:lnSpc>
              <a:spcBef>
                <a:spcPts val="0"/>
              </a:spcBef>
              <a:spcAft>
                <a:spcPts val="400"/>
              </a:spcAft>
              <a:buFont typeface="Arial" panose="020B0604020202020204" pitchFamily="34" charset="0"/>
              <a:buChar char="•"/>
              <a:defRPr sz="1800" kern="1200">
                <a:solidFill>
                  <a:schemeClr val="tx1"/>
                </a:solidFill>
                <a:latin typeface="+mn-lt"/>
                <a:ea typeface="+mn-ea"/>
                <a:cs typeface="+mn-cs"/>
              </a:defRPr>
            </a:lvl3pPr>
            <a:lvl4pPr marL="973138" indent="-16986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201738" indent="-16986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800" dirty="0"/>
              <a:t>Computing</a:t>
            </a:r>
          </a:p>
          <a:p>
            <a:pPr marL="0" indent="0" algn="ctr">
              <a:buFont typeface="Arial" panose="020B0604020202020204" pitchFamily="34" charset="0"/>
              <a:buNone/>
            </a:pPr>
            <a:endParaRPr lang="en-US" sz="400" dirty="0"/>
          </a:p>
          <a:p>
            <a:pPr marL="0" indent="0">
              <a:buFont typeface="Arial" panose="020B0604020202020204" pitchFamily="34" charset="0"/>
              <a:buNone/>
            </a:pPr>
            <a:r>
              <a:rPr lang="en-US" sz="2000" dirty="0"/>
              <a:t>Definition of streaming is “Process data as it arrives”</a:t>
            </a:r>
          </a:p>
          <a:p>
            <a:pPr lvl="1">
              <a:buFont typeface="Wingdings" panose="05000000000000000000" pitchFamily="2" charset="2"/>
              <a:buChar char="Ø"/>
            </a:pPr>
            <a:r>
              <a:rPr lang="en-US" sz="1200" dirty="0"/>
              <a:t>Fast Analysis (~3 weeks not months or years) using automation of calibration and reconstruction.</a:t>
            </a:r>
          </a:p>
          <a:p>
            <a:pPr lvl="1">
              <a:buFont typeface="Wingdings" panose="05000000000000000000" pitchFamily="2" charset="2"/>
              <a:buChar char="Ø"/>
            </a:pPr>
            <a:endParaRPr lang="en-US" sz="400" dirty="0"/>
          </a:p>
          <a:p>
            <a:pPr marL="0" indent="0">
              <a:buNone/>
            </a:pPr>
            <a:r>
              <a:rPr lang="en-US" sz="2000" dirty="0"/>
              <a:t>Requires some overlap between DAQ/computing</a:t>
            </a:r>
          </a:p>
          <a:p>
            <a:pPr lvl="1">
              <a:buFont typeface="Wingdings" panose="05000000000000000000" pitchFamily="2" charset="2"/>
              <a:buChar char="Ø"/>
            </a:pPr>
            <a:r>
              <a:rPr lang="en-US" sz="1200" dirty="0"/>
              <a:t>Automation of calibrations</a:t>
            </a:r>
          </a:p>
          <a:p>
            <a:pPr lvl="2"/>
            <a:r>
              <a:rPr lang="en-US" sz="1200" dirty="0"/>
              <a:t>Mapping calibration dependencies</a:t>
            </a:r>
          </a:p>
          <a:p>
            <a:pPr lvl="2"/>
            <a:r>
              <a:rPr lang="en-US" sz="1200" dirty="0"/>
              <a:t>Mapping application of calibrations</a:t>
            </a:r>
          </a:p>
          <a:p>
            <a:pPr lvl="2"/>
            <a:r>
              <a:rPr lang="en-US" sz="1200" dirty="0"/>
              <a:t>Mapping evolution of calibrations</a:t>
            </a:r>
          </a:p>
          <a:p>
            <a:pPr lvl="1">
              <a:buFont typeface="Wingdings" panose="05000000000000000000" pitchFamily="2" charset="2"/>
              <a:buChar char="Ø"/>
            </a:pPr>
            <a:r>
              <a:rPr lang="en-US" sz="1200" dirty="0"/>
              <a:t>QA and monitoring can make use of full offline structure</a:t>
            </a:r>
          </a:p>
          <a:p>
            <a:pPr lvl="1">
              <a:buFont typeface="Wingdings" panose="05000000000000000000" pitchFamily="2" charset="2"/>
              <a:buChar char="Ø"/>
            </a:pPr>
            <a:r>
              <a:rPr lang="en-US" sz="1200" dirty="0"/>
              <a:t>Consistent schemes and language for data/metadata</a:t>
            </a:r>
          </a:p>
          <a:p>
            <a:pPr lvl="1">
              <a:buFont typeface="Wingdings" panose="05000000000000000000" pitchFamily="2" charset="2"/>
              <a:buChar char="Ø"/>
            </a:pPr>
            <a:r>
              <a:rPr lang="en-US" sz="1200" dirty="0"/>
              <a:t>Event selection / tagging / and accounting</a:t>
            </a:r>
          </a:p>
          <a:p>
            <a:endParaRPr lang="en-US" sz="1800" dirty="0"/>
          </a:p>
          <a:p>
            <a:pPr lvl="1"/>
            <a:endParaRPr lang="en-US" sz="1400" dirty="0"/>
          </a:p>
        </p:txBody>
      </p:sp>
      <p:sp>
        <p:nvSpPr>
          <p:cNvPr id="9" name="Rectangle 8">
            <a:extLst>
              <a:ext uri="{FF2B5EF4-FFF2-40B4-BE49-F238E27FC236}">
                <a16:creationId xmlns:a16="http://schemas.microsoft.com/office/drawing/2014/main" id="{C230E59B-FA12-06C6-B228-82C37D2EBCD0}"/>
              </a:ext>
            </a:extLst>
          </p:cNvPr>
          <p:cNvSpPr/>
          <p:nvPr/>
        </p:nvSpPr>
        <p:spPr>
          <a:xfrm>
            <a:off x="500561" y="343948"/>
            <a:ext cx="11092090" cy="1055243"/>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4">
            <a:extLst>
              <a:ext uri="{FF2B5EF4-FFF2-40B4-BE49-F238E27FC236}">
                <a16:creationId xmlns:a16="http://schemas.microsoft.com/office/drawing/2014/main" id="{4428067D-6843-B091-4D57-A29DA03C00AC}"/>
              </a:ext>
            </a:extLst>
          </p:cNvPr>
          <p:cNvSpPr txBox="1">
            <a:spLocks/>
          </p:cNvSpPr>
          <p:nvPr/>
        </p:nvSpPr>
        <p:spPr>
          <a:xfrm>
            <a:off x="887600" y="568783"/>
            <a:ext cx="10145610" cy="420202"/>
          </a:xfrm>
          <a:prstGeom prst="rect">
            <a:avLst/>
          </a:prstGeom>
          <a:noFill/>
        </p:spPr>
        <p:txBody>
          <a:bodyPr vert="horz" lIns="91440" tIns="45720" rIns="91440" bIns="45720" rtlCol="0">
            <a:noAutofit/>
          </a:bodyPr>
          <a:lst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400" kern="1200">
                <a:solidFill>
                  <a:schemeClr val="tx1"/>
                </a:solidFill>
                <a:latin typeface="+mn-lt"/>
                <a:ea typeface="+mn-ea"/>
                <a:cs typeface="+mn-cs"/>
              </a:defRPr>
            </a:lvl1pPr>
            <a:lvl2pPr marL="515938" indent="-228600"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2pPr>
            <a:lvl3pPr marL="744538" indent="-169863" algn="l" defTabSz="914400" rtl="0" eaLnBrk="1" latinLnBrk="0" hangingPunct="1">
              <a:lnSpc>
                <a:spcPct val="100000"/>
              </a:lnSpc>
              <a:spcBef>
                <a:spcPts val="0"/>
              </a:spcBef>
              <a:spcAft>
                <a:spcPts val="400"/>
              </a:spcAft>
              <a:buFont typeface="Arial" panose="020B0604020202020204" pitchFamily="34" charset="0"/>
              <a:buChar char="•"/>
              <a:defRPr sz="1800" kern="1200">
                <a:solidFill>
                  <a:schemeClr val="tx1"/>
                </a:solidFill>
                <a:latin typeface="+mn-lt"/>
                <a:ea typeface="+mn-ea"/>
                <a:cs typeface="+mn-cs"/>
              </a:defRPr>
            </a:lvl3pPr>
            <a:lvl4pPr marL="973138" indent="-16986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201738" indent="-16986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800" dirty="0" err="1"/>
              <a:t>ePIC</a:t>
            </a:r>
            <a:r>
              <a:rPr lang="en-US" sz="2800" dirty="0"/>
              <a:t> DAQ uses streaming architecture</a:t>
            </a:r>
            <a:endParaRPr lang="en-US" sz="1200" dirty="0"/>
          </a:p>
          <a:p>
            <a:pPr lvl="1"/>
            <a:endParaRPr lang="en-US" sz="1200"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3706537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3DC5E93-D541-3E18-EFA9-8AED128D7A79}"/>
              </a:ext>
            </a:extLst>
          </p:cNvPr>
          <p:cNvPicPr>
            <a:picLocks noChangeAspect="1"/>
          </p:cNvPicPr>
          <p:nvPr/>
        </p:nvPicPr>
        <p:blipFill>
          <a:blip r:embed="rId2"/>
          <a:srcRect l="2483" t="8970" r="6443" b="466"/>
          <a:stretch/>
        </p:blipFill>
        <p:spPr>
          <a:xfrm>
            <a:off x="2892873" y="1100981"/>
            <a:ext cx="8991262" cy="5145186"/>
          </a:xfrm>
          <a:prstGeom prst="rect">
            <a:avLst/>
          </a:prstGeom>
          <a:ln>
            <a:solidFill>
              <a:schemeClr val="tx1"/>
            </a:solidFill>
          </a:ln>
        </p:spPr>
      </p:pic>
      <p:sp>
        <p:nvSpPr>
          <p:cNvPr id="2" name="Title 1">
            <a:extLst>
              <a:ext uri="{FF2B5EF4-FFF2-40B4-BE49-F238E27FC236}">
                <a16:creationId xmlns:a16="http://schemas.microsoft.com/office/drawing/2014/main" id="{60F9CBAF-FA58-2A00-951D-12942F429C9F}"/>
              </a:ext>
            </a:extLst>
          </p:cNvPr>
          <p:cNvSpPr>
            <a:spLocks noGrp="1"/>
          </p:cNvSpPr>
          <p:nvPr>
            <p:ph type="title"/>
          </p:nvPr>
        </p:nvSpPr>
        <p:spPr>
          <a:xfrm>
            <a:off x="838200" y="-131830"/>
            <a:ext cx="10515600" cy="1325563"/>
          </a:xfrm>
        </p:spPr>
        <p:txBody>
          <a:bodyPr/>
          <a:lstStyle/>
          <a:p>
            <a:r>
              <a:rPr lang="en-US" dirty="0"/>
              <a:t>EIC Streaming DAQ/Computing Architecture</a:t>
            </a:r>
          </a:p>
        </p:txBody>
      </p:sp>
      <p:sp>
        <p:nvSpPr>
          <p:cNvPr id="3" name="Slide Number Placeholder 2">
            <a:extLst>
              <a:ext uri="{FF2B5EF4-FFF2-40B4-BE49-F238E27FC236}">
                <a16:creationId xmlns:a16="http://schemas.microsoft.com/office/drawing/2014/main" id="{5A46CA2F-E348-6069-F8BA-0DCA011A62D8}"/>
              </a:ext>
            </a:extLst>
          </p:cNvPr>
          <p:cNvSpPr>
            <a:spLocks noGrp="1"/>
          </p:cNvSpPr>
          <p:nvPr>
            <p:ph type="sldNum" sz="quarter" idx="4"/>
          </p:nvPr>
        </p:nvSpPr>
        <p:spPr>
          <a:xfrm>
            <a:off x="11451649" y="6533724"/>
            <a:ext cx="432486" cy="294041"/>
          </a:xfrm>
          <a:prstGeom prst="rect">
            <a:avLst/>
          </a:prstGeom>
        </p:spPr>
        <p:txBody>
          <a:bodyPr lIns="0" tIns="0" rIns="0" bIns="0" anchor="ctr"/>
          <a:lstStyle>
            <a:defPPr>
              <a:defRPr lang="en-US"/>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4</a:t>
            </a:fld>
            <a:endParaRPr lang="en-US"/>
          </a:p>
        </p:txBody>
      </p:sp>
      <p:sp>
        <p:nvSpPr>
          <p:cNvPr id="5" name="Date Placeholder 4">
            <a:extLst>
              <a:ext uri="{FF2B5EF4-FFF2-40B4-BE49-F238E27FC236}">
                <a16:creationId xmlns:a16="http://schemas.microsoft.com/office/drawing/2014/main" id="{5CE6701E-A7FD-CFBC-0285-AAC73696D8D5}"/>
              </a:ext>
            </a:extLst>
          </p:cNvPr>
          <p:cNvSpPr>
            <a:spLocks noGrp="1"/>
          </p:cNvSpPr>
          <p:nvPr>
            <p:ph type="dt" sz="half" idx="10"/>
          </p:nvPr>
        </p:nvSpPr>
        <p:spPr/>
        <p:txBody>
          <a:bodyPr/>
          <a:lstStyle/>
          <a:p>
            <a:r>
              <a:rPr lang="en-US"/>
              <a:t>1/21/2025</a:t>
            </a:r>
          </a:p>
        </p:txBody>
      </p:sp>
      <p:sp>
        <p:nvSpPr>
          <p:cNvPr id="6" name="Footer Placeholder 5">
            <a:extLst>
              <a:ext uri="{FF2B5EF4-FFF2-40B4-BE49-F238E27FC236}">
                <a16:creationId xmlns:a16="http://schemas.microsoft.com/office/drawing/2014/main" id="{B40ADA30-83AD-EB1B-54C0-2636E0D251BA}"/>
              </a:ext>
            </a:extLst>
          </p:cNvPr>
          <p:cNvSpPr>
            <a:spLocks noGrp="1"/>
          </p:cNvSpPr>
          <p:nvPr>
            <p:ph type="ftr" sz="quarter" idx="11"/>
          </p:nvPr>
        </p:nvSpPr>
        <p:spPr/>
        <p:txBody>
          <a:bodyPr/>
          <a:lstStyle/>
          <a:p>
            <a:r>
              <a:rPr lang="en-US"/>
              <a:t>ePIC Collaboration Meeting</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85288EE-9988-071F-1C11-BA238C2E3FEC}"/>
                  </a:ext>
                </a:extLst>
              </p:cNvPr>
              <p:cNvSpPr txBox="1"/>
              <p:nvPr/>
            </p:nvSpPr>
            <p:spPr>
              <a:xfrm>
                <a:off x="236898" y="1100981"/>
                <a:ext cx="2382068" cy="4927824"/>
              </a:xfrm>
              <a:prstGeom prst="rect">
                <a:avLst/>
              </a:prstGeom>
              <a:noFill/>
            </p:spPr>
            <p:txBody>
              <a:bodyPr wrap="square" rtlCol="0">
                <a:spAutoFit/>
              </a:bodyPr>
              <a:lstStyle/>
              <a:p>
                <a:r>
                  <a:rPr lang="en-US" sz="1200" b="1" dirty="0">
                    <a:solidFill>
                      <a:schemeClr val="accent5"/>
                    </a:solidFill>
                  </a:rPr>
                  <a:t>Collider Characteristics</a:t>
                </a:r>
              </a:p>
              <a:p>
                <a:pPr marL="285750" indent="-285750">
                  <a:buFont typeface="Arial" panose="020B0604020202020204" pitchFamily="34" charset="0"/>
                  <a:buChar char="•"/>
                </a:pPr>
                <a:r>
                  <a:rPr lang="en-US" sz="1200" dirty="0"/>
                  <a:t>1260 Bunches arriving at 98.5Mhz (10.15ns bunch separation)</a:t>
                </a:r>
              </a:p>
              <a:p>
                <a:pPr marL="285750" indent="-285750">
                  <a:buFont typeface="Arial" panose="020B0604020202020204" pitchFamily="34" charset="0"/>
                  <a:buChar char="•"/>
                </a:pPr>
                <a:r>
                  <a:rPr lang="en-US" sz="1200" dirty="0"/>
                  <a:t>1.015us abort gaps (100 bunches)</a:t>
                </a:r>
              </a:p>
              <a:p>
                <a:pPr marL="285750" indent="-285750">
                  <a:buFont typeface="Arial" panose="020B0604020202020204" pitchFamily="34" charset="0"/>
                  <a:buChar char="•"/>
                </a:pPr>
                <a14:m>
                  <m:oMath xmlns:m="http://schemas.openxmlformats.org/officeDocument/2006/math">
                    <m:rad>
                      <m:radPr>
                        <m:degHide m:val="on"/>
                        <m:ctrlPr>
                          <a:rPr lang="en-US" sz="1200" b="1" i="1" smtClean="0">
                            <a:latin typeface="Cambria Math" panose="02040503050406030204" pitchFamily="18" charset="0"/>
                          </a:rPr>
                        </m:ctrlPr>
                      </m:radPr>
                      <m:deg/>
                      <m:e>
                        <m:r>
                          <a:rPr lang="en-US" sz="1200" b="1" i="1">
                            <a:latin typeface="Cambria Math" panose="02040503050406030204" pitchFamily="18" charset="0"/>
                          </a:rPr>
                          <m:t>𝒔</m:t>
                        </m:r>
                        <m:r>
                          <a:rPr lang="en-US" sz="1200" b="1" i="1">
                            <a:latin typeface="Cambria Math" panose="02040503050406030204" pitchFamily="18" charset="0"/>
                          </a:rPr>
                          <m:t> </m:t>
                        </m:r>
                      </m:e>
                    </m:rad>
                  </m:oMath>
                </a14:m>
                <a:r>
                  <a:rPr lang="en-US" sz="1200" dirty="0"/>
                  <a:t> ⇒  20 – 141 GeV</a:t>
                </a:r>
              </a:p>
              <a:p>
                <a:pPr marL="285750" indent="-285750">
                  <a:buFont typeface="Arial" panose="020B0604020202020204" pitchFamily="34" charset="0"/>
                  <a:buChar char="•"/>
                </a:pPr>
                <a:r>
                  <a:rPr lang="en-US" sz="1200" b="1" i="1" dirty="0"/>
                  <a:t>𝓛</a:t>
                </a:r>
                <a:r>
                  <a:rPr lang="en-US" sz="1200" b="1" i="1" baseline="-25000" dirty="0"/>
                  <a:t>max </a:t>
                </a:r>
                <a:r>
                  <a:rPr lang="en-US" sz="1200" dirty="0"/>
                  <a:t>⇒ 10</a:t>
                </a:r>
                <a:r>
                  <a:rPr lang="en-US" sz="1200" baseline="30000" dirty="0"/>
                  <a:t>34</a:t>
                </a:r>
                <a:r>
                  <a:rPr lang="en-US" sz="1200" dirty="0"/>
                  <a:t> cm</a:t>
                </a:r>
                <a:r>
                  <a:rPr lang="en-US" sz="1200" baseline="30000" dirty="0"/>
                  <a:t>-2</a:t>
                </a:r>
                <a:r>
                  <a:rPr lang="en-US" sz="1200" dirty="0"/>
                  <a:t> s</a:t>
                </a:r>
                <a:r>
                  <a:rPr lang="en-US" sz="1200" baseline="30000" dirty="0"/>
                  <a:t>-1</a:t>
                </a:r>
                <a:endParaRPr lang="en-US" sz="1200" dirty="0"/>
              </a:p>
              <a:p>
                <a:pPr marL="285750" indent="-285750">
                  <a:buFont typeface="Arial" panose="020B0604020202020204" pitchFamily="34" charset="0"/>
                  <a:buChar char="•"/>
                </a:pPr>
                <a:r>
                  <a:rPr lang="en-US" sz="1200" dirty="0"/>
                  <a:t>El</a:t>
                </a:r>
                <a:r>
                  <a:rPr lang="en-US" sz="1200" dirty="0">
                    <a:solidFill>
                      <a:schemeClr val="tx1"/>
                    </a:solidFill>
                  </a:rPr>
                  <a:t>ectron, proton, and light nuclei beams can be polarized</a:t>
                </a:r>
              </a:p>
              <a:p>
                <a:pPr marL="285750" indent="-285750">
                  <a:buFont typeface="Arial" panose="020B0604020202020204" pitchFamily="34" charset="0"/>
                  <a:buChar char="•"/>
                </a:pPr>
                <a:r>
                  <a:rPr lang="en-US" sz="1200" dirty="0"/>
                  <a:t>E</a:t>
                </a:r>
                <a:r>
                  <a:rPr lang="en-US" sz="1200" dirty="0">
                    <a:solidFill>
                      <a:schemeClr val="tx1"/>
                    </a:solidFill>
                  </a:rPr>
                  <a:t>ach bunch can have different polarization states</a:t>
                </a:r>
              </a:p>
              <a:p>
                <a:pPr marL="742950" lvl="1" indent="-285750">
                  <a:buFont typeface="Arial" panose="020B0604020202020204" pitchFamily="34" charset="0"/>
                  <a:buChar char="•"/>
                </a:pPr>
                <a:r>
                  <a:rPr lang="en-US" sz="1200" dirty="0"/>
                  <a:t>DAQ must tag data to specific bunch crossings</a:t>
                </a:r>
              </a:p>
              <a:p>
                <a:pPr marL="742950" lvl="1" indent="-285750">
                  <a:buFont typeface="Arial" panose="020B0604020202020204" pitchFamily="34" charset="0"/>
                  <a:buChar char="•"/>
                </a:pPr>
                <a:r>
                  <a:rPr lang="en-US" sz="1200" dirty="0">
                    <a:solidFill>
                      <a:schemeClr val="tx1"/>
                    </a:solidFill>
                  </a:rPr>
                  <a:t>Need to track luminosity for each bunch crossing</a:t>
                </a:r>
              </a:p>
              <a:p>
                <a:pPr lvl="1"/>
                <a:endParaRPr lang="en-US" sz="1200" dirty="0"/>
              </a:p>
              <a:p>
                <a:r>
                  <a:rPr lang="en-US" sz="1200" b="1" dirty="0">
                    <a:solidFill>
                      <a:schemeClr val="accent5"/>
                    </a:solidFill>
                  </a:rPr>
                  <a:t>Physics Performance</a:t>
                </a:r>
              </a:p>
              <a:p>
                <a:pPr marL="285750" indent="-285750">
                  <a:buFont typeface="Arial" panose="020B0604020202020204" pitchFamily="34" charset="0"/>
                  <a:buChar char="•"/>
                </a:pPr>
                <a:r>
                  <a:rPr lang="en-US" sz="1200" dirty="0">
                    <a:solidFill>
                      <a:schemeClr val="tx1"/>
                    </a:solidFill>
                  </a:rPr>
                  <a:t>Maximum </a:t>
                </a:r>
                <a:r>
                  <a:rPr lang="en-US" sz="1200" dirty="0"/>
                  <a:t>DIS rate ~500kHz</a:t>
                </a:r>
              </a:p>
              <a:p>
                <a:pPr marL="285750" indent="-285750">
                  <a:buFont typeface="Arial" panose="020B0604020202020204" pitchFamily="34" charset="0"/>
                  <a:buChar char="•"/>
                </a:pPr>
                <a:r>
                  <a:rPr lang="en-US" sz="1200" dirty="0"/>
                  <a:t>Large number of Channels</a:t>
                </a:r>
              </a:p>
              <a:p>
                <a:pPr marL="285750" indent="-285750">
                  <a:buFont typeface="Arial" panose="020B0604020202020204" pitchFamily="34" charset="0"/>
                  <a:buChar char="•"/>
                </a:pPr>
                <a:r>
                  <a:rPr lang="en-US" sz="1200" dirty="0"/>
                  <a:t>Low occupancy</a:t>
                </a:r>
                <a:endParaRPr lang="en-US" sz="1200" dirty="0">
                  <a:solidFill>
                    <a:schemeClr val="tx1"/>
                  </a:solidFill>
                </a:endParaRPr>
              </a:p>
              <a:p>
                <a:pPr marL="742950" lvl="1" indent="-285750">
                  <a:buFont typeface="Arial" panose="020B0604020202020204" pitchFamily="34" charset="0"/>
                  <a:buChar char="•"/>
                </a:pPr>
                <a:endParaRPr lang="en-US" sz="1400" dirty="0"/>
              </a:p>
            </p:txBody>
          </p:sp>
        </mc:Choice>
        <mc:Fallback xmlns="">
          <p:sp>
            <p:nvSpPr>
              <p:cNvPr id="4" name="TextBox 3">
                <a:extLst>
                  <a:ext uri="{FF2B5EF4-FFF2-40B4-BE49-F238E27FC236}">
                    <a16:creationId xmlns:a16="http://schemas.microsoft.com/office/drawing/2014/main" id="{F85288EE-9988-071F-1C11-BA238C2E3FEC}"/>
                  </a:ext>
                </a:extLst>
              </p:cNvPr>
              <p:cNvSpPr txBox="1">
                <a:spLocks noRot="1" noChangeAspect="1" noMove="1" noResize="1" noEditPoints="1" noAdjustHandles="1" noChangeArrowheads="1" noChangeShapeType="1" noTextEdit="1"/>
              </p:cNvSpPr>
              <p:nvPr/>
            </p:nvSpPr>
            <p:spPr>
              <a:xfrm>
                <a:off x="236898" y="1100981"/>
                <a:ext cx="2382068" cy="4927824"/>
              </a:xfrm>
              <a:prstGeom prst="rect">
                <a:avLst/>
              </a:prstGeom>
              <a:blipFill>
                <a:blip r:embed="rId3"/>
                <a:stretch>
                  <a:fillRect l="-256" t="-124"/>
                </a:stretch>
              </a:blipFill>
            </p:spPr>
            <p:txBody>
              <a:bodyPr/>
              <a:lstStyle/>
              <a:p>
                <a:r>
                  <a:rPr lang="en-US">
                    <a:noFill/>
                  </a:rPr>
                  <a:t> </a:t>
                </a:r>
              </a:p>
            </p:txBody>
          </p:sp>
        </mc:Fallback>
      </mc:AlternateContent>
    </p:spTree>
    <p:extLst>
      <p:ext uri="{BB962C8B-B14F-4D97-AF65-F5344CB8AC3E}">
        <p14:creationId xmlns:p14="http://schemas.microsoft.com/office/powerpoint/2010/main" val="15759736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C3FC58A-AC4F-12F3-73B9-5BEA660384C2}"/>
              </a:ext>
            </a:extLst>
          </p:cNvPr>
          <p:cNvSpPr>
            <a:spLocks noGrp="1"/>
          </p:cNvSpPr>
          <p:nvPr>
            <p:ph type="dt" sz="half" idx="10"/>
          </p:nvPr>
        </p:nvSpPr>
        <p:spPr/>
        <p:txBody>
          <a:bodyPr/>
          <a:lstStyle/>
          <a:p>
            <a:r>
              <a:rPr lang="en-US"/>
              <a:t>1/21/2025</a:t>
            </a:r>
          </a:p>
        </p:txBody>
      </p:sp>
      <p:sp>
        <p:nvSpPr>
          <p:cNvPr id="5" name="Footer Placeholder 4">
            <a:extLst>
              <a:ext uri="{FF2B5EF4-FFF2-40B4-BE49-F238E27FC236}">
                <a16:creationId xmlns:a16="http://schemas.microsoft.com/office/drawing/2014/main" id="{3DA1264A-6AF6-A8BE-E628-8FF8C17B31C8}"/>
              </a:ext>
            </a:extLst>
          </p:cNvPr>
          <p:cNvSpPr>
            <a:spLocks noGrp="1"/>
          </p:cNvSpPr>
          <p:nvPr>
            <p:ph type="ftr" sz="quarter" idx="11"/>
          </p:nvPr>
        </p:nvSpPr>
        <p:spPr/>
        <p:txBody>
          <a:bodyPr/>
          <a:lstStyle/>
          <a:p>
            <a:r>
              <a:rPr lang="en-US"/>
              <a:t>ePIC Collaboration Meeting</a:t>
            </a:r>
          </a:p>
        </p:txBody>
      </p:sp>
      <p:sp>
        <p:nvSpPr>
          <p:cNvPr id="6" name="Slide Number Placeholder 5">
            <a:extLst>
              <a:ext uri="{FF2B5EF4-FFF2-40B4-BE49-F238E27FC236}">
                <a16:creationId xmlns:a16="http://schemas.microsoft.com/office/drawing/2014/main" id="{80E9AD55-D037-D416-988E-EF681723775E}"/>
              </a:ext>
            </a:extLst>
          </p:cNvPr>
          <p:cNvSpPr>
            <a:spLocks noGrp="1"/>
          </p:cNvSpPr>
          <p:nvPr>
            <p:ph type="sldNum" sz="quarter" idx="12"/>
          </p:nvPr>
        </p:nvSpPr>
        <p:spPr/>
        <p:txBody>
          <a:bodyPr/>
          <a:lstStyle/>
          <a:p>
            <a:fld id="{4C5C17E5-804B-4CAE-A503-F9338E442824}" type="slidenum">
              <a:rPr lang="en-US" smtClean="0"/>
              <a:t>5</a:t>
            </a:fld>
            <a:endParaRPr lang="en-US"/>
          </a:p>
        </p:txBody>
      </p:sp>
      <p:sp>
        <p:nvSpPr>
          <p:cNvPr id="2" name="Rectangle 1">
            <a:extLst>
              <a:ext uri="{FF2B5EF4-FFF2-40B4-BE49-F238E27FC236}">
                <a16:creationId xmlns:a16="http://schemas.microsoft.com/office/drawing/2014/main" id="{A1F5B378-1DA5-9E3E-819E-2E5E0F0C4D4D}"/>
              </a:ext>
            </a:extLst>
          </p:cNvPr>
          <p:cNvSpPr/>
          <p:nvPr/>
        </p:nvSpPr>
        <p:spPr>
          <a:xfrm>
            <a:off x="371833" y="1017448"/>
            <a:ext cx="7868647" cy="2286489"/>
          </a:xfrm>
          <a:prstGeom prst="rect">
            <a:avLst/>
          </a:prstGeom>
          <a:solidFill>
            <a:schemeClr val="bg1">
              <a:alpha val="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C1AB1918-E22A-380B-0F40-8C589C31E80D}"/>
              </a:ext>
            </a:extLst>
          </p:cNvPr>
          <p:cNvCxnSpPr>
            <a:cxnSpLocks/>
          </p:cNvCxnSpPr>
          <p:nvPr/>
        </p:nvCxnSpPr>
        <p:spPr>
          <a:xfrm flipH="1">
            <a:off x="4328502" y="1304260"/>
            <a:ext cx="283155" cy="1707499"/>
          </a:xfrm>
          <a:prstGeom prst="line">
            <a:avLst/>
          </a:prstGeom>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960B92F-F515-2D66-E579-B8A7ADFAD07E}"/>
              </a:ext>
            </a:extLst>
          </p:cNvPr>
          <p:cNvSpPr/>
          <p:nvPr/>
        </p:nvSpPr>
        <p:spPr>
          <a:xfrm>
            <a:off x="2565231" y="1397755"/>
            <a:ext cx="536713" cy="380171"/>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t>FEB</a:t>
            </a:r>
          </a:p>
        </p:txBody>
      </p:sp>
      <p:sp>
        <p:nvSpPr>
          <p:cNvPr id="8" name="Rectangle 7">
            <a:extLst>
              <a:ext uri="{FF2B5EF4-FFF2-40B4-BE49-F238E27FC236}">
                <a16:creationId xmlns:a16="http://schemas.microsoft.com/office/drawing/2014/main" id="{A683B8C6-D768-2602-61D2-4891A713BC9E}"/>
              </a:ext>
            </a:extLst>
          </p:cNvPr>
          <p:cNvSpPr/>
          <p:nvPr/>
        </p:nvSpPr>
        <p:spPr>
          <a:xfrm>
            <a:off x="3683990" y="1379471"/>
            <a:ext cx="536713" cy="380171"/>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t>RDO</a:t>
            </a:r>
          </a:p>
        </p:txBody>
      </p:sp>
      <p:sp>
        <p:nvSpPr>
          <p:cNvPr id="9" name="Rectangle 8">
            <a:extLst>
              <a:ext uri="{FF2B5EF4-FFF2-40B4-BE49-F238E27FC236}">
                <a16:creationId xmlns:a16="http://schemas.microsoft.com/office/drawing/2014/main" id="{F128764F-8C04-03C1-7C6E-C0ACC65C73D3}"/>
              </a:ext>
            </a:extLst>
          </p:cNvPr>
          <p:cNvSpPr/>
          <p:nvPr/>
        </p:nvSpPr>
        <p:spPr>
          <a:xfrm>
            <a:off x="6133128" y="1379472"/>
            <a:ext cx="1144379" cy="380171"/>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t>Readout Computer</a:t>
            </a:r>
          </a:p>
        </p:txBody>
      </p:sp>
      <p:sp>
        <p:nvSpPr>
          <p:cNvPr id="10" name="Rectangle 9">
            <a:extLst>
              <a:ext uri="{FF2B5EF4-FFF2-40B4-BE49-F238E27FC236}">
                <a16:creationId xmlns:a16="http://schemas.microsoft.com/office/drawing/2014/main" id="{2651255E-60E5-C0F8-F0CC-B589931756E5}"/>
              </a:ext>
            </a:extLst>
          </p:cNvPr>
          <p:cNvSpPr/>
          <p:nvPr/>
        </p:nvSpPr>
        <p:spPr>
          <a:xfrm>
            <a:off x="1565935" y="1393366"/>
            <a:ext cx="817492" cy="380171"/>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t>Detector</a:t>
            </a:r>
          </a:p>
        </p:txBody>
      </p:sp>
      <p:cxnSp>
        <p:nvCxnSpPr>
          <p:cNvPr id="11" name="Straight Connector 10">
            <a:extLst>
              <a:ext uri="{FF2B5EF4-FFF2-40B4-BE49-F238E27FC236}">
                <a16:creationId xmlns:a16="http://schemas.microsoft.com/office/drawing/2014/main" id="{F63AF362-3101-30C8-53EC-3980F88CF33D}"/>
              </a:ext>
            </a:extLst>
          </p:cNvPr>
          <p:cNvCxnSpPr>
            <a:cxnSpLocks/>
          </p:cNvCxnSpPr>
          <p:nvPr/>
        </p:nvCxnSpPr>
        <p:spPr>
          <a:xfrm flipV="1">
            <a:off x="3217134" y="1278896"/>
            <a:ext cx="204589" cy="11047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85B1A89-03C3-E7A1-B312-32433990434D}"/>
              </a:ext>
            </a:extLst>
          </p:cNvPr>
          <p:cNvCxnSpPr>
            <a:cxnSpLocks/>
          </p:cNvCxnSpPr>
          <p:nvPr/>
        </p:nvCxnSpPr>
        <p:spPr>
          <a:xfrm flipV="1">
            <a:off x="7557745" y="1314898"/>
            <a:ext cx="146391" cy="1418148"/>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AB40EC4E-C720-6251-3E8A-46F13BCC05B6}"/>
              </a:ext>
            </a:extLst>
          </p:cNvPr>
          <p:cNvSpPr/>
          <p:nvPr/>
        </p:nvSpPr>
        <p:spPr>
          <a:xfrm>
            <a:off x="4904439" y="1379472"/>
            <a:ext cx="536713" cy="380171"/>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t>DAM</a:t>
            </a:r>
          </a:p>
        </p:txBody>
      </p:sp>
      <p:sp>
        <p:nvSpPr>
          <p:cNvPr id="14" name="Arrow: Right 14">
            <a:extLst>
              <a:ext uri="{FF2B5EF4-FFF2-40B4-BE49-F238E27FC236}">
                <a16:creationId xmlns:a16="http://schemas.microsoft.com/office/drawing/2014/main" id="{555E7B5D-074D-0186-6452-3BCADB95DAE5}"/>
              </a:ext>
            </a:extLst>
          </p:cNvPr>
          <p:cNvSpPr/>
          <p:nvPr/>
        </p:nvSpPr>
        <p:spPr>
          <a:xfrm>
            <a:off x="5466157" y="1511901"/>
            <a:ext cx="641962" cy="172189"/>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TextBox 14">
            <a:extLst>
              <a:ext uri="{FF2B5EF4-FFF2-40B4-BE49-F238E27FC236}">
                <a16:creationId xmlns:a16="http://schemas.microsoft.com/office/drawing/2014/main" id="{901CD11D-8E0F-5EE2-DC84-B8998B74CA8C}"/>
              </a:ext>
            </a:extLst>
          </p:cNvPr>
          <p:cNvSpPr txBox="1"/>
          <p:nvPr/>
        </p:nvSpPr>
        <p:spPr>
          <a:xfrm>
            <a:off x="5524883" y="1216794"/>
            <a:ext cx="447558" cy="196208"/>
          </a:xfrm>
          <a:prstGeom prst="rect">
            <a:avLst/>
          </a:prstGeom>
          <a:noFill/>
        </p:spPr>
        <p:txBody>
          <a:bodyPr wrap="none" rtlCol="0">
            <a:spAutoFit/>
          </a:bodyPr>
          <a:lstStyle/>
          <a:p>
            <a:r>
              <a:rPr lang="en-US" sz="675"/>
              <a:t>PCI/Eth</a:t>
            </a:r>
          </a:p>
        </p:txBody>
      </p:sp>
      <p:sp>
        <p:nvSpPr>
          <p:cNvPr id="16" name="Arrow: Right 16">
            <a:extLst>
              <a:ext uri="{FF2B5EF4-FFF2-40B4-BE49-F238E27FC236}">
                <a16:creationId xmlns:a16="http://schemas.microsoft.com/office/drawing/2014/main" id="{5F44177A-FCA3-9A58-7E4D-CA1602CD9A61}"/>
              </a:ext>
            </a:extLst>
          </p:cNvPr>
          <p:cNvSpPr/>
          <p:nvPr/>
        </p:nvSpPr>
        <p:spPr>
          <a:xfrm>
            <a:off x="4241589" y="1511901"/>
            <a:ext cx="641962" cy="172189"/>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TextBox 16">
            <a:extLst>
              <a:ext uri="{FF2B5EF4-FFF2-40B4-BE49-F238E27FC236}">
                <a16:creationId xmlns:a16="http://schemas.microsoft.com/office/drawing/2014/main" id="{C42F1552-1B05-65A6-4FA8-47618778A0FA}"/>
              </a:ext>
            </a:extLst>
          </p:cNvPr>
          <p:cNvSpPr txBox="1"/>
          <p:nvPr/>
        </p:nvSpPr>
        <p:spPr>
          <a:xfrm>
            <a:off x="4300314" y="1408392"/>
            <a:ext cx="362600" cy="196208"/>
          </a:xfrm>
          <a:prstGeom prst="rect">
            <a:avLst/>
          </a:prstGeom>
          <a:noFill/>
        </p:spPr>
        <p:txBody>
          <a:bodyPr wrap="none" rtlCol="0">
            <a:spAutoFit/>
          </a:bodyPr>
          <a:lstStyle/>
          <a:p>
            <a:r>
              <a:rPr lang="en-US" sz="675"/>
              <a:t>Fiber</a:t>
            </a:r>
          </a:p>
        </p:txBody>
      </p:sp>
      <p:sp>
        <p:nvSpPr>
          <p:cNvPr id="18" name="Arrow: Right 18">
            <a:extLst>
              <a:ext uri="{FF2B5EF4-FFF2-40B4-BE49-F238E27FC236}">
                <a16:creationId xmlns:a16="http://schemas.microsoft.com/office/drawing/2014/main" id="{B178533C-C985-3F12-9FEE-1C00B0E239FE}"/>
              </a:ext>
            </a:extLst>
          </p:cNvPr>
          <p:cNvSpPr/>
          <p:nvPr/>
        </p:nvSpPr>
        <p:spPr>
          <a:xfrm>
            <a:off x="3122956" y="1506251"/>
            <a:ext cx="540146" cy="172189"/>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TextBox 18">
            <a:extLst>
              <a:ext uri="{FF2B5EF4-FFF2-40B4-BE49-F238E27FC236}">
                <a16:creationId xmlns:a16="http://schemas.microsoft.com/office/drawing/2014/main" id="{6F6953A9-256A-06CE-6E93-DCD6AA4324E9}"/>
              </a:ext>
            </a:extLst>
          </p:cNvPr>
          <p:cNvSpPr txBox="1"/>
          <p:nvPr/>
        </p:nvSpPr>
        <p:spPr>
          <a:xfrm>
            <a:off x="3159623" y="1389298"/>
            <a:ext cx="439544" cy="196208"/>
          </a:xfrm>
          <a:prstGeom prst="rect">
            <a:avLst/>
          </a:prstGeom>
          <a:noFill/>
        </p:spPr>
        <p:txBody>
          <a:bodyPr wrap="none" rtlCol="0">
            <a:spAutoFit/>
          </a:bodyPr>
          <a:lstStyle/>
          <a:p>
            <a:r>
              <a:rPr lang="en-US" sz="675"/>
              <a:t>Copper</a:t>
            </a:r>
          </a:p>
        </p:txBody>
      </p:sp>
      <p:graphicFrame>
        <p:nvGraphicFramePr>
          <p:cNvPr id="20" name="Table 19">
            <a:extLst>
              <a:ext uri="{FF2B5EF4-FFF2-40B4-BE49-F238E27FC236}">
                <a16:creationId xmlns:a16="http://schemas.microsoft.com/office/drawing/2014/main" id="{E2AFA8B7-8C73-8660-F1E7-5C0D924B0BE6}"/>
              </a:ext>
            </a:extLst>
          </p:cNvPr>
          <p:cNvGraphicFramePr>
            <a:graphicFrameLocks noGrp="1"/>
          </p:cNvGraphicFramePr>
          <p:nvPr>
            <p:extLst>
              <p:ext uri="{D42A27DB-BD31-4B8C-83A1-F6EECF244321}">
                <p14:modId xmlns:p14="http://schemas.microsoft.com/office/powerpoint/2010/main" val="3142006773"/>
              </p:ext>
            </p:extLst>
          </p:nvPr>
        </p:nvGraphicFramePr>
        <p:xfrm>
          <a:off x="753572" y="2125785"/>
          <a:ext cx="2330779" cy="693420"/>
        </p:xfrm>
        <a:graphic>
          <a:graphicData uri="http://schemas.openxmlformats.org/drawingml/2006/table">
            <a:tbl>
              <a:tblPr firstRow="1" bandRow="1">
                <a:tableStyleId>{5C22544A-7EE6-4342-B048-85BDC9FD1C3A}</a:tableStyleId>
              </a:tblPr>
              <a:tblGrid>
                <a:gridCol w="1550807">
                  <a:extLst>
                    <a:ext uri="{9D8B030D-6E8A-4147-A177-3AD203B41FA5}">
                      <a16:colId xmlns:a16="http://schemas.microsoft.com/office/drawing/2014/main" val="3877741135"/>
                    </a:ext>
                  </a:extLst>
                </a:gridCol>
                <a:gridCol w="779972">
                  <a:extLst>
                    <a:ext uri="{9D8B030D-6E8A-4147-A177-3AD203B41FA5}">
                      <a16:colId xmlns:a16="http://schemas.microsoft.com/office/drawing/2014/main" val="3720784282"/>
                    </a:ext>
                  </a:extLst>
                </a:gridCol>
              </a:tblGrid>
              <a:tr h="167023">
                <a:tc>
                  <a:txBody>
                    <a:bodyPr/>
                    <a:lstStyle/>
                    <a:p>
                      <a:r>
                        <a:rPr lang="en-US" sz="800" b="1">
                          <a:solidFill>
                            <a:sysClr val="windowText" lastClr="000000"/>
                          </a:solidFill>
                        </a:rPr>
                        <a:t>Aggregate</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r>
                        <a:rPr lang="en-US" sz="800" b="1">
                          <a:solidFill>
                            <a:sysClr val="windowText" lastClr="000000"/>
                          </a:solidFill>
                        </a:rPr>
                        <a:t>2.0 Tb/sec</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79975566"/>
                  </a:ext>
                </a:extLst>
              </a:tr>
              <a:tr h="167023">
                <a:tc>
                  <a:txBody>
                    <a:bodyPr/>
                    <a:lstStyle/>
                    <a:p>
                      <a:r>
                        <a:rPr lang="en-US" sz="800" b="0">
                          <a:solidFill>
                            <a:sysClr val="windowText" lastClr="000000"/>
                          </a:solidFill>
                        </a:rPr>
                        <a:t>Noise</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r>
                        <a:rPr lang="en-US" sz="800" b="0">
                          <a:solidFill>
                            <a:sysClr val="windowText" lastClr="000000"/>
                          </a:solidFill>
                        </a:rPr>
                        <a:t>1.6 Tb /sec</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913276082"/>
                  </a:ext>
                </a:extLst>
              </a:tr>
              <a:tr h="273917">
                <a:tc>
                  <a:txBody>
                    <a:bodyPr/>
                    <a:lstStyle/>
                    <a:p>
                      <a:r>
                        <a:rPr lang="en-US" sz="800" b="0">
                          <a:solidFill>
                            <a:sysClr val="windowText" lastClr="000000"/>
                          </a:solidFill>
                        </a:rPr>
                        <a:t>Signal from Physics + Background</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r>
                        <a:rPr lang="en-US" sz="800" b="0">
                          <a:solidFill>
                            <a:sysClr val="windowText" lastClr="000000"/>
                          </a:solidFill>
                        </a:rPr>
                        <a:t>400 Gb / sec</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637577381"/>
                  </a:ext>
                </a:extLst>
              </a:tr>
            </a:tbl>
          </a:graphicData>
        </a:graphic>
      </p:graphicFrame>
      <p:graphicFrame>
        <p:nvGraphicFramePr>
          <p:cNvPr id="21" name="Table 20">
            <a:extLst>
              <a:ext uri="{FF2B5EF4-FFF2-40B4-BE49-F238E27FC236}">
                <a16:creationId xmlns:a16="http://schemas.microsoft.com/office/drawing/2014/main" id="{535942C4-77E0-C813-0742-D48901B90EE2}"/>
              </a:ext>
            </a:extLst>
          </p:cNvPr>
          <p:cNvGraphicFramePr>
            <a:graphicFrameLocks noGrp="1"/>
          </p:cNvGraphicFramePr>
          <p:nvPr>
            <p:extLst>
              <p:ext uri="{D42A27DB-BD31-4B8C-83A1-F6EECF244321}">
                <p14:modId xmlns:p14="http://schemas.microsoft.com/office/powerpoint/2010/main" val="2853738165"/>
              </p:ext>
            </p:extLst>
          </p:nvPr>
        </p:nvGraphicFramePr>
        <p:xfrm>
          <a:off x="2361880" y="2867979"/>
          <a:ext cx="1896485" cy="381000"/>
        </p:xfrm>
        <a:graphic>
          <a:graphicData uri="http://schemas.openxmlformats.org/drawingml/2006/table">
            <a:tbl>
              <a:tblPr firstRow="1" bandRow="1">
                <a:tableStyleId>{5C22544A-7EE6-4342-B048-85BDC9FD1C3A}</a:tableStyleId>
              </a:tblPr>
              <a:tblGrid>
                <a:gridCol w="1095744">
                  <a:extLst>
                    <a:ext uri="{9D8B030D-6E8A-4147-A177-3AD203B41FA5}">
                      <a16:colId xmlns:a16="http://schemas.microsoft.com/office/drawing/2014/main" val="3877741135"/>
                    </a:ext>
                  </a:extLst>
                </a:gridCol>
                <a:gridCol w="800741">
                  <a:extLst>
                    <a:ext uri="{9D8B030D-6E8A-4147-A177-3AD203B41FA5}">
                      <a16:colId xmlns:a16="http://schemas.microsoft.com/office/drawing/2014/main" val="3720784282"/>
                    </a:ext>
                  </a:extLst>
                </a:gridCol>
              </a:tblGrid>
              <a:tr h="167023">
                <a:tc>
                  <a:txBody>
                    <a:bodyPr/>
                    <a:lstStyle/>
                    <a:p>
                      <a:r>
                        <a:rPr lang="en-US" sz="800" b="1">
                          <a:solidFill>
                            <a:sysClr val="windowText" lastClr="000000"/>
                          </a:solidFill>
                        </a:rPr>
                        <a:t>Aggregate</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r>
                        <a:rPr lang="en-US" sz="800" b="1">
                          <a:solidFill>
                            <a:sysClr val="windowText" lastClr="000000"/>
                          </a:solidFill>
                        </a:rPr>
                        <a:t>2.0 Tb/sec</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79975566"/>
                  </a:ext>
                </a:extLst>
              </a:tr>
              <a:tr h="167023">
                <a:tc>
                  <a:txBody>
                    <a:bodyPr/>
                    <a:lstStyle/>
                    <a:p>
                      <a:r>
                        <a:rPr lang="en-US" sz="800" b="0">
                          <a:solidFill>
                            <a:sysClr val="windowText" lastClr="000000"/>
                          </a:solidFill>
                        </a:rPr>
                        <a:t>Per RDO (Avg)</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r>
                        <a:rPr lang="en-US" sz="800" b="0">
                          <a:solidFill>
                            <a:sysClr val="windowText" lastClr="000000"/>
                          </a:solidFill>
                        </a:rPr>
                        <a:t>0.7 Gb/sec</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726371346"/>
                  </a:ext>
                </a:extLst>
              </a:tr>
            </a:tbl>
          </a:graphicData>
        </a:graphic>
      </p:graphicFrame>
      <p:sp>
        <p:nvSpPr>
          <p:cNvPr id="22" name="Arrow: Right 23">
            <a:extLst>
              <a:ext uri="{FF2B5EF4-FFF2-40B4-BE49-F238E27FC236}">
                <a16:creationId xmlns:a16="http://schemas.microsoft.com/office/drawing/2014/main" id="{5F82E693-D06D-658B-7F6D-4B6F2D842F08}"/>
              </a:ext>
            </a:extLst>
          </p:cNvPr>
          <p:cNvSpPr/>
          <p:nvPr/>
        </p:nvSpPr>
        <p:spPr>
          <a:xfrm>
            <a:off x="7305736" y="1501262"/>
            <a:ext cx="641962" cy="172189"/>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TextBox 22">
            <a:extLst>
              <a:ext uri="{FF2B5EF4-FFF2-40B4-BE49-F238E27FC236}">
                <a16:creationId xmlns:a16="http://schemas.microsoft.com/office/drawing/2014/main" id="{B9F2C37A-7ADB-501F-B571-3FFE8167E19A}"/>
              </a:ext>
            </a:extLst>
          </p:cNvPr>
          <p:cNvSpPr txBox="1"/>
          <p:nvPr/>
        </p:nvSpPr>
        <p:spPr>
          <a:xfrm>
            <a:off x="7364461" y="1206156"/>
            <a:ext cx="300082" cy="196208"/>
          </a:xfrm>
          <a:prstGeom prst="rect">
            <a:avLst/>
          </a:prstGeom>
          <a:noFill/>
        </p:spPr>
        <p:txBody>
          <a:bodyPr wrap="none" rtlCol="0">
            <a:spAutoFit/>
          </a:bodyPr>
          <a:lstStyle/>
          <a:p>
            <a:r>
              <a:rPr lang="en-US" sz="675"/>
              <a:t>Eth</a:t>
            </a:r>
          </a:p>
        </p:txBody>
      </p:sp>
      <p:graphicFrame>
        <p:nvGraphicFramePr>
          <p:cNvPr id="24" name="Table 23">
            <a:extLst>
              <a:ext uri="{FF2B5EF4-FFF2-40B4-BE49-F238E27FC236}">
                <a16:creationId xmlns:a16="http://schemas.microsoft.com/office/drawing/2014/main" id="{51EB0289-ED3E-0492-9506-E19C5DECD697}"/>
              </a:ext>
            </a:extLst>
          </p:cNvPr>
          <p:cNvGraphicFramePr>
            <a:graphicFrameLocks noGrp="1"/>
          </p:cNvGraphicFramePr>
          <p:nvPr>
            <p:extLst>
              <p:ext uri="{D42A27DB-BD31-4B8C-83A1-F6EECF244321}">
                <p14:modId xmlns:p14="http://schemas.microsoft.com/office/powerpoint/2010/main" val="2870573617"/>
              </p:ext>
            </p:extLst>
          </p:nvPr>
        </p:nvGraphicFramePr>
        <p:xfrm>
          <a:off x="5190328" y="2014539"/>
          <a:ext cx="2283521" cy="1234440"/>
        </p:xfrm>
        <a:graphic>
          <a:graphicData uri="http://schemas.openxmlformats.org/drawingml/2006/table">
            <a:tbl>
              <a:tblPr firstRow="1" bandRow="1">
                <a:tableStyleId>{5C22544A-7EE6-4342-B048-85BDC9FD1C3A}</a:tableStyleId>
              </a:tblPr>
              <a:tblGrid>
                <a:gridCol w="1319364">
                  <a:extLst>
                    <a:ext uri="{9D8B030D-6E8A-4147-A177-3AD203B41FA5}">
                      <a16:colId xmlns:a16="http://schemas.microsoft.com/office/drawing/2014/main" val="3877741135"/>
                    </a:ext>
                  </a:extLst>
                </a:gridCol>
                <a:gridCol w="964157">
                  <a:extLst>
                    <a:ext uri="{9D8B030D-6E8A-4147-A177-3AD203B41FA5}">
                      <a16:colId xmlns:a16="http://schemas.microsoft.com/office/drawing/2014/main" val="3720784282"/>
                    </a:ext>
                  </a:extLst>
                </a:gridCol>
              </a:tblGrid>
              <a:tr h="181117">
                <a:tc>
                  <a:txBody>
                    <a:bodyPr/>
                    <a:lstStyle/>
                    <a:p>
                      <a:r>
                        <a:rPr lang="en-US" sz="900" b="1">
                          <a:solidFill>
                            <a:sysClr val="windowText" lastClr="000000"/>
                          </a:solidFill>
                        </a:rPr>
                        <a:t>Aggregate</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tc>
                  <a:txBody>
                    <a:bodyPr/>
                    <a:lstStyle/>
                    <a:p>
                      <a:r>
                        <a:rPr lang="en-US" sz="900" b="1">
                          <a:solidFill>
                            <a:sysClr val="windowText" lastClr="000000"/>
                          </a:solidFill>
                        </a:rPr>
                        <a:t> 109 Gb/sec</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79975566"/>
                  </a:ext>
                </a:extLst>
              </a:tr>
              <a:tr h="181117">
                <a:tc>
                  <a:txBody>
                    <a:bodyPr/>
                    <a:lstStyle/>
                    <a:p>
                      <a:r>
                        <a:rPr lang="en-US" sz="900" b="0">
                          <a:solidFill>
                            <a:sysClr val="windowText" lastClr="000000"/>
                          </a:solidFill>
                        </a:rPr>
                        <a:t>Collision Signal</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r>
                        <a:rPr lang="en-US" sz="900" b="0">
                          <a:solidFill>
                            <a:sysClr val="windowText" lastClr="000000"/>
                          </a:solidFill>
                        </a:rPr>
                        <a:t>62 Gb/sec</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726371346"/>
                  </a:ext>
                </a:extLst>
              </a:tr>
              <a:tr h="181117">
                <a:tc>
                  <a:txBody>
                    <a:bodyPr/>
                    <a:lstStyle/>
                    <a:p>
                      <a:r>
                        <a:rPr lang="en-US" sz="900" b="0">
                          <a:solidFill>
                            <a:sysClr val="windowText" lastClr="000000"/>
                          </a:solidFill>
                        </a:rPr>
                        <a:t>Synchrotron Rad</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r>
                        <a:rPr lang="en-US" sz="900" b="0">
                          <a:solidFill>
                            <a:sysClr val="windowText" lastClr="000000"/>
                          </a:solidFill>
                        </a:rPr>
                        <a:t>Under design</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77613994"/>
                  </a:ext>
                </a:extLst>
              </a:tr>
              <a:tr h="181117">
                <a:tc>
                  <a:txBody>
                    <a:bodyPr/>
                    <a:lstStyle/>
                    <a:p>
                      <a:r>
                        <a:rPr lang="en-US" sz="900" b="0">
                          <a:solidFill>
                            <a:sysClr val="windowText" lastClr="000000"/>
                          </a:solidFill>
                        </a:rPr>
                        <a:t>Electron Beam</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r>
                        <a:rPr lang="en-US" sz="900" b="0">
                          <a:solidFill>
                            <a:sysClr val="windowText" lastClr="000000"/>
                          </a:solidFill>
                        </a:rPr>
                        <a:t>4.5 Gb/sec</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616652967"/>
                  </a:ext>
                </a:extLst>
              </a:tr>
              <a:tr h="181117">
                <a:tc>
                  <a:txBody>
                    <a:bodyPr/>
                    <a:lstStyle/>
                    <a:p>
                      <a:r>
                        <a:rPr lang="en-US" sz="900" b="0">
                          <a:solidFill>
                            <a:sysClr val="windowText" lastClr="000000"/>
                          </a:solidFill>
                        </a:rPr>
                        <a:t>Hadron Beam</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r>
                        <a:rPr lang="en-US" sz="900" b="0">
                          <a:solidFill>
                            <a:sysClr val="windowText" lastClr="000000"/>
                          </a:solidFill>
                        </a:rPr>
                        <a:t>1.0 Gb/sec</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385341044"/>
                  </a:ext>
                </a:extLst>
              </a:tr>
              <a:tr h="181117">
                <a:tc>
                  <a:txBody>
                    <a:bodyPr/>
                    <a:lstStyle/>
                    <a:p>
                      <a:r>
                        <a:rPr lang="en-US" sz="900" b="0">
                          <a:solidFill>
                            <a:sysClr val="windowText" lastClr="000000"/>
                          </a:solidFill>
                        </a:rPr>
                        <a:t>Noise</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r>
                        <a:rPr lang="en-US" sz="900" b="0">
                          <a:solidFill>
                            <a:sysClr val="windowText" lastClr="000000"/>
                          </a:solidFill>
                        </a:rPr>
                        <a:t> 41 Gb/sec</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523220783"/>
                  </a:ext>
                </a:extLst>
              </a:tr>
            </a:tbl>
          </a:graphicData>
        </a:graphic>
      </p:graphicFrame>
      <p:sp>
        <p:nvSpPr>
          <p:cNvPr id="25" name="TextBox 24">
            <a:extLst>
              <a:ext uri="{FF2B5EF4-FFF2-40B4-BE49-F238E27FC236}">
                <a16:creationId xmlns:a16="http://schemas.microsoft.com/office/drawing/2014/main" id="{EAC339CA-BAF8-B216-CDBB-9FA92B2C9588}"/>
              </a:ext>
            </a:extLst>
          </p:cNvPr>
          <p:cNvSpPr txBox="1"/>
          <p:nvPr/>
        </p:nvSpPr>
        <p:spPr>
          <a:xfrm>
            <a:off x="371833" y="1032217"/>
            <a:ext cx="2095510" cy="338554"/>
          </a:xfrm>
          <a:prstGeom prst="rect">
            <a:avLst/>
          </a:prstGeom>
          <a:noFill/>
        </p:spPr>
        <p:txBody>
          <a:bodyPr wrap="none" rtlCol="0">
            <a:spAutoFit/>
          </a:bodyPr>
          <a:lstStyle/>
          <a:p>
            <a:r>
              <a:rPr lang="en-US" sz="1600" dirty="0"/>
              <a:t>Worst case Data Flow</a:t>
            </a:r>
          </a:p>
        </p:txBody>
      </p:sp>
      <p:sp>
        <p:nvSpPr>
          <p:cNvPr id="26" name="Title 29">
            <a:extLst>
              <a:ext uri="{FF2B5EF4-FFF2-40B4-BE49-F238E27FC236}">
                <a16:creationId xmlns:a16="http://schemas.microsoft.com/office/drawing/2014/main" id="{8F2E2104-7708-8AB2-A553-7688E651396B}"/>
              </a:ext>
            </a:extLst>
          </p:cNvPr>
          <p:cNvSpPr>
            <a:spLocks noGrp="1"/>
          </p:cNvSpPr>
          <p:nvPr>
            <p:ph type="title"/>
          </p:nvPr>
        </p:nvSpPr>
        <p:spPr>
          <a:xfrm>
            <a:off x="838200" y="91607"/>
            <a:ext cx="10515600" cy="856269"/>
          </a:xfrm>
        </p:spPr>
        <p:txBody>
          <a:bodyPr/>
          <a:lstStyle/>
          <a:p>
            <a:r>
              <a:rPr lang="en-US" dirty="0"/>
              <a:t>Summary Data Flow</a:t>
            </a:r>
          </a:p>
        </p:txBody>
      </p:sp>
      <p:sp>
        <p:nvSpPr>
          <p:cNvPr id="27" name="TextBox 26">
            <a:extLst>
              <a:ext uri="{FF2B5EF4-FFF2-40B4-BE49-F238E27FC236}">
                <a16:creationId xmlns:a16="http://schemas.microsoft.com/office/drawing/2014/main" id="{C87D9838-D5AC-E6CD-CE90-12F3F3AC21C5}"/>
              </a:ext>
            </a:extLst>
          </p:cNvPr>
          <p:cNvSpPr txBox="1"/>
          <p:nvPr/>
        </p:nvSpPr>
        <p:spPr>
          <a:xfrm>
            <a:off x="8369049" y="983604"/>
            <a:ext cx="3629868" cy="2492990"/>
          </a:xfrm>
          <a:prstGeom prst="rect">
            <a:avLst/>
          </a:prstGeom>
          <a:noFill/>
        </p:spPr>
        <p:txBody>
          <a:bodyPr wrap="square" rtlCol="0">
            <a:spAutoFit/>
          </a:bodyPr>
          <a:lstStyle/>
          <a:p>
            <a:r>
              <a:rPr lang="en-US" sz="1600" b="1" dirty="0">
                <a:solidFill>
                  <a:schemeClr val="accent5"/>
                </a:solidFill>
              </a:rPr>
              <a:t>“Worse Case Data Flow”</a:t>
            </a:r>
          </a:p>
          <a:p>
            <a:pPr marL="285750" indent="-285750">
              <a:buFont typeface="Arial" panose="020B0604020202020204" pitchFamily="34" charset="0"/>
              <a:buChar char="•"/>
            </a:pPr>
            <a:r>
              <a:rPr lang="en-US" sz="1400" b="1" i="1" dirty="0"/>
              <a:t>𝓛</a:t>
            </a:r>
            <a:r>
              <a:rPr lang="en-US" sz="1400" b="1" i="1" baseline="-25000" dirty="0"/>
              <a:t>max </a:t>
            </a:r>
            <a:r>
              <a:rPr lang="en-US" sz="1400" dirty="0"/>
              <a:t>⇒ 10</a:t>
            </a:r>
            <a:r>
              <a:rPr lang="en-US" sz="1400" baseline="30000" dirty="0"/>
              <a:t>34</a:t>
            </a:r>
            <a:r>
              <a:rPr lang="en-US" sz="1400" dirty="0"/>
              <a:t> cm</a:t>
            </a:r>
            <a:r>
              <a:rPr lang="en-US" sz="1400" baseline="30000" dirty="0"/>
              <a:t>-2</a:t>
            </a:r>
            <a:r>
              <a:rPr lang="en-US" sz="1400" dirty="0"/>
              <a:t> s</a:t>
            </a:r>
            <a:r>
              <a:rPr lang="en-US" sz="1400" baseline="30000" dirty="0"/>
              <a:t>-1</a:t>
            </a:r>
            <a:endParaRPr lang="en-US" sz="1400" dirty="0"/>
          </a:p>
          <a:p>
            <a:pPr marL="285750" indent="-285750">
              <a:buFont typeface="Arial" panose="020B0604020202020204" pitchFamily="34" charset="0"/>
              <a:buChar char="•"/>
            </a:pPr>
            <a:r>
              <a:rPr lang="en-US" sz="1400" dirty="0"/>
              <a:t>10 x 275 GeV DIS</a:t>
            </a:r>
            <a:endParaRPr lang="en-US" sz="1400" dirty="0">
              <a:solidFill>
                <a:schemeClr val="tx1"/>
              </a:solidFill>
            </a:endParaRPr>
          </a:p>
          <a:p>
            <a:pPr marL="285750" indent="-285750">
              <a:buFont typeface="Arial" panose="020B0604020202020204" pitchFamily="34" charset="0"/>
              <a:buChar char="•"/>
            </a:pPr>
            <a:r>
              <a:rPr lang="en-US" sz="1400" dirty="0"/>
              <a:t>DIS rate ~500kHz</a:t>
            </a:r>
          </a:p>
          <a:p>
            <a:pPr marL="285750" indent="-285750">
              <a:buFont typeface="Arial" panose="020B0604020202020204" pitchFamily="34" charset="0"/>
              <a:buChar char="•"/>
            </a:pPr>
            <a:r>
              <a:rPr lang="en-US" sz="1400" dirty="0">
                <a:solidFill>
                  <a:schemeClr val="tx1"/>
                </a:solidFill>
              </a:rPr>
              <a:t>After 9 x</a:t>
            </a:r>
            <a:r>
              <a:rPr lang="en-US" sz="1400" dirty="0"/>
              <a:t> 10</a:t>
            </a:r>
            <a:r>
              <a:rPr lang="en-US" sz="1400" baseline="30000" dirty="0"/>
              <a:t>9</a:t>
            </a:r>
            <a:r>
              <a:rPr lang="en-US" sz="1400" dirty="0">
                <a:solidFill>
                  <a:schemeClr val="tx1"/>
                </a:solidFill>
              </a:rPr>
              <a:t> (1-MeV </a:t>
            </a:r>
            <a:r>
              <a:rPr lang="en-US" sz="1400" dirty="0" err="1">
                <a:solidFill>
                  <a:schemeClr val="tx1"/>
                </a:solidFill>
              </a:rPr>
              <a:t>n</a:t>
            </a:r>
            <a:r>
              <a:rPr lang="en-US" sz="1400" baseline="-25000" dirty="0" err="1">
                <a:solidFill>
                  <a:schemeClr val="tx1"/>
                </a:solidFill>
              </a:rPr>
              <a:t>eq</a:t>
            </a:r>
            <a:r>
              <a:rPr lang="en-US" sz="1400" dirty="0">
                <a:solidFill>
                  <a:schemeClr val="tx1"/>
                </a:solidFill>
              </a:rPr>
              <a:t> / cm</a:t>
            </a:r>
            <a:r>
              <a:rPr lang="en-US" sz="1400" baseline="30000" dirty="0">
                <a:solidFill>
                  <a:schemeClr val="tx1"/>
                </a:solidFill>
              </a:rPr>
              <a:t>2</a:t>
            </a:r>
            <a:r>
              <a:rPr lang="en-US" sz="1400" dirty="0">
                <a:solidFill>
                  <a:schemeClr val="tx1"/>
                </a:solidFill>
              </a:rPr>
              <a:t>) delivered fluence </a:t>
            </a:r>
          </a:p>
          <a:p>
            <a:pPr marL="742950" lvl="1" indent="-285750">
              <a:buFont typeface="Arial" panose="020B0604020202020204" pitchFamily="34" charset="0"/>
              <a:buChar char="•"/>
            </a:pPr>
            <a:r>
              <a:rPr lang="en-US" sz="1400" dirty="0">
                <a:solidFill>
                  <a:schemeClr val="tx1"/>
                </a:solidFill>
              </a:rPr>
              <a:t>300kHz DCR in </a:t>
            </a:r>
            <a:r>
              <a:rPr lang="en-US" sz="1400" dirty="0" err="1">
                <a:solidFill>
                  <a:schemeClr val="tx1"/>
                </a:solidFill>
              </a:rPr>
              <a:t>dRICH</a:t>
            </a:r>
            <a:endParaRPr lang="en-US" sz="1400" dirty="0">
              <a:solidFill>
                <a:schemeClr val="tx1"/>
              </a:solidFill>
            </a:endParaRPr>
          </a:p>
          <a:p>
            <a:pPr marL="742950" lvl="1" indent="-285750">
              <a:buFont typeface="Arial" panose="020B0604020202020204" pitchFamily="34" charset="0"/>
              <a:buChar char="•"/>
            </a:pPr>
            <a:r>
              <a:rPr lang="en-US" sz="1400" dirty="0">
                <a:solidFill>
                  <a:schemeClr val="tx1"/>
                </a:solidFill>
              </a:rPr>
              <a:t>200x rate with no damage</a:t>
            </a:r>
          </a:p>
          <a:p>
            <a:pPr marL="285750" indent="-285750">
              <a:buFont typeface="Arial" panose="020B0604020202020204" pitchFamily="34" charset="0"/>
              <a:buChar char="•"/>
            </a:pPr>
            <a:endParaRPr lang="en-US" sz="1400" dirty="0"/>
          </a:p>
          <a:p>
            <a:r>
              <a:rPr lang="en-US" sz="1400" b="1" dirty="0">
                <a:solidFill>
                  <a:schemeClr val="accent5"/>
                </a:solidFill>
              </a:rPr>
              <a:t>At Worse Case</a:t>
            </a:r>
          </a:p>
          <a:p>
            <a:pPr marL="285750" indent="-285750">
              <a:buFont typeface="Arial" panose="020B0604020202020204" pitchFamily="34" charset="0"/>
              <a:buChar char="•"/>
            </a:pPr>
            <a:r>
              <a:rPr lang="en-US" sz="1400" dirty="0"/>
              <a:t>Need a factor of 20 reduction</a:t>
            </a:r>
          </a:p>
        </p:txBody>
      </p:sp>
      <p:pic>
        <p:nvPicPr>
          <p:cNvPr id="28" name="Picture 27">
            <a:extLst>
              <a:ext uri="{FF2B5EF4-FFF2-40B4-BE49-F238E27FC236}">
                <a16:creationId xmlns:a16="http://schemas.microsoft.com/office/drawing/2014/main" id="{B9C2F051-DF75-9BD9-A678-5407E4872144}"/>
              </a:ext>
            </a:extLst>
          </p:cNvPr>
          <p:cNvPicPr>
            <a:picLocks noChangeAspect="1"/>
          </p:cNvPicPr>
          <p:nvPr/>
        </p:nvPicPr>
        <p:blipFill>
          <a:blip r:embed="rId2"/>
          <a:stretch>
            <a:fillRect/>
          </a:stretch>
        </p:blipFill>
        <p:spPr>
          <a:xfrm>
            <a:off x="4904439" y="3537169"/>
            <a:ext cx="4624915" cy="2609669"/>
          </a:xfrm>
          <a:prstGeom prst="rect">
            <a:avLst/>
          </a:prstGeom>
        </p:spPr>
      </p:pic>
      <p:pic>
        <p:nvPicPr>
          <p:cNvPr id="29" name="Picture 28">
            <a:extLst>
              <a:ext uri="{FF2B5EF4-FFF2-40B4-BE49-F238E27FC236}">
                <a16:creationId xmlns:a16="http://schemas.microsoft.com/office/drawing/2014/main" id="{B59A488E-C24C-498B-6EC6-426E6CC85C0B}"/>
              </a:ext>
            </a:extLst>
          </p:cNvPr>
          <p:cNvPicPr>
            <a:picLocks noChangeAspect="1"/>
          </p:cNvPicPr>
          <p:nvPr/>
        </p:nvPicPr>
        <p:blipFill rotWithShape="1">
          <a:blip r:embed="rId3"/>
          <a:srcRect t="3198"/>
          <a:stretch/>
        </p:blipFill>
        <p:spPr>
          <a:xfrm>
            <a:off x="307865" y="3531196"/>
            <a:ext cx="4335163" cy="2909656"/>
          </a:xfrm>
          <a:prstGeom prst="rect">
            <a:avLst/>
          </a:prstGeom>
        </p:spPr>
      </p:pic>
      <p:sp>
        <p:nvSpPr>
          <p:cNvPr id="30" name="Rectangle 29">
            <a:extLst>
              <a:ext uri="{FF2B5EF4-FFF2-40B4-BE49-F238E27FC236}">
                <a16:creationId xmlns:a16="http://schemas.microsoft.com/office/drawing/2014/main" id="{DA789104-40CA-C1A1-D832-997E410AE0E2}"/>
              </a:ext>
            </a:extLst>
          </p:cNvPr>
          <p:cNvSpPr/>
          <p:nvPr/>
        </p:nvSpPr>
        <p:spPr>
          <a:xfrm>
            <a:off x="9158288" y="5874396"/>
            <a:ext cx="542925" cy="4819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8384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0AEF5042-4B9C-56B3-1E3F-F22427DAEDF1}"/>
              </a:ext>
            </a:extLst>
          </p:cNvPr>
          <p:cNvSpPr/>
          <p:nvPr/>
        </p:nvSpPr>
        <p:spPr>
          <a:xfrm>
            <a:off x="6177445" y="2226309"/>
            <a:ext cx="2640609" cy="4125396"/>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DD0384DD-F5E2-8F8F-DF02-9DADD197B4AD}"/>
              </a:ext>
            </a:extLst>
          </p:cNvPr>
          <p:cNvCxnSpPr>
            <a:cxnSpLocks/>
          </p:cNvCxnSpPr>
          <p:nvPr/>
        </p:nvCxnSpPr>
        <p:spPr>
          <a:xfrm>
            <a:off x="8366281" y="3045236"/>
            <a:ext cx="1527804"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2">
            <a:extLst>
              <a:ext uri="{FF2B5EF4-FFF2-40B4-BE49-F238E27FC236}">
                <a16:creationId xmlns:a16="http://schemas.microsoft.com/office/drawing/2014/main" id="{8AF07F1C-0E49-42F8-A8E9-113CF88114A8}"/>
              </a:ext>
            </a:extLst>
          </p:cNvPr>
          <p:cNvSpPr txBox="1"/>
          <p:nvPr/>
        </p:nvSpPr>
        <p:spPr>
          <a:xfrm>
            <a:off x="421962" y="3384858"/>
            <a:ext cx="970524" cy="93871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chemeClr val="tx2"/>
                </a:solidFill>
              </a:rPr>
              <a:t>Name</a:t>
            </a:r>
          </a:p>
          <a:p>
            <a:endParaRPr lang="en-US" sz="1100" dirty="0">
              <a:solidFill>
                <a:schemeClr val="tx2"/>
              </a:solidFill>
            </a:endParaRPr>
          </a:p>
          <a:p>
            <a:endParaRPr lang="en-US" sz="1100" dirty="0">
              <a:solidFill>
                <a:schemeClr val="tx2"/>
              </a:solidFill>
            </a:endParaRPr>
          </a:p>
          <a:p>
            <a:r>
              <a:rPr lang="en-US" sz="1100" b="1" dirty="0">
                <a:solidFill>
                  <a:schemeClr val="tx2"/>
                </a:solidFill>
              </a:rPr>
              <a:t>Design</a:t>
            </a:r>
          </a:p>
          <a:p>
            <a:endParaRPr lang="en-US" sz="1100" dirty="0">
              <a:solidFill>
                <a:schemeClr val="tx2"/>
              </a:solidFill>
            </a:endParaRPr>
          </a:p>
        </p:txBody>
      </p:sp>
      <p:sp>
        <p:nvSpPr>
          <p:cNvPr id="36" name="TextBox 5">
            <a:extLst>
              <a:ext uri="{FF2B5EF4-FFF2-40B4-BE49-F238E27FC236}">
                <a16:creationId xmlns:a16="http://schemas.microsoft.com/office/drawing/2014/main" id="{AD4CFF49-81B7-4553-A704-92F9ABA5ACE1}"/>
              </a:ext>
            </a:extLst>
          </p:cNvPr>
          <p:cNvSpPr txBox="1"/>
          <p:nvPr/>
        </p:nvSpPr>
        <p:spPr>
          <a:xfrm>
            <a:off x="2523274" y="3377605"/>
            <a:ext cx="1262907" cy="76944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chemeClr val="tx2"/>
                </a:solidFill>
              </a:rPr>
              <a:t>Adapter</a:t>
            </a:r>
          </a:p>
          <a:p>
            <a:endParaRPr lang="en-US" sz="1100" dirty="0"/>
          </a:p>
          <a:p>
            <a:endParaRPr lang="en-US" sz="1100" dirty="0"/>
          </a:p>
          <a:p>
            <a:r>
              <a:rPr lang="en-US" sz="1100" dirty="0"/>
              <a:t>Detector Specific</a:t>
            </a:r>
          </a:p>
        </p:txBody>
      </p:sp>
      <p:sp>
        <p:nvSpPr>
          <p:cNvPr id="37" name="TextBox 6">
            <a:extLst>
              <a:ext uri="{FF2B5EF4-FFF2-40B4-BE49-F238E27FC236}">
                <a16:creationId xmlns:a16="http://schemas.microsoft.com/office/drawing/2014/main" id="{CA805B96-26E8-4354-8AA4-7541C78763FA}"/>
              </a:ext>
            </a:extLst>
          </p:cNvPr>
          <p:cNvSpPr txBox="1"/>
          <p:nvPr/>
        </p:nvSpPr>
        <p:spPr>
          <a:xfrm>
            <a:off x="1158693" y="3377605"/>
            <a:ext cx="1353402" cy="93871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chemeClr val="tx2"/>
                </a:solidFill>
              </a:rPr>
              <a:t>Sensor</a:t>
            </a:r>
          </a:p>
          <a:p>
            <a:endParaRPr lang="en-US" sz="1100" dirty="0"/>
          </a:p>
          <a:p>
            <a:endParaRPr lang="en-US" sz="1100" dirty="0"/>
          </a:p>
          <a:p>
            <a:r>
              <a:rPr lang="en-US" sz="1100" dirty="0"/>
              <a:t>Detector Specific</a:t>
            </a:r>
          </a:p>
          <a:p>
            <a:endParaRPr lang="en-US" sz="1100" dirty="0"/>
          </a:p>
        </p:txBody>
      </p:sp>
      <p:sp>
        <p:nvSpPr>
          <p:cNvPr id="38" name="TextBox 7">
            <a:extLst>
              <a:ext uri="{FF2B5EF4-FFF2-40B4-BE49-F238E27FC236}">
                <a16:creationId xmlns:a16="http://schemas.microsoft.com/office/drawing/2014/main" id="{4ABD52CD-F28C-460E-B325-6142F98FC501}"/>
              </a:ext>
            </a:extLst>
          </p:cNvPr>
          <p:cNvSpPr txBox="1"/>
          <p:nvPr/>
        </p:nvSpPr>
        <p:spPr>
          <a:xfrm>
            <a:off x="3776264" y="3377605"/>
            <a:ext cx="1351034" cy="76944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chemeClr val="tx2"/>
                </a:solidFill>
              </a:rPr>
              <a:t>Front End Board</a:t>
            </a:r>
          </a:p>
          <a:p>
            <a:r>
              <a:rPr lang="en-US" sz="1100" b="1" dirty="0">
                <a:solidFill>
                  <a:schemeClr val="tx2"/>
                </a:solidFill>
              </a:rPr>
              <a:t>(FEB)</a:t>
            </a:r>
          </a:p>
          <a:p>
            <a:endParaRPr lang="en-US" sz="1100" dirty="0"/>
          </a:p>
          <a:p>
            <a:r>
              <a:rPr lang="en-US" sz="1100" dirty="0"/>
              <a:t>Detector Specific</a:t>
            </a:r>
          </a:p>
        </p:txBody>
      </p:sp>
      <p:sp>
        <p:nvSpPr>
          <p:cNvPr id="39" name="TextBox 8">
            <a:extLst>
              <a:ext uri="{FF2B5EF4-FFF2-40B4-BE49-F238E27FC236}">
                <a16:creationId xmlns:a16="http://schemas.microsoft.com/office/drawing/2014/main" id="{04B71446-E3AA-4433-B054-BD5259FD2A40}"/>
              </a:ext>
            </a:extLst>
          </p:cNvPr>
          <p:cNvSpPr txBox="1"/>
          <p:nvPr/>
        </p:nvSpPr>
        <p:spPr>
          <a:xfrm>
            <a:off x="5019338" y="3377605"/>
            <a:ext cx="1274087" cy="76944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chemeClr val="tx2"/>
                </a:solidFill>
              </a:rPr>
              <a:t>Readout Board</a:t>
            </a:r>
          </a:p>
          <a:p>
            <a:r>
              <a:rPr lang="en-US" sz="1100" b="1" dirty="0">
                <a:solidFill>
                  <a:schemeClr val="tx2"/>
                </a:solidFill>
              </a:rPr>
              <a:t>(RDO)</a:t>
            </a:r>
          </a:p>
          <a:p>
            <a:endParaRPr lang="en-US" sz="1100" dirty="0"/>
          </a:p>
          <a:p>
            <a:r>
              <a:rPr lang="en-US" sz="1100" dirty="0"/>
              <a:t>Few Variants</a:t>
            </a:r>
          </a:p>
        </p:txBody>
      </p:sp>
      <p:sp>
        <p:nvSpPr>
          <p:cNvPr id="40" name="TextBox 9">
            <a:extLst>
              <a:ext uri="{FF2B5EF4-FFF2-40B4-BE49-F238E27FC236}">
                <a16:creationId xmlns:a16="http://schemas.microsoft.com/office/drawing/2014/main" id="{D851DD68-A548-476A-9427-F850288C70DB}"/>
              </a:ext>
            </a:extLst>
          </p:cNvPr>
          <p:cNvSpPr txBox="1"/>
          <p:nvPr/>
        </p:nvSpPr>
        <p:spPr>
          <a:xfrm>
            <a:off x="6293425" y="3384858"/>
            <a:ext cx="1394794" cy="93871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chemeClr val="tx2"/>
                </a:solidFill>
              </a:rPr>
              <a:t>Data Aggregation Module (DAM)</a:t>
            </a:r>
          </a:p>
          <a:p>
            <a:endParaRPr lang="en-US" sz="1100" dirty="0"/>
          </a:p>
          <a:p>
            <a:r>
              <a:rPr lang="en-US" sz="1100" dirty="0"/>
              <a:t>Common</a:t>
            </a:r>
          </a:p>
          <a:p>
            <a:endParaRPr lang="en-US" sz="1100" dirty="0"/>
          </a:p>
        </p:txBody>
      </p:sp>
      <p:sp>
        <p:nvSpPr>
          <p:cNvPr id="41" name="TextBox 10">
            <a:extLst>
              <a:ext uri="{FF2B5EF4-FFF2-40B4-BE49-F238E27FC236}">
                <a16:creationId xmlns:a16="http://schemas.microsoft.com/office/drawing/2014/main" id="{A5D6E099-5CCD-43AD-B935-95291294272C}"/>
              </a:ext>
            </a:extLst>
          </p:cNvPr>
          <p:cNvSpPr txBox="1"/>
          <p:nvPr/>
        </p:nvSpPr>
        <p:spPr>
          <a:xfrm>
            <a:off x="7567512" y="3377605"/>
            <a:ext cx="1575464" cy="93871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chemeClr val="tx2"/>
                </a:solidFill>
              </a:rPr>
              <a:t>Echelon 0</a:t>
            </a:r>
          </a:p>
          <a:p>
            <a:r>
              <a:rPr lang="en-US" sz="1100" b="1" dirty="0">
                <a:solidFill>
                  <a:schemeClr val="tx2"/>
                </a:solidFill>
              </a:rPr>
              <a:t>Computing</a:t>
            </a:r>
          </a:p>
          <a:p>
            <a:endParaRPr lang="en-US" sz="1100" dirty="0"/>
          </a:p>
          <a:p>
            <a:r>
              <a:rPr lang="en-US" sz="1100" dirty="0"/>
              <a:t>Common</a:t>
            </a:r>
          </a:p>
          <a:p>
            <a:endParaRPr lang="en-US" sz="1100" dirty="0"/>
          </a:p>
        </p:txBody>
      </p:sp>
      <p:pic>
        <p:nvPicPr>
          <p:cNvPr id="42" name="Picture 41">
            <a:extLst>
              <a:ext uri="{FF2B5EF4-FFF2-40B4-BE49-F238E27FC236}">
                <a16:creationId xmlns:a16="http://schemas.microsoft.com/office/drawing/2014/main" id="{8E664124-1E4B-4E27-9AE6-CBF35C8F5224}"/>
              </a:ext>
            </a:extLst>
          </p:cNvPr>
          <p:cNvPicPr>
            <a:picLocks noChangeAspect="1"/>
          </p:cNvPicPr>
          <p:nvPr/>
        </p:nvPicPr>
        <p:blipFill>
          <a:blip r:embed="rId2"/>
          <a:stretch>
            <a:fillRect/>
          </a:stretch>
        </p:blipFill>
        <p:spPr>
          <a:xfrm>
            <a:off x="1392486" y="2538854"/>
            <a:ext cx="720941" cy="673367"/>
          </a:xfrm>
          <a:prstGeom prst="rect">
            <a:avLst/>
          </a:prstGeom>
        </p:spPr>
      </p:pic>
      <p:sp>
        <p:nvSpPr>
          <p:cNvPr id="43" name="Rectangle 42">
            <a:extLst>
              <a:ext uri="{FF2B5EF4-FFF2-40B4-BE49-F238E27FC236}">
                <a16:creationId xmlns:a16="http://schemas.microsoft.com/office/drawing/2014/main" id="{5549153C-B100-421C-9509-F1C5F7673D14}"/>
              </a:ext>
            </a:extLst>
          </p:cNvPr>
          <p:cNvSpPr/>
          <p:nvPr/>
        </p:nvSpPr>
        <p:spPr>
          <a:xfrm>
            <a:off x="2512094" y="2378783"/>
            <a:ext cx="922015" cy="861172"/>
          </a:xfrm>
          <a:prstGeom prst="rect">
            <a:avLst/>
          </a:prstGeom>
          <a:solidFill>
            <a:srgbClr val="FFFBD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4" name="Rectangle 43">
            <a:extLst>
              <a:ext uri="{FF2B5EF4-FFF2-40B4-BE49-F238E27FC236}">
                <a16:creationId xmlns:a16="http://schemas.microsoft.com/office/drawing/2014/main" id="{22044D42-7787-465D-9ECD-E58559449D6A}"/>
              </a:ext>
            </a:extLst>
          </p:cNvPr>
          <p:cNvSpPr/>
          <p:nvPr/>
        </p:nvSpPr>
        <p:spPr>
          <a:xfrm>
            <a:off x="3846745" y="2378783"/>
            <a:ext cx="922015" cy="861172"/>
          </a:xfrm>
          <a:prstGeom prst="rect">
            <a:avLst/>
          </a:prstGeom>
          <a:solidFill>
            <a:schemeClr val="accent1">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5" name="Rectangle 44">
            <a:extLst>
              <a:ext uri="{FF2B5EF4-FFF2-40B4-BE49-F238E27FC236}">
                <a16:creationId xmlns:a16="http://schemas.microsoft.com/office/drawing/2014/main" id="{AA7CDA14-6F1A-4931-BB1A-660A2829C785}"/>
              </a:ext>
            </a:extLst>
          </p:cNvPr>
          <p:cNvSpPr/>
          <p:nvPr/>
        </p:nvSpPr>
        <p:spPr>
          <a:xfrm>
            <a:off x="5127298" y="2378783"/>
            <a:ext cx="922015" cy="861172"/>
          </a:xfrm>
          <a:prstGeom prst="rect">
            <a:avLst/>
          </a:prstGeom>
          <a:solidFill>
            <a:srgbClr val="92D05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6" name="Rectangle 45">
            <a:extLst>
              <a:ext uri="{FF2B5EF4-FFF2-40B4-BE49-F238E27FC236}">
                <a16:creationId xmlns:a16="http://schemas.microsoft.com/office/drawing/2014/main" id="{AF8DA97C-4FC9-4B84-A5A2-BCEAB2E8962D}"/>
              </a:ext>
            </a:extLst>
          </p:cNvPr>
          <p:cNvSpPr/>
          <p:nvPr/>
        </p:nvSpPr>
        <p:spPr>
          <a:xfrm>
            <a:off x="6360816" y="2378783"/>
            <a:ext cx="922015" cy="861172"/>
          </a:xfrm>
          <a:prstGeom prst="rect">
            <a:avLst/>
          </a:prstGeom>
          <a:solidFill>
            <a:schemeClr val="bg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7" name="Rectangle 46">
            <a:extLst>
              <a:ext uri="{FF2B5EF4-FFF2-40B4-BE49-F238E27FC236}">
                <a16:creationId xmlns:a16="http://schemas.microsoft.com/office/drawing/2014/main" id="{FDF53CF3-3716-4C86-83AB-DF3AA7CD10B7}"/>
              </a:ext>
            </a:extLst>
          </p:cNvPr>
          <p:cNvSpPr/>
          <p:nvPr/>
        </p:nvSpPr>
        <p:spPr>
          <a:xfrm>
            <a:off x="7641369" y="2378783"/>
            <a:ext cx="922015" cy="861172"/>
          </a:xfrm>
          <a:prstGeom prst="rect">
            <a:avLst/>
          </a:prstGeom>
          <a:solidFill>
            <a:srgbClr val="00B0F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8" name="Rectangle 47">
            <a:extLst>
              <a:ext uri="{FF2B5EF4-FFF2-40B4-BE49-F238E27FC236}">
                <a16:creationId xmlns:a16="http://schemas.microsoft.com/office/drawing/2014/main" id="{A63D34FE-17BD-4C0E-A5B4-B62AA754A14D}"/>
              </a:ext>
            </a:extLst>
          </p:cNvPr>
          <p:cNvSpPr/>
          <p:nvPr/>
        </p:nvSpPr>
        <p:spPr>
          <a:xfrm>
            <a:off x="6360816" y="1212661"/>
            <a:ext cx="922015" cy="86117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9" name="TextBox 18">
            <a:extLst>
              <a:ext uri="{FF2B5EF4-FFF2-40B4-BE49-F238E27FC236}">
                <a16:creationId xmlns:a16="http://schemas.microsoft.com/office/drawing/2014/main" id="{80F23A66-5F6A-4AB1-BA74-F042EDD5BD7F}"/>
              </a:ext>
            </a:extLst>
          </p:cNvPr>
          <p:cNvSpPr txBox="1"/>
          <p:nvPr/>
        </p:nvSpPr>
        <p:spPr>
          <a:xfrm>
            <a:off x="7227285" y="1166337"/>
            <a:ext cx="1818761" cy="11233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chemeClr val="tx2"/>
                </a:solidFill>
              </a:rPr>
              <a:t>Global Timing Unit (GTU)</a:t>
            </a:r>
            <a:endParaRPr lang="en-US" sz="1100" dirty="0"/>
          </a:p>
          <a:p>
            <a:r>
              <a:rPr lang="en-US" sz="1100" dirty="0"/>
              <a:t>- Interfaces to Collider</a:t>
            </a:r>
          </a:p>
          <a:p>
            <a:r>
              <a:rPr lang="en-US" sz="1100" dirty="0"/>
              <a:t>  Run Control &amp; DAM</a:t>
            </a:r>
          </a:p>
          <a:p>
            <a:r>
              <a:rPr lang="en-US" sz="1100" dirty="0"/>
              <a:t>- Config &amp; Control</a:t>
            </a:r>
          </a:p>
          <a:p>
            <a:r>
              <a:rPr lang="en-US" sz="1100" dirty="0"/>
              <a:t>- Clock &amp; Timing</a:t>
            </a:r>
          </a:p>
          <a:p>
            <a:endParaRPr lang="en-US" sz="1200" dirty="0"/>
          </a:p>
        </p:txBody>
      </p:sp>
      <p:sp>
        <p:nvSpPr>
          <p:cNvPr id="50" name="Rectangle: Rounded Corners 19">
            <a:extLst>
              <a:ext uri="{FF2B5EF4-FFF2-40B4-BE49-F238E27FC236}">
                <a16:creationId xmlns:a16="http://schemas.microsoft.com/office/drawing/2014/main" id="{3AC2F7A1-2508-4811-8CF9-B832BD767178}"/>
              </a:ext>
            </a:extLst>
          </p:cNvPr>
          <p:cNvSpPr/>
          <p:nvPr/>
        </p:nvSpPr>
        <p:spPr>
          <a:xfrm>
            <a:off x="1145169" y="2226372"/>
            <a:ext cx="2468880" cy="1151233"/>
          </a:xfrm>
          <a:prstGeom prst="roundRect">
            <a:avLst/>
          </a:prstGeom>
          <a:noFill/>
          <a:ln>
            <a:solidFill>
              <a:schemeClr val="tx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2"/>
              </a:solidFill>
              <a:highlight>
                <a:srgbClr val="0000FF"/>
              </a:highlight>
            </a:endParaRPr>
          </a:p>
        </p:txBody>
      </p:sp>
      <p:sp>
        <p:nvSpPr>
          <p:cNvPr id="51" name="TextBox 20">
            <a:extLst>
              <a:ext uri="{FF2B5EF4-FFF2-40B4-BE49-F238E27FC236}">
                <a16:creationId xmlns:a16="http://schemas.microsoft.com/office/drawing/2014/main" id="{04C16912-AB4A-4F3B-8D4D-C5DB1AAA320D}"/>
              </a:ext>
            </a:extLst>
          </p:cNvPr>
          <p:cNvSpPr txBox="1"/>
          <p:nvPr/>
        </p:nvSpPr>
        <p:spPr>
          <a:xfrm>
            <a:off x="1921800" y="1928147"/>
            <a:ext cx="1140043"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t>On Detector</a:t>
            </a:r>
          </a:p>
          <a:p>
            <a:endParaRPr lang="en-US" sz="1100"/>
          </a:p>
        </p:txBody>
      </p:sp>
      <p:sp>
        <p:nvSpPr>
          <p:cNvPr id="52" name="Freeform: Shape 21">
            <a:extLst>
              <a:ext uri="{FF2B5EF4-FFF2-40B4-BE49-F238E27FC236}">
                <a16:creationId xmlns:a16="http://schemas.microsoft.com/office/drawing/2014/main" id="{CA19D5DC-A15A-4070-8257-5B5AFDB8C138}"/>
              </a:ext>
            </a:extLst>
          </p:cNvPr>
          <p:cNvSpPr/>
          <p:nvPr/>
        </p:nvSpPr>
        <p:spPr>
          <a:xfrm>
            <a:off x="2041871" y="2622090"/>
            <a:ext cx="870155" cy="238463"/>
          </a:xfrm>
          <a:custGeom>
            <a:avLst/>
            <a:gdLst>
              <a:gd name="connsiteX0" fmla="*/ 0 w 870155"/>
              <a:gd name="connsiteY0" fmla="*/ 135224 h 238463"/>
              <a:gd name="connsiteX1" fmla="*/ 265471 w 870155"/>
              <a:gd name="connsiteY1" fmla="*/ 2489 h 238463"/>
              <a:gd name="connsiteX2" fmla="*/ 870155 w 870155"/>
              <a:gd name="connsiteY2" fmla="*/ 238463 h 238463"/>
            </a:gdLst>
            <a:ahLst/>
            <a:cxnLst>
              <a:cxn ang="0">
                <a:pos x="connsiteX0" y="connsiteY0"/>
              </a:cxn>
              <a:cxn ang="0">
                <a:pos x="connsiteX1" y="connsiteY1"/>
              </a:cxn>
              <a:cxn ang="0">
                <a:pos x="connsiteX2" y="connsiteY2"/>
              </a:cxn>
            </a:cxnLst>
            <a:rect l="l" t="t" r="r" b="b"/>
            <a:pathLst>
              <a:path w="870155" h="238463">
                <a:moveTo>
                  <a:pt x="0" y="135224"/>
                </a:moveTo>
                <a:cubicBezTo>
                  <a:pt x="60222" y="60253"/>
                  <a:pt x="120445" y="-14717"/>
                  <a:pt x="265471" y="2489"/>
                </a:cubicBezTo>
                <a:cubicBezTo>
                  <a:pt x="410497" y="19695"/>
                  <a:pt x="640326" y="129079"/>
                  <a:pt x="870155" y="238463"/>
                </a:cubicBezTo>
              </a:path>
            </a:pathLst>
          </a:custGeom>
          <a:noFill/>
          <a:ln>
            <a:solidFill>
              <a:schemeClr val="tx2"/>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2"/>
              </a:solidFill>
              <a:highlight>
                <a:srgbClr val="0000FF"/>
              </a:highlight>
            </a:endParaRPr>
          </a:p>
        </p:txBody>
      </p:sp>
      <p:cxnSp>
        <p:nvCxnSpPr>
          <p:cNvPr id="53" name="Straight Arrow Connector 52">
            <a:extLst>
              <a:ext uri="{FF2B5EF4-FFF2-40B4-BE49-F238E27FC236}">
                <a16:creationId xmlns:a16="http://schemas.microsoft.com/office/drawing/2014/main" id="{1354DDBB-792B-4D7E-9A03-069FE7B11C63}"/>
              </a:ext>
            </a:extLst>
          </p:cNvPr>
          <p:cNvCxnSpPr/>
          <p:nvPr/>
        </p:nvCxnSpPr>
        <p:spPr>
          <a:xfrm>
            <a:off x="4768760" y="2622090"/>
            <a:ext cx="358538"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C3D7AF0F-E07C-4B62-A779-1443AD4DB4CD}"/>
              </a:ext>
            </a:extLst>
          </p:cNvPr>
          <p:cNvCxnSpPr/>
          <p:nvPr/>
        </p:nvCxnSpPr>
        <p:spPr>
          <a:xfrm flipH="1">
            <a:off x="4768760" y="2973378"/>
            <a:ext cx="358538"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05D56FB0-D8FF-4DAB-BA33-10AE15657E91}"/>
              </a:ext>
            </a:extLst>
          </p:cNvPr>
          <p:cNvCxnSpPr/>
          <p:nvPr/>
        </p:nvCxnSpPr>
        <p:spPr>
          <a:xfrm>
            <a:off x="6049313" y="2621906"/>
            <a:ext cx="311503"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3B69FE4D-8946-4C37-BFCA-2BA2E9312373}"/>
              </a:ext>
            </a:extLst>
          </p:cNvPr>
          <p:cNvCxnSpPr/>
          <p:nvPr/>
        </p:nvCxnSpPr>
        <p:spPr>
          <a:xfrm flipH="1">
            <a:off x="6049313" y="2973378"/>
            <a:ext cx="311503"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96AB085B-9067-4D2E-B127-1C32ECE5C626}"/>
              </a:ext>
            </a:extLst>
          </p:cNvPr>
          <p:cNvCxnSpPr/>
          <p:nvPr/>
        </p:nvCxnSpPr>
        <p:spPr>
          <a:xfrm>
            <a:off x="7282831" y="2621906"/>
            <a:ext cx="358538"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67EFEE6F-58DD-4B26-851C-5A3B56474E78}"/>
              </a:ext>
            </a:extLst>
          </p:cNvPr>
          <p:cNvCxnSpPr/>
          <p:nvPr/>
        </p:nvCxnSpPr>
        <p:spPr>
          <a:xfrm flipH="1">
            <a:off x="7282831" y="2973378"/>
            <a:ext cx="358538"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8E82DC30-28BC-4C2C-9797-529D5CC0DC3C}"/>
              </a:ext>
            </a:extLst>
          </p:cNvPr>
          <p:cNvCxnSpPr/>
          <p:nvPr/>
        </p:nvCxnSpPr>
        <p:spPr>
          <a:xfrm flipV="1">
            <a:off x="6631569" y="2073833"/>
            <a:ext cx="0" cy="30495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EA269D87-B6A6-4582-AD50-B9AB80600105}"/>
              </a:ext>
            </a:extLst>
          </p:cNvPr>
          <p:cNvCxnSpPr/>
          <p:nvPr/>
        </p:nvCxnSpPr>
        <p:spPr>
          <a:xfrm>
            <a:off x="7033671" y="2073833"/>
            <a:ext cx="0" cy="30495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46">
            <a:extLst>
              <a:ext uri="{FF2B5EF4-FFF2-40B4-BE49-F238E27FC236}">
                <a16:creationId xmlns:a16="http://schemas.microsoft.com/office/drawing/2014/main" id="{D59763EC-8EBE-4F46-958A-F5C07B810D44}"/>
              </a:ext>
            </a:extLst>
          </p:cNvPr>
          <p:cNvSpPr txBox="1"/>
          <p:nvPr/>
        </p:nvSpPr>
        <p:spPr>
          <a:xfrm>
            <a:off x="2095427" y="2400841"/>
            <a:ext cx="718427" cy="6001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t>SMT BGA</a:t>
            </a:r>
          </a:p>
          <a:p>
            <a:endParaRPr lang="en-US" sz="1100"/>
          </a:p>
        </p:txBody>
      </p:sp>
      <p:cxnSp>
        <p:nvCxnSpPr>
          <p:cNvPr id="62" name="Straight Arrow Connector 61">
            <a:extLst>
              <a:ext uri="{FF2B5EF4-FFF2-40B4-BE49-F238E27FC236}">
                <a16:creationId xmlns:a16="http://schemas.microsoft.com/office/drawing/2014/main" id="{1354DDBB-792B-4D7E-9A03-069FE7B11C63}"/>
              </a:ext>
            </a:extLst>
          </p:cNvPr>
          <p:cNvCxnSpPr/>
          <p:nvPr/>
        </p:nvCxnSpPr>
        <p:spPr>
          <a:xfrm>
            <a:off x="3434109" y="2622090"/>
            <a:ext cx="412636"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C3D7AF0F-E07C-4B62-A779-1443AD4DB4CD}"/>
              </a:ext>
            </a:extLst>
          </p:cNvPr>
          <p:cNvCxnSpPr/>
          <p:nvPr/>
        </p:nvCxnSpPr>
        <p:spPr>
          <a:xfrm flipH="1">
            <a:off x="3434109" y="2973378"/>
            <a:ext cx="412636"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7A881E45-ECDE-9DDF-A242-3D6DED38C103}"/>
              </a:ext>
            </a:extLst>
          </p:cNvPr>
          <p:cNvSpPr>
            <a:spLocks noGrp="1"/>
          </p:cNvSpPr>
          <p:nvPr>
            <p:ph type="title"/>
          </p:nvPr>
        </p:nvSpPr>
        <p:spPr>
          <a:xfrm>
            <a:off x="450344" y="0"/>
            <a:ext cx="11499234" cy="814866"/>
          </a:xfrm>
        </p:spPr>
        <p:txBody>
          <a:bodyPr/>
          <a:lstStyle/>
          <a:p>
            <a:r>
              <a:rPr lang="en-US" dirty="0" err="1"/>
              <a:t>ePIC</a:t>
            </a:r>
            <a:r>
              <a:rPr lang="en-US" dirty="0"/>
              <a:t> Readout Chain   (role in data reduction)</a:t>
            </a:r>
          </a:p>
        </p:txBody>
      </p:sp>
      <p:sp>
        <p:nvSpPr>
          <p:cNvPr id="3" name="Slide Number Placeholder 5">
            <a:extLst>
              <a:ext uri="{FF2B5EF4-FFF2-40B4-BE49-F238E27FC236}">
                <a16:creationId xmlns:a16="http://schemas.microsoft.com/office/drawing/2014/main" id="{63B7495E-D714-135D-D06B-859B26F99933}"/>
              </a:ext>
            </a:extLst>
          </p:cNvPr>
          <p:cNvSpPr>
            <a:spLocks noGrp="1"/>
          </p:cNvSpPr>
          <p:nvPr>
            <p:ph type="sldNum" sz="quarter" idx="4"/>
          </p:nvPr>
        </p:nvSpPr>
        <p:spPr>
          <a:xfrm>
            <a:off x="11451649" y="6533724"/>
            <a:ext cx="432486" cy="294041"/>
          </a:xfrm>
          <a:prstGeom prst="rect">
            <a:avLst/>
          </a:prstGeom>
        </p:spPr>
        <p:txBody>
          <a:bodyPr lIns="0" tIns="0" rIns="0" bIns="0" anchor="ctr"/>
          <a:lstStyle>
            <a:defPPr>
              <a:defRPr lang="en-US"/>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6</a:t>
            </a:fld>
            <a:endParaRPr lang="en-US"/>
          </a:p>
        </p:txBody>
      </p:sp>
      <p:sp>
        <p:nvSpPr>
          <p:cNvPr id="7" name="Rectangle: Rounded Corners 6">
            <a:extLst>
              <a:ext uri="{FF2B5EF4-FFF2-40B4-BE49-F238E27FC236}">
                <a16:creationId xmlns:a16="http://schemas.microsoft.com/office/drawing/2014/main" id="{83146EE4-C57D-FF20-35C4-F0A518EB7CE3}"/>
              </a:ext>
            </a:extLst>
          </p:cNvPr>
          <p:cNvSpPr/>
          <p:nvPr/>
        </p:nvSpPr>
        <p:spPr>
          <a:xfrm>
            <a:off x="9903054" y="1757045"/>
            <a:ext cx="1210366" cy="678380"/>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 (BNL)</a:t>
            </a:r>
          </a:p>
        </p:txBody>
      </p:sp>
      <p:sp>
        <p:nvSpPr>
          <p:cNvPr id="9" name="Rectangle: Rounded Corners 8">
            <a:extLst>
              <a:ext uri="{FF2B5EF4-FFF2-40B4-BE49-F238E27FC236}">
                <a16:creationId xmlns:a16="http://schemas.microsoft.com/office/drawing/2014/main" id="{469DF7E1-A1FA-5D28-52B2-FFB2E81AF2EF}"/>
              </a:ext>
            </a:extLst>
          </p:cNvPr>
          <p:cNvSpPr/>
          <p:nvPr/>
        </p:nvSpPr>
        <p:spPr>
          <a:xfrm>
            <a:off x="9910417" y="2573383"/>
            <a:ext cx="1210366" cy="678380"/>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 (JLAB)</a:t>
            </a:r>
          </a:p>
        </p:txBody>
      </p:sp>
      <p:sp>
        <p:nvSpPr>
          <p:cNvPr id="11" name="TextBox 10">
            <a:extLst>
              <a:ext uri="{FF2B5EF4-FFF2-40B4-BE49-F238E27FC236}">
                <a16:creationId xmlns:a16="http://schemas.microsoft.com/office/drawing/2014/main" id="{F6B1410A-6CB0-7FE1-4CA5-2CC311BA890D}"/>
              </a:ext>
            </a:extLst>
          </p:cNvPr>
          <p:cNvSpPr txBox="1"/>
          <p:nvPr/>
        </p:nvSpPr>
        <p:spPr>
          <a:xfrm>
            <a:off x="9894085" y="3377605"/>
            <a:ext cx="1575464" cy="161582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chemeClr val="tx2"/>
                </a:solidFill>
              </a:rPr>
              <a:t>Echelon 1</a:t>
            </a:r>
          </a:p>
          <a:p>
            <a:r>
              <a:rPr lang="en-US" sz="1100" b="1" dirty="0">
                <a:solidFill>
                  <a:schemeClr val="tx2"/>
                </a:solidFill>
              </a:rPr>
              <a:t>Computing</a:t>
            </a:r>
          </a:p>
          <a:p>
            <a:endParaRPr lang="en-US" sz="1100" dirty="0"/>
          </a:p>
          <a:p>
            <a:r>
              <a:rPr lang="en-US" sz="1100" dirty="0"/>
              <a:t>Common</a:t>
            </a:r>
          </a:p>
          <a:p>
            <a:endParaRPr lang="en-US" sz="1100" dirty="0"/>
          </a:p>
          <a:p>
            <a:r>
              <a:rPr lang="en-US" sz="1100" dirty="0"/>
              <a:t>COTS</a:t>
            </a:r>
          </a:p>
          <a:p>
            <a:endParaRPr lang="en-US" sz="1100" dirty="0"/>
          </a:p>
          <a:p>
            <a:endParaRPr lang="en-US" sz="1100" dirty="0"/>
          </a:p>
          <a:p>
            <a:endParaRPr lang="en-US" sz="1100" dirty="0"/>
          </a:p>
        </p:txBody>
      </p:sp>
      <p:cxnSp>
        <p:nvCxnSpPr>
          <p:cNvPr id="15" name="Straight Arrow Connector 14">
            <a:extLst>
              <a:ext uri="{FF2B5EF4-FFF2-40B4-BE49-F238E27FC236}">
                <a16:creationId xmlns:a16="http://schemas.microsoft.com/office/drawing/2014/main" id="{211EEDE3-A07A-BE81-C479-4FF4B2E67B2B}"/>
              </a:ext>
            </a:extLst>
          </p:cNvPr>
          <p:cNvCxnSpPr>
            <a:cxnSpLocks/>
            <a:endCxn id="7" idx="1"/>
          </p:cNvCxnSpPr>
          <p:nvPr/>
        </p:nvCxnSpPr>
        <p:spPr>
          <a:xfrm flipV="1">
            <a:off x="8563384" y="2096235"/>
            <a:ext cx="1339670" cy="525855"/>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2">
            <a:extLst>
              <a:ext uri="{FF2B5EF4-FFF2-40B4-BE49-F238E27FC236}">
                <a16:creationId xmlns:a16="http://schemas.microsoft.com/office/drawing/2014/main" id="{568EE107-9209-A244-44CB-75B253386421}"/>
              </a:ext>
            </a:extLst>
          </p:cNvPr>
          <p:cNvSpPr txBox="1"/>
          <p:nvPr/>
        </p:nvSpPr>
        <p:spPr>
          <a:xfrm>
            <a:off x="448186" y="4064509"/>
            <a:ext cx="970524" cy="6001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100" dirty="0">
              <a:solidFill>
                <a:schemeClr val="tx2"/>
              </a:solidFill>
            </a:endParaRPr>
          </a:p>
          <a:p>
            <a:r>
              <a:rPr lang="en-US" sz="1100" b="1" dirty="0">
                <a:solidFill>
                  <a:schemeClr val="tx2"/>
                </a:solidFill>
              </a:rPr>
              <a:t>Type</a:t>
            </a:r>
          </a:p>
          <a:p>
            <a:endParaRPr lang="en-US" sz="1100" dirty="0">
              <a:solidFill>
                <a:schemeClr val="tx2"/>
              </a:solidFill>
            </a:endParaRPr>
          </a:p>
        </p:txBody>
      </p:sp>
      <p:sp>
        <p:nvSpPr>
          <p:cNvPr id="16" name="TextBox 5">
            <a:extLst>
              <a:ext uri="{FF2B5EF4-FFF2-40B4-BE49-F238E27FC236}">
                <a16:creationId xmlns:a16="http://schemas.microsoft.com/office/drawing/2014/main" id="{F5671F56-EFEC-12D0-C925-BA52F51BF140}"/>
              </a:ext>
            </a:extLst>
          </p:cNvPr>
          <p:cNvSpPr txBox="1"/>
          <p:nvPr/>
        </p:nvSpPr>
        <p:spPr>
          <a:xfrm>
            <a:off x="2549498" y="4057256"/>
            <a:ext cx="1262907" cy="6001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100" dirty="0"/>
          </a:p>
          <a:p>
            <a:r>
              <a:rPr lang="en-US" sz="1100" dirty="0"/>
              <a:t>Custom Electronics</a:t>
            </a:r>
          </a:p>
        </p:txBody>
      </p:sp>
      <p:sp>
        <p:nvSpPr>
          <p:cNvPr id="18" name="TextBox 6">
            <a:extLst>
              <a:ext uri="{FF2B5EF4-FFF2-40B4-BE49-F238E27FC236}">
                <a16:creationId xmlns:a16="http://schemas.microsoft.com/office/drawing/2014/main" id="{CCCC8D52-06A3-9B27-4B5C-078C94EC4392}"/>
              </a:ext>
            </a:extLst>
          </p:cNvPr>
          <p:cNvSpPr txBox="1"/>
          <p:nvPr/>
        </p:nvSpPr>
        <p:spPr>
          <a:xfrm>
            <a:off x="1184917" y="4057256"/>
            <a:ext cx="1353402" cy="76944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100" dirty="0"/>
          </a:p>
          <a:p>
            <a:r>
              <a:rPr lang="en-US" sz="1100" dirty="0"/>
              <a:t>Custom Electronics</a:t>
            </a:r>
          </a:p>
          <a:p>
            <a:endParaRPr lang="en-US" sz="1100" dirty="0"/>
          </a:p>
        </p:txBody>
      </p:sp>
      <p:sp>
        <p:nvSpPr>
          <p:cNvPr id="19" name="TextBox 7">
            <a:extLst>
              <a:ext uri="{FF2B5EF4-FFF2-40B4-BE49-F238E27FC236}">
                <a16:creationId xmlns:a16="http://schemas.microsoft.com/office/drawing/2014/main" id="{98E940B2-CF93-4637-0D11-6AFBE2013169}"/>
              </a:ext>
            </a:extLst>
          </p:cNvPr>
          <p:cNvSpPr txBox="1"/>
          <p:nvPr/>
        </p:nvSpPr>
        <p:spPr>
          <a:xfrm>
            <a:off x="3802488" y="4057256"/>
            <a:ext cx="1351034" cy="6001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100" dirty="0"/>
          </a:p>
          <a:p>
            <a:r>
              <a:rPr lang="en-US" sz="1100" dirty="0"/>
              <a:t>Custom Electronics</a:t>
            </a:r>
          </a:p>
        </p:txBody>
      </p:sp>
      <p:sp>
        <p:nvSpPr>
          <p:cNvPr id="20" name="TextBox 8">
            <a:extLst>
              <a:ext uri="{FF2B5EF4-FFF2-40B4-BE49-F238E27FC236}">
                <a16:creationId xmlns:a16="http://schemas.microsoft.com/office/drawing/2014/main" id="{757059AF-CF97-1A57-E7E9-8A6ECC0036A1}"/>
              </a:ext>
            </a:extLst>
          </p:cNvPr>
          <p:cNvSpPr txBox="1"/>
          <p:nvPr/>
        </p:nvSpPr>
        <p:spPr>
          <a:xfrm>
            <a:off x="5045562" y="4057256"/>
            <a:ext cx="1274087"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100" dirty="0"/>
          </a:p>
          <a:p>
            <a:r>
              <a:rPr lang="en-US" sz="1100" dirty="0"/>
              <a:t>FPGA</a:t>
            </a:r>
          </a:p>
        </p:txBody>
      </p:sp>
      <p:sp>
        <p:nvSpPr>
          <p:cNvPr id="21" name="TextBox 9">
            <a:extLst>
              <a:ext uri="{FF2B5EF4-FFF2-40B4-BE49-F238E27FC236}">
                <a16:creationId xmlns:a16="http://schemas.microsoft.com/office/drawing/2014/main" id="{81D72E45-6EB4-1C1A-6566-5DE3A9573788}"/>
              </a:ext>
            </a:extLst>
          </p:cNvPr>
          <p:cNvSpPr txBox="1"/>
          <p:nvPr/>
        </p:nvSpPr>
        <p:spPr>
          <a:xfrm>
            <a:off x="6319649" y="4064509"/>
            <a:ext cx="1394794" cy="6001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100" dirty="0"/>
          </a:p>
          <a:p>
            <a:r>
              <a:rPr lang="en-US" sz="1100" dirty="0"/>
              <a:t>Large FPGA / SoC </a:t>
            </a:r>
          </a:p>
          <a:p>
            <a:endParaRPr lang="en-US" sz="1100" dirty="0"/>
          </a:p>
        </p:txBody>
      </p:sp>
      <p:sp>
        <p:nvSpPr>
          <p:cNvPr id="22" name="TextBox 10">
            <a:extLst>
              <a:ext uri="{FF2B5EF4-FFF2-40B4-BE49-F238E27FC236}">
                <a16:creationId xmlns:a16="http://schemas.microsoft.com/office/drawing/2014/main" id="{22A3F11C-BDDF-C814-602A-93A93BE7A156}"/>
              </a:ext>
            </a:extLst>
          </p:cNvPr>
          <p:cNvSpPr txBox="1"/>
          <p:nvPr/>
        </p:nvSpPr>
        <p:spPr>
          <a:xfrm>
            <a:off x="7593736" y="4057256"/>
            <a:ext cx="1575464" cy="6001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100" dirty="0"/>
          </a:p>
          <a:p>
            <a:r>
              <a:rPr lang="en-US" sz="1100" dirty="0"/>
              <a:t>COTS</a:t>
            </a:r>
          </a:p>
          <a:p>
            <a:endParaRPr lang="en-US" sz="1100" dirty="0"/>
          </a:p>
        </p:txBody>
      </p:sp>
      <p:sp>
        <p:nvSpPr>
          <p:cNvPr id="23" name="TextBox 2">
            <a:extLst>
              <a:ext uri="{FF2B5EF4-FFF2-40B4-BE49-F238E27FC236}">
                <a16:creationId xmlns:a16="http://schemas.microsoft.com/office/drawing/2014/main" id="{A52A38E2-8E9B-AC88-DA85-C1C35D3C5CF5}"/>
              </a:ext>
            </a:extLst>
          </p:cNvPr>
          <p:cNvSpPr txBox="1"/>
          <p:nvPr/>
        </p:nvSpPr>
        <p:spPr>
          <a:xfrm>
            <a:off x="453298" y="4609677"/>
            <a:ext cx="970524" cy="6001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100" dirty="0">
              <a:solidFill>
                <a:schemeClr val="tx2"/>
              </a:solidFill>
            </a:endParaRPr>
          </a:p>
          <a:p>
            <a:r>
              <a:rPr lang="en-US" sz="1100" b="1" dirty="0">
                <a:solidFill>
                  <a:schemeClr val="tx2"/>
                </a:solidFill>
              </a:rPr>
              <a:t>Role</a:t>
            </a:r>
            <a:r>
              <a:rPr lang="en-US" sz="1100" dirty="0">
                <a:solidFill>
                  <a:schemeClr val="tx2"/>
                </a:solidFill>
              </a:rPr>
              <a:t> </a:t>
            </a:r>
          </a:p>
          <a:p>
            <a:endParaRPr lang="en-US" sz="1100" dirty="0">
              <a:solidFill>
                <a:schemeClr val="tx2"/>
              </a:solidFill>
            </a:endParaRPr>
          </a:p>
        </p:txBody>
      </p:sp>
      <p:sp>
        <p:nvSpPr>
          <p:cNvPr id="27" name="TextBox 8">
            <a:extLst>
              <a:ext uri="{FF2B5EF4-FFF2-40B4-BE49-F238E27FC236}">
                <a16:creationId xmlns:a16="http://schemas.microsoft.com/office/drawing/2014/main" id="{4B44C644-91C9-1B9F-1866-9D88BD4B94A8}"/>
              </a:ext>
            </a:extLst>
          </p:cNvPr>
          <p:cNvSpPr txBox="1"/>
          <p:nvPr/>
        </p:nvSpPr>
        <p:spPr>
          <a:xfrm>
            <a:off x="5050674" y="4608561"/>
            <a:ext cx="1274087"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100" dirty="0"/>
          </a:p>
          <a:p>
            <a:r>
              <a:rPr lang="en-US" sz="1100" dirty="0"/>
              <a:t>Aggregation</a:t>
            </a:r>
          </a:p>
        </p:txBody>
      </p:sp>
      <p:sp>
        <p:nvSpPr>
          <p:cNvPr id="28" name="TextBox 9">
            <a:extLst>
              <a:ext uri="{FF2B5EF4-FFF2-40B4-BE49-F238E27FC236}">
                <a16:creationId xmlns:a16="http://schemas.microsoft.com/office/drawing/2014/main" id="{858E6E0D-B552-4C9A-60EE-52127BDC1BB7}"/>
              </a:ext>
            </a:extLst>
          </p:cNvPr>
          <p:cNvSpPr txBox="1"/>
          <p:nvPr/>
        </p:nvSpPr>
        <p:spPr>
          <a:xfrm>
            <a:off x="6324761" y="4615814"/>
            <a:ext cx="1394794" cy="93871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100" dirty="0"/>
          </a:p>
          <a:p>
            <a:r>
              <a:rPr lang="en-US" sz="1100" dirty="0"/>
              <a:t>High Level Trigger</a:t>
            </a:r>
          </a:p>
          <a:p>
            <a:r>
              <a:rPr lang="en-US" sz="1100" dirty="0"/>
              <a:t>Data Reduction Processing</a:t>
            </a:r>
          </a:p>
          <a:p>
            <a:endParaRPr lang="en-US" sz="1100" dirty="0"/>
          </a:p>
        </p:txBody>
      </p:sp>
      <p:sp>
        <p:nvSpPr>
          <p:cNvPr id="29" name="TextBox 10">
            <a:extLst>
              <a:ext uri="{FF2B5EF4-FFF2-40B4-BE49-F238E27FC236}">
                <a16:creationId xmlns:a16="http://schemas.microsoft.com/office/drawing/2014/main" id="{5F84B66F-0287-1075-7FE4-5B9F33B8C72E}"/>
              </a:ext>
            </a:extLst>
          </p:cNvPr>
          <p:cNvSpPr txBox="1"/>
          <p:nvPr/>
        </p:nvSpPr>
        <p:spPr>
          <a:xfrm>
            <a:off x="7598848" y="4608561"/>
            <a:ext cx="1575464" cy="93871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100" dirty="0"/>
          </a:p>
          <a:p>
            <a:r>
              <a:rPr lang="en-US" sz="1100" dirty="0"/>
              <a:t>High Level Trigger</a:t>
            </a:r>
          </a:p>
          <a:p>
            <a:r>
              <a:rPr lang="en-US" sz="1100" dirty="0"/>
              <a:t>Data Reduction Processing</a:t>
            </a:r>
          </a:p>
          <a:p>
            <a:endParaRPr lang="en-US" sz="1100" dirty="0"/>
          </a:p>
        </p:txBody>
      </p:sp>
      <p:sp>
        <p:nvSpPr>
          <p:cNvPr id="30" name="Right Brace 29">
            <a:extLst>
              <a:ext uri="{FF2B5EF4-FFF2-40B4-BE49-F238E27FC236}">
                <a16:creationId xmlns:a16="http://schemas.microsoft.com/office/drawing/2014/main" id="{7AEE0157-DA0E-3BAE-63F6-592732001342}"/>
              </a:ext>
            </a:extLst>
          </p:cNvPr>
          <p:cNvSpPr/>
          <p:nvPr/>
        </p:nvSpPr>
        <p:spPr>
          <a:xfrm rot="5400000">
            <a:off x="7328235" y="4611624"/>
            <a:ext cx="267728" cy="2202568"/>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9" name="TextBox 8">
            <a:extLst>
              <a:ext uri="{FF2B5EF4-FFF2-40B4-BE49-F238E27FC236}">
                <a16:creationId xmlns:a16="http://schemas.microsoft.com/office/drawing/2014/main" id="{782CFBC8-079C-686A-7218-6176A1ACBAFC}"/>
              </a:ext>
            </a:extLst>
          </p:cNvPr>
          <p:cNvSpPr txBox="1"/>
          <p:nvPr/>
        </p:nvSpPr>
        <p:spPr>
          <a:xfrm>
            <a:off x="6918194" y="5720607"/>
            <a:ext cx="1274087"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100" dirty="0"/>
          </a:p>
          <a:p>
            <a:r>
              <a:rPr lang="en-US" sz="1100" dirty="0"/>
              <a:t>Data Reduction</a:t>
            </a:r>
          </a:p>
        </p:txBody>
      </p:sp>
    </p:spTree>
    <p:extLst>
      <p:ext uri="{BB962C8B-B14F-4D97-AF65-F5344CB8AC3E}">
        <p14:creationId xmlns:p14="http://schemas.microsoft.com/office/powerpoint/2010/main" val="6196982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2EA755-37CA-3DAA-5843-F26C20D60E82}"/>
              </a:ext>
            </a:extLst>
          </p:cNvPr>
          <p:cNvPicPr>
            <a:picLocks noChangeAspect="1"/>
          </p:cNvPicPr>
          <p:nvPr/>
        </p:nvPicPr>
        <p:blipFill>
          <a:blip r:embed="rId2"/>
          <a:stretch>
            <a:fillRect/>
          </a:stretch>
        </p:blipFill>
        <p:spPr>
          <a:xfrm>
            <a:off x="7836838" y="1300427"/>
            <a:ext cx="3892583" cy="2265765"/>
          </a:xfrm>
          <a:prstGeom prst="rect">
            <a:avLst/>
          </a:prstGeom>
        </p:spPr>
      </p:pic>
      <p:sp>
        <p:nvSpPr>
          <p:cNvPr id="2" name="Title 1">
            <a:extLst>
              <a:ext uri="{FF2B5EF4-FFF2-40B4-BE49-F238E27FC236}">
                <a16:creationId xmlns:a16="http://schemas.microsoft.com/office/drawing/2014/main" id="{E25B0082-3831-A80B-313C-FDA89D13F7AE}"/>
              </a:ext>
            </a:extLst>
          </p:cNvPr>
          <p:cNvSpPr>
            <a:spLocks noGrp="1"/>
          </p:cNvSpPr>
          <p:nvPr>
            <p:ph type="title"/>
          </p:nvPr>
        </p:nvSpPr>
        <p:spPr/>
        <p:txBody>
          <a:bodyPr/>
          <a:lstStyle/>
          <a:p>
            <a:r>
              <a:rPr lang="en-US" dirty="0"/>
              <a:t>DAM Board – FLX-155</a:t>
            </a:r>
          </a:p>
        </p:txBody>
      </p:sp>
      <p:sp>
        <p:nvSpPr>
          <p:cNvPr id="3" name="Text Placeholder 2">
            <a:extLst>
              <a:ext uri="{FF2B5EF4-FFF2-40B4-BE49-F238E27FC236}">
                <a16:creationId xmlns:a16="http://schemas.microsoft.com/office/drawing/2014/main" id="{270818D8-6008-E84E-CA1D-11573688EE28}"/>
              </a:ext>
            </a:extLst>
          </p:cNvPr>
          <p:cNvSpPr>
            <a:spLocks noGrp="1"/>
          </p:cNvSpPr>
          <p:nvPr>
            <p:ph type="body" sz="quarter" idx="10"/>
          </p:nvPr>
        </p:nvSpPr>
        <p:spPr>
          <a:xfrm>
            <a:off x="462579" y="1002461"/>
            <a:ext cx="11141592" cy="2310766"/>
          </a:xfrm>
        </p:spPr>
        <p:txBody>
          <a:bodyPr>
            <a:normAutofit/>
          </a:bodyPr>
          <a:lstStyle/>
          <a:p>
            <a:r>
              <a:rPr lang="en-US" sz="1600" dirty="0">
                <a:solidFill>
                  <a:srgbClr val="0070C0"/>
                </a:solidFill>
              </a:rPr>
              <a:t>FELIX (Front-End Link Exchange) hardware for future ATLAS experiments at HL-LHC is being developed at BNL (Omega Group)</a:t>
            </a:r>
          </a:p>
          <a:p>
            <a:pPr lvl="1"/>
            <a:r>
              <a:rPr lang="en-US" sz="1600" dirty="0"/>
              <a:t>Long term support is insured. Development timelines are compatible with EIC.</a:t>
            </a:r>
          </a:p>
          <a:p>
            <a:pPr lvl="1"/>
            <a:r>
              <a:rPr lang="en-US" sz="1600" dirty="0" err="1"/>
              <a:t>ePIC</a:t>
            </a:r>
            <a:r>
              <a:rPr lang="en-US" sz="1600" dirty="0"/>
              <a:t> is collaborating with Omega to use this design as our DAM board.</a:t>
            </a:r>
          </a:p>
          <a:p>
            <a:r>
              <a:rPr lang="en-US" sz="1600" dirty="0">
                <a:solidFill>
                  <a:srgbClr val="0070C0"/>
                </a:solidFill>
              </a:rPr>
              <a:t>First boards under evaluation at BNL by Omega group</a:t>
            </a:r>
          </a:p>
          <a:p>
            <a:pPr lvl="1"/>
            <a:r>
              <a:rPr lang="en-US" sz="1600" dirty="0"/>
              <a:t>We expect to get 4 boards this spring</a:t>
            </a:r>
          </a:p>
          <a:p>
            <a:endParaRPr lang="en-US" dirty="0"/>
          </a:p>
          <a:p>
            <a:pPr marL="0" indent="0">
              <a:buNone/>
            </a:pPr>
            <a:endParaRPr lang="en-US" dirty="0"/>
          </a:p>
        </p:txBody>
      </p:sp>
      <p:sp>
        <p:nvSpPr>
          <p:cNvPr id="8" name="TextBox 7">
            <a:extLst>
              <a:ext uri="{FF2B5EF4-FFF2-40B4-BE49-F238E27FC236}">
                <a16:creationId xmlns:a16="http://schemas.microsoft.com/office/drawing/2014/main" id="{698AC4DA-57F2-D4F3-B70E-8559F9B2B466}"/>
              </a:ext>
            </a:extLst>
          </p:cNvPr>
          <p:cNvSpPr txBox="1"/>
          <p:nvPr/>
        </p:nvSpPr>
        <p:spPr>
          <a:xfrm>
            <a:off x="9085348" y="3783622"/>
            <a:ext cx="2904767" cy="2062103"/>
          </a:xfrm>
          <a:prstGeom prst="rect">
            <a:avLst/>
          </a:prstGeom>
          <a:noFill/>
        </p:spPr>
        <p:txBody>
          <a:bodyPr wrap="square" rtlCol="0">
            <a:spAutoFit/>
          </a:bodyPr>
          <a:lstStyle/>
          <a:p>
            <a:r>
              <a:rPr lang="en-US" sz="1600" b="1"/>
              <a:t>Note: </a:t>
            </a:r>
            <a:r>
              <a:rPr lang="en-US" sz="1600"/>
              <a:t>4 fiber LTI Link supports receiving either reconstructed or a direct clock</a:t>
            </a:r>
          </a:p>
          <a:p>
            <a:endParaRPr lang="en-US" sz="1600"/>
          </a:p>
          <a:p>
            <a:r>
              <a:rPr lang="en-US" sz="1600"/>
              <a:t>Versal FPGA is a SoC (Dual Core ARM) and can operate either standalone or in a Server</a:t>
            </a:r>
          </a:p>
        </p:txBody>
      </p:sp>
      <p:pic>
        <p:nvPicPr>
          <p:cNvPr id="10" name="Picture 9">
            <a:extLst>
              <a:ext uri="{FF2B5EF4-FFF2-40B4-BE49-F238E27FC236}">
                <a16:creationId xmlns:a16="http://schemas.microsoft.com/office/drawing/2014/main" id="{6B35032B-B0F7-4F6D-E575-254F7A05F99F}"/>
              </a:ext>
            </a:extLst>
          </p:cNvPr>
          <p:cNvPicPr>
            <a:picLocks noChangeAspect="1"/>
          </p:cNvPicPr>
          <p:nvPr/>
        </p:nvPicPr>
        <p:blipFill>
          <a:blip r:embed="rId3"/>
          <a:stretch>
            <a:fillRect/>
          </a:stretch>
        </p:blipFill>
        <p:spPr>
          <a:xfrm>
            <a:off x="386668" y="3490510"/>
            <a:ext cx="7772400" cy="2648329"/>
          </a:xfrm>
          <a:prstGeom prst="rect">
            <a:avLst/>
          </a:prstGeom>
        </p:spPr>
      </p:pic>
      <p:pic>
        <p:nvPicPr>
          <p:cNvPr id="11" name="Picture 10">
            <a:extLst>
              <a:ext uri="{FF2B5EF4-FFF2-40B4-BE49-F238E27FC236}">
                <a16:creationId xmlns:a16="http://schemas.microsoft.com/office/drawing/2014/main" id="{90E9888B-BC69-886F-C40A-D4BDF1434B30}"/>
              </a:ext>
            </a:extLst>
          </p:cNvPr>
          <p:cNvPicPr>
            <a:picLocks noChangeAspect="1"/>
          </p:cNvPicPr>
          <p:nvPr/>
        </p:nvPicPr>
        <p:blipFill>
          <a:blip r:embed="rId4"/>
          <a:stretch>
            <a:fillRect/>
          </a:stretch>
        </p:blipFill>
        <p:spPr>
          <a:xfrm>
            <a:off x="3663440" y="3860179"/>
            <a:ext cx="5394297" cy="2177143"/>
          </a:xfrm>
          <a:prstGeom prst="rect">
            <a:avLst/>
          </a:prstGeom>
        </p:spPr>
      </p:pic>
      <p:sp>
        <p:nvSpPr>
          <p:cNvPr id="4" name="Slide Number Placeholder 1">
            <a:extLst>
              <a:ext uri="{FF2B5EF4-FFF2-40B4-BE49-F238E27FC236}">
                <a16:creationId xmlns:a16="http://schemas.microsoft.com/office/drawing/2014/main" id="{C9F1736B-FB30-EC68-AA7A-7E77D71ED414}"/>
              </a:ext>
            </a:extLst>
          </p:cNvPr>
          <p:cNvSpPr>
            <a:spLocks noGrp="1"/>
          </p:cNvSpPr>
          <p:nvPr>
            <p:ph type="sldNum" sz="quarter" idx="4"/>
          </p:nvPr>
        </p:nvSpPr>
        <p:spPr>
          <a:xfrm>
            <a:off x="11451649" y="6533724"/>
            <a:ext cx="432486" cy="294041"/>
          </a:xfrm>
        </p:spPr>
        <p:txBody>
          <a:bodyPr/>
          <a:lstStyle/>
          <a:p>
            <a:fld id="{933A556B-7C63-244D-9B7C-B0EA8042B330}" type="slidenum">
              <a:rPr lang="en-US" smtClean="0"/>
              <a:pPr/>
              <a:t>7</a:t>
            </a:fld>
            <a:endParaRPr lang="en-US"/>
          </a:p>
        </p:txBody>
      </p:sp>
    </p:spTree>
    <p:extLst>
      <p:ext uri="{BB962C8B-B14F-4D97-AF65-F5344CB8AC3E}">
        <p14:creationId xmlns:p14="http://schemas.microsoft.com/office/powerpoint/2010/main" val="8691041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0BBB88-EC51-96BA-C420-0B4D76ABE718}"/>
              </a:ext>
            </a:extLst>
          </p:cNvPr>
          <p:cNvSpPr>
            <a:spLocks noGrp="1"/>
          </p:cNvSpPr>
          <p:nvPr>
            <p:ph type="dt" sz="half" idx="10"/>
          </p:nvPr>
        </p:nvSpPr>
        <p:spPr/>
        <p:txBody>
          <a:bodyPr/>
          <a:lstStyle/>
          <a:p>
            <a:r>
              <a:rPr lang="en-US"/>
              <a:t>1/21/2025</a:t>
            </a:r>
          </a:p>
        </p:txBody>
      </p:sp>
      <p:sp>
        <p:nvSpPr>
          <p:cNvPr id="3" name="Footer Placeholder 2">
            <a:extLst>
              <a:ext uri="{FF2B5EF4-FFF2-40B4-BE49-F238E27FC236}">
                <a16:creationId xmlns:a16="http://schemas.microsoft.com/office/drawing/2014/main" id="{C05C3E9C-5F50-8F40-5766-8AB70E51F779}"/>
              </a:ext>
            </a:extLst>
          </p:cNvPr>
          <p:cNvSpPr>
            <a:spLocks noGrp="1"/>
          </p:cNvSpPr>
          <p:nvPr>
            <p:ph type="ftr" sz="quarter" idx="11"/>
          </p:nvPr>
        </p:nvSpPr>
        <p:spPr/>
        <p:txBody>
          <a:bodyPr/>
          <a:lstStyle/>
          <a:p>
            <a:r>
              <a:rPr lang="en-US"/>
              <a:t>ePIC Collaboration Meeting</a:t>
            </a:r>
          </a:p>
        </p:txBody>
      </p:sp>
      <p:sp>
        <p:nvSpPr>
          <p:cNvPr id="4" name="Slide Number Placeholder 3">
            <a:extLst>
              <a:ext uri="{FF2B5EF4-FFF2-40B4-BE49-F238E27FC236}">
                <a16:creationId xmlns:a16="http://schemas.microsoft.com/office/drawing/2014/main" id="{7ADCB8F8-92C7-53E7-7F3D-FAD9D967B795}"/>
              </a:ext>
            </a:extLst>
          </p:cNvPr>
          <p:cNvSpPr>
            <a:spLocks noGrp="1"/>
          </p:cNvSpPr>
          <p:nvPr>
            <p:ph type="sldNum" sz="quarter" idx="12"/>
          </p:nvPr>
        </p:nvSpPr>
        <p:spPr/>
        <p:txBody>
          <a:bodyPr/>
          <a:lstStyle/>
          <a:p>
            <a:fld id="{4C5C17E5-804B-4CAE-A503-F9338E442824}" type="slidenum">
              <a:rPr lang="en-US" smtClean="0"/>
              <a:t>8</a:t>
            </a:fld>
            <a:endParaRPr lang="en-US"/>
          </a:p>
        </p:txBody>
      </p:sp>
      <p:pic>
        <p:nvPicPr>
          <p:cNvPr id="7" name="Picture 2">
            <a:extLst>
              <a:ext uri="{FF2B5EF4-FFF2-40B4-BE49-F238E27FC236}">
                <a16:creationId xmlns:a16="http://schemas.microsoft.com/office/drawing/2014/main" id="{46528583-E199-E5A4-7457-33FC222E39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684" y="1395449"/>
            <a:ext cx="8745263" cy="238987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472DD33-B6CA-7AD3-574D-E18BF184A47E}"/>
              </a:ext>
            </a:extLst>
          </p:cNvPr>
          <p:cNvSpPr txBox="1"/>
          <p:nvPr/>
        </p:nvSpPr>
        <p:spPr>
          <a:xfrm>
            <a:off x="462579" y="1369315"/>
            <a:ext cx="2662106" cy="4093428"/>
          </a:xfrm>
          <a:prstGeom prst="rect">
            <a:avLst/>
          </a:prstGeom>
          <a:solidFill>
            <a:schemeClr val="bg1">
              <a:lumMod val="85000"/>
            </a:schemeClr>
          </a:solidFill>
          <a:ln>
            <a:solidFill>
              <a:schemeClr val="tx1"/>
            </a:solidFill>
          </a:ln>
        </p:spPr>
        <p:txBody>
          <a:bodyPr wrap="square" rtlCol="0">
            <a:spAutoFit/>
          </a:bodyPr>
          <a:lstStyle/>
          <a:p>
            <a:r>
              <a:rPr lang="en-US" sz="1100" dirty="0"/>
              <a:t>Detector Install:        FY29Q2  - FY31Q2</a:t>
            </a:r>
          </a:p>
          <a:p>
            <a:r>
              <a:rPr lang="en-US" sz="1100" dirty="0" err="1"/>
              <a:t>Cosmics</a:t>
            </a:r>
            <a:r>
              <a:rPr lang="en-US" sz="1100" dirty="0"/>
              <a:t>:                      FY31Q3</a:t>
            </a:r>
          </a:p>
          <a:p>
            <a:r>
              <a:rPr lang="en-US" sz="1100" dirty="0"/>
              <a:t>Early CD-4:                  FY32Q4</a:t>
            </a:r>
          </a:p>
          <a:p>
            <a:endParaRPr lang="en-US" sz="1050" dirty="0"/>
          </a:p>
          <a:p>
            <a:endParaRPr lang="en-US" sz="1000" dirty="0"/>
          </a:p>
          <a:p>
            <a:r>
              <a:rPr lang="en-US" sz="1000" b="1" dirty="0">
                <a:solidFill>
                  <a:srgbClr val="C00000"/>
                </a:solidFill>
              </a:rPr>
              <a:t>DAQ Releases:</a:t>
            </a:r>
          </a:p>
          <a:p>
            <a:endParaRPr lang="en-US" sz="1000" dirty="0"/>
          </a:p>
          <a:p>
            <a:r>
              <a:rPr lang="en-US" sz="1000" b="1" dirty="0" err="1"/>
              <a:t>PicoDAQ</a:t>
            </a:r>
            <a:r>
              <a:rPr lang="en-US" sz="1000" b="1" dirty="0"/>
              <a:t> </a:t>
            </a:r>
            <a:r>
              <a:rPr lang="en-US" sz="1000" dirty="0"/>
              <a:t>           	                                    </a:t>
            </a:r>
            <a:r>
              <a:rPr lang="en-US" sz="1000" b="1" dirty="0">
                <a:solidFill>
                  <a:schemeClr val="accent3"/>
                </a:solidFill>
              </a:rPr>
              <a:t>FY26Q1</a:t>
            </a:r>
          </a:p>
          <a:p>
            <a:pPr marL="169863" lvl="1"/>
            <a:r>
              <a:rPr lang="en-US" sz="1000" dirty="0"/>
              <a:t>Readout test setups</a:t>
            </a:r>
          </a:p>
          <a:p>
            <a:endParaRPr lang="en-US" sz="1000" dirty="0"/>
          </a:p>
          <a:p>
            <a:r>
              <a:rPr lang="en-US" sz="1000" b="1" dirty="0" err="1"/>
              <a:t>MicroDAQ</a:t>
            </a:r>
            <a:r>
              <a:rPr lang="en-US" sz="1000" dirty="0"/>
              <a:t>:            	</a:t>
            </a:r>
            <a:r>
              <a:rPr lang="en-US" sz="1000" b="1" dirty="0">
                <a:solidFill>
                  <a:schemeClr val="accent3"/>
                </a:solidFill>
              </a:rPr>
              <a:t>FY26Q4</a:t>
            </a:r>
          </a:p>
          <a:p>
            <a:pPr marL="169863" lvl="1"/>
            <a:r>
              <a:rPr lang="en-US" sz="1000" dirty="0"/>
              <a:t>Readout detector data in test stand using engineering articles </a:t>
            </a:r>
          </a:p>
          <a:p>
            <a:endParaRPr lang="en-US" sz="1000" dirty="0"/>
          </a:p>
          <a:p>
            <a:r>
              <a:rPr lang="en-US" sz="1000" b="1" dirty="0" err="1"/>
              <a:t>MiniDAQ</a:t>
            </a:r>
            <a:r>
              <a:rPr lang="en-US" sz="1000" b="1" dirty="0"/>
              <a:t>:</a:t>
            </a:r>
            <a:r>
              <a:rPr lang="en-US" sz="1000" dirty="0"/>
              <a:t>               	</a:t>
            </a:r>
            <a:r>
              <a:rPr lang="en-US" sz="1000" b="1" dirty="0">
                <a:solidFill>
                  <a:schemeClr val="accent3"/>
                </a:solidFill>
              </a:rPr>
              <a:t>FY28Q1</a:t>
            </a:r>
          </a:p>
          <a:p>
            <a:pPr marL="169863" lvl="1"/>
            <a:r>
              <a:rPr lang="en-US" sz="1000" dirty="0"/>
              <a:t>Readout detector data using full hardware and timing chain</a:t>
            </a:r>
          </a:p>
          <a:p>
            <a:endParaRPr lang="en-US" sz="1000" dirty="0"/>
          </a:p>
          <a:p>
            <a:r>
              <a:rPr lang="en-US" sz="1000" b="1" dirty="0"/>
              <a:t>Full DAQ-v1:</a:t>
            </a:r>
            <a:r>
              <a:rPr lang="en-US" sz="1000" dirty="0"/>
              <a:t>           	</a:t>
            </a:r>
            <a:r>
              <a:rPr lang="en-US" sz="1000" b="1" dirty="0">
                <a:solidFill>
                  <a:schemeClr val="accent3"/>
                </a:solidFill>
              </a:rPr>
              <a:t>FY29Q2</a:t>
            </a:r>
          </a:p>
          <a:p>
            <a:pPr marL="169863" lvl="1"/>
            <a:r>
              <a:rPr lang="en-US" sz="1000" dirty="0"/>
              <a:t>Full functionality DAQ ready for full system integration &amp; testing</a:t>
            </a:r>
          </a:p>
          <a:p>
            <a:pPr marL="169863" lvl="1"/>
            <a:endParaRPr lang="en-US" sz="1000" dirty="0"/>
          </a:p>
          <a:p>
            <a:pPr indent="-287337"/>
            <a:r>
              <a:rPr lang="en-US" sz="1000" b="1" dirty="0"/>
              <a:t>Production DAQ:</a:t>
            </a:r>
            <a:r>
              <a:rPr lang="en-US" sz="1000" dirty="0"/>
              <a:t>     	</a:t>
            </a:r>
            <a:r>
              <a:rPr lang="en-US" sz="1000" b="1" dirty="0">
                <a:solidFill>
                  <a:schemeClr val="accent3"/>
                </a:solidFill>
              </a:rPr>
              <a:t>FY31Q3</a:t>
            </a:r>
          </a:p>
          <a:p>
            <a:pPr indent="-287337"/>
            <a:r>
              <a:rPr lang="en-US" sz="1000" dirty="0"/>
              <a:t>     Ready for </a:t>
            </a:r>
            <a:r>
              <a:rPr lang="en-US" sz="1000" dirty="0" err="1"/>
              <a:t>cosmics</a:t>
            </a:r>
            <a:endParaRPr lang="en-US" sz="1000" dirty="0"/>
          </a:p>
          <a:p>
            <a:pPr indent="-287337"/>
            <a:r>
              <a:rPr lang="en-US" sz="1000" dirty="0"/>
              <a:t>     </a:t>
            </a:r>
          </a:p>
        </p:txBody>
      </p:sp>
      <p:cxnSp>
        <p:nvCxnSpPr>
          <p:cNvPr id="9" name="Straight Arrow Connector 8">
            <a:extLst>
              <a:ext uri="{FF2B5EF4-FFF2-40B4-BE49-F238E27FC236}">
                <a16:creationId xmlns:a16="http://schemas.microsoft.com/office/drawing/2014/main" id="{4FFF7638-027C-6669-4DEA-63C070042D03}"/>
              </a:ext>
            </a:extLst>
          </p:cNvPr>
          <p:cNvCxnSpPr>
            <a:cxnSpLocks/>
          </p:cNvCxnSpPr>
          <p:nvPr/>
        </p:nvCxnSpPr>
        <p:spPr>
          <a:xfrm flipV="1">
            <a:off x="6511762" y="3750809"/>
            <a:ext cx="0" cy="368225"/>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46810A6-0BD2-FC18-7D9B-A576DF864E2B}"/>
              </a:ext>
            </a:extLst>
          </p:cNvPr>
          <p:cNvCxnSpPr>
            <a:cxnSpLocks/>
          </p:cNvCxnSpPr>
          <p:nvPr/>
        </p:nvCxnSpPr>
        <p:spPr>
          <a:xfrm flipV="1">
            <a:off x="6849327" y="3773977"/>
            <a:ext cx="0" cy="829848"/>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E1D22D6-5D93-A35C-E10B-2503E2EBBE2A}"/>
              </a:ext>
            </a:extLst>
          </p:cNvPr>
          <p:cNvCxnSpPr>
            <a:cxnSpLocks/>
          </p:cNvCxnSpPr>
          <p:nvPr/>
        </p:nvCxnSpPr>
        <p:spPr>
          <a:xfrm flipV="1">
            <a:off x="7675670" y="3773977"/>
            <a:ext cx="1" cy="345057"/>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4823AC9-3D5D-6680-8501-5E8743249948}"/>
              </a:ext>
            </a:extLst>
          </p:cNvPr>
          <p:cNvCxnSpPr>
            <a:cxnSpLocks/>
          </p:cNvCxnSpPr>
          <p:nvPr/>
        </p:nvCxnSpPr>
        <p:spPr>
          <a:xfrm flipV="1">
            <a:off x="8230847" y="3773977"/>
            <a:ext cx="0" cy="868792"/>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B6DAAAB-4747-C597-D747-0F87F0CF8D53}"/>
              </a:ext>
            </a:extLst>
          </p:cNvPr>
          <p:cNvCxnSpPr>
            <a:cxnSpLocks/>
          </p:cNvCxnSpPr>
          <p:nvPr/>
        </p:nvCxnSpPr>
        <p:spPr>
          <a:xfrm flipV="1">
            <a:off x="9427208" y="3773977"/>
            <a:ext cx="0" cy="356729"/>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77EB1BA-5047-8FFA-7853-A129D50E600F}"/>
              </a:ext>
            </a:extLst>
          </p:cNvPr>
          <p:cNvSpPr txBox="1"/>
          <p:nvPr/>
        </p:nvSpPr>
        <p:spPr>
          <a:xfrm>
            <a:off x="7308373" y="4180389"/>
            <a:ext cx="726482" cy="246221"/>
          </a:xfrm>
          <a:prstGeom prst="rect">
            <a:avLst/>
          </a:prstGeom>
          <a:solidFill>
            <a:schemeClr val="bg1"/>
          </a:solidFill>
        </p:spPr>
        <p:txBody>
          <a:bodyPr wrap="none" rtlCol="0">
            <a:spAutoFit/>
          </a:bodyPr>
          <a:lstStyle/>
          <a:p>
            <a:pPr algn="ctr"/>
            <a:r>
              <a:rPr lang="en-US" sz="1000" b="1" err="1">
                <a:solidFill>
                  <a:srgbClr val="C00000"/>
                </a:solidFill>
              </a:rPr>
              <a:t>MiniDAQ</a:t>
            </a:r>
            <a:endParaRPr lang="en-US" sz="1000" b="1">
              <a:solidFill>
                <a:srgbClr val="C00000"/>
              </a:solidFill>
            </a:endParaRPr>
          </a:p>
        </p:txBody>
      </p:sp>
      <p:sp>
        <p:nvSpPr>
          <p:cNvPr id="15" name="TextBox 14">
            <a:extLst>
              <a:ext uri="{FF2B5EF4-FFF2-40B4-BE49-F238E27FC236}">
                <a16:creationId xmlns:a16="http://schemas.microsoft.com/office/drawing/2014/main" id="{DD9B5E59-22E8-4FCC-53F4-F8EF7CD59B5E}"/>
              </a:ext>
            </a:extLst>
          </p:cNvPr>
          <p:cNvSpPr txBox="1"/>
          <p:nvPr/>
        </p:nvSpPr>
        <p:spPr>
          <a:xfrm>
            <a:off x="8996641" y="4180389"/>
            <a:ext cx="861134" cy="400110"/>
          </a:xfrm>
          <a:prstGeom prst="rect">
            <a:avLst/>
          </a:prstGeom>
          <a:solidFill>
            <a:schemeClr val="bg1"/>
          </a:solidFill>
        </p:spPr>
        <p:txBody>
          <a:bodyPr wrap="none" rtlCol="0">
            <a:spAutoFit/>
          </a:bodyPr>
          <a:lstStyle/>
          <a:p>
            <a:pPr algn="ctr"/>
            <a:r>
              <a:rPr lang="en-US" sz="1000" b="1">
                <a:solidFill>
                  <a:srgbClr val="C00000"/>
                </a:solidFill>
              </a:rPr>
              <a:t>Production</a:t>
            </a:r>
          </a:p>
          <a:p>
            <a:pPr algn="ctr"/>
            <a:r>
              <a:rPr lang="en-US" sz="1000" b="1">
                <a:solidFill>
                  <a:srgbClr val="C00000"/>
                </a:solidFill>
              </a:rPr>
              <a:t>DAQ</a:t>
            </a:r>
          </a:p>
        </p:txBody>
      </p:sp>
      <p:sp>
        <p:nvSpPr>
          <p:cNvPr id="16" name="TextBox 15">
            <a:extLst>
              <a:ext uri="{FF2B5EF4-FFF2-40B4-BE49-F238E27FC236}">
                <a16:creationId xmlns:a16="http://schemas.microsoft.com/office/drawing/2014/main" id="{9641DFA9-5504-9FEE-3CB8-87592D9F46D5}"/>
              </a:ext>
            </a:extLst>
          </p:cNvPr>
          <p:cNvSpPr txBox="1"/>
          <p:nvPr/>
        </p:nvSpPr>
        <p:spPr>
          <a:xfrm>
            <a:off x="6027083" y="4188901"/>
            <a:ext cx="739305" cy="246221"/>
          </a:xfrm>
          <a:prstGeom prst="rect">
            <a:avLst/>
          </a:prstGeom>
          <a:solidFill>
            <a:schemeClr val="bg1"/>
          </a:solidFill>
        </p:spPr>
        <p:txBody>
          <a:bodyPr wrap="none" rtlCol="0">
            <a:spAutoFit/>
          </a:bodyPr>
          <a:lstStyle/>
          <a:p>
            <a:pPr algn="ctr"/>
            <a:r>
              <a:rPr lang="en-US" sz="1000" b="1" err="1">
                <a:solidFill>
                  <a:srgbClr val="C00000"/>
                </a:solidFill>
              </a:rPr>
              <a:t>PicoDAQ</a:t>
            </a:r>
            <a:endParaRPr lang="en-US" sz="1000" b="1">
              <a:solidFill>
                <a:srgbClr val="C00000"/>
              </a:solidFill>
            </a:endParaRPr>
          </a:p>
        </p:txBody>
      </p:sp>
      <p:sp>
        <p:nvSpPr>
          <p:cNvPr id="17" name="TextBox 16">
            <a:extLst>
              <a:ext uri="{FF2B5EF4-FFF2-40B4-BE49-F238E27FC236}">
                <a16:creationId xmlns:a16="http://schemas.microsoft.com/office/drawing/2014/main" id="{586B2DD3-3D1D-1C58-C956-E2B52D21F353}"/>
              </a:ext>
            </a:extLst>
          </p:cNvPr>
          <p:cNvSpPr txBox="1"/>
          <p:nvPr/>
        </p:nvSpPr>
        <p:spPr>
          <a:xfrm>
            <a:off x="6443607" y="4642769"/>
            <a:ext cx="811441" cy="246221"/>
          </a:xfrm>
          <a:prstGeom prst="rect">
            <a:avLst/>
          </a:prstGeom>
          <a:solidFill>
            <a:schemeClr val="bg1"/>
          </a:solidFill>
        </p:spPr>
        <p:txBody>
          <a:bodyPr wrap="none" rtlCol="0">
            <a:spAutoFit/>
          </a:bodyPr>
          <a:lstStyle/>
          <a:p>
            <a:pPr algn="ctr"/>
            <a:r>
              <a:rPr lang="en-US" sz="1000" b="1" err="1">
                <a:solidFill>
                  <a:srgbClr val="C00000"/>
                </a:solidFill>
              </a:rPr>
              <a:t>MicroDAQ</a:t>
            </a:r>
            <a:endParaRPr lang="en-US" sz="1000" b="1">
              <a:solidFill>
                <a:srgbClr val="C00000"/>
              </a:solidFill>
            </a:endParaRPr>
          </a:p>
        </p:txBody>
      </p:sp>
      <p:sp>
        <p:nvSpPr>
          <p:cNvPr id="18" name="TextBox 17">
            <a:extLst>
              <a:ext uri="{FF2B5EF4-FFF2-40B4-BE49-F238E27FC236}">
                <a16:creationId xmlns:a16="http://schemas.microsoft.com/office/drawing/2014/main" id="{9FF9480A-8225-1C03-8461-8519EDA167E3}"/>
              </a:ext>
            </a:extLst>
          </p:cNvPr>
          <p:cNvSpPr txBox="1"/>
          <p:nvPr/>
        </p:nvSpPr>
        <p:spPr>
          <a:xfrm>
            <a:off x="5183128" y="4540802"/>
            <a:ext cx="526106" cy="246221"/>
          </a:xfrm>
          <a:prstGeom prst="rect">
            <a:avLst/>
          </a:prstGeom>
          <a:solidFill>
            <a:schemeClr val="bg1"/>
          </a:solidFill>
        </p:spPr>
        <p:txBody>
          <a:bodyPr wrap="none" rtlCol="0">
            <a:spAutoFit/>
          </a:bodyPr>
          <a:lstStyle/>
          <a:p>
            <a:pPr algn="ctr"/>
            <a:r>
              <a:rPr lang="en-US" sz="1000" b="1">
                <a:solidFill>
                  <a:srgbClr val="0070C0">
                    <a:alpha val="38000"/>
                  </a:srgbClr>
                </a:solidFill>
              </a:rPr>
              <a:t>PDR2</a:t>
            </a:r>
          </a:p>
        </p:txBody>
      </p:sp>
      <p:sp>
        <p:nvSpPr>
          <p:cNvPr id="19" name="TextBox 18">
            <a:extLst>
              <a:ext uri="{FF2B5EF4-FFF2-40B4-BE49-F238E27FC236}">
                <a16:creationId xmlns:a16="http://schemas.microsoft.com/office/drawing/2014/main" id="{9905C52D-0D17-F1C0-2075-EB785BBA3948}"/>
              </a:ext>
            </a:extLst>
          </p:cNvPr>
          <p:cNvSpPr txBox="1"/>
          <p:nvPr/>
        </p:nvSpPr>
        <p:spPr>
          <a:xfrm>
            <a:off x="7765015" y="4663515"/>
            <a:ext cx="931665" cy="246221"/>
          </a:xfrm>
          <a:prstGeom prst="rect">
            <a:avLst/>
          </a:prstGeom>
          <a:solidFill>
            <a:schemeClr val="bg1"/>
          </a:solidFill>
        </p:spPr>
        <p:txBody>
          <a:bodyPr wrap="none" rtlCol="0">
            <a:spAutoFit/>
          </a:bodyPr>
          <a:lstStyle/>
          <a:p>
            <a:pPr algn="ctr"/>
            <a:r>
              <a:rPr lang="en-US" sz="1000" b="1">
                <a:solidFill>
                  <a:srgbClr val="C00000"/>
                </a:solidFill>
              </a:rPr>
              <a:t>Full DAQ-V1</a:t>
            </a:r>
          </a:p>
        </p:txBody>
      </p:sp>
      <p:cxnSp>
        <p:nvCxnSpPr>
          <p:cNvPr id="20" name="Straight Arrow Connector 19">
            <a:extLst>
              <a:ext uri="{FF2B5EF4-FFF2-40B4-BE49-F238E27FC236}">
                <a16:creationId xmlns:a16="http://schemas.microsoft.com/office/drawing/2014/main" id="{4A3A7459-82B3-3F50-AAA0-F5B3C9CACFAC}"/>
              </a:ext>
            </a:extLst>
          </p:cNvPr>
          <p:cNvCxnSpPr>
            <a:cxnSpLocks/>
          </p:cNvCxnSpPr>
          <p:nvPr/>
        </p:nvCxnSpPr>
        <p:spPr>
          <a:xfrm flipV="1">
            <a:off x="4902279" y="3750809"/>
            <a:ext cx="0" cy="368225"/>
          </a:xfrm>
          <a:prstGeom prst="straightConnector1">
            <a:avLst/>
          </a:prstGeom>
          <a:ln w="28575">
            <a:solidFill>
              <a:schemeClr val="tx2">
                <a:alpha val="3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8EA2DAB-D1A7-F729-C369-BC11FE10D700}"/>
              </a:ext>
            </a:extLst>
          </p:cNvPr>
          <p:cNvSpPr txBox="1"/>
          <p:nvPr/>
        </p:nvSpPr>
        <p:spPr>
          <a:xfrm>
            <a:off x="4669326" y="4176815"/>
            <a:ext cx="526106" cy="246221"/>
          </a:xfrm>
          <a:prstGeom prst="rect">
            <a:avLst/>
          </a:prstGeom>
          <a:solidFill>
            <a:schemeClr val="bg1"/>
          </a:solidFill>
        </p:spPr>
        <p:txBody>
          <a:bodyPr wrap="none" rtlCol="0">
            <a:spAutoFit/>
          </a:bodyPr>
          <a:lstStyle/>
          <a:p>
            <a:pPr algn="ctr"/>
            <a:r>
              <a:rPr lang="en-US" sz="1000" b="1">
                <a:solidFill>
                  <a:srgbClr val="0070C0">
                    <a:alpha val="38000"/>
                  </a:srgbClr>
                </a:solidFill>
              </a:rPr>
              <a:t>PDR1</a:t>
            </a:r>
          </a:p>
        </p:txBody>
      </p:sp>
      <p:cxnSp>
        <p:nvCxnSpPr>
          <p:cNvPr id="22" name="Straight Arrow Connector 21">
            <a:extLst>
              <a:ext uri="{FF2B5EF4-FFF2-40B4-BE49-F238E27FC236}">
                <a16:creationId xmlns:a16="http://schemas.microsoft.com/office/drawing/2014/main" id="{F4B38CFE-38FA-023E-A616-57BF3B5274D6}"/>
              </a:ext>
            </a:extLst>
          </p:cNvPr>
          <p:cNvCxnSpPr>
            <a:cxnSpLocks/>
            <a:stCxn id="18" idx="0"/>
          </p:cNvCxnSpPr>
          <p:nvPr/>
        </p:nvCxnSpPr>
        <p:spPr>
          <a:xfrm flipH="1" flipV="1">
            <a:off x="5442715" y="3750809"/>
            <a:ext cx="3466" cy="789993"/>
          </a:xfrm>
          <a:prstGeom prst="straightConnector1">
            <a:avLst/>
          </a:prstGeom>
          <a:ln w="28575">
            <a:solidFill>
              <a:schemeClr val="tx2">
                <a:alpha val="3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FF5452A-8C91-3D2B-E114-9E39FB949F51}"/>
              </a:ext>
            </a:extLst>
          </p:cNvPr>
          <p:cNvSpPr txBox="1"/>
          <p:nvPr/>
        </p:nvSpPr>
        <p:spPr>
          <a:xfrm>
            <a:off x="5751810" y="4798258"/>
            <a:ext cx="526106" cy="246221"/>
          </a:xfrm>
          <a:prstGeom prst="rect">
            <a:avLst/>
          </a:prstGeom>
          <a:solidFill>
            <a:schemeClr val="bg1"/>
          </a:solidFill>
        </p:spPr>
        <p:txBody>
          <a:bodyPr wrap="none" rtlCol="0">
            <a:spAutoFit/>
          </a:bodyPr>
          <a:lstStyle/>
          <a:p>
            <a:pPr algn="ctr"/>
            <a:r>
              <a:rPr lang="en-US" sz="1000" b="1">
                <a:solidFill>
                  <a:srgbClr val="0070C0"/>
                </a:solidFill>
              </a:rPr>
              <a:t>PDR3</a:t>
            </a:r>
          </a:p>
        </p:txBody>
      </p:sp>
      <p:cxnSp>
        <p:nvCxnSpPr>
          <p:cNvPr id="24" name="Straight Arrow Connector 23">
            <a:extLst>
              <a:ext uri="{FF2B5EF4-FFF2-40B4-BE49-F238E27FC236}">
                <a16:creationId xmlns:a16="http://schemas.microsoft.com/office/drawing/2014/main" id="{3F8965E2-1148-F9E2-ED41-5C86C729A50D}"/>
              </a:ext>
            </a:extLst>
          </p:cNvPr>
          <p:cNvCxnSpPr>
            <a:cxnSpLocks/>
            <a:stCxn id="23" idx="0"/>
          </p:cNvCxnSpPr>
          <p:nvPr/>
        </p:nvCxnSpPr>
        <p:spPr>
          <a:xfrm flipV="1">
            <a:off x="6014863" y="3750809"/>
            <a:ext cx="0" cy="1047449"/>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046B44E-4A65-3B70-8D74-0EEF51E213E9}"/>
              </a:ext>
            </a:extLst>
          </p:cNvPr>
          <p:cNvSpPr txBox="1"/>
          <p:nvPr/>
        </p:nvSpPr>
        <p:spPr>
          <a:xfrm>
            <a:off x="462579" y="277369"/>
            <a:ext cx="4904676" cy="584775"/>
          </a:xfrm>
          <a:prstGeom prst="rect">
            <a:avLst/>
          </a:prstGeom>
          <a:noFill/>
        </p:spPr>
        <p:txBody>
          <a:bodyPr wrap="none" rtlCol="0">
            <a:spAutoFit/>
          </a:bodyPr>
          <a:lstStyle/>
          <a:p>
            <a:r>
              <a:rPr lang="en-US" sz="3200" dirty="0"/>
              <a:t>Streaming DAQ Milestones</a:t>
            </a:r>
          </a:p>
        </p:txBody>
      </p:sp>
    </p:spTree>
    <p:extLst>
      <p:ext uri="{BB962C8B-B14F-4D97-AF65-F5344CB8AC3E}">
        <p14:creationId xmlns:p14="http://schemas.microsoft.com/office/powerpoint/2010/main" val="1286171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3B833-D66B-4FD7-C34E-1CA00EEC77EA}"/>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1A98B1A3-6408-C201-5C19-728A8E7669D3}"/>
              </a:ext>
            </a:extLst>
          </p:cNvPr>
          <p:cNvSpPr>
            <a:spLocks noGrp="1"/>
          </p:cNvSpPr>
          <p:nvPr>
            <p:ph type="dt" sz="half" idx="10"/>
          </p:nvPr>
        </p:nvSpPr>
        <p:spPr/>
        <p:txBody>
          <a:bodyPr/>
          <a:lstStyle/>
          <a:p>
            <a:r>
              <a:rPr lang="en-US"/>
              <a:t>1/21/2025</a:t>
            </a:r>
          </a:p>
        </p:txBody>
      </p:sp>
      <p:sp>
        <p:nvSpPr>
          <p:cNvPr id="3" name="Footer Placeholder 2">
            <a:extLst>
              <a:ext uri="{FF2B5EF4-FFF2-40B4-BE49-F238E27FC236}">
                <a16:creationId xmlns:a16="http://schemas.microsoft.com/office/drawing/2014/main" id="{78D46E01-5C8A-582E-222D-751F0F49178A}"/>
              </a:ext>
            </a:extLst>
          </p:cNvPr>
          <p:cNvSpPr>
            <a:spLocks noGrp="1"/>
          </p:cNvSpPr>
          <p:nvPr>
            <p:ph type="ftr" sz="quarter" idx="11"/>
          </p:nvPr>
        </p:nvSpPr>
        <p:spPr/>
        <p:txBody>
          <a:bodyPr/>
          <a:lstStyle/>
          <a:p>
            <a:r>
              <a:rPr lang="en-US"/>
              <a:t>ePIC Collaboration Meeting</a:t>
            </a:r>
          </a:p>
        </p:txBody>
      </p:sp>
      <p:sp>
        <p:nvSpPr>
          <p:cNvPr id="4" name="Slide Number Placeholder 3">
            <a:extLst>
              <a:ext uri="{FF2B5EF4-FFF2-40B4-BE49-F238E27FC236}">
                <a16:creationId xmlns:a16="http://schemas.microsoft.com/office/drawing/2014/main" id="{01A7EDEF-9334-60C5-9008-498ABD9A3802}"/>
              </a:ext>
            </a:extLst>
          </p:cNvPr>
          <p:cNvSpPr>
            <a:spLocks noGrp="1"/>
          </p:cNvSpPr>
          <p:nvPr>
            <p:ph type="sldNum" sz="quarter" idx="12"/>
          </p:nvPr>
        </p:nvSpPr>
        <p:spPr/>
        <p:txBody>
          <a:bodyPr/>
          <a:lstStyle/>
          <a:p>
            <a:fld id="{4C5C17E5-804B-4CAE-A503-F9338E442824}" type="slidenum">
              <a:rPr lang="en-US" smtClean="0"/>
              <a:t>9</a:t>
            </a:fld>
            <a:endParaRPr lang="en-US"/>
          </a:p>
        </p:txBody>
      </p:sp>
      <p:pic>
        <p:nvPicPr>
          <p:cNvPr id="7" name="Picture 2">
            <a:extLst>
              <a:ext uri="{FF2B5EF4-FFF2-40B4-BE49-F238E27FC236}">
                <a16:creationId xmlns:a16="http://schemas.microsoft.com/office/drawing/2014/main" id="{C0752DC3-3A05-05F3-D26D-C1480CDB7E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684" y="1395449"/>
            <a:ext cx="8745263" cy="238987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1C3C536-973A-D5FD-74A6-B212AC36272F}"/>
              </a:ext>
            </a:extLst>
          </p:cNvPr>
          <p:cNvSpPr txBox="1"/>
          <p:nvPr/>
        </p:nvSpPr>
        <p:spPr>
          <a:xfrm>
            <a:off x="462579" y="1369315"/>
            <a:ext cx="2662106" cy="4093428"/>
          </a:xfrm>
          <a:prstGeom prst="rect">
            <a:avLst/>
          </a:prstGeom>
          <a:solidFill>
            <a:schemeClr val="bg1">
              <a:lumMod val="85000"/>
            </a:schemeClr>
          </a:solidFill>
          <a:ln>
            <a:solidFill>
              <a:schemeClr val="tx1"/>
            </a:solidFill>
          </a:ln>
        </p:spPr>
        <p:txBody>
          <a:bodyPr wrap="square" rtlCol="0">
            <a:spAutoFit/>
          </a:bodyPr>
          <a:lstStyle/>
          <a:p>
            <a:r>
              <a:rPr lang="en-US" sz="1100" dirty="0"/>
              <a:t>Detector Install:        FY29Q2  - FY31Q2</a:t>
            </a:r>
          </a:p>
          <a:p>
            <a:r>
              <a:rPr lang="en-US" sz="1100" dirty="0" err="1"/>
              <a:t>Cosmics</a:t>
            </a:r>
            <a:r>
              <a:rPr lang="en-US" sz="1100" dirty="0"/>
              <a:t>:                      FY31Q3</a:t>
            </a:r>
          </a:p>
          <a:p>
            <a:r>
              <a:rPr lang="en-US" sz="1100" dirty="0"/>
              <a:t>Early CD-4:                  FY32Q4</a:t>
            </a:r>
          </a:p>
          <a:p>
            <a:endParaRPr lang="en-US" sz="1050" dirty="0"/>
          </a:p>
          <a:p>
            <a:endParaRPr lang="en-US" sz="1000" dirty="0"/>
          </a:p>
          <a:p>
            <a:r>
              <a:rPr lang="en-US" sz="1000" b="1" dirty="0">
                <a:solidFill>
                  <a:srgbClr val="C00000"/>
                </a:solidFill>
              </a:rPr>
              <a:t>DAQ Releases:</a:t>
            </a:r>
          </a:p>
          <a:p>
            <a:endParaRPr lang="en-US" sz="1000" dirty="0"/>
          </a:p>
          <a:p>
            <a:r>
              <a:rPr lang="en-US" sz="1000" b="1" dirty="0" err="1"/>
              <a:t>PicoDAQ</a:t>
            </a:r>
            <a:r>
              <a:rPr lang="en-US" sz="1000" b="1" dirty="0"/>
              <a:t> </a:t>
            </a:r>
            <a:r>
              <a:rPr lang="en-US" sz="1000" dirty="0"/>
              <a:t>           	                                    </a:t>
            </a:r>
            <a:r>
              <a:rPr lang="en-US" sz="1000" b="1" dirty="0">
                <a:solidFill>
                  <a:schemeClr val="accent3"/>
                </a:solidFill>
              </a:rPr>
              <a:t>FY26Q1</a:t>
            </a:r>
          </a:p>
          <a:p>
            <a:pPr marL="169863" lvl="1"/>
            <a:r>
              <a:rPr lang="en-US" sz="1000" dirty="0"/>
              <a:t>Readout test setups</a:t>
            </a:r>
          </a:p>
          <a:p>
            <a:endParaRPr lang="en-US" sz="1000" dirty="0"/>
          </a:p>
          <a:p>
            <a:r>
              <a:rPr lang="en-US" sz="1000" b="1" dirty="0" err="1"/>
              <a:t>MicroDAQ</a:t>
            </a:r>
            <a:r>
              <a:rPr lang="en-US" sz="1000" dirty="0"/>
              <a:t>:            	</a:t>
            </a:r>
            <a:r>
              <a:rPr lang="en-US" sz="1000" b="1" dirty="0">
                <a:solidFill>
                  <a:schemeClr val="accent3"/>
                </a:solidFill>
              </a:rPr>
              <a:t>FY26Q4</a:t>
            </a:r>
          </a:p>
          <a:p>
            <a:pPr marL="169863" lvl="1"/>
            <a:r>
              <a:rPr lang="en-US" sz="1000" dirty="0"/>
              <a:t>Readout detector data in test stand using engineering articles </a:t>
            </a:r>
          </a:p>
          <a:p>
            <a:endParaRPr lang="en-US" sz="1000" dirty="0"/>
          </a:p>
          <a:p>
            <a:r>
              <a:rPr lang="en-US" sz="1000" b="1" dirty="0" err="1"/>
              <a:t>MiniDAQ</a:t>
            </a:r>
            <a:r>
              <a:rPr lang="en-US" sz="1000" b="1" dirty="0"/>
              <a:t>:</a:t>
            </a:r>
            <a:r>
              <a:rPr lang="en-US" sz="1000" dirty="0"/>
              <a:t>               	</a:t>
            </a:r>
            <a:r>
              <a:rPr lang="en-US" sz="1000" b="1" dirty="0">
                <a:solidFill>
                  <a:schemeClr val="accent3"/>
                </a:solidFill>
              </a:rPr>
              <a:t>FY28Q1</a:t>
            </a:r>
          </a:p>
          <a:p>
            <a:pPr marL="169863" lvl="1"/>
            <a:r>
              <a:rPr lang="en-US" sz="1000" dirty="0"/>
              <a:t>Readout detector data using full hardware and timing chain</a:t>
            </a:r>
          </a:p>
          <a:p>
            <a:endParaRPr lang="en-US" sz="1000" dirty="0"/>
          </a:p>
          <a:p>
            <a:r>
              <a:rPr lang="en-US" sz="1000" b="1" dirty="0"/>
              <a:t>Full DAQ-v1:</a:t>
            </a:r>
            <a:r>
              <a:rPr lang="en-US" sz="1000" dirty="0"/>
              <a:t>           	</a:t>
            </a:r>
            <a:r>
              <a:rPr lang="en-US" sz="1000" b="1" dirty="0">
                <a:solidFill>
                  <a:schemeClr val="accent3"/>
                </a:solidFill>
              </a:rPr>
              <a:t>FY29Q2</a:t>
            </a:r>
          </a:p>
          <a:p>
            <a:pPr marL="169863" lvl="1"/>
            <a:r>
              <a:rPr lang="en-US" sz="1000" dirty="0"/>
              <a:t>Full functionality DAQ ready for full system integration &amp; testing</a:t>
            </a:r>
          </a:p>
          <a:p>
            <a:pPr marL="169863" lvl="1"/>
            <a:endParaRPr lang="en-US" sz="1000" dirty="0"/>
          </a:p>
          <a:p>
            <a:pPr indent="-287337"/>
            <a:r>
              <a:rPr lang="en-US" sz="1000" b="1" dirty="0"/>
              <a:t>Production DAQ:</a:t>
            </a:r>
            <a:r>
              <a:rPr lang="en-US" sz="1000" dirty="0"/>
              <a:t>     	</a:t>
            </a:r>
            <a:r>
              <a:rPr lang="en-US" sz="1000" b="1" dirty="0">
                <a:solidFill>
                  <a:schemeClr val="accent3"/>
                </a:solidFill>
              </a:rPr>
              <a:t>FY31Q3</a:t>
            </a:r>
          </a:p>
          <a:p>
            <a:pPr indent="-287337"/>
            <a:r>
              <a:rPr lang="en-US" sz="1000" dirty="0"/>
              <a:t>     Ready for </a:t>
            </a:r>
            <a:r>
              <a:rPr lang="en-US" sz="1000" dirty="0" err="1"/>
              <a:t>cosmics</a:t>
            </a:r>
            <a:endParaRPr lang="en-US" sz="1000" dirty="0"/>
          </a:p>
          <a:p>
            <a:pPr indent="-287337"/>
            <a:r>
              <a:rPr lang="en-US" sz="1000" dirty="0"/>
              <a:t>     </a:t>
            </a:r>
          </a:p>
        </p:txBody>
      </p:sp>
      <p:cxnSp>
        <p:nvCxnSpPr>
          <p:cNvPr id="9" name="Straight Arrow Connector 8">
            <a:extLst>
              <a:ext uri="{FF2B5EF4-FFF2-40B4-BE49-F238E27FC236}">
                <a16:creationId xmlns:a16="http://schemas.microsoft.com/office/drawing/2014/main" id="{3ED3F67C-CE18-3F8D-5A1C-9782E148D922}"/>
              </a:ext>
            </a:extLst>
          </p:cNvPr>
          <p:cNvCxnSpPr>
            <a:cxnSpLocks/>
          </p:cNvCxnSpPr>
          <p:nvPr/>
        </p:nvCxnSpPr>
        <p:spPr>
          <a:xfrm flipV="1">
            <a:off x="6511762" y="3750809"/>
            <a:ext cx="0" cy="368225"/>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767564C-539F-CCB3-3CFE-DB9DBB1070B5}"/>
              </a:ext>
            </a:extLst>
          </p:cNvPr>
          <p:cNvCxnSpPr>
            <a:cxnSpLocks/>
          </p:cNvCxnSpPr>
          <p:nvPr/>
        </p:nvCxnSpPr>
        <p:spPr>
          <a:xfrm flipV="1">
            <a:off x="6849327" y="3773977"/>
            <a:ext cx="0" cy="829848"/>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D61CEC8-EEA3-C599-8884-B530FCA01201}"/>
              </a:ext>
            </a:extLst>
          </p:cNvPr>
          <p:cNvCxnSpPr>
            <a:cxnSpLocks/>
          </p:cNvCxnSpPr>
          <p:nvPr/>
        </p:nvCxnSpPr>
        <p:spPr>
          <a:xfrm flipV="1">
            <a:off x="7675670" y="3773977"/>
            <a:ext cx="1" cy="345057"/>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F233E1C-FA5E-B0B6-6199-498EEDA7B741}"/>
              </a:ext>
            </a:extLst>
          </p:cNvPr>
          <p:cNvCxnSpPr>
            <a:cxnSpLocks/>
          </p:cNvCxnSpPr>
          <p:nvPr/>
        </p:nvCxnSpPr>
        <p:spPr>
          <a:xfrm flipV="1">
            <a:off x="8230847" y="3773977"/>
            <a:ext cx="0" cy="868792"/>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933E597-125A-8AED-A55C-7C3E0DC5ABDC}"/>
              </a:ext>
            </a:extLst>
          </p:cNvPr>
          <p:cNvCxnSpPr>
            <a:cxnSpLocks/>
          </p:cNvCxnSpPr>
          <p:nvPr/>
        </p:nvCxnSpPr>
        <p:spPr>
          <a:xfrm flipV="1">
            <a:off x="9427208" y="3773977"/>
            <a:ext cx="0" cy="356729"/>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02EB1F2-D66A-EF32-18DC-59D932A0FAB7}"/>
              </a:ext>
            </a:extLst>
          </p:cNvPr>
          <p:cNvSpPr txBox="1"/>
          <p:nvPr/>
        </p:nvSpPr>
        <p:spPr>
          <a:xfrm>
            <a:off x="7308373" y="4180389"/>
            <a:ext cx="726482" cy="246221"/>
          </a:xfrm>
          <a:prstGeom prst="rect">
            <a:avLst/>
          </a:prstGeom>
          <a:solidFill>
            <a:schemeClr val="bg1"/>
          </a:solidFill>
        </p:spPr>
        <p:txBody>
          <a:bodyPr wrap="none" rtlCol="0">
            <a:spAutoFit/>
          </a:bodyPr>
          <a:lstStyle/>
          <a:p>
            <a:pPr algn="ctr"/>
            <a:r>
              <a:rPr lang="en-US" sz="1000" b="1" err="1">
                <a:solidFill>
                  <a:srgbClr val="C00000"/>
                </a:solidFill>
              </a:rPr>
              <a:t>MiniDAQ</a:t>
            </a:r>
            <a:endParaRPr lang="en-US" sz="1000" b="1">
              <a:solidFill>
                <a:srgbClr val="C00000"/>
              </a:solidFill>
            </a:endParaRPr>
          </a:p>
        </p:txBody>
      </p:sp>
      <p:sp>
        <p:nvSpPr>
          <p:cNvPr id="15" name="TextBox 14">
            <a:extLst>
              <a:ext uri="{FF2B5EF4-FFF2-40B4-BE49-F238E27FC236}">
                <a16:creationId xmlns:a16="http://schemas.microsoft.com/office/drawing/2014/main" id="{659E61AF-031E-251C-EFEB-17B49ED0E558}"/>
              </a:ext>
            </a:extLst>
          </p:cNvPr>
          <p:cNvSpPr txBox="1"/>
          <p:nvPr/>
        </p:nvSpPr>
        <p:spPr>
          <a:xfrm>
            <a:off x="8996641" y="4180389"/>
            <a:ext cx="861134" cy="400110"/>
          </a:xfrm>
          <a:prstGeom prst="rect">
            <a:avLst/>
          </a:prstGeom>
          <a:solidFill>
            <a:schemeClr val="bg1"/>
          </a:solidFill>
        </p:spPr>
        <p:txBody>
          <a:bodyPr wrap="none" rtlCol="0">
            <a:spAutoFit/>
          </a:bodyPr>
          <a:lstStyle/>
          <a:p>
            <a:pPr algn="ctr"/>
            <a:r>
              <a:rPr lang="en-US" sz="1000" b="1">
                <a:solidFill>
                  <a:srgbClr val="C00000"/>
                </a:solidFill>
              </a:rPr>
              <a:t>Production</a:t>
            </a:r>
          </a:p>
          <a:p>
            <a:pPr algn="ctr"/>
            <a:r>
              <a:rPr lang="en-US" sz="1000" b="1">
                <a:solidFill>
                  <a:srgbClr val="C00000"/>
                </a:solidFill>
              </a:rPr>
              <a:t>DAQ</a:t>
            </a:r>
          </a:p>
        </p:txBody>
      </p:sp>
      <p:sp>
        <p:nvSpPr>
          <p:cNvPr id="16" name="TextBox 15">
            <a:extLst>
              <a:ext uri="{FF2B5EF4-FFF2-40B4-BE49-F238E27FC236}">
                <a16:creationId xmlns:a16="http://schemas.microsoft.com/office/drawing/2014/main" id="{C3DCEB32-6DC6-EE9C-42C9-7B89696C3E74}"/>
              </a:ext>
            </a:extLst>
          </p:cNvPr>
          <p:cNvSpPr txBox="1"/>
          <p:nvPr/>
        </p:nvSpPr>
        <p:spPr>
          <a:xfrm>
            <a:off x="6027083" y="4188901"/>
            <a:ext cx="739305" cy="246221"/>
          </a:xfrm>
          <a:prstGeom prst="rect">
            <a:avLst/>
          </a:prstGeom>
          <a:solidFill>
            <a:schemeClr val="bg1"/>
          </a:solidFill>
        </p:spPr>
        <p:txBody>
          <a:bodyPr wrap="none" rtlCol="0">
            <a:spAutoFit/>
          </a:bodyPr>
          <a:lstStyle/>
          <a:p>
            <a:pPr algn="ctr"/>
            <a:r>
              <a:rPr lang="en-US" sz="1000" b="1" err="1">
                <a:solidFill>
                  <a:srgbClr val="C00000"/>
                </a:solidFill>
              </a:rPr>
              <a:t>PicoDAQ</a:t>
            </a:r>
            <a:endParaRPr lang="en-US" sz="1000" b="1">
              <a:solidFill>
                <a:srgbClr val="C00000"/>
              </a:solidFill>
            </a:endParaRPr>
          </a:p>
        </p:txBody>
      </p:sp>
      <p:sp>
        <p:nvSpPr>
          <p:cNvPr id="17" name="TextBox 16">
            <a:extLst>
              <a:ext uri="{FF2B5EF4-FFF2-40B4-BE49-F238E27FC236}">
                <a16:creationId xmlns:a16="http://schemas.microsoft.com/office/drawing/2014/main" id="{40C65FDC-E085-5A98-A86A-705BD605A347}"/>
              </a:ext>
            </a:extLst>
          </p:cNvPr>
          <p:cNvSpPr txBox="1"/>
          <p:nvPr/>
        </p:nvSpPr>
        <p:spPr>
          <a:xfrm>
            <a:off x="6443607" y="4642769"/>
            <a:ext cx="811441" cy="246221"/>
          </a:xfrm>
          <a:prstGeom prst="rect">
            <a:avLst/>
          </a:prstGeom>
          <a:solidFill>
            <a:schemeClr val="bg1"/>
          </a:solidFill>
        </p:spPr>
        <p:txBody>
          <a:bodyPr wrap="none" rtlCol="0">
            <a:spAutoFit/>
          </a:bodyPr>
          <a:lstStyle/>
          <a:p>
            <a:pPr algn="ctr"/>
            <a:r>
              <a:rPr lang="en-US" sz="1000" b="1" err="1">
                <a:solidFill>
                  <a:srgbClr val="C00000"/>
                </a:solidFill>
              </a:rPr>
              <a:t>MicroDAQ</a:t>
            </a:r>
            <a:endParaRPr lang="en-US" sz="1000" b="1">
              <a:solidFill>
                <a:srgbClr val="C00000"/>
              </a:solidFill>
            </a:endParaRPr>
          </a:p>
        </p:txBody>
      </p:sp>
      <p:sp>
        <p:nvSpPr>
          <p:cNvPr id="18" name="TextBox 17">
            <a:extLst>
              <a:ext uri="{FF2B5EF4-FFF2-40B4-BE49-F238E27FC236}">
                <a16:creationId xmlns:a16="http://schemas.microsoft.com/office/drawing/2014/main" id="{7A4DA419-DB1B-F230-E9BA-2B818765C9E5}"/>
              </a:ext>
            </a:extLst>
          </p:cNvPr>
          <p:cNvSpPr txBox="1"/>
          <p:nvPr/>
        </p:nvSpPr>
        <p:spPr>
          <a:xfrm>
            <a:off x="5183128" y="4540802"/>
            <a:ext cx="526106" cy="246221"/>
          </a:xfrm>
          <a:prstGeom prst="rect">
            <a:avLst/>
          </a:prstGeom>
          <a:solidFill>
            <a:schemeClr val="bg1"/>
          </a:solidFill>
        </p:spPr>
        <p:txBody>
          <a:bodyPr wrap="none" rtlCol="0">
            <a:spAutoFit/>
          </a:bodyPr>
          <a:lstStyle/>
          <a:p>
            <a:pPr algn="ctr"/>
            <a:r>
              <a:rPr lang="en-US" sz="1000" b="1">
                <a:solidFill>
                  <a:srgbClr val="0070C0">
                    <a:alpha val="38000"/>
                  </a:srgbClr>
                </a:solidFill>
              </a:rPr>
              <a:t>PDR2</a:t>
            </a:r>
          </a:p>
        </p:txBody>
      </p:sp>
      <p:sp>
        <p:nvSpPr>
          <p:cNvPr id="19" name="TextBox 18">
            <a:extLst>
              <a:ext uri="{FF2B5EF4-FFF2-40B4-BE49-F238E27FC236}">
                <a16:creationId xmlns:a16="http://schemas.microsoft.com/office/drawing/2014/main" id="{799BFFD9-1B4E-7A71-1785-CE54988D1F98}"/>
              </a:ext>
            </a:extLst>
          </p:cNvPr>
          <p:cNvSpPr txBox="1"/>
          <p:nvPr/>
        </p:nvSpPr>
        <p:spPr>
          <a:xfrm>
            <a:off x="7765015" y="4663515"/>
            <a:ext cx="931665" cy="246221"/>
          </a:xfrm>
          <a:prstGeom prst="rect">
            <a:avLst/>
          </a:prstGeom>
          <a:solidFill>
            <a:schemeClr val="bg1"/>
          </a:solidFill>
        </p:spPr>
        <p:txBody>
          <a:bodyPr wrap="none" rtlCol="0">
            <a:spAutoFit/>
          </a:bodyPr>
          <a:lstStyle/>
          <a:p>
            <a:pPr algn="ctr"/>
            <a:r>
              <a:rPr lang="en-US" sz="1000" b="1">
                <a:solidFill>
                  <a:srgbClr val="C00000"/>
                </a:solidFill>
              </a:rPr>
              <a:t>Full DAQ-V1</a:t>
            </a:r>
          </a:p>
        </p:txBody>
      </p:sp>
      <p:cxnSp>
        <p:nvCxnSpPr>
          <p:cNvPr id="20" name="Straight Arrow Connector 19">
            <a:extLst>
              <a:ext uri="{FF2B5EF4-FFF2-40B4-BE49-F238E27FC236}">
                <a16:creationId xmlns:a16="http://schemas.microsoft.com/office/drawing/2014/main" id="{782EE70F-F00F-B244-8620-93FC45ED7028}"/>
              </a:ext>
            </a:extLst>
          </p:cNvPr>
          <p:cNvCxnSpPr>
            <a:cxnSpLocks/>
          </p:cNvCxnSpPr>
          <p:nvPr/>
        </p:nvCxnSpPr>
        <p:spPr>
          <a:xfrm flipV="1">
            <a:off x="4902279" y="3750809"/>
            <a:ext cx="0" cy="368225"/>
          </a:xfrm>
          <a:prstGeom prst="straightConnector1">
            <a:avLst/>
          </a:prstGeom>
          <a:ln w="28575">
            <a:solidFill>
              <a:schemeClr val="tx2">
                <a:alpha val="3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796C0E0-40F2-71D3-DA62-122228FB5AC1}"/>
              </a:ext>
            </a:extLst>
          </p:cNvPr>
          <p:cNvSpPr txBox="1"/>
          <p:nvPr/>
        </p:nvSpPr>
        <p:spPr>
          <a:xfrm>
            <a:off x="4669326" y="4176815"/>
            <a:ext cx="526106" cy="246221"/>
          </a:xfrm>
          <a:prstGeom prst="rect">
            <a:avLst/>
          </a:prstGeom>
          <a:solidFill>
            <a:schemeClr val="bg1"/>
          </a:solidFill>
        </p:spPr>
        <p:txBody>
          <a:bodyPr wrap="none" rtlCol="0">
            <a:spAutoFit/>
          </a:bodyPr>
          <a:lstStyle/>
          <a:p>
            <a:pPr algn="ctr"/>
            <a:r>
              <a:rPr lang="en-US" sz="1000" b="1">
                <a:solidFill>
                  <a:srgbClr val="0070C0">
                    <a:alpha val="38000"/>
                  </a:srgbClr>
                </a:solidFill>
              </a:rPr>
              <a:t>PDR1</a:t>
            </a:r>
          </a:p>
        </p:txBody>
      </p:sp>
      <p:cxnSp>
        <p:nvCxnSpPr>
          <p:cNvPr id="22" name="Straight Arrow Connector 21">
            <a:extLst>
              <a:ext uri="{FF2B5EF4-FFF2-40B4-BE49-F238E27FC236}">
                <a16:creationId xmlns:a16="http://schemas.microsoft.com/office/drawing/2014/main" id="{2484507A-CA56-D228-A4AD-021F1F1BDEA3}"/>
              </a:ext>
            </a:extLst>
          </p:cNvPr>
          <p:cNvCxnSpPr>
            <a:cxnSpLocks/>
            <a:stCxn id="18" idx="0"/>
          </p:cNvCxnSpPr>
          <p:nvPr/>
        </p:nvCxnSpPr>
        <p:spPr>
          <a:xfrm flipH="1" flipV="1">
            <a:off x="5442715" y="3750809"/>
            <a:ext cx="3466" cy="789993"/>
          </a:xfrm>
          <a:prstGeom prst="straightConnector1">
            <a:avLst/>
          </a:prstGeom>
          <a:ln w="28575">
            <a:solidFill>
              <a:schemeClr val="tx2">
                <a:alpha val="3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94B9C62A-91DE-B15C-94A4-942D36132813}"/>
              </a:ext>
            </a:extLst>
          </p:cNvPr>
          <p:cNvSpPr txBox="1"/>
          <p:nvPr/>
        </p:nvSpPr>
        <p:spPr>
          <a:xfrm>
            <a:off x="5751810" y="4798258"/>
            <a:ext cx="526106" cy="246221"/>
          </a:xfrm>
          <a:prstGeom prst="rect">
            <a:avLst/>
          </a:prstGeom>
          <a:solidFill>
            <a:schemeClr val="bg1"/>
          </a:solidFill>
        </p:spPr>
        <p:txBody>
          <a:bodyPr wrap="none" rtlCol="0">
            <a:spAutoFit/>
          </a:bodyPr>
          <a:lstStyle/>
          <a:p>
            <a:pPr algn="ctr"/>
            <a:r>
              <a:rPr lang="en-US" sz="1000" b="1">
                <a:solidFill>
                  <a:srgbClr val="0070C0"/>
                </a:solidFill>
              </a:rPr>
              <a:t>PDR3</a:t>
            </a:r>
          </a:p>
        </p:txBody>
      </p:sp>
      <p:cxnSp>
        <p:nvCxnSpPr>
          <p:cNvPr id="24" name="Straight Arrow Connector 23">
            <a:extLst>
              <a:ext uri="{FF2B5EF4-FFF2-40B4-BE49-F238E27FC236}">
                <a16:creationId xmlns:a16="http://schemas.microsoft.com/office/drawing/2014/main" id="{C4CF6151-8A4B-1C95-BB88-A557A694D65F}"/>
              </a:ext>
            </a:extLst>
          </p:cNvPr>
          <p:cNvCxnSpPr>
            <a:cxnSpLocks/>
            <a:stCxn id="23" idx="0"/>
          </p:cNvCxnSpPr>
          <p:nvPr/>
        </p:nvCxnSpPr>
        <p:spPr>
          <a:xfrm flipV="1">
            <a:off x="6014863" y="3750809"/>
            <a:ext cx="0" cy="1047449"/>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1009AD5-708C-E5E1-6259-8DBF3FDB0A39}"/>
              </a:ext>
            </a:extLst>
          </p:cNvPr>
          <p:cNvSpPr txBox="1"/>
          <p:nvPr/>
        </p:nvSpPr>
        <p:spPr>
          <a:xfrm>
            <a:off x="462579" y="277369"/>
            <a:ext cx="4904676" cy="584775"/>
          </a:xfrm>
          <a:prstGeom prst="rect">
            <a:avLst/>
          </a:prstGeom>
          <a:noFill/>
        </p:spPr>
        <p:txBody>
          <a:bodyPr wrap="none" rtlCol="0">
            <a:spAutoFit/>
          </a:bodyPr>
          <a:lstStyle/>
          <a:p>
            <a:r>
              <a:rPr lang="en-US" sz="3200" dirty="0"/>
              <a:t>Streaming DAQ Milestones</a:t>
            </a:r>
          </a:p>
        </p:txBody>
      </p:sp>
      <p:sp>
        <p:nvSpPr>
          <p:cNvPr id="5" name="Rectangle: Rounded Corners 4">
            <a:extLst>
              <a:ext uri="{FF2B5EF4-FFF2-40B4-BE49-F238E27FC236}">
                <a16:creationId xmlns:a16="http://schemas.microsoft.com/office/drawing/2014/main" id="{BCC92358-176C-701F-CB64-C06081420A03}"/>
              </a:ext>
            </a:extLst>
          </p:cNvPr>
          <p:cNvSpPr/>
          <p:nvPr/>
        </p:nvSpPr>
        <p:spPr>
          <a:xfrm>
            <a:off x="3338394" y="1076217"/>
            <a:ext cx="5225142" cy="3266476"/>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dirty="0"/>
              <a:t>Common Definition for all DAQ Releases</a:t>
            </a:r>
          </a:p>
          <a:p>
            <a:endParaRPr lang="en-US" sz="2000" dirty="0"/>
          </a:p>
          <a:p>
            <a:pPr marL="742950" lvl="1" indent="-285750">
              <a:buFont typeface="Arial" panose="020B0604020202020204" pitchFamily="34" charset="0"/>
              <a:buChar char="•"/>
            </a:pPr>
            <a:r>
              <a:rPr lang="en-US" sz="2000" dirty="0"/>
              <a:t>Tagged GIT release for all software and firmware so that a collaborator can retrieve and compile</a:t>
            </a:r>
          </a:p>
          <a:p>
            <a:pPr marL="742950" lvl="1" indent="-285750">
              <a:buFont typeface="Arial" panose="020B0604020202020204" pitchFamily="34" charset="0"/>
              <a:buChar char="•"/>
            </a:pPr>
            <a:r>
              <a:rPr lang="en-US" sz="2000" dirty="0"/>
              <a:t>Written manual to describe use</a:t>
            </a:r>
          </a:p>
          <a:p>
            <a:pPr marL="742950" lvl="1" indent="-285750">
              <a:buFont typeface="Arial" panose="020B0604020202020204" pitchFamily="34" charset="0"/>
              <a:buChar char="•"/>
            </a:pPr>
            <a:r>
              <a:rPr lang="en-US" sz="2000" dirty="0"/>
              <a:t>Definition of supported hardware</a:t>
            </a:r>
          </a:p>
          <a:p>
            <a:pPr algn="ctr"/>
            <a:endParaRPr lang="en-US" dirty="0"/>
          </a:p>
        </p:txBody>
      </p:sp>
      <p:sp>
        <p:nvSpPr>
          <p:cNvPr id="6" name="Rectangle: Rounded Corners 5">
            <a:extLst>
              <a:ext uri="{FF2B5EF4-FFF2-40B4-BE49-F238E27FC236}">
                <a16:creationId xmlns:a16="http://schemas.microsoft.com/office/drawing/2014/main" id="{11F976C6-8D01-21D4-ADC6-006B49C45B06}"/>
              </a:ext>
            </a:extLst>
          </p:cNvPr>
          <p:cNvSpPr/>
          <p:nvPr/>
        </p:nvSpPr>
        <p:spPr>
          <a:xfrm>
            <a:off x="8646475" y="1076217"/>
            <a:ext cx="3419464" cy="3204995"/>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rPr>
              <a:t>Echelon 1/2/3 – SRO</a:t>
            </a:r>
          </a:p>
          <a:p>
            <a:endParaRPr lang="en-US" sz="2000" dirty="0">
              <a:solidFill>
                <a:schemeClr val="tx1"/>
              </a:solidFill>
            </a:endParaRPr>
          </a:p>
          <a:p>
            <a:pPr marL="342900" indent="-342900">
              <a:buFont typeface="Arial" panose="020B0604020202020204" pitchFamily="34" charset="0"/>
              <a:buChar char="•"/>
            </a:pPr>
            <a:r>
              <a:rPr lang="en-US" sz="2000" dirty="0">
                <a:solidFill>
                  <a:schemeClr val="tx1"/>
                </a:solidFill>
              </a:rPr>
              <a:t>Consider links to DAQ releases today!</a:t>
            </a:r>
          </a:p>
          <a:p>
            <a:pPr marL="342900" indent="-342900">
              <a:buFont typeface="Arial" panose="020B0604020202020204" pitchFamily="34" charset="0"/>
              <a:buChar char="•"/>
            </a:pPr>
            <a:r>
              <a:rPr lang="en-US" sz="2000" dirty="0">
                <a:solidFill>
                  <a:schemeClr val="tx1"/>
                </a:solidFill>
              </a:rPr>
              <a:t>Should support DAQ releases</a:t>
            </a:r>
          </a:p>
          <a:p>
            <a:pPr marL="342900" indent="-342900">
              <a:buFont typeface="Arial" panose="020B0604020202020204" pitchFamily="34" charset="0"/>
              <a:buChar char="•"/>
            </a:pPr>
            <a:r>
              <a:rPr lang="en-US" sz="2000" dirty="0">
                <a:solidFill>
                  <a:schemeClr val="tx1"/>
                </a:solidFill>
              </a:rPr>
              <a:t>Should be supported by DAQ releases</a:t>
            </a:r>
          </a:p>
        </p:txBody>
      </p:sp>
    </p:spTree>
    <p:extLst>
      <p:ext uri="{BB962C8B-B14F-4D97-AF65-F5344CB8AC3E}">
        <p14:creationId xmlns:p14="http://schemas.microsoft.com/office/powerpoint/2010/main" val="26179189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1192</TotalTime>
  <Words>2973</Words>
  <Application>Microsoft Office PowerPoint</Application>
  <PresentationFormat>Widescreen</PresentationFormat>
  <Paragraphs>690</Paragraphs>
  <Slides>23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Aptos</vt:lpstr>
      <vt:lpstr>Aptos Display</vt:lpstr>
      <vt:lpstr>Arial</vt:lpstr>
      <vt:lpstr>Cambria Math</vt:lpstr>
      <vt:lpstr>Wingdings</vt:lpstr>
      <vt:lpstr>Office Theme</vt:lpstr>
      <vt:lpstr>ePIC Streaming DAQ / Computing Overview</vt:lpstr>
      <vt:lpstr>Outline</vt:lpstr>
      <vt:lpstr>PowerPoint Presentation</vt:lpstr>
      <vt:lpstr>EIC Streaming DAQ/Computing Architecture</vt:lpstr>
      <vt:lpstr>Summary Data Flow</vt:lpstr>
      <vt:lpstr>ePIC Readout Chain   (role in data reduction)</vt:lpstr>
      <vt:lpstr>DAM Board – FLX-155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Event Timing</vt:lpstr>
      <vt:lpstr>Recommendations from PDR 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Jeff Landgraf</dc:creator>
  <cp:lastModifiedBy>Jeff Landgraf</cp:lastModifiedBy>
  <cp:revision>1</cp:revision>
  <dcterms:created xsi:type="dcterms:W3CDTF">2025-01-17T14:25:44Z</dcterms:created>
  <dcterms:modified xsi:type="dcterms:W3CDTF">2025-01-20T17:55:11Z</dcterms:modified>
</cp:coreProperties>
</file>