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16" r:id="rId2"/>
    <p:sldId id="591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3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3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0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2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0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3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n8962w4x" TargetMode="External"/><Relationship Id="rId3" Type="http://schemas.openxmlformats.org/officeDocument/2006/relationships/hyperlink" Target="https://shorturl.at/ovgE4" TargetMode="External"/><Relationship Id="rId7" Type="http://schemas.openxmlformats.org/officeDocument/2006/relationships/hyperlink" Target="https://tinyurl.com/3v2ffnwy" TargetMode="External"/><Relationship Id="rId2" Type="http://schemas.openxmlformats.org/officeDocument/2006/relationships/hyperlink" Target="https://shorturl.at/6OS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ye257ysk" TargetMode="External"/><Relationship Id="rId5" Type="http://schemas.openxmlformats.org/officeDocument/2006/relationships/hyperlink" Target="https://shorturl.at/pdMcH" TargetMode="External"/><Relationship Id="rId4" Type="http://schemas.openxmlformats.org/officeDocument/2006/relationships/hyperlink" Target="https://shorturl.at/0i4N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E79E-419D-A368-579A-D6DB698E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14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Links to Google Docs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B10C0-1C3D-8162-48FD-A53A265B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0097E-5DE2-2359-DBE7-B0B8F123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579A3-07EE-43FB-7ABD-616B95B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EA5E4748-2D50-7129-46C2-5F46D08DC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8999"/>
            <a:ext cx="2079812" cy="2079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E15B9-5AF4-FD0C-18DD-07B6F8BB2CB9}"/>
              </a:ext>
            </a:extLst>
          </p:cNvPr>
          <p:cNvSpPr txBox="1"/>
          <p:nvPr/>
        </p:nvSpPr>
        <p:spPr>
          <a:xfrm>
            <a:off x="1262744" y="131210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#1</a:t>
            </a: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A8D7A329-E2BB-F180-9A9D-B034B964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66" y="1698998"/>
            <a:ext cx="2079813" cy="2079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001824-AD49-4801-A689-5103BB136337}"/>
              </a:ext>
            </a:extLst>
          </p:cNvPr>
          <p:cNvSpPr txBox="1"/>
          <p:nvPr/>
        </p:nvSpPr>
        <p:spPr>
          <a:xfrm>
            <a:off x="3993772" y="132395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#2</a:t>
            </a:r>
          </a:p>
        </p:txBody>
      </p:sp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A00723F5-B677-387C-6635-3EFECAECD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586" y="1698998"/>
            <a:ext cx="2079814" cy="20798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EA81F4-9F30-C657-45CB-2F23CDB35E65}"/>
              </a:ext>
            </a:extLst>
          </p:cNvPr>
          <p:cNvSpPr txBox="1"/>
          <p:nvPr/>
        </p:nvSpPr>
        <p:spPr>
          <a:xfrm>
            <a:off x="6580093" y="132966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#3</a:t>
            </a:r>
          </a:p>
        </p:txBody>
      </p:sp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6B41EBA6-5C27-17FB-B097-D22911E3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524" y="1698998"/>
            <a:ext cx="2079813" cy="20798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EC7065-90C7-0258-E2D3-C0E2507DCCE3}"/>
              </a:ext>
            </a:extLst>
          </p:cNvPr>
          <p:cNvSpPr txBox="1"/>
          <p:nvPr/>
        </p:nvSpPr>
        <p:spPr>
          <a:xfrm>
            <a:off x="9346030" y="132395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#4</a:t>
            </a:r>
          </a:p>
        </p:txBody>
      </p:sp>
      <p:pic>
        <p:nvPicPr>
          <p:cNvPr id="20" name="Picture 19" descr="Qr code&#10;&#10;Description automatically generated">
            <a:extLst>
              <a:ext uri="{FF2B5EF4-FFF2-40B4-BE49-F238E27FC236}">
                <a16:creationId xmlns:a16="http://schemas.microsoft.com/office/drawing/2014/main" id="{A4C22F10-1A13-393D-AEDE-A5D45BF53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119095"/>
            <a:ext cx="2079812" cy="20798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8CF14D5-0BE7-DEC3-24E1-E321C0ED6BFE}"/>
              </a:ext>
            </a:extLst>
          </p:cNvPr>
          <p:cNvSpPr txBox="1"/>
          <p:nvPr/>
        </p:nvSpPr>
        <p:spPr>
          <a:xfrm>
            <a:off x="1262744" y="379637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#5</a:t>
            </a:r>
          </a:p>
        </p:txBody>
      </p:sp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1A86215A-0D6A-6FB1-093B-34B62EFAD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267" y="4119095"/>
            <a:ext cx="2079812" cy="20798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DDBAEC-2DA6-DF30-ABAE-06D0748F83D3}"/>
              </a:ext>
            </a:extLst>
          </p:cNvPr>
          <p:cNvSpPr txBox="1"/>
          <p:nvPr/>
        </p:nvSpPr>
        <p:spPr>
          <a:xfrm>
            <a:off x="3993772" y="379637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#6</a:t>
            </a:r>
          </a:p>
        </p:txBody>
      </p:sp>
      <p:pic>
        <p:nvPicPr>
          <p:cNvPr id="26" name="Picture 25" descr="Qr code&#10;&#10;Description automatically generated">
            <a:extLst>
              <a:ext uri="{FF2B5EF4-FFF2-40B4-BE49-F238E27FC236}">
                <a16:creationId xmlns:a16="http://schemas.microsoft.com/office/drawing/2014/main" id="{18E3F765-4CEA-56CE-3FDE-F40D6A689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1617" y="4119095"/>
            <a:ext cx="2079813" cy="20798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0729F9B-4A50-FB82-32A3-084D767596D1}"/>
              </a:ext>
            </a:extLst>
          </p:cNvPr>
          <p:cNvSpPr txBox="1"/>
          <p:nvPr/>
        </p:nvSpPr>
        <p:spPr>
          <a:xfrm>
            <a:off x="7099071" y="3801046"/>
            <a:ext cx="18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#7 (Zoom)</a:t>
            </a:r>
          </a:p>
        </p:txBody>
      </p:sp>
    </p:spTree>
    <p:extLst>
      <p:ext uri="{BB962C8B-B14F-4D97-AF65-F5344CB8AC3E}">
        <p14:creationId xmlns:p14="http://schemas.microsoft.com/office/powerpoint/2010/main" val="344074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839A-588B-5D96-20A4-B2554A6A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405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Links to Group Google 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639D-FB1A-B617-488A-08714A71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4832257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Group #1: </a:t>
            </a:r>
            <a:r>
              <a:rPr lang="en-US" sz="2600" dirty="0">
                <a:hlinkClick r:id="rId2"/>
              </a:rPr>
              <a:t>https://shorturl.at/6OSa1</a:t>
            </a:r>
            <a:endParaRPr lang="en-US" sz="1700" dirty="0"/>
          </a:p>
          <a:p>
            <a:r>
              <a:rPr lang="en-US" sz="2600" dirty="0"/>
              <a:t>Group #2: </a:t>
            </a:r>
            <a:r>
              <a:rPr lang="en-US" sz="2600" dirty="0">
                <a:hlinkClick r:id="rId3"/>
              </a:rPr>
              <a:t>https://shorturl.at/ovgE4</a:t>
            </a:r>
            <a:endParaRPr lang="en-US" sz="2600" dirty="0"/>
          </a:p>
          <a:p>
            <a:r>
              <a:rPr lang="en-US" sz="2600" dirty="0"/>
              <a:t>Group #3: </a:t>
            </a:r>
            <a:r>
              <a:rPr lang="en-US" sz="2600" dirty="0">
                <a:hlinkClick r:id="rId4"/>
              </a:rPr>
              <a:t>https://shorturl.at/0i4NH</a:t>
            </a:r>
            <a:endParaRPr lang="en-US" sz="2600" dirty="0"/>
          </a:p>
          <a:p>
            <a:r>
              <a:rPr lang="en-US" sz="2600" dirty="0"/>
              <a:t>Group #4: </a:t>
            </a:r>
            <a:r>
              <a:rPr lang="en-US" sz="2600" dirty="0">
                <a:hlinkClick r:id="rId5"/>
              </a:rPr>
              <a:t>https://shorturl.at/pdMcH</a:t>
            </a:r>
            <a:endParaRPr lang="en-US" sz="2600" dirty="0"/>
          </a:p>
          <a:p>
            <a:r>
              <a:rPr lang="en-US" sz="2600" dirty="0"/>
              <a:t>Group #5: </a:t>
            </a:r>
            <a:r>
              <a:rPr lang="en-US" sz="2600" dirty="0">
                <a:hlinkClick r:id="rId6"/>
              </a:rPr>
              <a:t>https://tinyurl.com/ye257ysk</a:t>
            </a:r>
            <a:endParaRPr lang="en-US" sz="2600" dirty="0"/>
          </a:p>
          <a:p>
            <a:r>
              <a:rPr lang="en-US" sz="2600" dirty="0"/>
              <a:t>Group #6: </a:t>
            </a:r>
            <a:r>
              <a:rPr lang="en-US" sz="2600" dirty="0">
                <a:hlinkClick r:id="rId7"/>
              </a:rPr>
              <a:t>https://tinyurl.com/3v2ffnwy</a:t>
            </a:r>
            <a:endParaRPr lang="en-US" sz="2600" dirty="0"/>
          </a:p>
          <a:p>
            <a:r>
              <a:rPr lang="en-US" sz="2600" dirty="0"/>
              <a:t>Group #7 (Zoom): </a:t>
            </a:r>
            <a:r>
              <a:rPr lang="en-US" sz="2600" dirty="0">
                <a:hlinkClick r:id="rId8"/>
              </a:rPr>
              <a:t>https://tinyurl.com/n8962w4x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39CF7-D078-5164-523E-CF2B39D0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47673-ECDF-58DC-0476-54350771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E07C-6CF5-9D44-07E1-0962AF4F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473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Links to Google Docs</vt:lpstr>
      <vt:lpstr>Links to Group Google Docs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Lajoie, John</dc:creator>
  <cp:lastModifiedBy>Lajoie, John</cp:lastModifiedBy>
  <cp:revision>1</cp:revision>
  <dcterms:created xsi:type="dcterms:W3CDTF">2025-01-17T20:02:26Z</dcterms:created>
  <dcterms:modified xsi:type="dcterms:W3CDTF">2025-01-17T20:03:15Z</dcterms:modified>
</cp:coreProperties>
</file>