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notesMasterIdLst>
    <p:notesMasterId r:id="rId18"/>
  </p:notesMasterIdLst>
  <p:sldIdLst>
    <p:sldId id="263" r:id="rId7"/>
    <p:sldId id="264" r:id="rId8"/>
    <p:sldId id="265" r:id="rId9"/>
    <p:sldId id="275" r:id="rId10"/>
    <p:sldId id="266" r:id="rId11"/>
    <p:sldId id="274" r:id="rId12"/>
    <p:sldId id="269" r:id="rId13"/>
    <p:sldId id="270" r:id="rId14"/>
    <p:sldId id="273" r:id="rId15"/>
    <p:sldId id="272" r:id="rId16"/>
    <p:sldId id="26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oli@bo.infn.it" initials="s" lastIdx="3" clrIdx="0">
    <p:extLst>
      <p:ext uri="{19B8F6BF-5375-455C-9EA6-DF929625EA0E}">
        <p15:presenceInfo xmlns:p15="http://schemas.microsoft.com/office/powerpoint/2012/main" userId="0423a0cf8e6b18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210CC-8B56-3F47-A5D7-6F61B4E9F1F9}" v="26" dt="2024-09-13T14:30:33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8"/>
  </p:normalViewPr>
  <p:slideViewPr>
    <p:cSldViewPr snapToGrid="0">
      <p:cViewPr varScale="1">
        <p:scale>
          <a:sx n="112" d="100"/>
          <a:sy n="112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Carbone" userId="5ad325db-433b-4d60-8ee0-c707af8fafd6" providerId="ADAL" clId="{2AE3CDA6-2874-6D45-B631-6D895DCE82B7}"/>
    <pc:docChg chg="custSel addSld modSld sldOrd">
      <pc:chgData name="Angelo Carbone" userId="5ad325db-433b-4d60-8ee0-c707af8fafd6" providerId="ADAL" clId="{2AE3CDA6-2874-6D45-B631-6D895DCE82B7}" dt="2023-09-25T10:37:21.146" v="80" actId="1036"/>
      <pc:docMkLst>
        <pc:docMk/>
      </pc:docMkLst>
      <pc:sldChg chg="modSp mod">
        <pc:chgData name="Angelo Carbone" userId="5ad325db-433b-4d60-8ee0-c707af8fafd6" providerId="ADAL" clId="{2AE3CDA6-2874-6D45-B631-6D895DCE82B7}" dt="2023-09-25T10:37:21.146" v="80" actId="1036"/>
        <pc:sldMkLst>
          <pc:docMk/>
          <pc:sldMk cId="1312730194" sldId="266"/>
        </pc:sldMkLst>
        <pc:spChg chg="mod">
          <ac:chgData name="Angelo Carbone" userId="5ad325db-433b-4d60-8ee0-c707af8fafd6" providerId="ADAL" clId="{2AE3CDA6-2874-6D45-B631-6D895DCE82B7}" dt="2023-09-25T10:37:21.146" v="80" actId="1036"/>
          <ac:spMkLst>
            <pc:docMk/>
            <pc:sldMk cId="1312730194" sldId="266"/>
            <ac:spMk id="3" creationId="{00000000-0000-0000-0000-000000000000}"/>
          </ac:spMkLst>
        </pc:spChg>
      </pc:sldChg>
      <pc:sldChg chg="modSp new mod ord">
        <pc:chgData name="Angelo Carbone" userId="5ad325db-433b-4d60-8ee0-c707af8fafd6" providerId="ADAL" clId="{2AE3CDA6-2874-6D45-B631-6D895DCE82B7}" dt="2023-09-25T10:37:11.718" v="73"/>
        <pc:sldMkLst>
          <pc:docMk/>
          <pc:sldMk cId="2873797164" sldId="274"/>
        </pc:sldMkLst>
        <pc:spChg chg="mod">
          <ac:chgData name="Angelo Carbone" userId="5ad325db-433b-4d60-8ee0-c707af8fafd6" providerId="ADAL" clId="{2AE3CDA6-2874-6D45-B631-6D895DCE82B7}" dt="2023-09-25T10:37:11.718" v="73"/>
          <ac:spMkLst>
            <pc:docMk/>
            <pc:sldMk cId="2873797164" sldId="274"/>
            <ac:spMk id="2" creationId="{F22D36EF-1B5A-AC51-BB6C-99E424D3767A}"/>
          </ac:spMkLst>
        </pc:spChg>
        <pc:spChg chg="mod">
          <ac:chgData name="Angelo Carbone" userId="5ad325db-433b-4d60-8ee0-c707af8fafd6" providerId="ADAL" clId="{2AE3CDA6-2874-6D45-B631-6D895DCE82B7}" dt="2023-09-25T09:09:07.849" v="70" actId="20577"/>
          <ac:spMkLst>
            <pc:docMk/>
            <pc:sldMk cId="2873797164" sldId="274"/>
            <ac:spMk id="3" creationId="{C0E1A8AE-1EDC-DF00-8956-99F049C288BA}"/>
          </ac:spMkLst>
        </pc:spChg>
      </pc:sldChg>
    </pc:docChg>
  </pc:docChgLst>
  <pc:docChgLst>
    <pc:chgData name="Angelo Carbone" userId="5ad325db-433b-4d60-8ee0-c707af8fafd6" providerId="ADAL" clId="{971210CC-8B56-3F47-A5D7-6F61B4E9F1F9}"/>
    <pc:docChg chg="custSel addSld delSld modSld">
      <pc:chgData name="Angelo Carbone" userId="5ad325db-433b-4d60-8ee0-c707af8fafd6" providerId="ADAL" clId="{971210CC-8B56-3F47-A5D7-6F61B4E9F1F9}" dt="2024-09-13T14:30:50.828" v="65" actId="1038"/>
      <pc:docMkLst>
        <pc:docMk/>
      </pc:docMkLst>
      <pc:sldChg chg="modSp mod">
        <pc:chgData name="Angelo Carbone" userId="5ad325db-433b-4d60-8ee0-c707af8fafd6" providerId="ADAL" clId="{971210CC-8B56-3F47-A5D7-6F61B4E9F1F9}" dt="2024-09-13T14:30:11.186" v="29" actId="20577"/>
        <pc:sldMkLst>
          <pc:docMk/>
          <pc:sldMk cId="3085230404" sldId="263"/>
        </pc:sldMkLst>
        <pc:spChg chg="mod">
          <ac:chgData name="Angelo Carbone" userId="5ad325db-433b-4d60-8ee0-c707af8fafd6" providerId="ADAL" clId="{971210CC-8B56-3F47-A5D7-6F61B4E9F1F9}" dt="2024-09-13T14:30:11.186" v="29" actId="20577"/>
          <ac:spMkLst>
            <pc:docMk/>
            <pc:sldMk cId="3085230404" sldId="263"/>
            <ac:spMk id="2" creationId="{00000000-0000-0000-0000-000000000000}"/>
          </ac:spMkLst>
        </pc:spChg>
      </pc:sldChg>
      <pc:sldChg chg="addSp delSp modSp mod">
        <pc:chgData name="Angelo Carbone" userId="5ad325db-433b-4d60-8ee0-c707af8fafd6" providerId="ADAL" clId="{971210CC-8B56-3F47-A5D7-6F61B4E9F1F9}" dt="2024-09-13T14:30:50.828" v="65" actId="1038"/>
        <pc:sldMkLst>
          <pc:docMk/>
          <pc:sldMk cId="1199445773" sldId="264"/>
        </pc:sldMkLst>
        <pc:spChg chg="del">
          <ac:chgData name="Angelo Carbone" userId="5ad325db-433b-4d60-8ee0-c707af8fafd6" providerId="ADAL" clId="{971210CC-8B56-3F47-A5D7-6F61B4E9F1F9}" dt="2024-09-13T14:30:33.550" v="30" actId="478"/>
          <ac:spMkLst>
            <pc:docMk/>
            <pc:sldMk cId="1199445773" sldId="264"/>
            <ac:spMk id="3" creationId="{00000000-0000-0000-0000-000000000000}"/>
          </ac:spMkLst>
        </pc:spChg>
        <pc:spChg chg="add del mod">
          <ac:chgData name="Angelo Carbone" userId="5ad325db-433b-4d60-8ee0-c707af8fafd6" providerId="ADAL" clId="{971210CC-8B56-3F47-A5D7-6F61B4E9F1F9}" dt="2024-09-13T14:30:37.897" v="32" actId="478"/>
          <ac:spMkLst>
            <pc:docMk/>
            <pc:sldMk cId="1199445773" sldId="264"/>
            <ac:spMk id="6" creationId="{870115F9-1CDD-78A1-6098-D77132ACBDE5}"/>
          </ac:spMkLst>
        </pc:spChg>
        <pc:spChg chg="add mod">
          <ac:chgData name="Angelo Carbone" userId="5ad325db-433b-4d60-8ee0-c707af8fafd6" providerId="ADAL" clId="{971210CC-8B56-3F47-A5D7-6F61B4E9F1F9}" dt="2024-09-13T14:30:50.828" v="65" actId="1038"/>
          <ac:spMkLst>
            <pc:docMk/>
            <pc:sldMk cId="1199445773" sldId="264"/>
            <ac:spMk id="7" creationId="{5520882B-05A7-8EE8-76DF-EA5212606DAE}"/>
          </ac:spMkLst>
        </pc:spChg>
      </pc:sldChg>
      <pc:sldChg chg="del">
        <pc:chgData name="Angelo Carbone" userId="5ad325db-433b-4d60-8ee0-c707af8fafd6" providerId="ADAL" clId="{971210CC-8B56-3F47-A5D7-6F61B4E9F1F9}" dt="2024-09-13T14:28:02.508" v="1" actId="2696"/>
        <pc:sldMkLst>
          <pc:docMk/>
          <pc:sldMk cId="2766190883" sldId="268"/>
        </pc:sldMkLst>
      </pc:sldChg>
      <pc:sldChg chg="addSp delSp modSp add">
        <pc:chgData name="Angelo Carbone" userId="5ad325db-433b-4d60-8ee0-c707af8fafd6" providerId="ADAL" clId="{971210CC-8B56-3F47-A5D7-6F61B4E9F1F9}" dt="2024-09-13T14:29:37.373" v="26" actId="14100"/>
        <pc:sldMkLst>
          <pc:docMk/>
          <pc:sldMk cId="2583472050" sldId="275"/>
        </pc:sldMkLst>
        <pc:picChg chg="add mod">
          <ac:chgData name="Angelo Carbone" userId="5ad325db-433b-4d60-8ee0-c707af8fafd6" providerId="ADAL" clId="{971210CC-8B56-3F47-A5D7-6F61B4E9F1F9}" dt="2024-09-13T14:29:37.373" v="26" actId="14100"/>
          <ac:picMkLst>
            <pc:docMk/>
            <pc:sldMk cId="2583472050" sldId="275"/>
            <ac:picMk id="4" creationId="{F0EE2F94-FF64-3BB6-958C-12C65F3B95EC}"/>
          </ac:picMkLst>
        </pc:picChg>
        <pc:picChg chg="del">
          <ac:chgData name="Angelo Carbone" userId="5ad325db-433b-4d60-8ee0-c707af8fafd6" providerId="ADAL" clId="{971210CC-8B56-3F47-A5D7-6F61B4E9F1F9}" dt="2024-09-13T14:29:11.991" v="6" actId="478"/>
          <ac:picMkLst>
            <pc:docMk/>
            <pc:sldMk cId="2583472050" sldId="275"/>
            <ac:picMk id="1026" creationId="{00000000-0000-0000-0000-000000000000}"/>
          </ac:picMkLst>
        </pc:picChg>
        <pc:picChg chg="mod">
          <ac:chgData name="Angelo Carbone" userId="5ad325db-433b-4d60-8ee0-c707af8fafd6" providerId="ADAL" clId="{971210CC-8B56-3F47-A5D7-6F61B4E9F1F9}" dt="2024-09-13T14:29:33.248" v="22" actId="1036"/>
          <ac:picMkLst>
            <pc:docMk/>
            <pc:sldMk cId="2583472050" sldId="275"/>
            <ac:picMk id="1028" creationId="{00000000-0000-0000-0000-000000000000}"/>
          </ac:picMkLst>
        </pc:picChg>
      </pc:sldChg>
      <pc:sldChg chg="add del">
        <pc:chgData name="Angelo Carbone" userId="5ad325db-433b-4d60-8ee0-c707af8fafd6" providerId="ADAL" clId="{971210CC-8B56-3F47-A5D7-6F61B4E9F1F9}" dt="2024-09-13T14:29:05.800" v="5" actId="2696"/>
        <pc:sldMkLst>
          <pc:docMk/>
          <pc:sldMk cId="2299258911" sldId="276"/>
        </pc:sldMkLst>
      </pc:sldChg>
      <pc:sldChg chg="add del">
        <pc:chgData name="Angelo Carbone" userId="5ad325db-433b-4d60-8ee0-c707af8fafd6" providerId="ADAL" clId="{971210CC-8B56-3F47-A5D7-6F61B4E9F1F9}" dt="2024-09-13T14:29:04.104" v="4"/>
        <pc:sldMkLst>
          <pc:docMk/>
          <pc:sldMk cId="100707304" sldId="277"/>
        </pc:sldMkLst>
      </pc:sldChg>
    </pc:docChg>
  </pc:docChgLst>
  <pc:docChgLst>
    <pc:chgData name="Angelo Carbone" userId="5ad325db-433b-4d60-8ee0-c707af8fafd6" providerId="ADAL" clId="{17230540-7854-CD47-8CA9-08BC98E322CA}"/>
    <pc:docChg chg="undo custSel modSld">
      <pc:chgData name="Angelo Carbone" userId="5ad325db-433b-4d60-8ee0-c707af8fafd6" providerId="ADAL" clId="{17230540-7854-CD47-8CA9-08BC98E322CA}" dt="2022-09-26T13:00:03.838" v="195" actId="790"/>
      <pc:docMkLst>
        <pc:docMk/>
      </pc:docMkLst>
      <pc:sldChg chg="modSp mod">
        <pc:chgData name="Angelo Carbone" userId="5ad325db-433b-4d60-8ee0-c707af8fafd6" providerId="ADAL" clId="{17230540-7854-CD47-8CA9-08BC98E322CA}" dt="2022-09-26T12:55:29.533" v="142" actId="20577"/>
        <pc:sldMkLst>
          <pc:docMk/>
          <pc:sldMk cId="1199445773" sldId="264"/>
        </pc:sldMkLst>
        <pc:spChg chg="mod">
          <ac:chgData name="Angelo Carbone" userId="5ad325db-433b-4d60-8ee0-c707af8fafd6" providerId="ADAL" clId="{17230540-7854-CD47-8CA9-08BC98E322CA}" dt="2022-09-26T12:55:29.533" v="142" actId="20577"/>
          <ac:spMkLst>
            <pc:docMk/>
            <pc:sldMk cId="1199445773" sldId="264"/>
            <ac:spMk id="3" creationId="{00000000-0000-0000-0000-000000000000}"/>
          </ac:spMkLst>
        </pc:spChg>
      </pc:sldChg>
      <pc:sldChg chg="modSp mod">
        <pc:chgData name="Angelo Carbone" userId="5ad325db-433b-4d60-8ee0-c707af8fafd6" providerId="ADAL" clId="{17230540-7854-CD47-8CA9-08BC98E322CA}" dt="2022-09-26T12:56:50.647" v="144" actId="20577"/>
        <pc:sldMkLst>
          <pc:docMk/>
          <pc:sldMk cId="1206753164" sldId="265"/>
        </pc:sldMkLst>
        <pc:spChg chg="mod">
          <ac:chgData name="Angelo Carbone" userId="5ad325db-433b-4d60-8ee0-c707af8fafd6" providerId="ADAL" clId="{17230540-7854-CD47-8CA9-08BC98E322CA}" dt="2022-09-26T12:56:50.647" v="144" actId="20577"/>
          <ac:spMkLst>
            <pc:docMk/>
            <pc:sldMk cId="1206753164" sldId="265"/>
            <ac:spMk id="3" creationId="{00000000-0000-0000-0000-000000000000}"/>
          </ac:spMkLst>
        </pc:spChg>
      </pc:sldChg>
      <pc:sldChg chg="modSp mod">
        <pc:chgData name="Angelo Carbone" userId="5ad325db-433b-4d60-8ee0-c707af8fafd6" providerId="ADAL" clId="{17230540-7854-CD47-8CA9-08BC98E322CA}" dt="2022-09-26T12:58:53.135" v="170" actId="20577"/>
        <pc:sldMkLst>
          <pc:docMk/>
          <pc:sldMk cId="1312730194" sldId="266"/>
        </pc:sldMkLst>
        <pc:spChg chg="mod">
          <ac:chgData name="Angelo Carbone" userId="5ad325db-433b-4d60-8ee0-c707af8fafd6" providerId="ADAL" clId="{17230540-7854-CD47-8CA9-08BC98E322CA}" dt="2022-09-26T12:58:53.135" v="170" actId="20577"/>
          <ac:spMkLst>
            <pc:docMk/>
            <pc:sldMk cId="1312730194" sldId="266"/>
            <ac:spMk id="3" creationId="{00000000-0000-0000-0000-000000000000}"/>
          </ac:spMkLst>
        </pc:spChg>
      </pc:sldChg>
      <pc:sldChg chg="modSp mod">
        <pc:chgData name="Angelo Carbone" userId="5ad325db-433b-4d60-8ee0-c707af8fafd6" providerId="ADAL" clId="{17230540-7854-CD47-8CA9-08BC98E322CA}" dt="2022-09-26T13:00:03.838" v="195" actId="790"/>
        <pc:sldMkLst>
          <pc:docMk/>
          <pc:sldMk cId="1731253408" sldId="272"/>
        </pc:sldMkLst>
        <pc:spChg chg="mod">
          <ac:chgData name="Angelo Carbone" userId="5ad325db-433b-4d60-8ee0-c707af8fafd6" providerId="ADAL" clId="{17230540-7854-CD47-8CA9-08BC98E322CA}" dt="2022-09-26T13:00:03.838" v="195" actId="790"/>
          <ac:spMkLst>
            <pc:docMk/>
            <pc:sldMk cId="1731253408" sldId="272"/>
            <ac:spMk id="3" creationId="{09E151D5-CE0E-F543-986A-869C2F366DE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0:13:18.32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41 7001 0 0,'-2'-10'625'0'0,"0"0"-409"0"0,1 0-64 0 0,1 3-96 0 0,1 4-16 0 0,1 4-72 0 0,1 1-8 0 0,3 3 8 0 0,-1 0 0 0 0,1 2-32 0 0,1 1-32 0 0,0 1-80 0 0,1-1-5041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1:49:19.76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109 1051 3961 0 0,'-1'-1'113'0'0,"1"-1"0"0"0,-1 1 0 0 0,0 0 0 0 0,0-1 0 0 0,1 1 0 0 0,-1 0 0 0 0,0 0 0 0 0,0 0 1 0 0,0 0-1 0 0,0 0 0 0 0,0 0 0 0 0,-1 0 0 0 0,1 0 0 0 0,0 0 0 0 0,0 0 0 0 0,-1 1 0 0 0,1-1 0 0 0,0 0 0 0 0,-1 1 0 0 0,1-1 1 0 0,0 1-1 0 0,-1 0 0 0 0,1-1 0 0 0,-1 1 0 0 0,0 0-113 0 0,-1 0 219 0 0,1 1-1 0 0,-1-1 1 0 0,1 1 0 0 0,0-1 0 0 0,-1 1-1 0 0,1 0 1 0 0,-1 0 0 0 0,1 0 0 0 0,0 0-1 0 0,0 0 1 0 0,-1 1 0 0 0,1-1 0 0 0,0 1-1 0 0,0 0-218 0 0,-2 1 326 0 0,0 1 0 0 0,0-1 0 0 0,1 1 0 0 0,-1 0 0 0 0,1 0 0 0 0,0 0 0 0 0,0 1 0 0 0,0-1 0 0 0,1 1 0 0 0,0-1-1 0 0,0 1 1 0 0,0 0 0 0 0,0 0 0 0 0,1 0 0 0 0,-1 2-326 0 0,2-3 146 0 0,1 1 0 0 0,-1-1 0 0 0,1 0 0 0 0,0 0 0 0 0,0 0 0 0 0,0 1 0 0 0,1-1 0 0 0,-1 0 0 0 0,1-1 0 0 0,0 1 0 0 0,0 0 0 0 0,0 0 0 0 0,1-1 0 0 0,-1 0 0 0 0,1 1 0 0 0,0-1 0 0 0,0 0 0 0 0,0 0 0 0 0,0 0 0 0 0,1-1 0 0 0,-1 1 0 0 0,1-1 0 0 0,-1 0 0 0 0,3 1-146 0 0,3 2 161 0 0,0-1-1 0 0,0 0 0 0 0,0 0 1 0 0,0-1-1 0 0,0 0 1 0 0,1-1-1 0 0,-1 0 0 0 0,1-1 1 0 0,0 0-1 0 0,4 0-160 0 0,0-1 105 0 0,1-2 1 0 0,-1 0 0 0 0,1 0-1 0 0,-1-1 1 0 0,1-1-1 0 0,-1-1 1 0 0,-1 0 0 0 0,1 0-1 0 0,-1-2 1 0 0,0 1-1 0 0,0-2 1 0 0,0 0-1 0 0,-1-1-105 0 0,0 1 63 0 0,-1-2 0 0 0,0 1 0 0 0,0-1 0 0 0,-1-1 0 0 0,-1 0-1 0 0,0 0 1 0 0,0-1 0 0 0,2-6-63 0 0,-10 17 14 0 0,0-1 1 0 0,0 0-1 0 0,0 0 0 0 0,0 0 1 0 0,0 1-1 0 0,-1-1 0 0 0,1 0 1 0 0,-1 0-1 0 0,1 0 0 0 0,-1 0 1 0 0,0 0-1 0 0,0 0 0 0 0,0 0 1 0 0,0 0-1 0 0,0 0 0 0 0,0 0 1 0 0,0 0-1 0 0,-1 0 0 0 0,1 0 1 0 0,-1 0-1 0 0,1 0 0 0 0,-1 0-14 0 0,-1-1 14 0 0,0 0-1 0 0,0 0 1 0 0,0 0-1 0 0,0 1 1 0 0,0-1-1 0 0,0 1 1 0 0,-1-1-1 0 0,1 1 0 0 0,-1 0 1 0 0,0 0-1 0 0,0 0 1 0 0,-1-1-14 0 0,-7-2 5 0 0,1 0 0 0 0,-1 1 1 0 0,0-1-1 0 0,0 2 0 0 0,-1 0 0 0 0,1 0 0 0 0,-4 1-5 0 0,-10 0-266 0 0,1 1 0 0 0,-1 1-1 0 0,1 2 1 0 0,0 0 0 0 0,-16 4 266 0 0,6-1-1685 0 0,21-6-1025 0 0,12-6-1596 0 0,17-12-2009 0 0,0 3 459 0 0</inkml:trace>
  <inkml:trace contextRef="#ctx0" brushRef="#br0" timeOffset="368.47">582 203 5825 0 0,'-6'3'189'0'0,"1"0"0"0"0,0 1-1 0 0,0 0 1 0 0,1 0 0 0 0,-1 0-1 0 0,1 1 1 0 0,0-1-1 0 0,0 1 1 0 0,1 0 0 0 0,-1 0-1 0 0,1 0 1 0 0,0 1 0 0 0,0-1-1 0 0,1 1 1 0 0,0 0 0 0 0,0-1-1 0 0,-1 6-188 0 0,-3 14 1090 0 0,1 0 0 0 0,1 0-1 0 0,0 17-1089 0 0,-9 261 3591 0 0,9-158-2685 0 0,2-19-155 0 0,3-55-727 0 0,-4 1-1 0 0,-8 42-23 0 0,9-100-618 0 0,-9 41-9022 0 0,11-55 9584 0 0,-1 0 19 0 0,1 0 0 0 0,0 1 0 0 0,0-1 0 0 0,0 0 0 0 0,0 0 0 0 0,0 0 0 0 0,0 0 0 0 0,0 1 0 0 0,0-1 0 0 0,0 0 0 0 0,0 0 0 0 0,0 0 0 0 0,-1 0 0 0 0,1 0 0 0 0,0 1 0 0 0,0-1 0 0 0,0 0 0 0 0,0 0 0 0 0,0 0 0 0 0,-1 0 0 0 0,1 0 0 0 0,0 0 0 0 0,0 0 0 0 0,0 0 0 0 0,0 1 0 0 0,-1-1 0 0 0,1 0 0 0 0,0 0 0 0 0,0 0 0 0 0,0 0 0 0 0,0 0 0 0 0,-1 0 0 0 0,1 0 0 0 0,0 0 0 0 0,0 0 0 0 0,0 0 0 0 0,-1 0 0 0 0,1 0 0 0 0,0 0 0 0 0,0-1 0 0 0,0 1 0 0 0,0 0 0 0 0,-1 0 0 0 0,1 0 0 0 0,0 0 0 0 0,0 0 0 0 0,0 0 0 0 0,0 0 0 0 0,-1 0 0 0 0,1-1 37 0 0,-23-10-2059 0 0,23 10 1980 0 0,0 1 1 0 0,0 0 0 0 0,0 0 0 0 0,0 0-1 0 0,0 0 1 0 0,-1 0 0 0 0,1-1 0 0 0,0 1-1 0 0,0 0 1 0 0,0 0 0 0 0,0 0 0 0 0,0 0-1 0 0,-1 0 1 0 0,1 0 0 0 0,0 0 0 0 0,0 0-1 0 0,0 0 1 0 0,0 0 0 0 0,-1 0 0 0 0,1 0-1 0 0,0-1 1 0 0,0 1 0 0 0,0 0 0 0 0,-1 0-1 0 0,1 0 1 0 0,0 0 0 0 0,0 1 0 0 0,0-1-1 0 0,0 0 1 0 0,-1 0 0 0 0,1 0 0 0 0,0 0-1 0 0,0 0 1 0 0,0 0 0 0 0,-1 0 0 0 0,1 0-1 0 0,0 0 1 0 0,0 0 0 0 0,0 0 0 0 0,0 1-1 0 0,0-1 1 0 0,-1 0 0 0 0,1 0 78 0 0</inkml:trace>
  <inkml:trace contextRef="#ctx0" brushRef="#br0" timeOffset="873.88">129 48 5185 0 0,'-12'-47'6136'0'0,"12"47"-6033"0"0,0 1 0 0 0,1 0-1 0 0,-1-1 1 0 0,0 1 0 0 0,0-1 0 0 0,1 1 0 0 0,-1-1-1 0 0,0 1 1 0 0,1-1 0 0 0,-1 1 0 0 0,0-1 0 0 0,1 1-1 0 0,-1-1 1 0 0,1 1 0 0 0,-1-1 0 0 0,1 0 0 0 0,-1 1-1 0 0,1-1 1 0 0,-1 0 0 0 0,1 1 0 0 0,-1-1 0 0 0,1 0-1 0 0,-1 0 1 0 0,1 0 0 0 0,0 1 0 0 0,-1-1-1 0 0,1 0 1 0 0,-1 0 0 0 0,1 0 0 0 0,0 0-103 0 0,20 7 1305 0 0,95 21 3219 0 0,87 7-4524 0 0,-141-28 362 0 0,0-3 0 0 0,0-2 0 0 0,0-3 0 0 0,14-5-362 0 0,-29 0 193 0 0,-30 3-128 0 0,1 1 1 0 0,1 0-1 0 0,-1 1 1 0 0,0 1-1 0 0,3 1-65 0 0,-21-1-23 0 0,0 0 0 0 0,0 0 1 0 0,1 0-1 0 0,-1 0 0 0 0,0 0 0 0 0,0 0 0 0 0,0 0 1 0 0,0 0-1 0 0,0 0 0 0 0,1 0 0 0 0,-1 0 0 0 0,0 0 1 0 0,0 0-1 0 0,0 0 0 0 0,0 0 0 0 0,1 0 0 0 0,-1 0 0 0 0,0 0 1 0 0,0 0-1 0 0,0 0 0 0 0,0 0 0 0 0,1 0 0 0 0,-1 0 1 0 0,0 0-1 0 0,0 0 0 0 0,0 0 0 0 0,0 0 0 0 0,0 0 1 0 0,1 1-1 0 0,-1-1 0 0 0,0 0 0 0 0,0 0 0 0 0,0 0 0 0 0,0 0 1 0 0,0 0-1 0 0,0 0 0 0 0,0 1 0 0 0,1-1 0 0 0,-1 0 1 0 0,0 0-1 0 0,0 0 0 0 0,0 0 0 0 0,0 1 0 0 0,0-1 1 0 0,0 0-1 0 0,0 0 0 0 0,0 0 0 0 0,0 0 0 0 0,0 1 0 0 0,0-1 1 0 0,0 0-1 0 0,0 0 23 0 0,-10 6-3322 0 0,-18 3-6366 0 0,18-6 2970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1:49:08.99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1377 1441 4049 0 0,'-1'-1'50'0'0,"0"0"0"0"0,1 0-1 0 0,-1-1 1 0 0,1 1 0 0 0,-1 0 0 0 0,1 0 0 0 0,-1-1-1 0 0,1 1 1 0 0,0 0 0 0 0,-1 0 0 0 0,1-1 0 0 0,0 1 0 0 0,0 0-1 0 0,0-1 1 0 0,0 1 0 0 0,0-1-50 0 0,1 1 188 0 0,-1 0 0 0 0,0 0 0 0 0,0 0-1 0 0,0 0 1 0 0,0 0 0 0 0,0 0 0 0 0,0 0 0 0 0,0 0 0 0 0,-1 0-1 0 0,1 0 1 0 0,0-1 0 0 0,-1 1 0 0 0,1 1 0 0 0,0-1 0 0 0,-1 0-1 0 0,1 0 1 0 0,-1 0 0 0 0,1 0 0 0 0,-1 0 0 0 0,0 0 0 0 0,1 0 0 0 0,-1 1-1 0 0,0-1 1 0 0,0 0 0 0 0,0 0-188 0 0,4 3 2477 0 0,-1 0-2449 0 0,0 0 0 0 0,1-1 0 0 0,-1 0 0 0 0,1 1 0 0 0,-1-1 0 0 0,1 0 0 0 0,-1 0 0 0 0,1-1 0 0 0,2 2-28 0 0,73 0 918 0 0,0-3 1 0 0,30-6-919 0 0,-13 1 79 0 0,209 4 471 0 0,-153 4-133 0 0,260 17-64 0 0,-81-1 158 0 0,-123-14-326 0 0,323 15 305 0 0,-476-14-499 0 0,184 12 215 0 0,153-10-206 0 0,2-9 392 0 0,-224 3-381 0 0,402-10 205 0 0,-141-9-211 0 0,0-1-49 0 0,-381 19 41 0 0,395-10-23 0 0,-25 0 95 0 0,30-2 2 0 0,-82-2-120 0 0,-76 5 57 0 0,381-13 121 0 0,-598 20-136 0 0,136 5 274 0 0,47 12-267 0 0,275 9 204 0 0,31-5 658 0 0,32-16-471 0 0,-418-3-239 0 0,-76 1 62 0 0,148-3 670 0 0,-211 0-784 0 0,-14 0-15 0 0,0 1 1 0 0,0 1-1 0 0,1 1 1 0 0,21 4-86 0 0,-45-5-136 0 0,-1 0 0 0 0,1 0 1 0 0,0 0-1 0 0,-1 0 0 0 0,1 0 0 0 0,-1 0 0 0 0,1 1 1 0 0,0-1-1 0 0,-1 0 0 0 0,1 0 0 0 0,-1 0 1 0 0,1 1-1 0 0,0-1 0 0 0,-1 0 0 0 0,1 1 1 0 0,-1-1-1 0 0,1 1 0 0 0,-1-1 0 0 0,1 0 1 0 0,-1 1-1 0 0,0-1 0 0 0,1 1 0 0 0,-1-1 136 0 0,-13 7-9512 0 0,4-5 2525 0 0</inkml:trace>
  <inkml:trace contextRef="#ctx0" brushRef="#br0" timeOffset="2404.62">1288 4884 4289 0 0,'-13'-6'577'0'0,"2"0"5927"0"0,25 9-4155 0 0,19 2-2109 0 0,-1-1 0 0 0,1-2 1 0 0,0-1-1 0 0,0-1 0 0 0,29-5-240 0 0,-12 2 295 0 0,112-12 481 0 0,86-22-776 0 0,-150 22 110 0 0,27 1 392 0 0,88 2-502 0 0,-150 10 43 0 0,468-7 105 0 0,-166 6-44 0 0,-198-3-96 0 0,17 1 118 0 0,74 10-126 0 0,191 1 75 0 0,-164-7-78 0 0,-238 2-14 0 0,662 25-76 0 0,-184 18 1 0 0,-59-30 329 0 0,-271-11-210 0 0,108 0-80 0 0,285 10-42 0 0,-471-6 31 0 0,551 16-84 0 0,-455-22 124 0 0,107 15 59 0 0,-191-8-100 0 0,582 12 311 0 0,-540-17 48 0 0,93 9-103 0 0,-74-2-200 0 0,322 17 1056 0 0,41 11-373 0 0,-265-8 135 0 0,168-9-809 0 0,-376-21 160 0 0,162-3 720 0 0,-132-9-281 0 0,-29 2-412 0 0,-80 10-148 0 0,13-1-656 0 0,-18 1-4038 0 0,-14 1-1968 0 0,2 0-878 0 0</inkml:trace>
  <inkml:trace contextRef="#ctx0" brushRef="#br0" timeOffset="6317.17">2117 1096 3433 0 0,'-2'-2'249'0'0,"-1"0"0"0"0,0 0 0 0 0,1 0 0 0 0,0 0 0 0 0,0-1 0 0 0,-1 1 0 0 0,1-1 0 0 0,-1-1-249 0 0,-3-13 6148 0 0,26 41-869 0 0,-12-17-4963 0 0,1 0 0 0 0,0 0 1 0 0,0-1-1 0 0,1 0 1 0 0,0 0-1 0 0,0-1 0 0 0,0-1 1 0 0,3 1-317 0 0,25 9 441 0 0,26 4-441 0 0,-44-12 135 0 0,130 27-86 0 0,-106-26-32 0 0,0 3 0 0 0,0 1 0 0 0,-1 2-1 0 0,0 2 1 0 0,12 8-17 0 0,-54-22 0 0 0,4 1 19 0 0,0 0-1 0 0,0 1 1 0 0,-1-1-1 0 0,1 1 1 0 0,-1 0-1 0 0,0 1 1 0 0,0-1-1 0 0,1 2-18 0 0,-4-4 5 0 0,0 1 0 0 0,0-1 0 0 0,-1 1 1 0 0,1-1-1 0 0,0 0 0 0 0,-1 1 0 0 0,1-1 0 0 0,-1 1 0 0 0,0-1 1 0 0,0 1-1 0 0,0-1 0 0 0,1 1 0 0 0,-1 0 0 0 0,0-1 0 0 0,-1 1 1 0 0,1-1-1 0 0,0 1 0 0 0,0-1 0 0 0,-1 1 0 0 0,1-1 0 0 0,-1 1 1 0 0,1-1-1 0 0,-1 0 0 0 0,0 1 0 0 0,1-1 0 0 0,-1 1 0 0 0,0-1 1 0 0,0 0-1 0 0,0 0 0 0 0,-1 1-5 0 0,-32 43 209 0 0,-25 20-80 0 0,36-41-114 0 0,-32 34 442 0 0,-2-2-1 0 0,-23 14-456 0 0,45-45 311 0 0,33-24-238 0 0,0 0 1 0 0,-1 0 0 0 0,1 0 0 0 0,0 0-1 0 0,0 0 1 0 0,-1 0 0 0 0,1-1 0 0 0,-1 1-1 0 0,-1-1-73 0 0,2-2 178 0 0,0-3-5033 0 0,0 1-6512 0 0,3 2 4968 0 0</inkml:trace>
  <inkml:trace contextRef="#ctx0" brushRef="#br0" timeOffset="8596.98">401 933 3873 0 0,'0'-6'41'0'0,"0"2"164"0"0,0-1-1 0 0,0 1 1 0 0,0 0-1 0 0,-1 0 1 0 0,1 0-1 0 0,-1 0 1 0 0,0 0 0 0 0,-1-1-205 0 0,2 4 159 0 0,-1 0 1 0 0,0 0 0 0 0,1 0 0 0 0,-1 0-1 0 0,0 0 1 0 0,0 0 0 0 0,0 0 0 0 0,0 0 0 0 0,0 1-1 0 0,0-1 1 0 0,0 0 0 0 0,0 0 0 0 0,0 1 0 0 0,0-1-1 0 0,0 1 1 0 0,-1-1 0 0 0,1 1 0 0 0,0-1-1 0 0,0 1 1 0 0,-1 0 0 0 0,1 0 0 0 0,0-1 0 0 0,-1 1-1 0 0,1 0 1 0 0,0 0 0 0 0,0 0 0 0 0,-2 1-160 0 0,-7-1 608 0 0,0 2-1 0 0,0-1 1 0 0,-1 2 0 0 0,1-1 0 0 0,1 1 0 0 0,-1 1 0 0 0,0-1 0 0 0,1 2-1 0 0,0-1 1 0 0,-2 2-608 0 0,-19 12 544 0 0,1 1 1 0 0,-8 8-545 0 0,23-16 106 0 0,0 1 0 0 0,1 1 0 0 0,0-1 0 0 0,-9 14-106 0 0,17-19 9 0 0,0-1 0 0 0,0 1 0 0 0,1 1 0 0 0,0-1 0 0 0,0 1 0 0 0,0-1 0 0 0,1 1 0 0 0,0 0-1 0 0,1 0 1 0 0,0 1 0 0 0,0 2-9 0 0,1-7-1 0 0,1-1 0 0 0,0 0 1 0 0,1 0-1 0 0,-1 1 0 0 0,1-1 0 0 0,-1 0 0 0 0,1 0 0 0 0,0 0 0 0 0,0 0 0 0 0,0 1 0 0 0,1-1 0 0 0,-1-1 0 0 0,1 1 0 0 0,-1 0 0 0 0,1 0 0 0 0,0-1 0 0 0,0 1 0 0 0,0-1 0 0 0,1 1 0 0 0,-1-1 0 0 0,0 0 0 0 0,1 0 0 0 0,0 0 0 0 0,-1 0 0 0 0,2 0 1 0 0,11 7 26 0 0,0-2-1 0 0,0 0 1 0 0,0 0-1 0 0,13 2-25 0 0,9 5 4 0 0,-20-6-7 0 0,67 30-48 0 0,-73-32 47 0 0,-1 1-1 0 0,0-1 1 0 0,0 2 0 0 0,0-1-1 0 0,-1 1 1 0 0,3 3 4 0 0,-9-7 6 0 0,-1-1 0 0 0,1 0 0 0 0,-1 1 0 0 0,0-1 0 0 0,0 1 0 0 0,0-1 1 0 0,0 1-1 0 0,0 0 0 0 0,-1 0 0 0 0,0 0 0 0 0,0 0 0 0 0,0 0 0 0 0,0 0 0 0 0,-1 1 1 0 0,1-1-1 0 0,-1 0-6 0 0,0 4 35 0 0,-1-1 0 0 0,0 0-1 0 0,0 0 1 0 0,0 0 0 0 0,-1 0 0 0 0,0 0 0 0 0,0 0 0 0 0,-1-1 0 0 0,-1 3-35 0 0,-2 3 86 0 0,-1 0 0 0 0,0 0 0 0 0,-1-1 0 0 0,0 0 0 0 0,-1 0 0 0 0,0-1-1 0 0,-1 0 1 0 0,0-1 0 0 0,-9 7-86 0 0,5-7 137 0 0,0 0 0 0 0,0-1 0 0 0,-1 0 0 0 0,0-2 0 0 0,-1 1 0 0 0,1-2 0 0 0,-1 0 0 0 0,0-1 0 0 0,0-1 0 0 0,-1 0 0 0 0,1-1 0 0 0,-1-1 0 0 0,1-1 0 0 0,-1 0 0 0 0,1-1-1 0 0,-5-1-136 0 0,8-2-825 0 0,7 1-2017 0 0,3-2-4969 0 0,5 1 525 0 0</inkml:trace>
  <inkml:trace contextRef="#ctx0" brushRef="#br0" timeOffset="15377.42">2493 4781 3849 0 0,'-3'-31'931'0'0,"0"-2"5554"0"0,5 41-5835 0 0,-1 0 1 0 0,1 0-1 0 0,0 0 0 0 0,1 0 1 0 0,0-1-1 0 0,0 1 0 0 0,1-1 0 0 0,0 0 1 0 0,0 0-1 0 0,1 1-650 0 0,6 9 387 0 0,1 0-1 0 0,1-1 1 0 0,13 14-387 0 0,-14-19 275 0 0,1-1 0 0 0,0 0-1 0 0,0-1 1 0 0,1 0 0 0 0,5 2-275 0 0,75 35 780 0 0,-79-40-755 0 0,35 15 741 0 0,19 4-766 0 0,-99-32-365 0 0,17 4 245 0 0,0 0-1 0 0,1 0 1 0 0,-5-3 120 0 0,-28-15-194 0 0,-29-19 194 0 0,-4-3-27 0 0,62 34 55 0 0,0-1 1 0 0,0-1 0 0 0,1 0-1 0 0,1-1 1 0 0,0 0-1 0 0,0-1 1 0 0,1-1 0 0 0,1 0-1 0 0,1-1 1 0 0,0 0 0 0 0,-2-4-29 0 0,13 18 8 0 0,0 0 0 0 0,0 1 1 0 0,-1-1-1 0 0,1 0 1 0 0,0 0-1 0 0,0 0 0 0 0,0 0 1 0 0,0 0-1 0 0,0 1 1 0 0,0-1-1 0 0,0 0 0 0 0,0 0 1 0 0,0 0-1 0 0,1 0 1 0 0,-1 0-1 0 0,0 1 1 0 0,0-1-1 0 0,1 0 0 0 0,-1 0 1 0 0,1 1-1 0 0,-1-1 1 0 0,1 0-1 0 0,-1 0 0 0 0,1 1 1 0 0,-1-1-1 0 0,1 0 1 0 0,0 1-1 0 0,-1-1 0 0 0,1 1 1 0 0,0-1-1 0 0,-1 1 1 0 0,1-1-1 0 0,0 1 1 0 0,0-1-1 0 0,0 1-8 0 0,35-20 127 0 0,-24 15-74 0 0,117-61 774 0 0,139-76 776 0 0,-96 56-1157 0 0,-166 82-1316 0 0,-15 9-614 0 0,-4 5-2164 0 0,7-2-3713 0 0,10 1-178 0 0</inkml:trace>
  <inkml:trace contextRef="#ctx0" brushRef="#br0" timeOffset="18105.57">4504 1584 3289 0 0,'-28'-2'3539'0'0,"28"2"-3328"0"0,-1 0-1 0 0,0 0 1 0 0,0 0 0 0 0,0 0 0 0 0,0 0 0 0 0,1 0 0 0 0,-1 0 0 0 0,0 0-1 0 0,0 0 1 0 0,0 1 0 0 0,1-1 0 0 0,-1 0 0 0 0,0 0 0 0 0,0 1 0 0 0,1-1 0 0 0,-1 0-1 0 0,0 1 1 0 0,0-1 0 0 0,1 1 0 0 0,-1-1 0 0 0,0 1 0 0 0,1-1 0 0 0,-1 1-1 0 0,1 0 1 0 0,-1-1 0 0 0,1 1 0 0 0,-1 0 0 0 0,1-1 0 0 0,-1 1-211 0 0,2 1 153 0 0,-1-1 1 0 0,1 1-1 0 0,0-1 1 0 0,-1 1-1 0 0,1-1 1 0 0,0 1-1 0 0,0-1 1 0 0,0 0-1 0 0,0 1 1 0 0,0-1-1 0 0,0 0 0 0 0,0 0 1 0 0,1 0-1 0 0,-1 0 1 0 0,0 0-1 0 0,1 0 1 0 0,-1 0-1 0 0,0 0 1 0 0,1-1-1 0 0,0 1-153 0 0,32 15 591 0 0,-32-15-501 0 0,110 38 449 0 0,-7-4-461 0 0,-103-34-67 0 0,1 0-1 0 0,0 0 0 0 0,0 1 0 0 0,-1-1 0 0 0,1 0 0 0 0,-1 1 1 0 0,1 0-1 0 0,-1 0 0 0 0,0-1 0 0 0,0 1 0 0 0,0 0 0 0 0,0 1 1 0 0,0-1-1 0 0,0 0 0 0 0,0 1 0 0 0,-1-1 0 0 0,1 1 0 0 0,-1-1 1 0 0,1 1-1 0 0,-1 2-10 0 0,0-2 27 0 0,-1 0 0 0 0,1 1 0 0 0,-1-1 0 0 0,0 0-1 0 0,-1 1 1 0 0,1-1 0 0 0,-1 1 0 0 0,1-1 0 0 0,-1 0 0 0 0,0 0 0 0 0,0 1 0 0 0,0-1 0 0 0,-1 0 0 0 0,1 0 0 0 0,-1 0 0 0 0,1 0 0 0 0,-1 0 0 0 0,0 0-27 0 0,-27 37 358 0 0,-2-1 0 0 0,-1-1 0 0 0,-4 0-358 0 0,-42 50 650 0 0,53-57-402 0 0,-8 8 183 0 0,2 2 1 0 0,-11 21-432 0 0,34-50 24 0 0,1 1 1 0 0,0 1-1 0 0,1-1 1 0 0,1 1-1 0 0,0 0 1 0 0,0 0-1 0 0,2 1 1 0 0,0-1 0 0 0,0 1-1 0 0,1 10-24 0 0,2-16 10 0 0,0 0 0 0 0,1 0-1 0 0,0 0 1 0 0,0-1 0 0 0,1 1 0 0 0,1 0-1 0 0,-1-1 1 0 0,1 1 0 0 0,1-1 0 0 0,3 8-10 0 0,0-4 17 0 0,1 0 0 0 0,0 0 0 0 0,1-1 0 0 0,0 0 0 0 0,0-1 0 0 0,9 7-17 0 0,4 2-57 0 0,0-1-1 0 0,2-2 1 0 0,0 0 0 0 0,1-1-1 0 0,1-2 1 0 0,14 6 57 0 0,-32-16-57 0 0,2 1-74 0 0,0 1 0 0 0,0-1 1 0 0,-1 2-1 0 0,0-1 0 0 0,0 1 1 0 0,1 1 130 0 0,-8-5-14 0 0,0 0 0 0 0,0 0 0 0 0,-1 0 0 0 0,1 0 0 0 0,0 0 0 0 0,-1 0 0 0 0,1 0 0 0 0,-1 0 0 0 0,0 1 0 0 0,0-1 0 0 0,0 0 0 0 0,0 1 0 0 0,0-1 0 0 0,0 1 0 0 0,-1-1 0 0 0,1 1 0 0 0,-1 0 0 0 0,0-1 0 0 0,0 1 0 0 0,0-1 0 0 0,0 1 0 0 0,0 0 0 0 0,0-1 0 0 0,-1 1 0 0 0,1-1 0 0 0,-1 1 0 0 0,0 0 14 0 0,-5 11-15 0 0,0-1-1 0 0,-1 0 1 0 0,0-1-1 0 0,-1 1 1 0 0,0-1-1 0 0,-1-1 1 0 0,-1 0-1 0 0,-9 10 16 0 0,-20 25-21 0 0,12-11 28 0 0,-15 19 140 0 0,-1 9-147 0 0,32-46 10 0 0,1 1 0 0 0,1 0 1 0 0,0 0-1 0 0,1 1 0 0 0,-4 19-10 0 0,10-32-7 0 0,0 1 1 0 0,1 0-1 0 0,0-1 0 0 0,0 1 0 0 0,1 0 0 0 0,0 0 0 0 0,0 0 1 0 0,1-1-1 0 0,0 1 0 0 0,0 0 0 0 0,0-1 0 0 0,1 1 1 0 0,0-1-1 0 0,0 1 0 0 0,1-1 0 0 0,0 0 0 0 0,2 5 7 0 0,1-2-18 0 0,0-1 0 0 0,1 0 0 0 0,0 0 0 0 0,0 0 0 0 0,1-1 1 0 0,-1 0-1 0 0,2-1 0 0 0,-1 1 0 0 0,1-1 0 0 0,0-1 0 0 0,0 0 18 0 0,14 7-226 0 0,1-2 0 0 0,0-1 0 0 0,2 0 226 0 0,-6-2-328 0 0,0 0 0 0 0,0 2 0 0 0,0 0 0 0 0,9 7 328 0 0,-26-14-18 0 0,-1-1-1 0 0,1 1 1 0 0,-1 0 0 0 0,1 0 0 0 0,-1 0-1 0 0,0 1 1 0 0,0-1 0 0 0,0 0-1 0 0,0 1 1 0 0,0-1 0 0 0,0 1 0 0 0,-1 0-1 0 0,1 0 1 0 0,-1-1 0 0 0,0 1-1 0 0,0 0 1 0 0,0 0 0 0 0,0 0 0 0 0,0 1-1 0 0,-1-1 1 0 0,1 1 18 0 0,-1 1 7 0 0,0 1 0 0 0,-1-1 0 0 0,0 1 0 0 0,0-1 0 0 0,0 1-1 0 0,-1-1 1 0 0,1 1 0 0 0,-1-1 0 0 0,-1 0 0 0 0,1 0 0 0 0,-3 4-7 0 0,-13 22 358 0 0,-1-1-1 0 0,-2 0 1 0 0,-11 11-358 0 0,-75 78 1015 0 0,19-22-670 0 0,82-90-343 0 0,0 0 0 0 0,0 1 1 0 0,1 0-1 0 0,0 0 1 0 0,0 1-1 0 0,1-1 1 0 0,0 1-1 0 0,0 0 0 0 0,1 0 1 0 0,-2 9-3 0 0,5-14-2 0 0,-1 0 0 0 0,1 1 0 0 0,0-1 0 0 0,0 0 0 0 0,0 1 0 0 0,0-1 0 0 0,1 0 0 0 0,0 1 0 0 0,0-1 0 0 0,0 0 0 0 0,0 0 0 0 0,1 0 0 0 0,-1 0 0 0 0,1 0 0 0 0,0 0 1 0 0,0 0-1 0 0,1 0 0 0 0,-1-1 0 0 0,1 1 0 0 0,0-1 0 0 0,0 0 0 0 0,0 0 0 0 0,0 0 0 0 0,4 3 2 0 0,3 0-211 0 0,0 1-1 0 0,1-1 1 0 0,0-1-1 0 0,0 0 1 0 0,0 0 0 0 0,1-1-1 0 0,-1-1 1 0 0,1 0 0 0 0,0-1-1 0 0,8 1 212 0 0,21 6-655 0 0,-39-9 651 0 0,1 0-1 0 0,-1 1 0 0 0,0-1 0 0 0,0 1 1 0 0,0 0-1 0 0,0-1 0 0 0,1 1 1 0 0,-1 0-1 0 0,0 0 0 0 0,-1 0 1 0 0,1 1-1 0 0,0-1 0 0 0,0 0 1 0 0,0 1-1 0 0,-1-1 0 0 0,1 1 0 0 0,-1 0 1 0 0,1-1-1 0 0,-1 1 0 0 0,0 0 1 0 0,1 0-1 0 0,-1 0 0 0 0,0 0 1 0 0,0 0-1 0 0,0 0 0 0 0,-1 0 0 0 0,1 0 1 0 0,0 1-1 0 0,-1-1 0 0 0,0 0 1 0 0,1 0-1 0 0,-1 1 0 0 0,0-1 1 0 0,0 0-1 0 0,0 0 0 0 0,-1 1 1 0 0,1-1-1 0 0,0 0 0 0 0,-1 0 0 0 0,0 2 5 0 0,-3 9 162 0 0,-1 1-1 0 0,-1 0 0 0 0,0-1 1 0 0,0 0-1 0 0,-2-1 0 0 0,0 2-161 0 0,-2 3 303 0 0,-18 27 569 0 0,-2-2 0 0 0,-1-2 0 0 0,-9 7-872 0 0,15-17 413 0 0,33-33-2394 0 0,17-5-3143 0 0,0 4-4404 0 0,-18 6 5251 0 0</inkml:trace>
  <inkml:trace contextRef="#ctx0" brushRef="#br0" timeOffset="20859.3">2622 2828 4185 0 0,'1'-25'1194'0'0,"0"40"1477"0"0,10 95 2784 0 0,3 18-1954 0 0,-11-105-3011 0 0,2-1 0 0 0,1 1 1 0 0,1-1-1 0 0,4 9-490 0 0,-8-24 110 0 0,0 0 0 0 0,0 0 0 0 0,1 0 0 0 0,0 0 0 0 0,0-1 0 0 0,1 0 0 0 0,3 4-110 0 0,-7-8 31 0 0,1-1 0 0 0,-1 0 0 0 0,0 0 0 0 0,0 0 1 0 0,0-1-1 0 0,1 1 0 0 0,-1 0 0 0 0,0 0 0 0 0,1-1 1 0 0,-1 1-1 0 0,0-1 0 0 0,1 1 0 0 0,-1-1 0 0 0,1 1 1 0 0,-1-1-1 0 0,1 0 0 0 0,-1 0 0 0 0,1 0 0 0 0,-1 0 1 0 0,1 0-1 0 0,-1 0 0 0 0,1 0 0 0 0,-1 0 0 0 0,1-1 1 0 0,-1 1-1 0 0,1-1 0 0 0,-1 1 0 0 0,1-1 0 0 0,-1 1 1 0 0,0-1-1 0 0,1 0 0 0 0,-1 0 0 0 0,0 1 0 0 0,0-1 1 0 0,1 0-1 0 0,-1 0 0 0 0,0 0 0 0 0,0-1 0 0 0,0 1 0 0 0,0-1-31 0 0,7-6 49 0 0,-1-1 0 0 0,0 0 0 0 0,0-1 0 0 0,-1 0 0 0 0,0 0-1 0 0,-1 0 1 0 0,3-6-49 0 0,6-22-83 0 0,5-21 83 0 0,-6 21 28 0 0,28-92 12 0 0,-39 127-193 0 0,-1 4 48 0 0,0 12-1 0 0,-2 18 66 0 0,-5 16 75 0 0,-2 17 296 0 0,4 1-331 0 0,3-45 71 0 0,1-1 1 0 0,1 0-1 0 0,1 0 1 0 0,1 1-1 0 0,3 10-71 0 0,-5-25 26 0 0,1 1 1 0 0,0-1-1 0 0,0 0 1 0 0,0 0-1 0 0,0 0 1 0 0,1 0-1 0 0,0 0 0 0 0,0-1 1 0 0,0 1-1 0 0,1-1 1 0 0,3 4-27 0 0,-5-7 37 0 0,-1 1 1 0 0,1-1-1 0 0,0 0 1 0 0,-1 0-1 0 0,1 0 1 0 0,0 0-1 0 0,0 0 1 0 0,0 0-1 0 0,0 0 1 0 0,0-1-1 0 0,0 1 1 0 0,0-1-1 0 0,0 1 1 0 0,0-1-1 0 0,0 0 1 0 0,0 0-1 0 0,0 0 1 0 0,0 0-1 0 0,0 0 1 0 0,1 0-1 0 0,-1-1 1 0 0,0 1-1 0 0,0-1 1 0 0,0 0-1 0 0,0 1 1 0 0,0-1-1 0 0,-1 0 1 0 0,1 0-1 0 0,0 0 1 0 0,0 0-1 0 0,0 0 1 0 0,-1-1-38 0 0,8-5 106 0 0,0 0 0 0 0,-1 0 0 0 0,0-1 0 0 0,0 0 0 0 0,-1-1 0 0 0,0 0 1 0 0,0 0-1 0 0,2-6-106 0 0,11-20 258 0 0,11-27-258 0 0,-20 38 81 0 0,34-71 182 0 0,-11 20 169 0 0,28-43-432 0 0,-51 101 0 0 0,-7 11-18 0 0,0 0 0 0 0,0 0 1 0 0,-1 0-1 0 0,0-1 0 0 0,0 1 1 0 0,0-1-1 0 0,-1 0 1 0 0,1-1 17 0 0,-3 7-49 0 0,0 1 1 0 0,0 0 0 0 0,0-1 0 0 0,0 1-1 0 0,1 0 1 0 0,-1-1 0 0 0,0 1 0 0 0,0 0-1 0 0,0-1 1 0 0,0 1 0 0 0,0 0 0 0 0,0-1-1 0 0,0 1 1 0 0,0 0 0 0 0,0-1 0 0 0,0 1-1 0 0,0 0 1 0 0,0-1 0 0 0,0 1-1 0 0,0 0 1 0 0,0-1 0 0 0,0 1 0 0 0,-1 0-1 0 0,1 0 1 0 0,0-1 0 0 0,0 1 0 0 0,0 0-1 0 0,0-1 1 0 0,-1 1 0 0 0,1 0 0 0 0,0 0-1 0 0,0-1 1 0 0,0 1 0 0 0,-1 0 0 0 0,1 0-1 0 0,0-1 1 0 0,-1 1 0 0 0,1 0 0 0 0,0 0-1 0 0,0 0 1 0 0,-1 0 0 0 0,1 0 0 0 0,0-1-1 0 0,-1 1 1 0 0,1 0 0 0 0,-1 0 48 0 0,-2 3-5293 0 0,4 1-4889 0 0,10 5 4230 0 0</inkml:trace>
  <inkml:trace contextRef="#ctx0" brushRef="#br0" timeOffset="21334.49">3716 2446 6145 0 0,'0'-1'91'0'0,"0"1"-1"0"0,0 0 0 0 0,0 0 0 0 0,0-1 1 0 0,0 1-1 0 0,0 0 0 0 0,-1 0 0 0 0,1-1 1 0 0,0 1-1 0 0,0 0 0 0 0,0 0 0 0 0,0 0 1 0 0,0-1-1 0 0,-1 1 0 0 0,1 0 0 0 0,0 0 1 0 0,0 0-1 0 0,0 0 0 0 0,-1-1 0 0 0,1 1 1 0 0,0 0-1 0 0,0 0 0 0 0,-1 0 0 0 0,1 0 1 0 0,0 0-1 0 0,0 0 0 0 0,-1 0 0 0 0,1 0 1 0 0,0 0-1 0 0,0-1 0 0 0,-1 1 0 0 0,1 0 1 0 0,0 0-1 0 0,0 0 0 0 0,-1 1 0 0 0,1-1 1 0 0,0 0-1 0 0,0 0-90 0 0,-7 9 1666 0 0,-3 19-93 0 0,9-25-1158 0 0,-33 120 4761 0 0,23-80-4580 0 0,3 1 0 0 0,1 1 1 0 0,1 10-597 0 0,9-23 219 0 0,5-12-356 0 0,-11-24-786 0 0,1 1 0 0 0,0-1-1 0 0,-1 1 1 0 0,0 0 0 0 0,1 0 0 0 0,-1 0-1 0 0,0 0 1 0 0,-2 0 923 0 0,-32-24-3584 0 0,26 20 3413 0 0,0-1 0 0 0,1 0 0 0 0,0 0 0 0 0,-3-4 171 0 0,4 3 589 0 0,7 7-138 0 0,0 1 1 0 0,0-1-1 0 0,0 0 0 0 0,0 0 0 0 0,1 0 1 0 0,-1 0-1 0 0,0 0 0 0 0,1 0 1 0 0,0-1-1 0 0,0 1 0 0 0,-1 0 1 0 0,1-1-1 0 0,0 0-451 0 0,4 2 415 0 0,0 0 0 0 0,0 1 0 0 0,0-1 0 0 0,0 1 1 0 0,0 0-1 0 0,1 0 0 0 0,-1 0 0 0 0,0 0 0 0 0,0 0 0 0 0,1 1-415 0 0,-3-1 136 0 0,51 2 2623 0 0,40-5-2759 0 0,4-3-1384 0 0,-76 4 574 0 0,21-5-6764 0 0,-19 6-293 0 0</inkml:trace>
  <inkml:trace contextRef="#ctx0" brushRef="#br0" timeOffset="23597.19">9199 1464 2256 0 0,'-5'-1'394'0'0,"-3"-3"0"0"0,12-7-374 0 0,0 4 142 0 0,-5 6-44 0 0,1 1-1 0 0,0-1 1 0 0,0 0-1 0 0,0 1 1 0 0,-1-1-1 0 0,1 1 1 0 0,0-1-1 0 0,-1 0 1 0 0,1 1 0 0 0,0-1-1 0 0,-1 1 1 0 0,1-1-1 0 0,-1 1 1 0 0,1-1-1 0 0,-1 1 1 0 0,1 0-1 0 0,-1-1 1 0 0,1 1 0 0 0,-1 0-1 0 0,0-1 1 0 0,1 1-1 0 0,-1 0 1 0 0,1-1-1 0 0,-1 1 1 0 0,0 0-1 0 0,1 0 1 0 0,-1 0 0 0 0,0 0-118 0 0,1-1 190 0 0,-1 1 1 0 0,1 0 0 0 0,0 0 0 0 0,-1-1 0 0 0,1 1 0 0 0,-1 0-1 0 0,1 0 1 0 0,0 0 0 0 0,-1 0 0 0 0,1-1 0 0 0,-1 1 0 0 0,1 0-1 0 0,-1 0 1 0 0,1 0 0 0 0,-1 0 0 0 0,1 0 0 0 0,-1 0 0 0 0,1 0-1 0 0,0 0 1 0 0,-1 0 0 0 0,1 0 0 0 0,-1 0 0 0 0,1 1 0 0 0,-1-1-1 0 0,1 0 1 0 0,-1 0 0 0 0,1 0 0 0 0,0 1 0 0 0,-1-1 0 0 0,1 0-1 0 0,0 0 1 0 0,-1 1 0 0 0,1-1 0 0 0,0 0 0 0 0,-1 1 0 0 0,1-1-1 0 0,0 0 1 0 0,-1 1 0 0 0,1-1 0 0 0,0 1 0 0 0,0-1-191 0 0,0 1 121 0 0,0-1 0 0 0,1 0 0 0 0,-1 1 0 0 0,0-1 0 0 0,1 1 0 0 0,-1-1 0 0 0,1 0 1 0 0,-1 1-1 0 0,1-1 0 0 0,-1 0 0 0 0,1 0 0 0 0,-1 1 0 0 0,1-1 0 0 0,-1 0 0 0 0,1 0 0 0 0,-1 0 0 0 0,1 0 0 0 0,-1 1 1 0 0,1-1-1 0 0,0 0 0 0 0,-1 0 0 0 0,1 0 0 0 0,-1 0 0 0 0,1 0 0 0 0,0-1-121 0 0,18 2 459 0 0,-16-2-231 0 0,8 2-77 0 0,0-1 0 0 0,0 1 0 0 0,0 1 0 0 0,0 0 0 0 0,0 0 0 0 0,-1 1 0 0 0,1 1 0 0 0,-1 0-1 0 0,9 4-150 0 0,-12-4 31 0 0,-1 0-1 0 0,0-1 1 0 0,0 2-1 0 0,0-1 0 0 0,-1 1 1 0 0,1 0-1 0 0,-1 0 0 0 0,0 0 1 0 0,-1 1-1 0 0,1 0 0 0 0,-1 0 1 0 0,0 0-1 0 0,-1 0 0 0 0,1 0 1 0 0,1 5-31 0 0,-1 0 38 0 0,0 0 1 0 0,0 1-1 0 0,-1-1 0 0 0,0 1 1 0 0,-1 0-1 0 0,0-1 1 0 0,-1 1-1 0 0,0 0 1 0 0,-1 0-1 0 0,0 0 1 0 0,-1 0-1 0 0,-1 0 1 0 0,0 0-1 0 0,0-1 1 0 0,-1 1-1 0 0,-1-1 0 0 0,1 0 1 0 0,-2 0-1 0 0,-3 6-38 0 0,-26 42 397 0 0,-4-2-1 0 0,-2-1 0 0 0,-38 40-396 0 0,10-11 373 0 0,52-64-303 0 0,1 0-1 0 0,1 2 1 0 0,0-1 0 0 0,-3 13-70 0 0,12-26 2 0 0,2 0 0 0 0,-1 1 0 0 0,1-1 1 0 0,1 1-1 0 0,-1-1 0 0 0,2 1 0 0 0,-1 0 1 0 0,1 0-1 0 0,1-1 0 0 0,0 1 1 0 0,0 0-1 0 0,1 0 0 0 0,0 2-2 0 0,1-6 9 0 0,0 0 0 0 0,0 1 0 0 0,0-1-1 0 0,1 0 1 0 0,0 0 0 0 0,0 0 0 0 0,0-1 0 0 0,1 1-1 0 0,0-1 1 0 0,0 0 0 0 0,0 0 0 0 0,1 0 0 0 0,0 0-1 0 0,0-1 1 0 0,0 0 0 0 0,0 0 0 0 0,1 0 0 0 0,1 0-10 0 0,14 8 7 0 0,1-2-1 0 0,0-1 0 0 0,0 0 0 0 0,12 1-5 0 0,10 5-51 0 0,-38-13 49 0 0,-1 0 0 0 0,1 1 0 0 0,-1-1 0 0 0,0 1 0 0 0,1 0 0 0 0,-1 1 1 0 0,-1-1-1 0 0,1 1 0 0 0,0 0 0 0 0,-1 0 0 0 0,0 1 0 0 0,0-1 0 0 0,0 1 0 0 0,-1 0 0 0 0,1 0 0 0 0,-1 0 0 0 0,0 1 0 0 0,1 3 2 0 0,-1-1-25 0 0,-1-1 0 0 0,0 1-1 0 0,-1 0 1 0 0,1-1 0 0 0,-2 1 0 0 0,1 0 0 0 0,-1 0-1 0 0,0 0 1 0 0,-1 0 0 0 0,1-1 0 0 0,-2 1-1 0 0,1 0 1 0 0,-1 0 0 0 0,-1 2 25 0 0,-14 36-86 0 0,-2 0 0 0 0,-2-1 0 0 0,-1-1 1 0 0,-6 3 85 0 0,-40 82-80 0 0,50-91 89 0 0,2-1-1 0 0,1 2 1 0 0,3 0-1 0 0,-5 24-8 0 0,14-51-8 0 0,1 1 0 0 0,0 0 0 0 0,2-1 0 0 0,-1 1 0 0 0,1 0 0 0 0,1 0 0 0 0,0 0 1 0 0,1-1-1 0 0,0 1 0 0 0,1-1 0 0 0,1 1 0 0 0,0-1 0 0 0,0 0 0 0 0,1 0 0 0 0,1-1 0 0 0,5 9 8 0 0,-4-10-5 0 0,0 0 0 0 0,1 0 0 0 0,0-1 0 0 0,0 0 0 0 0,4 3 5 0 0,7 3-88 0 0,0 0 0 0 0,1-2 0 0 0,18 10 88 0 0,-37-22-4 0 0,1 0 1 0 0,0 0 0 0 0,-1 0-1 0 0,1 1 1 0 0,-1-1 0 0 0,1 0-1 0 0,-1 1 1 0 0,1-1 0 0 0,-1 1 0 0 0,0 0-1 0 0,0-1 1 0 0,0 1 0 0 0,0 0-1 0 0,0 0 1 0 0,0 0 0 0 0,0 0 0 0 0,-1-1-1 0 0,1 1 1 0 0,-1 0 0 0 0,1 0-1 0 0,-1 0 1 0 0,0 0 0 0 0,0 1-1 0 0,0-1 1 0 0,0 0 0 0 0,0 0 0 0 0,0 0-1 0 0,-1 0 1 0 0,1 0 0 0 0,0 0-1 0 0,-1 0 1 0 0,0 0 0 0 0,0 1 3 0 0,-4 8-1 0 0,0 0 1 0 0,0-1 0 0 0,-1 1-1 0 0,-1-1 1 0 0,-3 4 0 0 0,1-2 15 0 0,-27 41 33 0 0,-2 0-38 0 0,3 2 0 0 0,-7 19-10 0 0,37-65-3 0 0,1 1-1 0 0,0-1 1 0 0,1 1 0 0 0,0 0 0 0 0,0-1 0 0 0,1 1 0 0 0,1 0 0 0 0,-1 1 0 0 0,2-1 0 0 0,-1 0 0 0 0,1 0 0 0 0,1 1 3 0 0,0-5-2 0 0,0 0 0 0 0,0 0-1 0 0,1-1 1 0 0,-1 1 0 0 0,1 0 0 0 0,1-1-1 0 0,-1 1 1 0 0,1-1 0 0 0,0 0-1 0 0,0 0 1 0 0,0 0 0 0 0,1 0 0 0 0,0-1-1 0 0,0 1 1 0 0,0-1 0 0 0,0 0 0 0 0,1 0-1 0 0,0-1 1 0 0,-1 1 0 0 0,1-1 0 0 0,2 1 2 0 0,2 0-88 0 0,1 1 0 0 0,0-2 0 0 0,1 1 0 0 0,-1-1 0 0 0,10 1 88 0 0,-10-2-90 0 0,0 0 0 0 0,0 1 1 0 0,0 1-1 0 0,-1-1 1 0 0,1 1-1 0 0,1 2 90 0 0,-10-5-7 0 0,1 0 0 0 0,-1 0-1 0 0,0 0 1 0 0,0 0 0 0 0,0 0 0 0 0,0 0-1 0 0,0 0 1 0 0,0 0 0 0 0,-1 0 0 0 0,1 0 0 0 0,0 1-1 0 0,-1-1 1 0 0,1 0 0 0 0,-1 1 0 0 0,1-1 0 0 0,-1 0-1 0 0,1 1 1 0 0,-1-1 0 0 0,0 1 0 0 0,0-1-1 0 0,0 0 1 0 0,0 1 0 0 0,0-1 0 0 0,0 1 0 0 0,0-1-1 0 0,0 1 1 0 0,0-1 0 0 0,-1 0 0 0 0,1 1 0 0 0,-1-1-1 0 0,1 0 1 0 0,-1 1 0 0 0,1-1 0 0 0,-1 0-1 0 0,0 0 1 0 0,0 2 7 0 0,-5 7-21 0 0,0-1-1 0 0,-1 1 0 0 0,0-1 0 0 0,-4 5 22 0 0,1-3-44 0 0,-21 30 118 0 0,1 2-1 0 0,-14 30-73 0 0,35-58 22 0 0,1 2-1 0 0,0-1 1 0 0,2 1 0 0 0,0 0-1 0 0,0 0 1 0 0,2 1-1 0 0,0 0 1 0 0,2-1 0 0 0,-1 8-22 0 0,3-20 15 0 0,0 0 1 0 0,0-1 0 0 0,0 1 0 0 0,1 0 0 0 0,-1-1 0 0 0,1 1-1 0 0,1-1 1 0 0,-1 1 0 0 0,1-1 0 0 0,-1 1 0 0 0,1-1 0 0 0,0 0-1 0 0,1 0 1 0 0,-1 0 0 0 0,1 0 0 0 0,0 0 0 0 0,0 0 0 0 0,0-1-1 0 0,0 1 1 0 0,1-1 0 0 0,-1 0 0 0 0,1 0 0 0 0,0-1 0 0 0,0 1-1 0 0,0-1 1 0 0,0 1 0 0 0,0-1 0 0 0,0-1 0 0 0,1 1 0 0 0,-1 0-1 0 0,2-1-15 0 0,-5-1-1 0 0,-1 0-1 0 0,1 0 1 0 0,-1 1-1 0 0,1-1 1 0 0,0 0-1 0 0,-1 0 1 0 0,1 0-1 0 0,-1 1 0 0 0,1-1 1 0 0,-1 0-1 0 0,1 1 1 0 0,-1-1-1 0 0,1 0 1 0 0,-1 1-1 0 0,1-1 0 0 0,-1 1 1 0 0,1-1-1 0 0,-1 1 1 0 0,0-1-1 0 0,1 1 1 0 0,-1-1-1 0 0,0 1 1 0 0,1-1-1 0 0,-1 1 0 0 0,0-1 1 0 0,0 1-1 0 0,1 0 1 0 0,-1-1-1 0 0,0 1 1 0 0,0-1-1 0 0,0 1 1 0 0,0 0-1 0 0,0-1 0 0 0,0 1 1 0 0,0 0-1 0 0,0-1 1 0 0,0 1-1 0 0,0-1 1 0 0,0 1-1 0 0,-1 0 0 0 0,1-1 1 0 0,0 1-1 0 0,0-1 1 0 0,-1 1-1 0 0,1-1 1 0 0,0 1-1 0 0,-1 0 1 0 0,1-1-1 0 0,0 0 0 0 0,-1 1 1 0 0,1-1-1 0 0,-1 1 1 0 0,1-1 1 0 0,-31 34-611 0 0,21-24 266 0 0,4-3 59 0 0,-25 26-4037 0 0,28-32 3220 0 0,1 1 0 0 0,0 0 0 0 0,0-1 0 0 0,-1 1 0 0 0,1-1 0 0 0,-1 0 0 0 0,1 1 0 0 0,-2-1 1103 0 0,-4 0-6277 0 0</inkml:trace>
  <inkml:trace contextRef="#ctx0" brushRef="#br0" timeOffset="26413.15">5269 714 3105 0 0,'-1'-43'1013'0'0,"-1"-7"3934"0"0,2 50-4890 0 0,0 0 1 0 0,0-1 0 0 0,0 1 0 0 0,0 0-1 0 0,0-1 1 0 0,0 1 0 0 0,0 0 0 0 0,0 0-1 0 0,0-1 1 0 0,0 1 0 0 0,0 0 0 0 0,0-1-1 0 0,0 1 1 0 0,0 0 0 0 0,0-1 0 0 0,0 1-1 0 0,0 0 1 0 0,0 0 0 0 0,-1-1 0 0 0,1 1-1 0 0,0 0 1 0 0,0 0 0 0 0,0-1 0 0 0,0 1-1 0 0,-1 0 1 0 0,1 0 0 0 0,0-1 0 0 0,0 1-1 0 0,-1 0 1 0 0,1 0 0 0 0,0 0 0 0 0,0-1-1 0 0,-1 1 1 0 0,1 0 0 0 0,0 0 0 0 0,0 0 0 0 0,-1 0-1 0 0,1 0-57 0 0,-5 12 1042 0 0,-2 21 49 0 0,4-7-358 0 0,1 0-1 0 0,1 0 0 0 0,1-1 1 0 0,1 1-1 0 0,1 0 1 0 0,2 0-1 0 0,0 0 1 0 0,2-1-1 0 0,1 0 0 0 0,4 10-732 0 0,-8-29 68 0 0,-1 0 0 0 0,1-1-1 0 0,0 1 1 0 0,1-1 0 0 0,-1 1-1 0 0,1-1 1 0 0,0 0-1 0 0,0-1 1 0 0,1 1 0 0 0,-1-1-1 0 0,1 0 1 0 0,0 0 0 0 0,0 0-1 0 0,0 0 1 0 0,1-1 0 0 0,0 0-1 0 0,-1 0 1 0 0,1-1-1 0 0,0 1 1 0 0,0-1 0 0 0,0-1-1 0 0,0 1 1 0 0,1-1 0 0 0,1 0-68 0 0,2 0 72 0 0,-1-1 0 0 0,1 0 1 0 0,-1 0-1 0 0,1-1 1 0 0,-1 0-1 0 0,0-1 1 0 0,1 0-1 0 0,-1-1 0 0 0,0 1 1 0 0,0-2-1 0 0,0 1 1 0 0,-1-1-1 0 0,1-1 1 0 0,-1 0-1 0 0,0 0 0 0 0,0-1-72 0 0,9-7 59 0 0,-1-1 0 0 0,-1 0-1 0 0,0-1 1 0 0,-1-1-1 0 0,-1-1 1 0 0,-1 1 0 0 0,0-2-1 0 0,-1 0 1 0 0,0 0 0 0 0,-2-1-1 0 0,0-1 1 0 0,-2 1-1 0 0,0-1 1 0 0,-1 0 0 0 0,-1-1-1 0 0,0 0 1 0 0,-2 1-1 0 0,-1-1 1 0 0,0 0 0 0 0,-2-1-1 0 0,-1-18-58 0 0,1 35 4 0 0,-3-35 51 0 0,-1 0 0 0 0,-2 0 1 0 0,-5-11-56 0 0,5 39-587 0 0,6 12 555 0 0,0 0 0 0 0,0 0 1 0 0,0 0-1 0 0,0 0 1 0 0,0 0-1 0 0,0 0 1 0 0,-1 0-1 0 0,1 0 0 0 0,0 0 1 0 0,0 0-1 0 0,0 0 1 0 0,0 0-1 0 0,0 0 0 0 0,-1 0 1 0 0,1 0-1 0 0,0 0 1 0 0,0 0-1 0 0,0 0 1 0 0,0 0-1 0 0,0 0 0 0 0,0 0 1 0 0,-1 0-1 0 0,1 0 1 0 0,0 0-1 0 0,0 0 0 0 0,0 1 1 0 0,0-1-1 0 0,0 0 1 0 0,0 0-1 0 0,0 0 0 0 0,0 0 1 0 0,0 0-1 0 0,-1 0 1 0 0,1 0-1 0 0,0 0 1 0 0,0 1-1 0 0,0-1 0 0 0,0 0 1 0 0,0 0-1 0 0,0 0 1 0 0,0 0-1 0 0,0 0 0 0 0,0 0 1 0 0,0 1 31 0 0,0 0-118 0 0,0 0-1 0 0,0 0 1 0 0,-1 0-1 0 0,1 0 1 0 0,1 0 0 0 0,-1 0-1 0 0,0 0 1 0 0,0 0 0 0 0,0 0-1 0 0,0 0 1 0 0,1 0 0 0 0,-1-1-1 0 0,0 1 1 0 0,1 0 0 0 0,-1 0-1 0 0,1 0 1 0 0,-1 0-1 0 0,1 0 1 0 0,0-1 0 0 0,-1 1-1 0 0,1 0 1 0 0,0 0 0 0 0,-1-1-1 0 0,1 1 1 0 0,0 0 118 0 0,1 0-1401 0 0,1 1 0 0 0,-1-1 0 0 0,1 1 0 0 0,-1-1 0 0 0,1 0 0 0 0,-1 0 1 0 0,1 0-1 0 0,0 0 0 0 0,1-1 1401 0 0,-2 1-1099 0 0,8 2-5149 0 0</inkml:trace>
  <inkml:trace contextRef="#ctx0" brushRef="#br0" timeOffset="26821.8">6030 902 5841 0 0,'-1'1'346'0'0,"-1"-1"0"0"0,1 0-1 0 0,0 1 1 0 0,-1-1 0 0 0,1 1 0 0 0,0-1-1 0 0,0 1 1 0 0,0-1 0 0 0,-1 1-1 0 0,1 0 1 0 0,0 0 0 0 0,0 0 0 0 0,0-1-1 0 0,0 1 1 0 0,0 0 0 0 0,0 0-1 0 0,1 0 1 0 0,-1 1 0 0 0,0-1 0 0 0,0 0-1 0 0,1 0 1 0 0,-1 0-346 0 0,-14 33 3023 0 0,10-22-1957 0 0,-7 11 138 0 0,0-1-1 0 0,-12 16-1203 0 0,-3 4-197 0 0,24-33-1219 0 0,8-8-2839 0 0,11-10-3504 0 0,-6-2 1475 0 0</inkml:trace>
  <inkml:trace contextRef="#ctx0" brushRef="#br0" timeOffset="27185.74">6643 490 5033 0 0,'-4'1'636'0'0,"1"0"0"0"0,0 1 0 0 0,0-1 0 0 0,0 1 0 0 0,0-1 0 0 0,0 1 0 0 0,0 0 1 0 0,0 0-1 0 0,1 1 0 0 0,-1-1 0 0 0,-2 3-636 0 0,-24 33 3008 0 0,8-10-1377 0 0,-9 6 373 0 0,3 1 0 0 0,-13 21-2004 0 0,32-42 247 0 0,0 0 1 0 0,1 0-1 0 0,0 0 0 0 0,1 1 0 0 0,1 0 0 0 0,0 0 0 0 0,1 1 0 0 0,-2 14-247 0 0,6-28 13 0 0,-1 0 0 0 0,1 1 0 0 0,0-1-1 0 0,0 0 1 0 0,0 1 0 0 0,0-1 0 0 0,1 1-1 0 0,-1-1 1 0 0,1 0 0 0 0,-1 1 0 0 0,1-1 0 0 0,0 0-1 0 0,0 0 1 0 0,0 0 0 0 0,0 1 0 0 0,0-1-1 0 0,0 0 1 0 0,0 0 0 0 0,1 0 0 0 0,-1-1 0 0 0,1 1-13 0 0,1 1 7 0 0,0-1 0 0 0,0 0 0 0 0,0 0 0 0 0,1 0 1 0 0,-1 0-1 0 0,1 0 0 0 0,-1-1 0 0 0,1 0 1 0 0,-1 0-1 0 0,1 0 0 0 0,0 0 0 0 0,1 0-7 0 0,12 1-78 0 0,-1-1 0 0 0,0-1 0 0 0,0 0 0 0 0,0-1 1 0 0,13-3 77 0 0,65-13-2643 0 0,-31 2-6965 0 0,-46 11 4675 0 0,-3 0-495 0 0</inkml:trace>
  <inkml:trace contextRef="#ctx0" brushRef="#br0" timeOffset="27524.43">7020 912 10146 0 0,'-23'35'6815'0'0,"1"-1"-3747"0"0,-59 87-2965 0 0,75-106-424 0 0,9-6-3647 0 0,-2-8 3494 0 0,0 0 1 0 0,0-1-1 0 0,0 1 1 0 0,0-1-1 0 0,0 1 0 0 0,0-1 1 0 0,0 0-1 0 0,1 1 1 0 0,-1-1-1 0 0,0 0 0 0 0,0 0 1 0 0,0 0-1 0 0,0 0 1 0 0,0 0-1 0 0,1 0 0 0 0,-1 0 1 0 0,0 0-1 0 0,0-1 1 0 0,0 1-1 0 0,0 0 0 0 0,0-1 1 0 0,1 1 473 0 0,11-6-5416 0 0</inkml:trace>
  <inkml:trace contextRef="#ctx0" brushRef="#br0" timeOffset="27939.12">7743 335 5657 0 0,'-20'132'8620'0'0,"4"0"-3908"0"0,1 0-2444 0 0,10-99-2272 0 0,1 1 1 0 0,2 0 0 0 0,2 0-1 0 0,1 0 1 0 0,2 0 0 0 0,2 6 3 0 0,-6-42-3373 0 0,-3-16-4479 0 0,3 12 6893 0 0,0 1 0 0 0,-1-1 1 0 0,0 1-1 0 0,-1 0 0 0 0,1 0 1 0 0,-1-1 958 0 0,1 4-172 0 0,0-2-75 0 0,-1-1-1 0 0,0 1 0 0 0,0 1 0 0 0,0-1 0 0 0,-1 0 1 0 0,1 1-1 0 0,-2-1 248 0 0,-29-22-1490 0 0</inkml:trace>
  <inkml:trace contextRef="#ctx0" brushRef="#br0" timeOffset="28322.12">7492 781 2865 0 0,'-27'-21'4209'0'0,"11"7"2055"0"0,16 14-4787 0 0,22 3 2735 0 0,21-3-2191 0 0,-1-1 0 0 0,30-6-2021 0 0,-11 1 669 0 0,89-5 413 0 0,-51 2-3228 0 0,-98 9 1943 0 0,0 0 0 0 0,-1 0 0 0 0,1 0 0 0 0,0 0 0 0 0,0 0 0 0 0,0 0 0 0 0,0 0 0 0 0,0 0 0 0 0,0 0 0 0 0,-1 0 0 0 0,1-1 0 0 0,0 1 0 0 0,0 0 0 0 0,0-1 0 0 0,0 1 0 0 0,-1 0 0 0 0,1-1 0 0 0,0 1 0 0 0,0-1 0 0 0,-1 1-1 0 0,1-1 1 0 0,-1 0 0 0 0,1 1 0 0 0,0-1 0 0 0,-1 0 0 0 0,1 1 0 0 0,-1-1 0 0 0,1 0 0 0 0,-1 0 203 0 0,0 0-391 0 0,0 0 0 0 0,0-1 1 0 0,-1 1-1 0 0,1 0 0 0 0,-1-1 0 0 0,1 1 0 0 0,-1 0 0 0 0,1 0 0 0 0,-1-1 0 0 0,0 1 0 0 0,1 0 0 0 0,-1 0 0 0 0,0-1 391 0 0,-5-8-1918 0 0,5 10 1730 0 0,1-1-1 0 0,0 1 1 0 0,0 0-1 0 0,0 0 1 0 0,0-1 0 0 0,-1 1-1 0 0,1 0 1 0 0,0 0-1 0 0,0-1 1 0 0,0 1 0 0 0,0 0-1 0 0,0-1 1 0 0,0 1-1 0 0,0 0 1 0 0,0 0 0 0 0,0-1-1 0 0,0 1 1 0 0,0 0-1 0 0,0-1 1 0 0,0 1 0 0 0,0 0-1 0 0,0-1 1 0 0,1 1-1 0 0,-1 0 1 0 0,0 0 0 0 0,0-1-1 0 0,0 1 1 0 0,0 0-1 0 0,0 0 1 0 0,1-1 0 0 0,-1 1-1 0 0,0 0 1 0 0,0 0-1 0 0,0-1 1 0 0,1 1 0 0 0,-1 0-1 0 0,0 0 1 0 0,0 0-1 0 0,1 0 1 0 0,-1 0 0 0 0,0-1-1 0 0,0 1 1 0 0,1 0-1 0 0,-1 0 189 0 0</inkml:trace>
  <inkml:trace contextRef="#ctx0" brushRef="#br0" timeOffset="34834.44">9909 2599 4217 0 0,'-10'-11'2664'0'0,"10"11"-2610"0"0,0 0-1 0 0,-1 0 1 0 0,1 0 0 0 0,0 0-1 0 0,0 0 1 0 0,0 0-1 0 0,0 0 1 0 0,0 0 0 0 0,-1 0-1 0 0,1 0 1 0 0,0 0-1 0 0,0 0 1 0 0,0 0 0 0 0,0 0-1 0 0,0 0 1 0 0,-1 0 0 0 0,1 0-1 0 0,0 0 1 0 0,0 0-1 0 0,0 0 1 0 0,0 0 0 0 0,0 0-1 0 0,-1 0 1 0 0,1 0-1 0 0,0 0 1 0 0,0 0 0 0 0,0 0-1 0 0,0 0 1 0 0,0 0-1 0 0,0 0 1 0 0,-1 0 0 0 0,1 1-1 0 0,0-1 1 0 0,0 0-1 0 0,0 0 1 0 0,0 0 0 0 0,0 0-1 0 0,0 0 1 0 0,0 0 0 0 0,0 1-1 0 0,0-1 1 0 0,0 0-54 0 0,-2 24 2975 0 0,2-15-2518 0 0,6 178 5419 0 0,21 94-3443 0 0,-25-259-2286 0 0,1-1 0 0 0,1-1 0 0 0,0 1-1 0 0,2-1 1 0 0,1 0 0 0 0,3 8-147 0 0,-9-27 28 0 0,-1 0 0 0 0,1 0-1 0 0,-1 0 1 0 0,1 0 0 0 0,-1 0 0 0 0,1 0-1 0 0,0 0 1 0 0,-1 0 0 0 0,1 0 0 0 0,0 0-1 0 0,0 0 1 0 0,0 0 0 0 0,0 0-1 0 0,0-1 1 0 0,0 1 0 0 0,0 0 0 0 0,0-1-1 0 0,0 1 1 0 0,0-1 0 0 0,0 1 0 0 0,0-1-1 0 0,0 0 1 0 0,1 1 0 0 0,-1-1-1 0 0,1 0-27 0 0,-1 0 26 0 0,1 0-1 0 0,0-1 0 0 0,-1 1 0 0 0,1-1 0 0 0,0 1 0 0 0,-1-1 0 0 0,1 0 0 0 0,-1 0 0 0 0,1 0 0 0 0,-1 0 0 0 0,1 0 0 0 0,-1 0 0 0 0,0 0 0 0 0,0 0 0 0 0,1 0 0 0 0,-1-1-25 0 0,7-8 51 0 0,0 0 0 0 0,-1 0 0 0 0,0-1 0 0 0,3-8-51 0 0,-8 15-7 0 0,24-50-156 0 0,-3-1-1 0 0,-2-1 1 0 0,0-7 163 0 0,26-71-426 0 0,-44 126 365 0 0,0 0 0 0 0,1 0 0 0 0,0 1 0 0 0,0 0 0 0 0,5-6 61 0 0,-9 13-4 0 0,0 0 1 0 0,0-1 0 0 0,0 1 0 0 0,0 0-1 0 0,0 0 1 0 0,0 0 0 0 0,0 0 0 0 0,0 0-1 0 0,1-1 1 0 0,-1 1 0 0 0,0 0 0 0 0,0 0-1 0 0,0 0 1 0 0,0 0 0 0 0,0 0 0 0 0,0 0-1 0 0,1 0 1 0 0,-1-1 0 0 0,0 1 0 0 0,0 0-1 0 0,0 0 1 0 0,0 0 0 0 0,1 0 0 0 0,-1 0-1 0 0,0 0 1 0 0,0 0 0 0 0,0 0 0 0 0,0 0-1 0 0,1 0 1 0 0,-1 0 0 0 0,0 0-1 0 0,0 0 1 0 0,0 0 0 0 0,0 0 0 0 0,1 0-1 0 0,-1 0 1 0 0,0 0 0 0 0,0 0 0 0 0,0 0-1 0 0,0 1 1 0 0,0-1 0 0 0,1 0 0 0 0,-1 0 3 0 0,2 8-70 0 0,-2 13 48 0 0,-3 10 136 0 0,-2 11 105 0 0,2 1-1 0 0,3 37-218 0 0,0-69 27 0 0,1 0 0 0 0,1 1-1 0 0,0-1 1 0 0,0 0 0 0 0,1 0 0 0 0,0 0-1 0 0,1 0 1 0 0,0 0 0 0 0,1-1-1 0 0,0 0 1 0 0,1 0 0 0 0,0 0-1 0 0,1 0-26 0 0,-6-9 14 0 0,0 1 0 0 0,0-1 0 0 0,1 0 0 0 0,-1 1 0 0 0,0-1-1 0 0,0 0 1 0 0,1 0 0 0 0,-1 0 0 0 0,1 0 0 0 0,-1 0-1 0 0,1-1 1 0 0,-1 1 0 0 0,1 0 0 0 0,0-1 0 0 0,-1 1-1 0 0,1-1 1 0 0,0 1 0 0 0,-1-1 0 0 0,1 0 0 0 0,0 0 0 0 0,0 0-1 0 0,0 0-13 0 0,1 0 7 0 0,0-1 0 0 0,0 0-1 0 0,0 1 1 0 0,0-1-1 0 0,0-1 1 0 0,0 1-1 0 0,-1 0 1 0 0,1-1 0 0 0,0 1-1 0 0,-1-1 1 0 0,1 0-1 0 0,0 0-6 0 0,7-8-176 0 0,1 0-1 0 0,-1-1 1 0 0,-1 0-1 0 0,8-12 177 0 0,-16 23-22 0 0,66-98-3612 0 0,-28 30-1753 0 0,11-25-4940 0 0,-38 74 7537 0 0</inkml:trace>
  <inkml:trace contextRef="#ctx0" brushRef="#br0" timeOffset="36828.32">10808 2772 2745 0 0,'-8'-5'4599'0'0,"9"1"169"0"0,17 0-1059 0 0,-17 4-3909 0 0,102-10 4488 0 0,-63 8-3230 0 0,-1-2 0 0 0,12-4-1058 0 0,-9-3 250 0 0,-26 7-175 0 0,0 0 0 0 0,0 1 0 0 0,0 1 0 0 0,15-1-75 0 0,-27 5 129 0 0,-12 2-36 0 0,-14 4-42 0 0,-58 2-90 0 0,-38-1 39 0 0,26-3-1070 0 0,89-7-1955 0 0,6 0-247 0 0,-2 1 3008 0 0,-1 0-1 0 0,1-1 0 0 0,-1 1 0 0 0,1 0 1 0 0,0 0-1 0 0,-1-1 0 0 0,1 1 0 0 0,0 0 1 0 0,-1-1-1 0 0,1 1 0 0 0,-1 0 0 0 0,1-1 0 0 0,-1 1 1 0 0,1-1-1 0 0,-1 1 0 0 0,1-1 0 0 0,-1 1 1 0 0,0-1-1 0 0,1 1 0 0 0,-1-1 0 0 0,0 0 1 0 0,1 1-1 0 0,-1-1 0 0 0,0 1 0 0 0,0-1 1 0 0,0 0-1 0 0,1 1 0 0 0,-1-1 0 0 0,0 0 1 0 0,0 1-1 0 0,0-1 0 0 0,0 0 0 0 0,0 0 265 0 0,-24-37-3864 0 0</inkml:trace>
  <inkml:trace contextRef="#ctx0" brushRef="#br0" timeOffset="37660.1">12110 645 4249 0 0,'0'-1'244'0'0,"0"-1"0"0"0,0 1 0 0 0,-1 0-1 0 0,1 0 1 0 0,0-1 0 0 0,-1 1 0 0 0,1 0 0 0 0,-1 0 0 0 0,0 0 0 0 0,1 0 0 0 0,-1 0 0 0 0,0 0-1 0 0,1 0 1 0 0,-1 0 0 0 0,0 0 0 0 0,0 0 0 0 0,0 0 0 0 0,0 0 0 0 0,0 0 0 0 0,0 1 0 0 0,0-1 0 0 0,0 0-1 0 0,-1 1 1 0 0,1-1-244 0 0,-1 1 212 0 0,1 0-1 0 0,-1 0 1 0 0,0 0-1 0 0,1 0 0 0 0,-1 1 1 0 0,0-1-1 0 0,1 0 1 0 0,-1 1-1 0 0,1-1 0 0 0,-1 1 1 0 0,1-1-1 0 0,-1 1 1 0 0,1 0-1 0 0,-1 0 0 0 0,1 0 1 0 0,0 0-1 0 0,-1 0 1 0 0,1 0-1 0 0,0 0-211 0 0,-5 5 310 0 0,0-1 0 0 0,1 1 0 0 0,0 1 0 0 0,1-1 0 0 0,-1 0 0 0 0,1 1 0 0 0,1 0 0 0 0,-1 0 0 0 0,1 0 0 0 0,0 1 0 0 0,1-1 1 0 0,0 1-1 0 0,0-1 0 0 0,0 1 0 0 0,1 0 0 0 0,0-1 0 0 0,1 3-310 0 0,-1 1 145 0 0,1 0 0 0 0,0 0 0 0 0,0 0 0 0 0,1 0 0 0 0,1-1 0 0 0,0 1 1 0 0,0 0-1 0 0,1-1 0 0 0,1 1 0 0 0,-1-1 0 0 0,2 0 0 0 0,0 1-145 0 0,-2-6 40 0 0,0 0-1 0 0,1 0 0 0 0,-1 0 1 0 0,1-1-1 0 0,0 1 1 0 0,1-1-1 0 0,-1 0 0 0 0,1 0 1 0 0,0-1-1 0 0,0 1 1 0 0,0-1-1 0 0,0 0 0 0 0,0-1 1 0 0,1 1-1 0 0,-1-1 1 0 0,1 0-1 0 0,0 0 0 0 0,0-1 1 0 0,0 0-1 0 0,0 0 0 0 0,-1 0 1 0 0,1-1-1 0 0,0 1 1 0 0,0-2-1 0 0,0 1 0 0 0,0 0 1 0 0,0-1-1 0 0,5-2-39 0 0,-4 2 26 0 0,0-1 0 0 0,0 0 0 0 0,-1 0 0 0 0,1-1 0 0 0,-1 0 0 0 0,1 0 0 0 0,-1-1 0 0 0,0 1 0 0 0,-1-1 0 0 0,1-1 0 0 0,-1 1 0 0 0,1-1 0 0 0,-1 0-1 0 0,-1 0 1 0 0,1 0 0 0 0,-1-1 0 0 0,0 1 0 0 0,0-1 0 0 0,0 0 0 0 0,-1-1 0 0 0,0 1 0 0 0,0 0 0 0 0,-1-1 0 0 0,2-5-26 0 0,-3 8-1 0 0,-1 0-1 0 0,1 0 1 0 0,-1 0 0 0 0,1 0-1 0 0,-1 0 1 0 0,-1 0 0 0 0,1 0 0 0 0,0 0-1 0 0,-1 0 1 0 0,0 0 0 0 0,0 0-1 0 0,0 0 1 0 0,-1 0 0 0 0,1 1-1 0 0,-1-1 1 0 0,0 0 0 0 0,0 1 0 0 0,0 0-1 0 0,0-1 1 0 0,-1 1 0 0 0,1 0-1 0 0,-1 0 1 0 0,0 0 0 0 0,0 0 0 0 0,-2-1 1 0 0,-1 0-73 0 0,0-1 0 0 0,0 1 0 0 0,-1 1 0 0 0,0-1 0 0 0,1 1 0 0 0,-1 0 0 0 0,0 1 0 0 0,-1-1 0 0 0,1 1 0 0 0,0 1 0 0 0,-1 0 1 0 0,1 0-1 0 0,-3 0 73 0 0,-23 1-987 0 0,-14 0-4972 0 0,47 0 5788 0 0,0 0 0 0 0,0-1 0 0 0,-1 1 0 0 0,1 0 0 0 0,0 0 0 0 0,0 0 0 0 0,0-1 0 0 0,0 1 0 0 0,0 0 0 0 0,0 0 0 0 0,-1 0 0 0 0,1-1-1 0 0,0 1 1 0 0,0 0 0 0 0,0 0 0 0 0,0 0 0 0 0,0-1 0 0 0,0 1 0 0 0,0 0 0 0 0,0 0 0 0 0,0-1 0 0 0,0 1 0 0 0,0 0 0 0 0,0 0 0 0 0,0-1 0 0 0,0 1 0 0 0,0 0 0 0 0,1 0 0 0 0,-1 0 0 0 0,0-1-1 0 0,0 1 1 0 0,0 0 0 0 0,0 0 0 0 0,0 0 0 0 0,0-1 0 0 0,1 1 0 0 0,-1 0 0 0 0,0 0 0 0 0,0 0 0 0 0,0 0 0 0 0,0 0 0 0 0,1-1 0 0 0,-1 1 0 0 0,0 0 0 0 0,0 0 0 0 0,0 0 0 0 0,1 0 0 0 0,-1 0 0 0 0,0 0 170 0 0,12-12-2444 0 0,-11 11 1915 0 0,13-12-3036 0 0</inkml:trace>
  <inkml:trace contextRef="#ctx0" brushRef="#br0" timeOffset="38071.93">12501 20 5377 0 0,'-9'-7'1422'0'0,"8"6"-949"0"0,0 0 0 0 0,-1-1-1 0 0,1 1 1 0 0,-1 0-1 0 0,1 0 1 0 0,-1 0 0 0 0,0 0-1 0 0,1 0 1 0 0,-1 0-1 0 0,-1 0-472 0 0,2 1 123 0 0,1 0-1 0 0,-1 1 1 0 0,0-1-1 0 0,1 0 0 0 0,-1 0 1 0 0,0 1-1 0 0,1-1 1 0 0,-1 0-1 0 0,1 1 0 0 0,-1-1 1 0 0,1 1-1 0 0,-1-1 1 0 0,1 1-1 0 0,-1-1 1 0 0,1 1-1 0 0,-1-1 0 0 0,1 1 1 0 0,0-1-1 0 0,-1 1 1 0 0,1 0-1 0 0,0-1 0 0 0,0 1 1 0 0,-1 0-1 0 0,1-1 1 0 0,0 1-1 0 0,0 0 0 0 0,0-1 1 0 0,0 1-1 0 0,0 0 1 0 0,0-1-1 0 0,0 1 1 0 0,0 0-1 0 0,0-1 0 0 0,0 1-122 0 0,-7 47 5291 0 0,1 28-5291 0 0,4 113 2153 0 0,2-132-1552 0 0,-2 82-26 0 0,0 66-8 0 0,5-147-113 0 0,2-1 1 0 0,7 32-455 0 0,12 28 503 0 0,-23-110-2502 0 0,-2-8-2723 0 0,2-12-5236 0 0,2 6 2247 0 0</inkml:trace>
  <inkml:trace contextRef="#ctx0" brushRef="#br0" timeOffset="39769.54">13544 4803 1472 0 0,'0'-3'263'0'0,"-1"0"0"0"0,1 0 0 0 0,-1 0 0 0 0,0 1-1 0 0,0-1 1 0 0,0 0 0 0 0,0 0 0 0 0,0 0 0 0 0,-1 1-1 0 0,0-2-262 0 0,0 3 152 0 0,1 0 1 0 0,0 0-1 0 0,-1 0 0 0 0,1 0 0 0 0,0 1 0 0 0,-1-1 0 0 0,1 1 0 0 0,-1-1 0 0 0,1 1 1 0 0,-1 0-1 0 0,0-1 0 0 0,1 1 0 0 0,-1 0 0 0 0,1 0 0 0 0,-1 0 0 0 0,1 0 0 0 0,-1 0 1 0 0,0 0-1 0 0,1 1 0 0 0,-1-1 0 0 0,1 1-152 0 0,-18 1 781 0 0,1 1-1 0 0,0 1 1 0 0,0 1 0 0 0,0 1 0 0 0,0 0-1 0 0,1 1 1 0 0,0 1 0 0 0,0 1 0 0 0,-5 5-781 0 0,19-13 71 0 0,1 1 0 0 0,0-1 1 0 0,0 1-1 0 0,0 0 0 0 0,0 0 1 0 0,1 0-1 0 0,-1 0 1 0 0,1 0-1 0 0,-1 0 0 0 0,1 1 1 0 0,-1-1-1 0 0,1 0 0 0 0,0 1 1 0 0,0-1-1 0 0,1 1 0 0 0,-1-1 1 0 0,0 1-1 0 0,1 0 0 0 0,-1 0-71 0 0,1 1 24 0 0,0 0 0 0 0,0 0 0 0 0,1 1 0 0 0,-1-1 0 0 0,1 0 0 0 0,0 0 0 0 0,0 0-1 0 0,0 0 1 0 0,1 0 0 0 0,-1 0 0 0 0,2 2-24 0 0,2 4 3 0 0,1-1-1 0 0,0 1 0 0 0,1-1 1 0 0,-1-1-1 0 0,2 1 1 0 0,-1-1-1 0 0,1 0 0 0 0,9 6-2 0 0,-6-7-16 0 0,0-1-1 0 0,1 1 0 0 0,0-2 1 0 0,0 0-1 0 0,1 0 0 0 0,-1-1 1 0 0,1-1-1 0 0,4 1 17 0 0,-5-2-15 0 0,-1 1-1 0 0,1 0 1 0 0,-1 1 0 0 0,0 1-1 0 0,0-1 1 0 0,0 2 0 0 0,-1-1-1 0 0,1 1 1 0 0,-1 1 0 0 0,1 1 15 0 0,-9-6 29 0 0,1 1 1 0 0,-1-1 0 0 0,0 0 0 0 0,0 1-1 0 0,0-1 1 0 0,0 1 0 0 0,-1 0-1 0 0,1 0 1 0 0,-1 0 0 0 0,1 0 0 0 0,-1 0-1 0 0,0 0 1 0 0,0 0 0 0 0,0 0-1 0 0,-1 0 1 0 0,1 0 0 0 0,-1 2-30 0 0,0 0 103 0 0,0 0-1 0 0,0-1 1 0 0,-1 1 0 0 0,0 0-1 0 0,0-1 1 0 0,0 1 0 0 0,0-1 0 0 0,-1 0-1 0 0,0 1 1 0 0,0-1 0 0 0,-1 2-103 0 0,-3 4 202 0 0,-1-1 0 0 0,0 1 0 0 0,0-1 0 0 0,-1-1 0 0 0,0 1 0 0 0,0-1 1 0 0,-1-1-1 0 0,0 0 0 0 0,-5 3-202 0 0,-10 6 492 0 0,-4 3-81 0 0,0-1 0 0 0,0-1 0 0 0,-2-2 0 0 0,0-1 0 0 0,-24 8-411 0 0,51-21 32 0 0,1-1 0 0 0,-1 1 0 0 0,1 0-1 0 0,-1-1 1 0 0,1 0 0 0 0,-1 1 0 0 0,0-1 0 0 0,1 0 0 0 0,-1 0 0 0 0,1-1 0 0 0,-1 1-1 0 0,0 0 1 0 0,1-1 0 0 0,-1 0 0 0 0,1 0 0 0 0,-1 1 0 0 0,1-1 0 0 0,-1-1-32 0 0,1 1-157 0 0,1 0 0 0 0,-1 0 1 0 0,1 0-1 0 0,0-1 0 0 0,0 1 1 0 0,-1 0-1 0 0,1-1 0 0 0,0 1 1 0 0,0-1-1 0 0,0 1 0 0 0,0-2 157 0 0,-6-24-6341 0 0,4 10-1939 0 0,1 7 2385 0 0</inkml:trace>
  <inkml:trace contextRef="#ctx0" brushRef="#br0" timeOffset="43276.86">5194 5239 3305 0 0,'-1'0'124'0'0,"1"-1"1"0"0,-1 0-1 0 0,1 1 1 0 0,-1-1 0 0 0,0 1-1 0 0,1-1 1 0 0,-1 1-1 0 0,1-1 1 0 0,-1 1-1 0 0,0 0 1 0 0,1-1 0 0 0,-1 1-1 0 0,0 0 1 0 0,0 0-1 0 0,1-1 1 0 0,-1 1 0 0 0,0 0-1 0 0,1 0 1 0 0,-1 0-1 0 0,0 0 1 0 0,0 0-1 0 0,0 0 1 0 0,1 0 0 0 0,-1 0-1 0 0,0 0 1 0 0,0 0-1 0 0,1 0 1 0 0,-1 1-1 0 0,0-1 1 0 0,0 1-125 0 0,-1 0 241 0 0,1 0 0 0 0,-1 0 1 0 0,1 1-1 0 0,-1-1 0 0 0,1 1 0 0 0,-1-1 1 0 0,1 1-1 0 0,0 0 0 0 0,0-1 0 0 0,0 1 0 0 0,0 0 1 0 0,0 0-242 0 0,-4 10 1161 0 0,0 0 1 0 0,1 0 0 0 0,-1 10-1162 0 0,4-19 189 0 0,-4 23 717 0 0,0 1 0 0 0,2-1 1 0 0,1 0-1 0 0,1 3-906 0 0,4 109 1814 0 0,0-90-1354 0 0,-3-23-258 0 0,2 25 98 0 0,2 0 0 0 0,6 25-300 0 0,-8-62 53 0 0,0 0-1 0 0,2 0 1 0 0,0 0-1 0 0,0-1 1 0 0,1 0 0 0 0,0 0-1 0 0,1 0 1 0 0,1 0-1 0 0,0-1 1 0 0,0 0 0 0 0,1-1-1 0 0,0 0-52 0 0,-4-6 57 0 0,-1-1 0 0 0,0 0 0 0 0,1 0 0 0 0,0 0 0 0 0,0 0-1 0 0,0 0 1 0 0,0-1 0 0 0,0 0 0 0 0,0 0 0 0 0,1 0 0 0 0,-1-1 0 0 0,0 1-1 0 0,1-1 1 0 0,0 0 0 0 0,-1 0 0 0 0,4 0-57 0 0,-2-1 64 0 0,0 0-1 0 0,0-1 0 0 0,0 0 1 0 0,1 0-1 0 0,-1 0 1 0 0,0 0-1 0 0,0-1 0 0 0,0 0 1 0 0,-1-1-1 0 0,1 1 1 0 0,0-1-1 0 0,1-1-63 0 0,6-3 53 0 0,1-1-1 0 0,-1-1 0 0 0,0 0 1 0 0,-1 0-1 0 0,0-1 0 0 0,-1-1 1 0 0,0 0-1 0 0,0 0 0 0 0,-2-1 1 0 0,1-1-1 0 0,-1 1 1 0 0,-1-1-1 0 0,0-1 0 0 0,-1 0 1 0 0,0-1-53 0 0,-2 1 25 0 0,0 1 1 0 0,-1-1-1 0 0,0-1 0 0 0,-1 1 1 0 0,-1 0-1 0 0,0-1 1 0 0,-1 0-1 0 0,-1 1 1 0 0,-1-13-26 0 0,0 15-58 0 0,0 0 1 0 0,-1 0 0 0 0,-1-1 0 0 0,0 1 0 0 0,0 1 0 0 0,-1-1 0 0 0,-1 0 0 0 0,0 1 0 0 0,-1 0 0 0 0,0 0 0 0 0,-5-6 57 0 0,10 15-115 0 0,0 1-1 0 0,0-1 1 0 0,-1 1 0 0 0,1 0 0 0 0,0 0 0 0 0,-1 0-1 0 0,1 0 1 0 0,-1 0 0 0 0,1 0 0 0 0,-1 0 0 0 0,1 0-1 0 0,-1 0 1 0 0,0 1 115 0 0,-21-5-8090 0 0,8 3-55 0 0,9 1 2885 0 0</inkml:trace>
  <inkml:trace contextRef="#ctx0" brushRef="#br0" timeOffset="43732.52">5246 5207 4873 0 0,'2'-13'1405'0'0,"-1"8"-771"0"0,0-1 1 0 0,0 1-1 0 0,1-1 1 0 0,0 1-1 0 0,0 0 1 0 0,2-5-635 0 0,-1 10 621 0 0,0-1 1 0 0,0 1 0 0 0,1 0-1 0 0,-1-1 1 0 0,0 1-1 0 0,1 1 1 0 0,-1-1 0 0 0,2 1-622 0 0,-2-1 307 0 0,87 3 4821 0 0,33-6-5128 0 0,-5 1 1553 0 0,-58 5-363 0 0,51 8-1190 0 0,-94-8 42 0 0,-9-3-428 0 0,-7-1-3865 0 0,-13 3-8241 0 0,7 0 6351 0 0</inkml:trace>
  <inkml:trace contextRef="#ctx0" brushRef="#br0" timeOffset="44434.18">5996 5840 4473 0 0,'-15'19'5378'0'0,"-4"15"-1542"0"0,-4 6-1037 0 0,-71 81-169 0 0,78-98-2475 0 0,15-22-485 0 0,0 1 0 0 0,0-1 0 0 0,0 1 1 0 0,0-1-1 0 0,0 1 0 0 0,1 0 0 0 0,-1-1 1 0 0,0 1-1 0 0,1 0 0 0 0,0-1 0 0 0,-1 1 0 0 0,1 0 1 0 0,0 0-1 0 0,0 0 330 0 0,6-1-6914 0 0,7-6 3215 0 0,-12 4 2747 0 0,11-5-2129 0 0</inkml:trace>
  <inkml:trace contextRef="#ctx0" brushRef="#br0" timeOffset="44800.02">6579 5530 2817 0 0,'-24'5'5753'0'0,"19"-4"-4917"0"0,0 0-1 0 0,1 0 0 0 0,-1 0 0 0 0,1 0 0 0 0,-1 1 1 0 0,-1 1-836 0 0,-9 5 664 0 0,1 1 0 0 0,0 0 0 0 0,0 1 0 0 0,1 1 1 0 0,0 0-1 0 0,1 0 0 0 0,0 2 0 0 0,0-1 0 0 0,2 2 1 0 0,0-1-1 0 0,0 2 0 0 0,-5 10-664 0 0,9-15 68 0 0,1 1-1 0 0,0 0 1 0 0,1 0 0 0 0,0 0-1 0 0,1 0 1 0 0,0 1 0 0 0,1-1-1 0 0,0 1 1 0 0,0 0 0 0 0,2-1-1 0 0,-1 1 1 0 0,1 0 0 0 0,1 0-1 0 0,0 0 1 0 0,1-1 0 0 0,0 1 0 0 0,1-1-1 0 0,3 8-67 0 0,-4-13 7 0 0,0-1 0 0 0,1 1 0 0 0,-1-1-1 0 0,1 0 1 0 0,1 0 0 0 0,-1 0 0 0 0,0 0 0 0 0,1-1-1 0 0,0 1 1 0 0,0-1 0 0 0,1 0 0 0 0,-1 0 0 0 0,1-1 0 0 0,0 1-1 0 0,5 2-6 0 0,-3-3 23 0 0,0 0-1 0 0,0 0 0 0 0,0-1 0 0 0,1 0 0 0 0,-1 0 1 0 0,1-1-1 0 0,0 0 0 0 0,-1 0 0 0 0,1-1 1 0 0,0 0-1 0 0,2 0-22 0 0,8-2-407 0 0,1-1 0 0 0,-1-1 0 0 0,0 0 0 0 0,-1-1 0 0 0,1-1 0 0 0,-1-1 0 0 0,0 0 0 0 0,-1-1-1 0 0,13-9 408 0 0,8-11-4238 0 0,-24 15-1243 0 0,0-1 1 0 0,7-10 5480 0 0,-8 9-4246 0 0</inkml:trace>
  <inkml:trace contextRef="#ctx0" brushRef="#br0" timeOffset="45145.43">6367 5315 3961 0 0,'-1'-2'308'0'0,"0"1"-1"0"0,1-1 1 0 0,-1 0 0 0 0,1 0-1 0 0,-1 1 1 0 0,1-1 0 0 0,0 0 0 0 0,0 0-1 0 0,0 0 1 0 0,0 1 0 0 0,0-1 0 0 0,0 0-1 0 0,1 0 1 0 0,-1 0 0 0 0,0 1-1 0 0,1-1 1 0 0,0 0 0 0 0,-1 1 0 0 0,1-1-1 0 0,0 0-307 0 0,1 0 250 0 0,-1 1-1 0 0,1 0 0 0 0,0-1 0 0 0,-1 1 0 0 0,1 0 0 0 0,0 0 0 0 0,0 0 1 0 0,0 1-1 0 0,0-1 0 0 0,0 0 0 0 0,0 1 0 0 0,0-1 0 0 0,0 1 1 0 0,0 0-1 0 0,0 0 0 0 0,0 0 0 0 0,2 0-249 0 0,255-20 6053 0 0,-88-1-11882 0 0,-129 19-4022 0 0,-31 2 5135 0 0</inkml:trace>
  <inkml:trace contextRef="#ctx0" brushRef="#br0" timeOffset="45472.33">7001 5995 3217 0 0,'-8'7'1896'0'0,"1"-1"33"0"0,-3 4-769 0 0,3-1-312 0 0,-3 3 0 0 0,2-4-104 0 0,-1 2-168 0 0,1-5-240 0 0,1 2-224 0 0,2-4-232 0 0,3 1-400 0 0,1-3-536 0 0,4-1-720 0 0,0-1-673 0 0,2-1 161 0 0,4-3 463 0 0,1-4 201 0 0</inkml:trace>
  <inkml:trace contextRef="#ctx0" brushRef="#br0" timeOffset="46240.98">7629 5352 1816 0 0,'-4'4'595'0'0,"1"0"0"0"0,0 0 0 0 0,0 0 0 0 0,1 1 0 0 0,-1-1 0 0 0,1 1 0 0 0,0 0-1 0 0,0 0 1 0 0,0 0 0 0 0,1-1 0 0 0,0 2 0 0 0,0-1 0 0 0,0 0 0 0 0,1 0-1 0 0,-1 0-594 0 0,0 17 1797 0 0,2 0-1 0 0,0 0 1 0 0,1 1-1797 0 0,1 13 1592 0 0,0 100 1828 0 0,-2-45-2719 0 0,4 0-1 0 0,4 2-700 0 0,-7-86-14 0 0,-1 0-1 0 0,1 0 0 0 0,0-1 1 0 0,1 1-1 0 0,0-1 1 0 0,0 0-1 0 0,4 6 15 0 0,-6-10-30 0 0,0-1 0 0 0,0 1 0 0 0,0-1 0 0 0,0 1-1 0 0,0-1 1 0 0,1 0 0 0 0,-1 0 0 0 0,1 1 0 0 0,-1-1 0 0 0,1 0 0 0 0,-1 0 0 0 0,1 0 0 0 0,-1-1 0 0 0,2 1 30 0 0,-2 0-48 0 0,0-1 0 0 0,0 0 0 0 0,0 0 1 0 0,1 0-1 0 0,-1 0 0 0 0,0 0 0 0 0,0 0 1 0 0,0 0-1 0 0,0-1 0 0 0,0 1 0 0 0,1 0 1 0 0,-1-1-1 0 0,0 1 0 0 0,0 0 0 0 0,0-1 1 0 0,0 0-1 0 0,0 1 0 0 0,0-1 0 0 0,0 1 0 0 0,0-1 1 0 0,-1 0-1 0 0,1 0 0 0 0,0 0 0 0 0,0 0 48 0 0,1-1-144 0 0,-1 1 0 0 0,0-1 0 0 0,0 1-1 0 0,0-1 1 0 0,0 1 0 0 0,-1-1-1 0 0,1 0 1 0 0,0 1 0 0 0,-1-1-1 0 0,1 0 1 0 0,-1 0 0 0 0,0 0-1 0 0,1 1 1 0 0,-1-1 0 0 0,0 0 0 0 0,0 0-1 0 0,0 0 1 0 0,0 0 0 0 0,-1 0-1 0 0,1 1 1 0 0,0-1 0 0 0,-1 0-1 0 0,0 0 1 0 0,1 1 0 0 0,-1-1-1 0 0,0 0 1 0 0,0 1 0 0 0,1-1-1 0 0,-1 0 1 0 0,-1 1 0 0 0,1-1 144 0 0,-5-6-1031 0 0,1 1 0 0 0,-1 0 0 0 0,0 0 0 0 0,0 0 0 0 0,-6-3 1031 0 0,3 3-799 0 0,0 0 1 0 0,-1 1-1 0 0,0 0 1 0 0,0 0-1 0 0,0 1 1 0 0,0 0 0 0 0,-1 1-1 0 0,0 0 1 0 0,0 1-1 0 0,-11-2 799 0 0,-1 2 98 0 0,1 0 0 0 0,-1 2 0 0 0,0 0 0 0 0,0 1 0 0 0,0 2-98 0 0,6 1 4705 0 0,38 1 1098 0 0,2-1-3995 0 0,-5 2-1232 0 0,0-1 0 0 0,1-1 1 0 0,0 0-1 0 0,0-2 0 0 0,0 0 1 0 0,0-1-1 0 0,-1-1 0 0 0,12-2-576 0 0,8-3 216 0 0,-2-2 1 0 0,1-2-1 0 0,12-6-216 0 0,-26 7-2040 0 0,-1-1 0 0 0,6-4 2040 0 0,-8 2-6890 0 0,0 0-1 0 0,10-9 6891 0 0,-16 10-3455 0 0</inkml:trace>
  <inkml:trace contextRef="#ctx0" brushRef="#br0" timeOffset="46577.63">7624 5177 6881 0 0,'1'-1'475'0'0,"0"0"0"0"0,0 0-1 0 0,0 0 1 0 0,0 0-1 0 0,0 1 1 0 0,0-1-1 0 0,0 0 1 0 0,0 1-1 0 0,1-1 1 0 0,-1 1-1 0 0,0-1 1 0 0,0 1-1 0 0,1-1 1 0 0,-1 1-1 0 0,0 0 1 0 0,2 0-475 0 0,27-4 881 0 0,-19 2-98 0 0,25-4-660 0 0,-2 0-207 0 0,24 0 84 0 0,-28 5-3843 0 0,2 4-3691 0 0,-22-1 2742 0 0</inkml:trace>
  <inkml:trace contextRef="#ctx0" brushRef="#br0" timeOffset="47369.68">6828 4869 7410 0 0,'0'0'139'0'0,"0"-1"0"0"0,0 1 1 0 0,0 0-1 0 0,0 0 1 0 0,0-1-1 0 0,0 1 1 0 0,0 0-1 0 0,0 0 1 0 0,0-1-1 0 0,0 1 1 0 0,0 0-1 0 0,0 0 0 0 0,1-1 1 0 0,-1 1-1 0 0,0 0 1 0 0,0 0-1 0 0,0 0 1 0 0,0-1-1 0 0,1 1 1 0 0,-1 0-1 0 0,0 0 0 0 0,0 0 1 0 0,0 0-1 0 0,1-1 1 0 0,-1 1-1 0 0,0 0 1 0 0,0 0-1 0 0,1 0 1 0 0,-1 0-1 0 0,0 0 0 0 0,0 0 1 0 0,1 0-1 0 0,-1 0 1 0 0,0 0-1 0 0,0 0 1 0 0,1 0-1 0 0,-1 0 1 0 0,0 0-1 0 0,1 0-139 0 0,6 8 2228 0 0,4 17-442 0 0,-11-25-1758 0 0,2 7 293 0 0,1 0-1 0 0,0 0 0 0 0,1 0 1 0 0,-1-1-1 0 0,1 0 0 0 0,1 1 1 0 0,-1-1-1 0 0,1-1 1 0 0,0 1-1 0 0,0-1 0 0 0,1 0 1 0 0,-1 0-1 0 0,5 3-320 0 0,0-2 206 0 0,0-1 1 0 0,0 1-1 0 0,0-2 0 0 0,1 1 0 0 0,0-2 0 0 0,0 1 1 0 0,0-2-1 0 0,7 2-206 0 0,21 1 301 0 0,-4-1-104 0 0,-29-2-99 0 0,-14-1 13 0 0,-36 0-462 0 0,1-1 1 0 0,-1-3 0 0 0,0-2 0 0 0,1-1 0 0 0,-32-10 350 0 0,70 15 4 0 0,1 0 0 0 0,-1 0 1 0 0,1-1-1 0 0,0 1 1 0 0,-1-1-1 0 0,1 0 1 0 0,0-1-1 0 0,0 1 0 0 0,1-1 1 0 0,-1 1-1 0 0,0-1 1 0 0,1 0-1 0 0,0 0 0 0 0,-1-1-4 0 0,2 2 27 0 0,1-1-1 0 0,-1 1 0 0 0,1 0 1 0 0,0 0-1 0 0,0 0 0 0 0,0-1 0 0 0,0 1 1 0 0,0-1-1 0 0,1 1 0 0 0,-1-1 1 0 0,1 1-1 0 0,-1-1 0 0 0,1 1 0 0 0,0-1 1 0 0,0 1-1 0 0,0-1 0 0 0,0 1 0 0 0,1-1 1 0 0,-1 1-1 0 0,1-1 0 0 0,-1 1 1 0 0,1-1-1 0 0,0 1 0 0 0,0 0 0 0 0,1-3-26 0 0,2-2 149 0 0,0 1 0 0 0,0-1 0 0 0,1 1-1 0 0,-1 0 1 0 0,2 0 0 0 0,-1 0 0 0 0,0 1-1 0 0,1 0 1 0 0,0 0 0 0 0,1 0 0 0 0,0 0-149 0 0,18-11 588 0 0,2 1 0 0 0,7-2-588 0 0,-11 5 268 0 0,34-15 725 0 0,2 2 1 0 0,32-7-994 0 0,-38 15-1587 0 0,-1-1-3113 0 0,0 0-4257 0 0,-41 14 235 0 0</inkml:trace>
  <inkml:trace contextRef="#ctx0" brushRef="#br0" timeOffset="50080.09">10421 1148 1912 0 0,'-5'-1'998'0'0,"-9"-5"2135"0"0,14 3-733 0 0,9-2 1060 0 0,-6 5-3044 0 0,-1 1-1 0 0,1-1 1 0 0,0 1 0 0 0,0-1 0 0 0,-1 1 0 0 0,1 0 0 0 0,0 0 0 0 0,-1 0 0 0 0,1 0 0 0 0,-1 0 0 0 0,1 1 0 0 0,-1-1 0 0 0,0 1 0 0 0,0 0 0 0 0,1 0-416 0 0,13 8 907 0 0,34 13 211 0 0,1-3 1 0 0,11 2-1119 0 0,-32-13 147 0 0,1-2 1 0 0,23 3-148 0 0,-36-8 49 0 0,54 10 63 0 0,-65-10-92 0 0,0 0 0 0 0,0 0 0 0 0,0 0-1 0 0,-1 1 1 0 0,1 0 0 0 0,-1 1 0 0 0,0-1 0 0 0,5 4-20 0 0,-10-6 9 0 0,0 0 0 0 0,0 0 0 0 0,0 0 0 0 0,1 1-1 0 0,-1-1 1 0 0,0 0 0 0 0,-1 0 0 0 0,1 1 0 0 0,0-1 0 0 0,0 1 0 0 0,-1-1 0 0 0,1 0 0 0 0,0 1 0 0 0,-1-1 0 0 0,0 1 0 0 0,1-1 0 0 0,-1 1 0 0 0,0 0 0 0 0,0-1 0 0 0,1 2-9 0 0,-2 0 19 0 0,1 0 0 0 0,-1 1 0 0 0,1-1 0 0 0,-1 0 0 0 0,0 0 0 0 0,0 0-1 0 0,0 0 1 0 0,-1 0 0 0 0,1-1 0 0 0,-2 2-19 0 0,-4 7 71 0 0,0 0 0 0 0,-2-1 0 0 0,1-1 0 0 0,-8 7-71 0 0,-25 22 186 0 0,-1-3 1 0 0,-6 1-187 0 0,-44 38 336 0 0,73-59-542 0 0,10-8 416 0 0,0 1 1 0 0,0 0-1 0 0,-3 5-210 0 0,9-10-586 0 0,1 1 0 0 0,-1-1 0 0 0,1 0 0 0 0,0 1 0 0 0,0 0 0 0 0,1-1 1 0 0,-2 3 585 0 0,3-6-157 0 0,0 0 1 0 0,0 0 0 0 0,0 0 0 0 0,0 0-1 0 0,1 0 1 0 0,-1 0 0 0 0,0 0 0 0 0,0 0-1 0 0,0 0 1 0 0,0-1 0 0 0,0 1 0 0 0,0 0 0 0 0,0 0-1 0 0,0 0 1 0 0,0 0 0 0 0,0 0 0 0 0,0 0-1 0 0,0 0 1 0 0,1 0 0 0 0,-1 0 0 0 0,0 0-1 0 0,0 0 1 0 0,0 0 0 0 0,0 0 0 0 0,0 0 0 0 0,0 0-1 0 0,0 0 1 0 0,0 0 0 0 0,0 0 0 0 0,1 0-1 0 0,-1 0 1 0 0,0 0 0 0 0,0 0 0 0 0,0 0-1 0 0,0 0 1 0 0,0 0 0 0 0,0 0 0 0 0,0 0 0 0 0,0 0-1 0 0,1 0 1 0 0,-1 0 0 0 0,0 0 0 0 0,0 0-1 0 0,0 0 1 0 0,0 0 0 0 0,0 0 0 0 0,0 0-1 0 0,0 1 1 0 0,0-1 0 0 0,0 0 0 0 0,0 0 0 0 0,0 0-1 0 0,0 0 1 0 0,0 0 0 0 0,1 0 0 0 0,-1 0-1 0 0,0 0 1 0 0,0 0 0 0 0,0 1 0 0 0,0-1-1 0 0,0 0 1 0 0,0 0 0 0 0,0 0 0 0 0,0 0 0 0 0,0 0-1 0 0,0 0 1 0 0,0 0 0 0 0,0 0 0 0 0,0 0-1 0 0,0 1 157 0 0,1-2-1050 0 0,5-2-6205 0 0</inkml:trace>
  <inkml:trace contextRef="#ctx0" brushRef="#br0" timeOffset="51098.89">6607 1222 2841 0 0,'-3'-12'1463'0'0,"1"-4"5383"0"0,2 16-6745 0 0,0 0 1 0 0,0 0-1 0 0,0 0 1 0 0,0 0 0 0 0,0 0-1 0 0,0 0 1 0 0,-1-1 0 0 0,1 1-1 0 0,0 0 1 0 0,0 0 0 0 0,0 0-1 0 0,0 0 1 0 0,0 0 0 0 0,0 0-1 0 0,0 0 1 0 0,0 0 0 0 0,0-1-1 0 0,0 1 1 0 0,0 0 0 0 0,0 0-1 0 0,0 0 1 0 0,1 0 0 0 0,-1 0-1 0 0,0 0 1 0 0,0 0 0 0 0,0 0-1 0 0,0 0 1 0 0,0-1 0 0 0,0 1-1 0 0,0 0 1 0 0,0 0-1 0 0,0 0 1 0 0,0 0 0 0 0,0 0-1 0 0,0 0 1 0 0,0 0 0 0 0,0 0-1 0 0,1 0 1 0 0,-1 0 0 0 0,0 0-1 0 0,0 0 1 0 0,0 0 0 0 0,0 0-1 0 0,0 0 1 0 0,0 0 0 0 0,0 0-1 0 0,0-1 1 0 0,1 1 0 0 0,-1 0-1 0 0,0 0 1 0 0,0 0 0 0 0,0 0-1 0 0,0 1 1 0 0,0-1 0 0 0,0 0-1 0 0,0 0 1 0 0,0 0-102 0 0,9 13 1828 0 0,-3-3-1687 0 0,0 1-1 0 0,1-1 1 0 0,1-1 0 0 0,0 1-1 0 0,0-1 1 0 0,1 0-1 0 0,0-1 1 0 0,0 0 0 0 0,1-1-1 0 0,0 0 1 0 0,3 2-141 0 0,4 1 42 0 0,0-1 0 0 0,0-1 0 0 0,1 0 0 0 0,0-1 0 0 0,0-1 0 0 0,17 3-42 0 0,22-1 142 0 0,-46-8-112 0 0,1 2 0 0 0,0-1-1 0 0,0 1 1 0 0,-1 1 0 0 0,1 0-1 0 0,-1 1 1 0 0,0 0 0 0 0,0 0-1 0 0,6 4-29 0 0,-17-7 16 0 0,1-1 0 0 0,0 0 0 0 0,-1 1-1 0 0,1-1 1 0 0,0 1 0 0 0,-1 0 0 0 0,1-1-1 0 0,-1 1 1 0 0,1-1 0 0 0,-1 1 0 0 0,1 0-1 0 0,-1-1 1 0 0,0 1 0 0 0,1 0-1 0 0,-1-1 1 0 0,0 1 0 0 0,1 0 0 0 0,-1 0-1 0 0,0-1 1 0 0,0 1 0 0 0,0 0 0 0 0,0 0-1 0 0,0 0 1 0 0,0-1 0 0 0,0 1 0 0 0,0 0-1 0 0,0 0 1 0 0,0 0-16 0 0,-1 1 38 0 0,0 1 0 0 0,1-1 0 0 0,-1 0 0 0 0,0 0 0 0 0,-1 0 0 0 0,1 0 0 0 0,0 0 0 0 0,-1-1 0 0 0,1 1 0 0 0,-2 1-38 0 0,-6 6 173 0 0,0-1 0 0 0,-1-1 0 0 0,-8 6-173 0 0,16-12 21 0 0,-296 214 742 0 0,284-204-1082 0 0,-19 15-351 0 0,10-16-5922 0 0,19-11-1725 0 0,8-3 1351 0 0</inkml:trace>
  <inkml:trace contextRef="#ctx0" brushRef="#br0" timeOffset="52876.63">10984 5020 1104 0 0,'-4'-6'896'0'0,"-1"3"5367"0"0,5 7 50 0 0,4 3-5326 0 0,16 20 1406 0 0,-2 1 0 0 0,9 18-2393 0 0,-14-23 313 0 0,0 0 1 0 0,2 0-1 0 0,1-2 0 0 0,9 10-313 0 0,-6-9 194 0 0,-13-15-104 0 0,1 1-1 0 0,-1-1 1 0 0,1 0 0 0 0,1-1-1 0 0,-1 1 1 0 0,1-2-1 0 0,8 6-89 0 0,-57-27-148 0 0,-38-9-988 0 0,-20-5 25 0 0,60 18 984 0 0,-22-8 67 0 0,57 19 68 0 0,0-2 0 0 0,0 1 0 0 0,0 0 0 0 0,0-1 0 0 0,0 0 1 0 0,0 0-1 0 0,0-1-8 0 0,3 3 30 0 0,-1 0 0 0 0,1 0 0 0 0,0-1 1 0 0,0 1-1 0 0,0 0 0 0 0,0-1 1 0 0,1 1-1 0 0,-1-1 0 0 0,0 0 0 0 0,1 1 1 0 0,-1-1-1 0 0,1 1 0 0 0,-1-1 1 0 0,1 0-1 0 0,0 1 0 0 0,-1-1 1 0 0,1 0-1 0 0,0 0 0 0 0,0 1 0 0 0,0-1 1 0 0,1 0-1 0 0,-1 1 0 0 0,0-1 1 0 0,1 0-1 0 0,-1 1 0 0 0,1-1 0 0 0,-1 0 1 0 0,1 1-1 0 0,0-1 0 0 0,0 1 1 0 0,0-1-1 0 0,0 1 0 0 0,0 0 0 0 0,0-1 1 0 0,1 0-31 0 0,5-6 142 0 0,1 0 1 0 0,0 0 0 0 0,0 1-1 0 0,1 0 1 0 0,3-2-143 0 0,-2 1 136 0 0,87-61 2375 0 0,17-5-2511 0 0,-67 44 489 0 0,3-1-60 0 0,-25 17-261 0 0,-1-1-1 0 0,0-2 1 0 0,-1 0 0 0 0,13-13-168 0 0,-36 29-22 0 0,1 1-1 0 0,-1 0 1 0 0,0-1 0 0 0,1 1 0 0 0,-1 0 0 0 0,0 0-1 0 0,1-1 1 0 0,-1 1 0 0 0,0 0 0 0 0,1-1 0 0 0,-1 1-1 0 0,0-1 1 0 0,0 1 0 0 0,0 0 0 0 0,1-1 0 0 0,-1 1-1 0 0,0-1 1 0 0,0 1 0 0 0,0-1 0 0 0,0 1 0 0 0,0-1-1 0 0,0 1 1 0 0,0-1 0 0 0,0 1 0 0 0,0 0 0 0 0,0-1-1 0 0,0 0 23 0 0,-10-1-4062 0 0,-19 7-8534 0 0,17 0 4523 0 0</inkml:trace>
  <inkml:trace contextRef="#ctx0" brushRef="#br0" timeOffset="55215.58">13191 4596 1800 0 0,'-26'-1'1293'0'0,"23"0"-708"0"0,1 1-1 0 0,0-1 1 0 0,-1 0 0 0 0,1 0 0 0 0,0 0 0 0 0,0 0-1 0 0,0 0 1 0 0,0 0 0 0 0,0-1 0 0 0,0 1-1 0 0,0 0 1 0 0,0-1 0 0 0,0 0 0 0 0,1 0-585 0 0,2 1 2259 0 0,5 1-943 0 0,6 3 58 0 0,5 2-618 0 0,0-1-1 0 0,1-1 1 0 0,0 0 0 0 0,0-1-1 0 0,9-1-755 0 0,14 2 713 0 0,304 22 3002 0 0,-332-25-3613 0 0,22 4 260 0 0,-43-1-584 0 0,-9-2-1193 0 0,-8 3-5711 0 0,15-2-898 0 0,5-1 448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1:50:13.17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124 1936 6785 0 0,'-6'13'835'0'0,"1"-1"0"0"0,0 1-1 0 0,0-1 1 0 0,2 1-1 0 0,0 0 1 0 0,0 1 0 0 0,1-1-1 0 0,0 10-834 0 0,-3 12 1484 0 0,-13 68 715 0 0,-23 162 770 0 0,32-108-2339 0 0,6-78-426 0 0,3-76-193 0 0,0 0 12 0 0,0-1-1 0 0,0 1 1 0 0,0-1-1 0 0,0 1 1 0 0,-1-1-1 0 0,1 1 1 0 0,-1-1-1 0 0,0 1 1 0 0,0-1-1 0 0,0 1 0 0 0,0-1 1 0 0,0 0-1 0 0,0 0 1 0 0,0 1-23 0 0,-3-21-256 0 0,4 4 191 0 0,1 0-1 0 0,1 0 1 0 0,0 0 0 0 0,0 0 0 0 0,2 0 0 0 0,0 0-1 0 0,0 1 1 0 0,1 0 0 0 0,1 0 0 0 0,0 0 0 0 0,1 0-1 0 0,0 1 1 0 0,1 0 0 0 0,0 1 0 0 0,1-1 0 0 0,1 2-1 0 0,-1-1 1 0 0,12-7 65 0 0,-18 15 35 0 0,1 0-1 0 0,0 0 0 0 0,0 1 1 0 0,0-1-1 0 0,0 1 0 0 0,1 0 0 0 0,-1 1 1 0 0,1-1-1 0 0,-1 1 0 0 0,1 0 1 0 0,-1 0-1 0 0,1 0 0 0 0,0 1 1 0 0,-1-1-1 0 0,1 1 0 0 0,0 0 1 0 0,-1 1-1 0 0,1-1 0 0 0,0 1 1 0 0,-1 0-1 0 0,1 0 0 0 0,0 0 1 0 0,-1 1-1 0 0,0-1 0 0 0,3 2-34 0 0,10 6 122 0 0,0 1 1 0 0,0 1-1 0 0,-2 0 0 0 0,1 1 0 0 0,9 10-122 0 0,18 13 117 0 0,156 101 335 0 0,-195-133-421 0 0,-1-1 1 0 0,1 1-1 0 0,-1 0 1 0 0,0 0-1 0 0,0 0 0 0 0,0 0 1 0 0,-1 1-1 0 0,1-1 0 0 0,1 3-31 0 0,-4-5 2 0 0,0-1 0 0 0,1 1-1 0 0,-1-1 1 0 0,0 0-1 0 0,0 1 1 0 0,1-1-1 0 0,-1 1 1 0 0,0-1-1 0 0,0 1 1 0 0,0-1-1 0 0,0 1 1 0 0,0-1-1 0 0,0 1 1 0 0,0-1 0 0 0,0 1-1 0 0,0-1 1 0 0,0 1-1 0 0,0-1 1 0 0,0 1-1 0 0,0-1 1 0 0,-1 1-1 0 0,1-1 1 0 0,0 1-1 0 0,0-1 1 0 0,0 1 0 0 0,-1-1-1 0 0,1 1 1 0 0,0-1-1 0 0,-1 0-1 0 0,0 1-17 0 0,0 0 0 0 0,0-1-1 0 0,0 1 1 0 0,-1-1 0 0 0,1 1-1 0 0,0-1 1 0 0,-1 0 0 0 0,1 0 0 0 0,0 1-1 0 0,-1-1 1 0 0,1 0 0 0 0,-1 0 0 0 0,1 0-1 0 0,0-1 1 0 0,-1 1 0 0 0,1 0-1 0 0,-1-1 18 0 0,-20-3-216 0 0,-1-2 0 0 0,1-1 0 0 0,1 0 0 0 0,-1-2 0 0 0,-4-3 216 0 0,-11-4-128 0 0,-11-4-65 0 0,-32-20 193 0 0,60 30 36 0 0,1-2 1 0 0,1 0-1 0 0,1-2 0 0 0,-1 0 0 0 0,-3-5-36 0 0,18 17 21 0 0,1 0 0 0 0,1-1 0 0 0,-1 1 1 0 0,0 0-1 0 0,0-1 0 0 0,1 1 0 0 0,0-1 0 0 0,-1 1 0 0 0,1-1 0 0 0,0 1 0 0 0,0-1 0 0 0,0 0 1 0 0,1 0-1 0 0,-1 0 0 0 0,1 1 0 0 0,-1-1 0 0 0,1 0 0 0 0,0-1-21 0 0,0 0 20 0 0,1 0-1 0 0,0-1 1 0 0,0 1 0 0 0,0 0-1 0 0,0 0 1 0 0,1 0-1 0 0,-1 0 1 0 0,1 0 0 0 0,0 0-1 0 0,0 0 1 0 0,2-1-20 0 0,7-10 81 0 0,1 0 0 0 0,1 1 0 0 0,0 1 0 0 0,1 0 1 0 0,4-2-82 0 0,-8 6 96 0 0,34-29 152 0 0,1 2 1 0 0,1 2-1 0 0,2 2 1 0 0,2 2 0 0 0,11-3-249 0 0,-53 29-443 0 0,39-17 794 0 0,-16 16-8474 0 0,-33 6 110 0 0,-3-1 1381 0 0</inkml:trace>
  <inkml:trace contextRef="#ctx0" brushRef="#br0" timeOffset="1541.45">943 1947 2889 0 0,'-1'-9'378'0'0,"-9"-33"-113"0"0,9 41-49 0 0,1-1 1 0 0,0 1-1 0 0,-1 0 1 0 0,1-1-1 0 0,-1 1 1 0 0,1 0-1 0 0,-1 0 1 0 0,0 0-1 0 0,0 0 1 0 0,1 0-1 0 0,-1 0 1 0 0,0 0-1 0 0,0 0 1 0 0,0 0-1 0 0,0 0 1 0 0,0 0-1 0 0,0 0 1 0 0,0 0-1 0 0,-1 1 1 0 0,1-1-1 0 0,0 1 1 0 0,0-1-1 0 0,0 1 1 0 0,-1-1-1 0 0,1 1 1 0 0,-1-1-217 0 0,0 2 171 0 0,1-1 0 0 0,-1 1 0 0 0,1-1 1 0 0,0 1-1 0 0,-1 0 0 0 0,1-1 0 0 0,0 1 0 0 0,0 0 1 0 0,0 0-1 0 0,0 0 0 0 0,-1 0 0 0 0,1 0 1 0 0,0 0-1 0 0,1 0 0 0 0,-1 1 0 0 0,0-1 1 0 0,0 0-1 0 0,0 0 0 0 0,1 1 0 0 0,-1-1 0 0 0,1 0 1 0 0,-1 1-1 0 0,1-1 0 0 0,-1 1-171 0 0,-9 35 1563 0 0,10-37-1538 0 0,-2 7 287 0 0,1-1 0 0 0,0 0 0 0 0,1 0 0 0 0,0 0 1 0 0,0 0-1 0 0,0 1 0 0 0,0-1 0 0 0,1 0 0 0 0,0 0 0 0 0,1 0 0 0 0,-1 1-312 0 0,0-5 52 0 0,0 1-1 0 0,0-1 0 0 0,0 0 1 0 0,0 0-1 0 0,1 0 0 0 0,-1 0 0 0 0,0 0 1 0 0,1 0-1 0 0,0 0 0 0 0,-1-1 1 0 0,1 1-1 0 0,0 0 0 0 0,0-1 1 0 0,0 0-1 0 0,0 1 0 0 0,0-1 0 0 0,0 0 1 0 0,0 0-1 0 0,0 0 0 0 0,0 0 1 0 0,1 0-1 0 0,-1-1 0 0 0,0 1 0 0 0,1-1 1 0 0,-1 1-1 0 0,1-1 0 0 0,-1 0 1 0 0,0 0-1 0 0,2 0-51 0 0,3-1 74 0 0,1 1 1 0 0,-1-2-1 0 0,0 1 1 0 0,0-1-1 0 0,0 0 1 0 0,0-1-1 0 0,0 1 1 0 0,0-1-1 0 0,-1-1 1 0 0,1 1-1 0 0,4-5-74 0 0,9-6 223 0 0,-1-1-1 0 0,17-16-222 0 0,-23 18 140 0 0,-1 0 0 0 0,0-1 0 0 0,0-1 0 0 0,8-15-140 0 0,-14 20 140 0 0,0 0 0 0 0,-1 0 0 0 0,0-1 0 0 0,0 1 0 0 0,-1-1 0 0 0,-1 0 0 0 0,0 0 1 0 0,0-6-141 0 0,-2 14 23 0 0,-1 0 0 0 0,1 0-1 0 0,-1 0 1 0 0,0 0 0 0 0,0 0 0 0 0,-1 0 0 0 0,1 0 0 0 0,0 0 0 0 0,-1 0 0 0 0,0 0 0 0 0,0 0 0 0 0,0 0 0 0 0,0 0 0 0 0,0 1 0 0 0,0-1 0 0 0,-1 0 0 0 0,1 1 0 0 0,-1-1 0 0 0,0 1 0 0 0,0-1 0 0 0,0 1 0 0 0,0 0 0 0 0,0 0 0 0 0,0 0 0 0 0,-1 0 0 0 0,1 0 0 0 0,-1 1 0 0 0,1-1 0 0 0,-1 1 0 0 0,0-1 0 0 0,0 1 0 0 0,1 0 0 0 0,-1 0 0 0 0,0 0 0 0 0,0 1 0 0 0,0-1 0 0 0,0 1 0 0 0,0-1 0 0 0,0 1 0 0 0,0 0 0 0 0,0 0 0 0 0,0 0 0 0 0,0 1 0 0 0,0-1 0 0 0,0 1 0 0 0,-3 0-23 0 0,-7 3-493 0 0,0-1-1 0 0,1 2 1 0 0,-1-1 0 0 0,1 2-1 0 0,0 0 1 0 0,1 0-1 0 0,-1 1 1 0 0,1 0 0 0 0,0 2 493 0 0,-2 1-2843 0 0,0 1 0 0 0,1 0 0 0 0,0 1 1 0 0,-3 5 2842 0 0,-5 8-7282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1:50:21.73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40 58 2024 0 0,'-4'0'627'0'0,"1"-1"0"0"0,-1 1-1 0 0,0-1 1 0 0,0 0 0 0 0,1 0-1 0 0,-1 0 1 0 0,0 0 0 0 0,-1-2-627 0 0,5 3 153 0 0,-1 0 0 0 0,1 0 1 0 0,0-1-1 0 0,-1 1 0 0 0,1 0 0 0 0,0-1 1 0 0,-1 1-1 0 0,1 0 0 0 0,0-1 1 0 0,0 1-1 0 0,-1 0 0 0 0,1-1 1 0 0,0 1-1 0 0,0-1 0 0 0,0 1 0 0 0,0 0 1 0 0,-1-1-1 0 0,1 1 0 0 0,0-1 1 0 0,0 1-1 0 0,0-1 0 0 0,0 1 1 0 0,0 0-1 0 0,0-1 0 0 0,0 1 0 0 0,0-1 1 0 0,0 1-154 0 0,1-2 279 0 0,-1 0 0 0 0,1 1 1 0 0,0-1-1 0 0,0 1 0 0 0,-1 0 1 0 0,1-1-1 0 0,0 1 0 0 0,0 0 1 0 0,0-1-1 0 0,1 1 0 0 0,-1 0 0 0 0,0 0-279 0 0,2-2 189 0 0,0 1 0 0 0,-1 0 0 0 0,1 0 0 0 0,0 1 0 0 0,0-1 0 0 0,1 0 1 0 0,-1 1-1 0 0,0 0 0 0 0,0 0 0 0 0,1 0 0 0 0,-1 0 0 0 0,1 0 0 0 0,-1 1 0 0 0,1 0 0 0 0,-1-1 0 0 0,1 1 0 0 0,-1 0 0 0 0,1 1 0 0 0,2 0-189 0 0,11 1 499 0 0,0 2 0 0 0,0 0 0 0 0,11 5-499 0 0,18 4 687 0 0,30-2 372 0 0,1-3 0 0 0,22-3-1059 0 0,-34-2 171 0 0,-17-6 98 0 0,-53 1-3231 0 0,-12-1-6666 0 0,9 1 1877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3T21:50:30.95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20 508 2713 0 0,'-8'-26'1181'0'0,"6"19"-279"0"0,-1 1 1 0 0,2-1-1 0 0,-1 0 0 0 0,1 0 1 0 0,0 0-1 0 0,0 1 0 0 0,1-1 1 0 0,0 0-1 0 0,0 0 0 0 0,1-6-902 0 0,0 11 233 0 0,-1-3 312 0 0,1-1 0 0 0,0 1 0 0 0,0 0 0 0 0,1 0 0 0 0,0 0 0 0 0,0 0 0 0 0,0 0 0 0 0,0 0 0 0 0,1 1 0 0 0,-1-1 0 0 0,3-2-545 0 0,-5 7 28 0 0,1 0-1 0 0,-1 0 0 0 0,0-1 0 0 0,0 1 1 0 0,0 0-1 0 0,0 0 0 0 0,1 0 0 0 0,-1-1 0 0 0,0 1 1 0 0,0 0-1 0 0,0 0 0 0 0,1 0 0 0 0,-1 0 0 0 0,0 0 1 0 0,0 0-1 0 0,0 0 0 0 0,1-1 0 0 0,-1 1 1 0 0,0 0-1 0 0,0 0 0 0 0,1 0 0 0 0,-1 0 0 0 0,0 0 1 0 0,0 0-1 0 0,1 0 0 0 0,-1 0 0 0 0,0 0 1 0 0,0 0-1 0 0,1 0 0 0 0,-1 0 0 0 0,0 0 0 0 0,0 1 1 0 0,0-1-1 0 0,1 0 0 0 0,-1 0 0 0 0,0 0 0 0 0,0 0 1 0 0,1 0-1 0 0,-1 0-27 0 0,4 12 633 0 0,-1 20 36 0 0,-3-28-512 0 0,0 120 1891 0 0,-8 29-2048 0 0,2-42 216 0 0,6 85-216 0 0,3-167 15 0 0,1 0 0 0 0,1 0-1 0 0,2 0 1 0 0,1-1 0 0 0,1 0-1 0 0,1-1 1 0 0,9 16-15 0 0,-19-43-1 0 0,0 1-1 0 0,0-1 0 0 0,0 0 1 0 0,0 1-1 0 0,0-1 1 0 0,0 0-1 0 0,0 0 0 0 0,0 1 1 0 0,0-1-1 0 0,0 0 0 0 0,0 0 1 0 0,1 1-1 0 0,-1-1 1 0 0,0 0-1 0 0,0 0 0 0 0,0 1 1 0 0,0-1-1 0 0,0 0 1 0 0,1 0-1 0 0,-1 0 0 0 0,0 1 1 0 0,0-1-1 0 0,0 0 1 0 0,0 0-1 0 0,1 0 0 0 0,-1 0 1 0 0,0 1-1 0 0,0-1 1 0 0,1 0-1 0 0,-1 0 0 0 0,0 0 1 0 0,0 0-1 0 0,1 0 1 0 0,-1 0-1 0 0,0 0 0 0 0,0 0 1 0 0,1 0-1 0 0,-1 0 1 0 0,0 0-1 0 0,1 0 0 0 0,-1 0 1 0 0,0 0 1 0 0,3-13-153 0 0,-2-21-140 0 0,-8-26-185 0 0,-8-103-33 0 0,14 130 466 0 0,4-31 45 0 0,7 0-28 0 0,-10 62 32 0 0,0 1 1 0 0,1-1-1 0 0,-1 0 0 0 0,0 0 0 0 0,1 1 1 0 0,-1-1-1 0 0,1 0 0 0 0,0 1 0 0 0,0-1 1 0 0,0 1-1 0 0,-1-1 0 0 0,1 1 0 0 0,1-1 1 0 0,-1 1-1 0 0,0 0 0 0 0,0-1 0 0 0,0 1 1 0 0,1 0-1 0 0,-1 0 0 0 0,0 0 0 0 0,1 0-4 0 0,0 1 7 0 0,0-1 0 0 0,0 1 0 0 0,0 0 0 0 0,0 0 0 0 0,-1 0 0 0 0,1 0 0 0 0,0 0 0 0 0,0 1 0 0 0,0-1 0 0 0,0 1 0 0 0,-1-1 0 0 0,1 1 0 0 0,0 0 0 0 0,0-1 0 0 0,-1 1 0 0 0,1 0 0 0 0,-1 0 0 0 0,1 0 0 0 0,-1 0 0 0 0,1 1-6 0 0,27 18 102 0 0,-2 2 0 0 0,0 2 1 0 0,6 7-104 0 0,41 37 234 0 0,45 25 122 0 0,-35-34 315 0 0,21 9-671 0 0,-84-59 311 0 0,-15-9-81 0 0,-12-8-134 0 0,-22-13-415 0 0,0 1-1 0 0,-2 1 1 0 0,-20-10 319 0 0,-20-12-549 0 0,1 1-181 0 0,-62-25 730 0 0,41 23-180 0 0,72 32 211 0 0,0 0 0 0 0,-11-8-31 0 0,25 16 17 0 0,0-1-1 0 0,0 0 0 0 0,1-1 1 0 0,-1 1-1 0 0,1 0 0 0 0,0-1 1 0 0,-1 0-1 0 0,2 0 0 0 0,-1 0 1 0 0,0 0-1 0 0,1 0 1 0 0,0 0-1 0 0,0-1 0 0 0,0 0-16 0 0,1 3 17 0 0,1 1-1 0 0,0-1 1 0 0,1 1 0 0 0,-1-1-1 0 0,0 1 1 0 0,0-1-1 0 0,1 1 1 0 0,-1-1 0 0 0,1 1-1 0 0,-1-1 1 0 0,1 1 0 0 0,-1 0-1 0 0,1-1 1 0 0,0 1-1 0 0,0 0 1 0 0,0-1 0 0 0,0 1-1 0 0,0 0 1 0 0,0 0-1 0 0,0 0 1 0 0,0 0-17 0 0,28-24 297 0 0,-24 21-261 0 0,113-80 592 0 0,0 1-283 0 0,152-132-147 0 0,-261 204-1434 0 0,-16 8-4812 0 0,-20 7-5702 0 0,23-4 11503 0 0,-7 5-5087 0 0</inkml:trace>
  <inkml:trace contextRef="#ctx0" brushRef="#br0" timeOffset="410.47">945 51 5489 0 0,'-6'8'1273'0'0,"1"0"0"0"0,0 1 0 0 0,0 0 0 0 0,1 0 0 0 0,0 0-1 0 0,-1 8-1272 0 0,2-8 535 0 0,1 0 0 0 0,0 0-1 0 0,0 0 1 0 0,1 1-1 0 0,0-1 1 0 0,1 0-1 0 0,0 1 1 0 0,0-1 0 0 0,1 1-1 0 0,1-1 1 0 0,0 4-535 0 0,-1-10 55 0 0,0 0 1 0 0,0 0-1 0 0,0 0 1 0 0,0 0-1 0 0,1 0 0 0 0,-1-1 1 0 0,1 1-1 0 0,-1-1 1 0 0,1 1-1 0 0,0-1 1 0 0,0 1-1 0 0,0-1 1 0 0,0 0-1 0 0,1 0 1 0 0,-1 0-1 0 0,0 0 1 0 0,1 0-1 0 0,0-1 0 0 0,0 1-55 0 0,2 0 84 0 0,-1 0 0 0 0,1-1 0 0 0,0 1 0 0 0,0-1 0 0 0,0 0 0 0 0,0-1-1 0 0,0 1 1 0 0,0-1 0 0 0,0 0 0 0 0,0 0 0 0 0,2-1-84 0 0,6 0 177 0 0,0-2 0 0 0,-1 1 0 0 0,1-2 0 0 0,0 0 0 0 0,-1 0 0 0 0,0-1 0 0 0,0-1 0 0 0,9-5-177 0 0,-12 5 92 0 0,1 0 0 0 0,-1-1 0 0 0,0 0 0 0 0,0 0 0 0 0,0-1-1 0 0,-1-1 1 0 0,-1 1 0 0 0,5-7-92 0 0,-10 12 47 0 0,0 0 1 0 0,0-1-1 0 0,0 1 0 0 0,0-1 1 0 0,0 0-1 0 0,-1 0 0 0 0,0 1 1 0 0,0-1-1 0 0,0 0 0 0 0,0 0 1 0 0,0 0-1 0 0,-1 0 0 0 0,0 0 1 0 0,0 0-1 0 0,0 0 0 0 0,0 0 1 0 0,-1 0-1 0 0,1 0 0 0 0,-1 0 1 0 0,0 0-1 0 0,0 0 0 0 0,-1 0 1 0 0,1 0-1 0 0,-1 0 0 0 0,-1-2-47 0 0,0 1 36 0 0,0 0-1 0 0,0-1 1 0 0,-1 1-1 0 0,0 1 1 0 0,0-1-1 0 0,0 0 1 0 0,-1 1-1 0 0,1 0 1 0 0,-1 0-1 0 0,0 0 1 0 0,0 1-1 0 0,0 0 1 0 0,-1 0-1 0 0,1 0 1 0 0,-1 0-1 0 0,0 1 1 0 0,0 0-1 0 0,0 0 1 0 0,0 1-1 0 0,0-1 1 0 0,0 1 0 0 0,0 1-1 0 0,0-1 1 0 0,0 1-1 0 0,-1 0 1 0 0,-4 1-36 0 0,1 0-257 0 0,-1 1 1 0 0,1 0 0 0 0,0 1 0 0 0,0 0 0 0 0,0 1 0 0 0,0-1 0 0 0,0 2 0 0 0,1 0 0 0 0,0 0 0 0 0,0 0 0 0 0,0 1 0 0 0,1 1-1 0 0,0 0 1 0 0,0 0 0 0 0,-3 3 256 0 0,3-1-1802 0 0,1 0-1 0 0,0 1 1 0 0,0-1-1 0 0,1 1 1 0 0,0 1 1802 0 0,-9 22-8482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C2CE5-F308-3A4B-9294-2B771A1C8068}" type="datetimeFigureOut">
              <a:rPr lang="it-IT" smtClean="0"/>
              <a:t>13/09/24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F93E-6E7A-B34B-9D15-B99B0CD0C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2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inserire </a:t>
            </a:r>
          </a:p>
          <a:p>
            <a:pPr lvl="0"/>
            <a:r>
              <a:rPr lang="it-IT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Dipartimento/Struttura </a:t>
            </a:r>
            <a:r>
              <a:rPr lang="it-IT" err="1"/>
              <a:t>xxxxxx</a:t>
            </a:r>
            <a:r>
              <a:rPr lang="it-IT"/>
              <a:t> </a:t>
            </a:r>
            <a:r>
              <a:rPr lang="it-IT" err="1"/>
              <a:t>xxxxxxxxxxxx</a:t>
            </a:r>
            <a:r>
              <a:rPr lang="it-IT"/>
              <a:t> </a:t>
            </a:r>
            <a:r>
              <a:rPr lang="it-IT" err="1"/>
              <a:t>xxxxxxxx</a:t>
            </a:r>
            <a:r>
              <a:rPr lang="it-IT"/>
              <a:t> </a:t>
            </a:r>
            <a:r>
              <a:rPr lang="it-IT" err="1"/>
              <a:t>xxxxx</a:t>
            </a:r>
            <a:r>
              <a:rPr lang="it-IT"/>
              <a:t> </a:t>
            </a:r>
            <a:r>
              <a:rPr lang="it-IT" err="1"/>
              <a:t>xxxxxxxxxxxxxxxxxxx</a:t>
            </a:r>
            <a:r>
              <a:rPr lang="it-IT"/>
              <a:t> </a:t>
            </a:r>
            <a:r>
              <a:rPr lang="it-IT" err="1"/>
              <a:t>xxxxx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/>
              <a:t>Fare clic per modificare il punto elenco uno</a:t>
            </a:r>
          </a:p>
          <a:p>
            <a:pPr lvl="1"/>
            <a:r>
              <a:rPr lang="it-IT"/>
              <a:t>Fare clic per modificare il punto elenco due</a:t>
            </a:r>
          </a:p>
          <a:p>
            <a:pPr lvl="1"/>
            <a:r>
              <a:rPr lang="it-IT"/>
              <a:t>Fare clic per modificare il punto elenco tre</a:t>
            </a:r>
          </a:p>
          <a:p>
            <a:pPr lvl="1"/>
            <a:r>
              <a:rPr lang="it-IT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32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32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32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32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/>
              <a:t>nome.cognome@unibo.it</a:t>
            </a:r>
          </a:p>
          <a:p>
            <a:pPr lvl="0"/>
            <a:r>
              <a:rPr lang="it-IT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A14E4-B823-A349-BB26-8141640DEBCB}"/>
              </a:ext>
            </a:extLst>
          </p:cNvPr>
          <p:cNvSpPr txBox="1"/>
          <p:nvPr userDrawn="1"/>
        </p:nvSpPr>
        <p:spPr>
          <a:xfrm>
            <a:off x="168996" y="623731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892550E-2184-5C46-A236-B254FAFEA0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nibo.it/it/studiare/dottorati-master-specializzazioni-e-altra-formazione/insegnamenti/insegnamento/2024/492083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mailto:angelo.carbone@unibo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/>
              <a:t>Phenomenology</a:t>
            </a:r>
            <a:r>
              <a:rPr lang="it-IT" dirty="0"/>
              <a:t> and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flavour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  <a:p>
            <a:r>
              <a:rPr lang="it-IT" b="0" dirty="0"/>
              <a:t>The study of quark and </a:t>
            </a:r>
            <a:r>
              <a:rPr lang="it-IT" b="0" dirty="0" err="1"/>
              <a:t>lepton</a:t>
            </a:r>
            <a:r>
              <a:rPr lang="it-IT" b="0" dirty="0"/>
              <a:t> </a:t>
            </a:r>
            <a:r>
              <a:rPr lang="it-IT" b="0" dirty="0" err="1"/>
              <a:t>transitions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51531" y="4869160"/>
            <a:ext cx="5256212" cy="425450"/>
          </a:xfrm>
        </p:spPr>
        <p:txBody>
          <a:bodyPr/>
          <a:lstStyle/>
          <a:p>
            <a:r>
              <a:rPr lang="it-IT"/>
              <a:t>Prof. Angelo Carbone</a:t>
            </a:r>
          </a:p>
          <a:p>
            <a:r>
              <a:rPr lang="it-IT"/>
              <a:t>Prof. </a:t>
            </a:r>
            <a:r>
              <a:rPr lang="it-IT" err="1"/>
              <a:t>Maximiliano</a:t>
            </a:r>
            <a:r>
              <a:rPr lang="it-IT"/>
              <a:t> </a:t>
            </a:r>
            <a:r>
              <a:rPr lang="it-IT" err="1"/>
              <a:t>Sioli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/>
              <a:t>Department</a:t>
            </a:r>
            <a:r>
              <a:rPr lang="it-IT" dirty="0"/>
              <a:t> of </a:t>
            </a:r>
            <a:r>
              <a:rPr lang="it-IT" dirty="0" err="1"/>
              <a:t>Physics</a:t>
            </a:r>
            <a:r>
              <a:rPr lang="it-IT" dirty="0"/>
              <a:t> and </a:t>
            </a:r>
            <a:r>
              <a:rPr lang="it-IT" dirty="0" err="1"/>
              <a:t>Astronomy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9924A8-BC07-624A-8EF4-1B4DC9537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err="1"/>
              <a:t>Module</a:t>
            </a:r>
            <a:r>
              <a:rPr lang="it-IT"/>
              <a:t>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151D5-CE0E-F543-986A-869C2F366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1234204"/>
            <a:ext cx="8424862" cy="46084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Charged and neutral leptons in the Standard Model.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Physics of massive neutrinos.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Mechanisms of neutrino mass generation.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Neutrino cross sections.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Experimental searches in the framework of seesaw mechanisms (colliders, beam dumps).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Neutrinoless Double Beta Decay.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Flavor mixing and CP violation in the neutral sector.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Short/medium/long baselines (accelerators and reactors).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Connection with Cosmology. Leptogenesis.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Dark sector.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Flavor violation in the charged sector.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Electron and muon magnetic dipole moments.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5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prof. Angelo Carbone and prof. </a:t>
            </a:r>
            <a:r>
              <a:rPr lang="it-IT" err="1"/>
              <a:t>Maximiliano</a:t>
            </a:r>
            <a:r>
              <a:rPr lang="it-IT"/>
              <a:t> </a:t>
            </a:r>
            <a:r>
              <a:rPr lang="it-IT" err="1"/>
              <a:t>Sioli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 Fisica e Astronomia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800" dirty="0"/>
              <a:t>angelo.carbone@unibo.it</a:t>
            </a:r>
          </a:p>
          <a:p>
            <a:r>
              <a:rPr lang="it-IT" sz="1800" dirty="0" err="1"/>
              <a:t>maximiliano.sioli@unibo.it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err="1"/>
              <a:t>Introduction</a:t>
            </a:r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705AF9-5D4B-4019-8E79-E25BA00E3FB5}"/>
                  </a:ext>
                </a:extLst>
              </p14:cNvPr>
              <p14:cNvContentPartPr/>
              <p14:nvPr/>
            </p14:nvContentPartPr>
            <p14:xfrm>
              <a:off x="5411372" y="2211689"/>
              <a:ext cx="16560" cy="1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705AF9-5D4B-4019-8E79-E25BA00E3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3372" y="2193689"/>
                <a:ext cx="52200" cy="52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520882B-05A7-8EE8-76DF-EA5212606DAE}"/>
              </a:ext>
            </a:extLst>
          </p:cNvPr>
          <p:cNvSpPr txBox="1">
            <a:spLocks/>
          </p:cNvSpPr>
          <p:nvPr/>
        </p:nvSpPr>
        <p:spPr>
          <a:xfrm>
            <a:off x="227648" y="1370965"/>
            <a:ext cx="8722042" cy="4608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The </a:t>
            </a:r>
            <a:r>
              <a:rPr lang="it-IT" sz="2400" dirty="0" err="1"/>
              <a:t>course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divided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modules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Module 1: </a:t>
            </a:r>
            <a:r>
              <a:rPr lang="it-IT" sz="2000" dirty="0" err="1"/>
              <a:t>Weak</a:t>
            </a:r>
            <a:r>
              <a:rPr lang="it-IT" sz="2000" dirty="0"/>
              <a:t> interactions in the quark </a:t>
            </a:r>
            <a:r>
              <a:rPr lang="it-IT" sz="2000" dirty="0" err="1"/>
              <a:t>sector</a:t>
            </a:r>
            <a:r>
              <a:rPr lang="it-IT" sz="2000" dirty="0"/>
              <a:t> and CP </a:t>
            </a:r>
            <a:r>
              <a:rPr lang="it-IT" sz="2000" dirty="0" err="1"/>
              <a:t>violation</a:t>
            </a:r>
            <a:r>
              <a:rPr lang="it-IT" sz="2000" dirty="0"/>
              <a:t> prof. Angelo Carbone </a:t>
            </a:r>
            <a:r>
              <a:rPr lang="it-IT" sz="2000" dirty="0">
                <a:solidFill>
                  <a:srgbClr val="C00000"/>
                </a:solidFill>
              </a:rPr>
              <a:t>(16/09/2024 – 24/10/2024)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Module 2: </a:t>
            </a:r>
            <a:r>
              <a:rPr lang="it-IT" sz="2000" dirty="0" err="1"/>
              <a:t>Flavour</a:t>
            </a:r>
            <a:r>
              <a:rPr lang="it-IT" sz="2000" dirty="0"/>
              <a:t> </a:t>
            </a:r>
            <a:r>
              <a:rPr lang="it-IT" sz="2000" dirty="0" err="1"/>
              <a:t>physics</a:t>
            </a:r>
            <a:r>
              <a:rPr lang="it-IT" sz="2000" dirty="0"/>
              <a:t> in the </a:t>
            </a:r>
            <a:r>
              <a:rPr lang="it-IT" sz="2000" dirty="0" err="1"/>
              <a:t>leptonic</a:t>
            </a:r>
            <a:r>
              <a:rPr lang="it-IT" sz="2000" dirty="0"/>
              <a:t> </a:t>
            </a:r>
            <a:r>
              <a:rPr lang="it-IT" sz="2000" dirty="0" err="1"/>
              <a:t>sector</a:t>
            </a:r>
            <a:r>
              <a:rPr lang="it-IT" sz="2000" dirty="0"/>
              <a:t> 	                          prof. Maximiliano Sioli </a:t>
            </a:r>
            <a:r>
              <a:rPr lang="it-IT" sz="2000" dirty="0">
                <a:solidFill>
                  <a:srgbClr val="C00000"/>
                </a:solidFill>
              </a:rPr>
              <a:t>(4/11/2024 – 12/12/2024)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Detailed description of the course can be found at the following </a:t>
            </a:r>
            <a:r>
              <a:rPr lang="en-GB" sz="2000" dirty="0">
                <a:hlinkClick r:id="rId5"/>
              </a:rPr>
              <a:t>link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944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Teacher</a:t>
            </a:r>
            <a:r>
              <a:rPr lang="it-IT"/>
              <a:t> #1 prof. Angelo Carbone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052737"/>
            <a:ext cx="8748712" cy="5110558"/>
          </a:xfrm>
        </p:spPr>
        <p:txBody>
          <a:bodyPr/>
          <a:lstStyle/>
          <a:p>
            <a:r>
              <a:rPr lang="en-GB" sz="2000" dirty="0"/>
              <a:t>I’m a researcher in High Energy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carry on my research activities at the Large Hadron Collider (LHC) at CERN (Geneve), namely in the </a:t>
            </a:r>
            <a:r>
              <a:rPr lang="en-GB" dirty="0" err="1"/>
              <a:t>LHCb</a:t>
            </a:r>
            <a:r>
              <a:rPr lang="en-GB" dirty="0"/>
              <a:t>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do research aiming to understand the origin of the matter anti-matter asymmetry present in the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itchFamily="-103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Office: Dep. of Physics and Astronomy, Via </a:t>
            </a:r>
            <a:r>
              <a:rPr lang="en-GB" dirty="0" err="1">
                <a:solidFill>
                  <a:srgbClr val="000000"/>
                </a:solidFill>
              </a:rPr>
              <a:t>Irnerio</a:t>
            </a:r>
            <a:r>
              <a:rPr lang="en-GB" dirty="0">
                <a:solidFill>
                  <a:srgbClr val="000000"/>
                </a:solidFill>
              </a:rPr>
              <a:t>, 46, room 88</a:t>
            </a:r>
          </a:p>
          <a:p>
            <a:pPr>
              <a:buFont typeface="Arial" pitchFamily="-103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 Office hours: by appointment sending an e-mail to </a:t>
            </a:r>
            <a:r>
              <a:rPr lang="en-GB" dirty="0">
                <a:solidFill>
                  <a:srgbClr val="000000"/>
                </a:solidFill>
                <a:hlinkClick r:id="rId2"/>
              </a:rPr>
              <a:t>angelo.carbone@unibo.it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it-IT" dirty="0"/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D3BC12FB-812C-1448-A623-DE266B37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408" y="4581128"/>
            <a:ext cx="3067792" cy="646331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u="none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it-IT" u="none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LHCb</a:t>
            </a:r>
            <a:r>
              <a:rPr lang="it-IT" u="none" dirty="0">
                <a:solidFill>
                  <a:srgbClr val="000000"/>
                </a:solidFill>
                <a:latin typeface="Century Gothic" panose="020B0502020202020204" pitchFamily="34" charset="0"/>
              </a:rPr>
              <a:t> detector </a:t>
            </a:r>
            <a:r>
              <a:rPr lang="it-IT" u="none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taking</a:t>
            </a:r>
            <a:r>
              <a:rPr lang="it-IT" u="none" dirty="0">
                <a:solidFill>
                  <a:srgbClr val="000000"/>
                </a:solidFill>
                <a:latin typeface="Century Gothic" panose="020B0502020202020204" pitchFamily="34" charset="0"/>
              </a:rPr>
              <a:t> data </a:t>
            </a:r>
            <a:r>
              <a:rPr lang="it-IT" u="none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at</a:t>
            </a:r>
            <a:r>
              <a:rPr lang="it-IT" u="none" dirty="0">
                <a:solidFill>
                  <a:srgbClr val="000000"/>
                </a:solidFill>
                <a:latin typeface="Century Gothic" panose="020B0502020202020204" pitchFamily="34" charset="0"/>
              </a:rPr>
              <a:t> CERN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B262C064-756F-0D43-820B-668E3F825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2824"/>
            <a:ext cx="3932712" cy="646331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u="none" dirty="0">
                <a:latin typeface="Century Gothic" panose="020B0502020202020204" pitchFamily="34" charset="0"/>
              </a:rPr>
              <a:t>LHC is a proton-proton collider built close to Genève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0D2E7-CAE5-C64D-A04C-6F1AA3437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51584"/>
            <a:ext cx="1736915" cy="1541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9756F-1279-9744-8BD1-596BE676B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561644"/>
            <a:ext cx="4029418" cy="21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Teacher</a:t>
            </a:r>
            <a:r>
              <a:rPr lang="it-IT"/>
              <a:t> #2 prof. </a:t>
            </a:r>
            <a:r>
              <a:rPr lang="it-IT" err="1"/>
              <a:t>Maximiliano</a:t>
            </a:r>
            <a:r>
              <a:rPr lang="it-IT"/>
              <a:t> </a:t>
            </a:r>
            <a:r>
              <a:rPr lang="it-IT" err="1"/>
              <a:t>Sioli</a:t>
            </a:r>
            <a:r>
              <a:rPr lang="it-IT"/>
              <a:t>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84032" y="1052736"/>
            <a:ext cx="5976912" cy="5540088"/>
          </a:xfrm>
        </p:spPr>
        <p:txBody>
          <a:bodyPr/>
          <a:lstStyle/>
          <a:p>
            <a:pPr algn="just"/>
            <a:r>
              <a:rPr lang="en-GB" dirty="0"/>
              <a:t>I’m a researcher in High Energy Physics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Currently I work at CERN's LHC, as a member of the ATLAS Collaboration, looking for new physics beyond the Standard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My research activity started in the mid 90’s, when I was a master student, studying high energy hadronic interactions in underground experiments at Gran Sasso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Then I moved to neutrino physics, for about 15 years: atmospheric neutrinos at the beginning, participating in the discovery of neutrino oscillations in 1998, and artificial neutrino beams later (CERN-to-Gran Sasso beam)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Now I’m still studying neutrinos at the LHC collider, searching for the mechanism which generates neutrino masses at large energy scales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 coordinate the ATLAS Bologna group and – at DIFA – the group of Nuclear and Subnuclear Physics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8" name="Picture 4" descr="Risultati immagini per cngs 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08" y="3094303"/>
            <a:ext cx="2344713" cy="13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atlas experi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44" y="4519550"/>
            <a:ext cx="2673803" cy="13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aching Staff - IMAPP">
            <a:extLst>
              <a:ext uri="{FF2B5EF4-FFF2-40B4-BE49-F238E27FC236}">
                <a16:creationId xmlns:a16="http://schemas.microsoft.com/office/drawing/2014/main" id="{F0EE2F94-FF64-3BB6-958C-12C65F3B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25" y="974223"/>
            <a:ext cx="1995044" cy="19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7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Reading and assessment methods</a:t>
            </a:r>
            <a:br>
              <a:rPr lang="en-GB"/>
            </a:b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40909" y="1573194"/>
            <a:ext cx="8986218" cy="4608413"/>
          </a:xfrm>
        </p:spPr>
        <p:txBody>
          <a:bodyPr/>
          <a:lstStyle/>
          <a:p>
            <a:r>
              <a:rPr lang="en-GB" sz="2000" b="1" dirty="0">
                <a:solidFill>
                  <a:srgbClr val="C00000"/>
                </a:solidFill>
              </a:rPr>
              <a:t>Module 1: </a:t>
            </a:r>
            <a:r>
              <a:rPr lang="en-GB" sz="2000" dirty="0"/>
              <a:t>Suggested book are for insights. Slides and notes will be </a:t>
            </a:r>
            <a:r>
              <a:rPr lang="en-GB" sz="2000" dirty="0" err="1"/>
              <a:t>distrubuted</a:t>
            </a:r>
            <a:r>
              <a:rPr lang="en-GB" sz="2000" dirty="0"/>
              <a:t> during the course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 1: “CP violation”, I. I. </a:t>
            </a:r>
            <a:r>
              <a:rPr lang="en-GB" dirty="0" err="1"/>
              <a:t>Bigi</a:t>
            </a:r>
            <a:r>
              <a:rPr lang="en-GB" dirty="0"/>
              <a:t> and A. I. </a:t>
            </a:r>
            <a:r>
              <a:rPr lang="en-GB" dirty="0" err="1"/>
              <a:t>Sanda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 2: “CP violation”, </a:t>
            </a:r>
            <a:r>
              <a:rPr lang="en-GB" dirty="0" err="1"/>
              <a:t>G.C.Branco</a:t>
            </a:r>
            <a:r>
              <a:rPr lang="en-GB" dirty="0"/>
              <a:t>, </a:t>
            </a:r>
            <a:r>
              <a:rPr lang="en-GB" dirty="0" err="1"/>
              <a:t>L.Lavoura</a:t>
            </a:r>
            <a:r>
              <a:rPr lang="en-GB" dirty="0"/>
              <a:t> and </a:t>
            </a:r>
            <a:r>
              <a:rPr lang="en-GB" dirty="0" err="1"/>
              <a:t>J.P.Silva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 3: Modern Particle Physics, Mark Thomson, chapters 1, 2, 11, 12 and 14</a:t>
            </a:r>
          </a:p>
          <a:p>
            <a:endParaRPr lang="en-GB" dirty="0"/>
          </a:p>
          <a:p>
            <a:r>
              <a:rPr lang="en-GB" b="1" dirty="0">
                <a:solidFill>
                  <a:srgbClr val="C00000"/>
                </a:solidFill>
              </a:rPr>
              <a:t>Module 2: </a:t>
            </a:r>
            <a:r>
              <a:rPr lang="en-GB" dirty="0"/>
              <a:t>Also here books are for in-depth reading. </a:t>
            </a:r>
            <a:br>
              <a:rPr lang="en-GB" dirty="0"/>
            </a:br>
            <a:r>
              <a:rPr lang="en-GB" dirty="0"/>
              <a:t>A suggested comprehensive text on neutrinos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Fundamentals of Neutrino Physics and Astrophysics, </a:t>
            </a:r>
            <a:r>
              <a:rPr lang="en-US" dirty="0" err="1"/>
              <a:t>Giunti</a:t>
            </a:r>
            <a:r>
              <a:rPr lang="en-US" dirty="0"/>
              <a:t> and Kim, 2007</a:t>
            </a:r>
          </a:p>
          <a:p>
            <a:r>
              <a:rPr lang="en-US" dirty="0"/>
              <a:t>For the rest (e.g. charged lepton physics) slides and notes will be provided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3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D36EF-1B5A-AC51-BB6C-99E424D37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rgbClr val="BD2B0B"/>
                </a:solidFill>
              </a:rPr>
              <a:t>Assessment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1A8AE-1EDC-DF00-8956-99F049C28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exam will be written for both 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of the two modules will have five questions, one of which is more detailed.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possible to agree on a possible oral exam (optional and can be done only once for each written exam), if the written exam is passed.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agreement with the University regulations, it is possible to refuse the final grade only once.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also specified that the grade of the last written piece is valid and not the best.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During the exams, it is not possible to consult texts and notes. A calculator is allowed.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7379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082E66-C21C-264A-BAC9-F7EBA8772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90749-695C-184B-9F13-96B1496D4D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general overview of phenomenological and experimental aspects of Flavour Physics, concentrating on the most influential and/or recent measurements from colliders and neutrino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411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C22AE9-34CE-CA47-91AF-0918931A8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What Flavour Physics means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1A1E9-CB7E-4143-882E-538736672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>
                <a:solidFill>
                  <a:srgbClr val="C00000"/>
                </a:solidFill>
              </a:rPr>
              <a:t>Flavour physics: </a:t>
            </a:r>
            <a:r>
              <a:rPr lang="en-GB" sz="2800"/>
              <a:t>is the description of effects related to the change of quark and lepton flavours. </a:t>
            </a:r>
          </a:p>
          <a:p>
            <a:endParaRPr lang="en-GB" sz="2800"/>
          </a:p>
          <a:p>
            <a:r>
              <a:rPr lang="en-GB" sz="2800"/>
              <a:t>In this course we restrict ourselves to </a:t>
            </a:r>
            <a:r>
              <a:rPr lang="en-GB" sz="2800">
                <a:solidFill>
                  <a:srgbClr val="C00000"/>
                </a:solidFill>
              </a:rPr>
              <a:t>quark</a:t>
            </a:r>
            <a:r>
              <a:rPr lang="en-GB" sz="2800"/>
              <a:t> and </a:t>
            </a:r>
            <a:r>
              <a:rPr lang="en-GB" sz="2800">
                <a:solidFill>
                  <a:srgbClr val="C00000"/>
                </a:solidFill>
              </a:rPr>
              <a:t>leptons</a:t>
            </a:r>
            <a:r>
              <a:rPr lang="en-GB" sz="2800"/>
              <a:t> transitions</a:t>
            </a:r>
          </a:p>
          <a:p>
            <a:endParaRPr lang="en-GB" sz="2800"/>
          </a:p>
          <a:p>
            <a:r>
              <a:rPr lang="en-GB" sz="2800"/>
              <a:t>Since the top quark does not form bound states we will </a:t>
            </a:r>
            <a:r>
              <a:rPr lang="en-GB" sz="2800">
                <a:solidFill>
                  <a:srgbClr val="C00000"/>
                </a:solidFill>
              </a:rPr>
              <a:t>not discuss it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A1797-A74B-1248-92DB-2248A9555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err="1"/>
              <a:t>Module</a:t>
            </a:r>
            <a:r>
              <a:rPr lang="it-IT"/>
              <a:t>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3E06-E1AE-334D-8555-F23B67892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908720"/>
            <a:ext cx="8424862" cy="46084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Quantum mechanic oscillations in the K, D, and B meson systems and experimental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CP violation in the K, D, and B meson decays and experimental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Unitarity Triangle of the CKM matrix and the current experimental knowledge.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Rare K, D, and B decays and experimental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indirect search for New Physics with the flavour physics experiment.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987011-247B-4DB8-9A87-74738945C4FD}"/>
                  </a:ext>
                </a:extLst>
              </p14:cNvPr>
              <p14:cNvContentPartPr/>
              <p14:nvPr/>
            </p14:nvContentPartPr>
            <p14:xfrm>
              <a:off x="1836212" y="5483729"/>
              <a:ext cx="345600" cy="47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987011-247B-4DB8-9A87-74738945C4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8212" y="5465729"/>
                <a:ext cx="3812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E64735-A549-4FD9-85D8-DB6B542C1203}"/>
                  </a:ext>
                </a:extLst>
              </p14:cNvPr>
              <p14:cNvContentPartPr/>
              <p14:nvPr/>
            </p14:nvContentPartPr>
            <p14:xfrm>
              <a:off x="2030972" y="4069289"/>
              <a:ext cx="4932720" cy="2197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E64735-A549-4FD9-85D8-DB6B542C12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973" y="4051286"/>
                <a:ext cx="4968357" cy="223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4C3E2C-1D9B-4BFA-B8F6-2ECE875D7095}"/>
                  </a:ext>
                </a:extLst>
              </p14:cNvPr>
              <p14:cNvContentPartPr/>
              <p14:nvPr/>
            </p14:nvContentPartPr>
            <p14:xfrm>
              <a:off x="854132" y="4943729"/>
              <a:ext cx="433440" cy="38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4C3E2C-1D9B-4BFA-B8F6-2ECE875D70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132" y="4925729"/>
                <a:ext cx="4690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07F8E4A-B045-49D2-89D8-114A6D968B1F}"/>
                  </a:ext>
                </a:extLst>
              </p14:cNvPr>
              <p14:cNvContentPartPr/>
              <p14:nvPr/>
            </p14:nvContentPartPr>
            <p14:xfrm>
              <a:off x="860612" y="4924649"/>
              <a:ext cx="205560" cy="22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07F8E4A-B045-49D2-89D8-114A6D968B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2612" y="4906649"/>
                <a:ext cx="241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B304B14-7EC3-4AD3-B4F0-E4E1F7E1A9C9}"/>
                  </a:ext>
                </a:extLst>
              </p14:cNvPr>
              <p14:cNvContentPartPr/>
              <p14:nvPr/>
            </p14:nvContentPartPr>
            <p14:xfrm>
              <a:off x="7202732" y="4732769"/>
              <a:ext cx="441000" cy="438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B304B14-7EC3-4AD3-B4F0-E4E1F7E1A9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4717" y="4714769"/>
                <a:ext cx="476669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84056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6555F11ECD14990E756209D6E2064" ma:contentTypeVersion="24" ma:contentTypeDescription="Create a new document." ma:contentTypeScope="" ma:versionID="f44af37ab164baaff0f660c81e67b3dd">
  <xsd:schema xmlns:xsd="http://www.w3.org/2001/XMLSchema" xmlns:xs="http://www.w3.org/2001/XMLSchema" xmlns:p="http://schemas.microsoft.com/office/2006/metadata/properties" xmlns:ns2="c9a075e0-719d-48bc-9202-bd9fc10713ad" xmlns:ns3="674622b7-00c8-4901-8cff-62d1d012dab2" targetNamespace="http://schemas.microsoft.com/office/2006/metadata/properties" ma:root="true" ma:fieldsID="38ffc4c43a88f01544f1fa42742e73f0" ns2:_="" ns3:_="">
    <xsd:import namespace="c9a075e0-719d-48bc-9202-bd9fc10713ad"/>
    <xsd:import namespace="674622b7-00c8-4901-8cff-62d1d012dab2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075e0-719d-48bc-9202-bd9fc10713a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622b7-00c8-4901-8cff-62d1d012dab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c9a075e0-719d-48bc-9202-bd9fc10713ad">
      <UserInfo>
        <DisplayName/>
        <AccountId xsi:nil="true"/>
        <AccountType/>
      </UserInfo>
    </Owner>
    <AppVersion xmlns="c9a075e0-719d-48bc-9202-bd9fc10713ad" xsi:nil="true"/>
    <Invited_Students xmlns="c9a075e0-719d-48bc-9202-bd9fc10713ad" xsi:nil="true"/>
    <FolderType xmlns="c9a075e0-719d-48bc-9202-bd9fc10713ad" xsi:nil="true"/>
    <CultureName xmlns="c9a075e0-719d-48bc-9202-bd9fc10713ad" xsi:nil="true"/>
    <Student_Groups xmlns="c9a075e0-719d-48bc-9202-bd9fc10713ad">
      <UserInfo>
        <DisplayName/>
        <AccountId xsi:nil="true"/>
        <AccountType/>
      </UserInfo>
    </Student_Groups>
    <Self_Registration_Enabled xmlns="c9a075e0-719d-48bc-9202-bd9fc10713ad" xsi:nil="true"/>
    <DefaultSectionNames xmlns="c9a075e0-719d-48bc-9202-bd9fc10713ad" xsi:nil="true"/>
    <TeamsChannelId xmlns="c9a075e0-719d-48bc-9202-bd9fc10713ad" xsi:nil="true"/>
    <Invited_Teachers xmlns="c9a075e0-719d-48bc-9202-bd9fc10713ad" xsi:nil="true"/>
    <Teachers xmlns="c9a075e0-719d-48bc-9202-bd9fc10713ad">
      <UserInfo>
        <DisplayName/>
        <AccountId xsi:nil="true"/>
        <AccountType/>
      </UserInfo>
    </Teachers>
    <Students xmlns="c9a075e0-719d-48bc-9202-bd9fc10713ad">
      <UserInfo>
        <DisplayName/>
        <AccountId xsi:nil="true"/>
        <AccountType/>
      </UserInfo>
    </Students>
    <Templates xmlns="c9a075e0-719d-48bc-9202-bd9fc10713ad" xsi:nil="true"/>
    <Is_Collaboration_Space_Locked xmlns="c9a075e0-719d-48bc-9202-bd9fc10713ad" xsi:nil="true"/>
    <NotebookType xmlns="c9a075e0-719d-48bc-9202-bd9fc10713ad" xsi:nil="true"/>
    <Distribution_Groups xmlns="c9a075e0-719d-48bc-9202-bd9fc10713ad" xsi:nil="true"/>
    <Math_Settings xmlns="c9a075e0-719d-48bc-9202-bd9fc10713ad" xsi:nil="true"/>
    <Has_Teacher_Only_SectionGroup xmlns="c9a075e0-719d-48bc-9202-bd9fc10713ad" xsi:nil="true"/>
    <LMS_Mappings xmlns="c9a075e0-719d-48bc-9202-bd9fc10713ad" xsi:nil="true"/>
    <IsNotebookLocked xmlns="c9a075e0-719d-48bc-9202-bd9fc10713ad" xsi:nil="true"/>
  </documentManagement>
</p:properties>
</file>

<file path=customXml/itemProps1.xml><?xml version="1.0" encoding="utf-8"?>
<ds:datastoreItem xmlns:ds="http://schemas.openxmlformats.org/officeDocument/2006/customXml" ds:itemID="{F0D74EC9-54C6-4BEE-8FC4-905954EA46A4}">
  <ds:schemaRefs>
    <ds:schemaRef ds:uri="674622b7-00c8-4901-8cff-62d1d012dab2"/>
    <ds:schemaRef ds:uri="c9a075e0-719d-48bc-9202-bd9fc10713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7ACB64-CFB0-408D-A679-A6A099935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025D12-682F-4F15-8DEF-127C3E994E0F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674622b7-00c8-4901-8cff-62d1d012dab2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c9a075e0-719d-48bc-9202-bd9fc10713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850</Words>
  <Application>Microsoft Macintosh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Angelo Carbone</cp:lastModifiedBy>
  <cp:revision>7</cp:revision>
  <cp:lastPrinted>2020-09-22T11:31:19Z</cp:lastPrinted>
  <dcterms:created xsi:type="dcterms:W3CDTF">2017-11-13T10:11:35Z</dcterms:created>
  <dcterms:modified xsi:type="dcterms:W3CDTF">2024-09-13T14:30:54Z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0x0101008596555F11ECD14990E756209D6E2064</vt:lpwstr>
  </property>
</Properties>
</file>