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1" r:id="rId6"/>
  </p:sldMasterIdLst>
  <p:notesMasterIdLst>
    <p:notesMasterId r:id="rId32"/>
  </p:notesMasterIdLst>
  <p:sldIdLst>
    <p:sldId id="263" r:id="rId7"/>
    <p:sldId id="835" r:id="rId8"/>
    <p:sldId id="819" r:id="rId9"/>
    <p:sldId id="836" r:id="rId10"/>
    <p:sldId id="820" r:id="rId11"/>
    <p:sldId id="266" r:id="rId12"/>
    <p:sldId id="837" r:id="rId13"/>
    <p:sldId id="839" r:id="rId14"/>
    <p:sldId id="840" r:id="rId15"/>
    <p:sldId id="841" r:id="rId16"/>
    <p:sldId id="821" r:id="rId17"/>
    <p:sldId id="831" r:id="rId18"/>
    <p:sldId id="832" r:id="rId19"/>
    <p:sldId id="822" r:id="rId20"/>
    <p:sldId id="823" r:id="rId21"/>
    <p:sldId id="842" r:id="rId22"/>
    <p:sldId id="843" r:id="rId23"/>
    <p:sldId id="844" r:id="rId24"/>
    <p:sldId id="845" r:id="rId25"/>
    <p:sldId id="846" r:id="rId26"/>
    <p:sldId id="847" r:id="rId27"/>
    <p:sldId id="849" r:id="rId28"/>
    <p:sldId id="850" r:id="rId29"/>
    <p:sldId id="829" r:id="rId30"/>
    <p:sldId id="848" r:id="rId3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oli@bo.infn.it" initials="s" lastIdx="3" clrIdx="0">
    <p:extLst>
      <p:ext uri="{19B8F6BF-5375-455C-9EA6-DF929625EA0E}">
        <p15:presenceInfo xmlns:p15="http://schemas.microsoft.com/office/powerpoint/2012/main" userId="0423a0cf8e6b189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0EFF"/>
    <a:srgbClr val="BD2B0B"/>
    <a:srgbClr val="D9D9D9"/>
    <a:srgbClr val="474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E170FD-B7BB-7C46-A086-E009A089945B}" v="152" dt="2024-09-13T13:24:54.9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29"/>
    <p:restoredTop sz="94970"/>
  </p:normalViewPr>
  <p:slideViewPr>
    <p:cSldViewPr snapToGrid="0" snapToObjects="1">
      <p:cViewPr varScale="1">
        <p:scale>
          <a:sx n="166" d="100"/>
          <a:sy n="166" d="100"/>
        </p:scale>
        <p:origin x="208"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o Carbone" userId="5ad325db-433b-4d60-8ee0-c707af8fafd6" providerId="ADAL" clId="{D4327EDA-B29F-4542-B025-08F0714EC4E5}"/>
    <pc:docChg chg="undo custSel addSld delSld modSld">
      <pc:chgData name="Angelo Carbone" userId="5ad325db-433b-4d60-8ee0-c707af8fafd6" providerId="ADAL" clId="{D4327EDA-B29F-4542-B025-08F0714EC4E5}" dt="2022-11-11T14:51:47.445" v="3725" actId="478"/>
      <pc:docMkLst>
        <pc:docMk/>
      </pc:docMkLst>
      <pc:sldChg chg="addSp delSp modSp add del mod setBg">
        <pc:chgData name="Angelo Carbone" userId="5ad325db-433b-4d60-8ee0-c707af8fafd6" providerId="ADAL" clId="{D4327EDA-B29F-4542-B025-08F0714EC4E5}" dt="2022-11-11T14:24:14.355" v="844"/>
        <pc:sldMkLst>
          <pc:docMk/>
          <pc:sldMk cId="1729028632" sldId="262"/>
        </pc:sldMkLst>
        <pc:spChg chg="add del mod">
          <ac:chgData name="Angelo Carbone" userId="5ad325db-433b-4d60-8ee0-c707af8fafd6" providerId="ADAL" clId="{D4327EDA-B29F-4542-B025-08F0714EC4E5}" dt="2022-11-11T14:24:13.486" v="841" actId="767"/>
          <ac:spMkLst>
            <pc:docMk/>
            <pc:sldMk cId="1729028632" sldId="262"/>
            <ac:spMk id="3" creationId="{3055EE0C-9A4C-5AC1-C0DC-0B89EA463CFA}"/>
          </ac:spMkLst>
        </pc:spChg>
        <pc:spChg chg="mod">
          <ac:chgData name="Angelo Carbone" userId="5ad325db-433b-4d60-8ee0-c707af8fafd6" providerId="ADAL" clId="{D4327EDA-B29F-4542-B025-08F0714EC4E5}" dt="2022-11-11T14:24:14.355" v="844"/>
          <ac:spMkLst>
            <pc:docMk/>
            <pc:sldMk cId="1729028632" sldId="262"/>
            <ac:spMk id="5" creationId="{9D8AD3BE-BD23-F64C-AA6A-0C9C78F11F6A}"/>
          </ac:spMkLst>
        </pc:spChg>
      </pc:sldChg>
      <pc:sldChg chg="addSp delSp modSp mod">
        <pc:chgData name="Angelo Carbone" userId="5ad325db-433b-4d60-8ee0-c707af8fafd6" providerId="ADAL" clId="{D4327EDA-B29F-4542-B025-08F0714EC4E5}" dt="2022-11-11T14:51:47.445" v="3725" actId="478"/>
        <pc:sldMkLst>
          <pc:docMk/>
          <pc:sldMk cId="3085230404" sldId="263"/>
        </pc:sldMkLst>
        <pc:spChg chg="mod">
          <ac:chgData name="Angelo Carbone" userId="5ad325db-433b-4d60-8ee0-c707af8fafd6" providerId="ADAL" clId="{D4327EDA-B29F-4542-B025-08F0714EC4E5}" dt="2022-11-11T14:03:39.606" v="79" actId="20577"/>
          <ac:spMkLst>
            <pc:docMk/>
            <pc:sldMk cId="3085230404" sldId="263"/>
            <ac:spMk id="2" creationId="{00000000-0000-0000-0000-000000000000}"/>
          </ac:spMkLst>
        </pc:spChg>
        <pc:spChg chg="mod">
          <ac:chgData name="Angelo Carbone" userId="5ad325db-433b-4d60-8ee0-c707af8fafd6" providerId="ADAL" clId="{D4327EDA-B29F-4542-B025-08F0714EC4E5}" dt="2022-11-11T14:03:44.556" v="81" actId="20577"/>
          <ac:spMkLst>
            <pc:docMk/>
            <pc:sldMk cId="3085230404" sldId="263"/>
            <ac:spMk id="3" creationId="{00000000-0000-0000-0000-000000000000}"/>
          </ac:spMkLst>
        </pc:spChg>
        <pc:spChg chg="del mod">
          <ac:chgData name="Angelo Carbone" userId="5ad325db-433b-4d60-8ee0-c707af8fafd6" providerId="ADAL" clId="{D4327EDA-B29F-4542-B025-08F0714EC4E5}" dt="2022-11-11T14:51:47.445" v="3725" actId="478"/>
          <ac:spMkLst>
            <pc:docMk/>
            <pc:sldMk cId="3085230404" sldId="263"/>
            <ac:spMk id="4" creationId="{00000000-0000-0000-0000-000000000000}"/>
          </ac:spMkLst>
        </pc:spChg>
        <pc:picChg chg="add mod">
          <ac:chgData name="Angelo Carbone" userId="5ad325db-433b-4d60-8ee0-c707af8fafd6" providerId="ADAL" clId="{D4327EDA-B29F-4542-B025-08F0714EC4E5}" dt="2022-11-11T14:06:10.194" v="87" actId="14100"/>
          <ac:picMkLst>
            <pc:docMk/>
            <pc:sldMk cId="3085230404" sldId="263"/>
            <ac:picMk id="6" creationId="{30C02AEB-D5A6-B696-4454-665905F8F20F}"/>
          </ac:picMkLst>
        </pc:picChg>
        <pc:picChg chg="del">
          <ac:chgData name="Angelo Carbone" userId="5ad325db-433b-4d60-8ee0-c707af8fafd6" providerId="ADAL" clId="{D4327EDA-B29F-4542-B025-08F0714EC4E5}" dt="2022-11-11T14:03:20.489" v="1" actId="478"/>
          <ac:picMkLst>
            <pc:docMk/>
            <pc:sldMk cId="3085230404" sldId="263"/>
            <ac:picMk id="7" creationId="{C0000F55-569E-6E92-717E-B73045265437}"/>
          </ac:picMkLst>
        </pc:picChg>
        <pc:picChg chg="del">
          <ac:chgData name="Angelo Carbone" userId="5ad325db-433b-4d60-8ee0-c707af8fafd6" providerId="ADAL" clId="{D4327EDA-B29F-4542-B025-08F0714EC4E5}" dt="2022-11-11T14:03:16.641" v="0" actId="478"/>
          <ac:picMkLst>
            <pc:docMk/>
            <pc:sldMk cId="3085230404" sldId="263"/>
            <ac:picMk id="13314" creationId="{A9AAED5D-878E-FEA7-7542-98D85D1DC593}"/>
          </ac:picMkLst>
        </pc:picChg>
      </pc:sldChg>
      <pc:sldChg chg="del">
        <pc:chgData name="Angelo Carbone" userId="5ad325db-433b-4d60-8ee0-c707af8fafd6" providerId="ADAL" clId="{D4327EDA-B29F-4542-B025-08F0714EC4E5}" dt="2022-11-11T14:20:12.455" v="827" actId="2696"/>
        <pc:sldMkLst>
          <pc:docMk/>
          <pc:sldMk cId="223139854" sldId="763"/>
        </pc:sldMkLst>
      </pc:sldChg>
      <pc:sldChg chg="del">
        <pc:chgData name="Angelo Carbone" userId="5ad325db-433b-4d60-8ee0-c707af8fafd6" providerId="ADAL" clId="{D4327EDA-B29F-4542-B025-08F0714EC4E5}" dt="2022-11-11T14:20:12.455" v="827" actId="2696"/>
        <pc:sldMkLst>
          <pc:docMk/>
          <pc:sldMk cId="4262038525" sldId="777"/>
        </pc:sldMkLst>
      </pc:sldChg>
      <pc:sldChg chg="del">
        <pc:chgData name="Angelo Carbone" userId="5ad325db-433b-4d60-8ee0-c707af8fafd6" providerId="ADAL" clId="{D4327EDA-B29F-4542-B025-08F0714EC4E5}" dt="2022-11-11T14:20:12.455" v="827" actId="2696"/>
        <pc:sldMkLst>
          <pc:docMk/>
          <pc:sldMk cId="3674724388" sldId="778"/>
        </pc:sldMkLst>
      </pc:sldChg>
      <pc:sldChg chg="addSp delSp modSp mod">
        <pc:chgData name="Angelo Carbone" userId="5ad325db-433b-4d60-8ee0-c707af8fafd6" providerId="ADAL" clId="{D4327EDA-B29F-4542-B025-08F0714EC4E5}" dt="2022-11-11T14:10:46.095" v="130" actId="14100"/>
        <pc:sldMkLst>
          <pc:docMk/>
          <pc:sldMk cId="2223525366" sldId="779"/>
        </pc:sldMkLst>
        <pc:spChg chg="del">
          <ac:chgData name="Angelo Carbone" userId="5ad325db-433b-4d60-8ee0-c707af8fafd6" providerId="ADAL" clId="{D4327EDA-B29F-4542-B025-08F0714EC4E5}" dt="2022-11-11T14:10:11.638" v="101" actId="478"/>
          <ac:spMkLst>
            <pc:docMk/>
            <pc:sldMk cId="2223525366" sldId="779"/>
            <ac:spMk id="2" creationId="{CC30B794-5C35-99E7-7EC8-B2682E021345}"/>
          </ac:spMkLst>
        </pc:spChg>
        <pc:spChg chg="del mod">
          <ac:chgData name="Angelo Carbone" userId="5ad325db-433b-4d60-8ee0-c707af8fafd6" providerId="ADAL" clId="{D4327EDA-B29F-4542-B025-08F0714EC4E5}" dt="2022-11-11T14:10:07.744" v="99" actId="478"/>
          <ac:spMkLst>
            <pc:docMk/>
            <pc:sldMk cId="2223525366" sldId="779"/>
            <ac:spMk id="3" creationId="{4D519FBD-91F3-89C4-D892-40D998EF306E}"/>
          </ac:spMkLst>
        </pc:spChg>
        <pc:spChg chg="add del mod">
          <ac:chgData name="Angelo Carbone" userId="5ad325db-433b-4d60-8ee0-c707af8fafd6" providerId="ADAL" clId="{D4327EDA-B29F-4542-B025-08F0714EC4E5}" dt="2022-11-11T14:10:09.776" v="100" actId="478"/>
          <ac:spMkLst>
            <pc:docMk/>
            <pc:sldMk cId="2223525366" sldId="779"/>
            <ac:spMk id="5" creationId="{65A1B8ED-4127-6CFF-C843-C480FF04965A}"/>
          </ac:spMkLst>
        </pc:spChg>
        <pc:spChg chg="add mod">
          <ac:chgData name="Angelo Carbone" userId="5ad325db-433b-4d60-8ee0-c707af8fafd6" providerId="ADAL" clId="{D4327EDA-B29F-4542-B025-08F0714EC4E5}" dt="2022-11-11T14:10:11.638" v="101" actId="478"/>
          <ac:spMkLst>
            <pc:docMk/>
            <pc:sldMk cId="2223525366" sldId="779"/>
            <ac:spMk id="7" creationId="{F9DF8F21-36D0-180D-AB87-B9D938E9EA19}"/>
          </ac:spMkLst>
        </pc:spChg>
        <pc:spChg chg="add mod">
          <ac:chgData name="Angelo Carbone" userId="5ad325db-433b-4d60-8ee0-c707af8fafd6" providerId="ADAL" clId="{D4327EDA-B29F-4542-B025-08F0714EC4E5}" dt="2022-11-11T14:10:37.660" v="128" actId="1037"/>
          <ac:spMkLst>
            <pc:docMk/>
            <pc:sldMk cId="2223525366" sldId="779"/>
            <ac:spMk id="9" creationId="{F66D0B38-6DB7-A988-07F5-AB48E60D98B2}"/>
          </ac:spMkLst>
        </pc:spChg>
        <pc:picChg chg="add mod">
          <ac:chgData name="Angelo Carbone" userId="5ad325db-433b-4d60-8ee0-c707af8fafd6" providerId="ADAL" clId="{D4327EDA-B29F-4542-B025-08F0714EC4E5}" dt="2022-11-11T14:10:46.095" v="130" actId="14100"/>
          <ac:picMkLst>
            <pc:docMk/>
            <pc:sldMk cId="2223525366" sldId="779"/>
            <ac:picMk id="8" creationId="{10A8E594-9653-3868-81BC-284AC8A879C7}"/>
          </ac:picMkLst>
        </pc:picChg>
      </pc:sldChg>
      <pc:sldChg chg="del">
        <pc:chgData name="Angelo Carbone" userId="5ad325db-433b-4d60-8ee0-c707af8fafd6" providerId="ADAL" clId="{D4327EDA-B29F-4542-B025-08F0714EC4E5}" dt="2022-11-11T14:20:08.215" v="826" actId="2696"/>
        <pc:sldMkLst>
          <pc:docMk/>
          <pc:sldMk cId="3079819171" sldId="780"/>
        </pc:sldMkLst>
      </pc:sldChg>
      <pc:sldChg chg="del">
        <pc:chgData name="Angelo Carbone" userId="5ad325db-433b-4d60-8ee0-c707af8fafd6" providerId="ADAL" clId="{D4327EDA-B29F-4542-B025-08F0714EC4E5}" dt="2022-11-11T14:20:12.455" v="827" actId="2696"/>
        <pc:sldMkLst>
          <pc:docMk/>
          <pc:sldMk cId="4176625666" sldId="781"/>
        </pc:sldMkLst>
      </pc:sldChg>
      <pc:sldChg chg="del">
        <pc:chgData name="Angelo Carbone" userId="5ad325db-433b-4d60-8ee0-c707af8fafd6" providerId="ADAL" clId="{D4327EDA-B29F-4542-B025-08F0714EC4E5}" dt="2022-11-11T14:20:12.455" v="827" actId="2696"/>
        <pc:sldMkLst>
          <pc:docMk/>
          <pc:sldMk cId="712250043" sldId="782"/>
        </pc:sldMkLst>
      </pc:sldChg>
      <pc:sldChg chg="del">
        <pc:chgData name="Angelo Carbone" userId="5ad325db-433b-4d60-8ee0-c707af8fafd6" providerId="ADAL" clId="{D4327EDA-B29F-4542-B025-08F0714EC4E5}" dt="2022-11-11T14:20:12.455" v="827" actId="2696"/>
        <pc:sldMkLst>
          <pc:docMk/>
          <pc:sldMk cId="1716917403" sldId="783"/>
        </pc:sldMkLst>
      </pc:sldChg>
      <pc:sldChg chg="del">
        <pc:chgData name="Angelo Carbone" userId="5ad325db-433b-4d60-8ee0-c707af8fafd6" providerId="ADAL" clId="{D4327EDA-B29F-4542-B025-08F0714EC4E5}" dt="2022-11-11T14:20:12.455" v="827" actId="2696"/>
        <pc:sldMkLst>
          <pc:docMk/>
          <pc:sldMk cId="3817649050" sldId="784"/>
        </pc:sldMkLst>
      </pc:sldChg>
      <pc:sldChg chg="del">
        <pc:chgData name="Angelo Carbone" userId="5ad325db-433b-4d60-8ee0-c707af8fafd6" providerId="ADAL" clId="{D4327EDA-B29F-4542-B025-08F0714EC4E5}" dt="2022-11-11T14:20:12.455" v="827" actId="2696"/>
        <pc:sldMkLst>
          <pc:docMk/>
          <pc:sldMk cId="3920916437" sldId="785"/>
        </pc:sldMkLst>
      </pc:sldChg>
      <pc:sldChg chg="del">
        <pc:chgData name="Angelo Carbone" userId="5ad325db-433b-4d60-8ee0-c707af8fafd6" providerId="ADAL" clId="{D4327EDA-B29F-4542-B025-08F0714EC4E5}" dt="2022-11-11T14:20:12.455" v="827" actId="2696"/>
        <pc:sldMkLst>
          <pc:docMk/>
          <pc:sldMk cId="1004003134" sldId="786"/>
        </pc:sldMkLst>
      </pc:sldChg>
      <pc:sldChg chg="del">
        <pc:chgData name="Angelo Carbone" userId="5ad325db-433b-4d60-8ee0-c707af8fafd6" providerId="ADAL" clId="{D4327EDA-B29F-4542-B025-08F0714EC4E5}" dt="2022-11-11T14:20:12.455" v="827" actId="2696"/>
        <pc:sldMkLst>
          <pc:docMk/>
          <pc:sldMk cId="739897476" sldId="787"/>
        </pc:sldMkLst>
      </pc:sldChg>
      <pc:sldChg chg="del">
        <pc:chgData name="Angelo Carbone" userId="5ad325db-433b-4d60-8ee0-c707af8fafd6" providerId="ADAL" clId="{D4327EDA-B29F-4542-B025-08F0714EC4E5}" dt="2022-11-11T14:20:12.455" v="827" actId="2696"/>
        <pc:sldMkLst>
          <pc:docMk/>
          <pc:sldMk cId="222734469" sldId="788"/>
        </pc:sldMkLst>
      </pc:sldChg>
      <pc:sldChg chg="del">
        <pc:chgData name="Angelo Carbone" userId="5ad325db-433b-4d60-8ee0-c707af8fafd6" providerId="ADAL" clId="{D4327EDA-B29F-4542-B025-08F0714EC4E5}" dt="2022-11-11T14:20:12.455" v="827" actId="2696"/>
        <pc:sldMkLst>
          <pc:docMk/>
          <pc:sldMk cId="1853903575" sldId="789"/>
        </pc:sldMkLst>
      </pc:sldChg>
      <pc:sldChg chg="del">
        <pc:chgData name="Angelo Carbone" userId="5ad325db-433b-4d60-8ee0-c707af8fafd6" providerId="ADAL" clId="{D4327EDA-B29F-4542-B025-08F0714EC4E5}" dt="2022-11-11T14:20:12.455" v="827" actId="2696"/>
        <pc:sldMkLst>
          <pc:docMk/>
          <pc:sldMk cId="3341310316" sldId="790"/>
        </pc:sldMkLst>
      </pc:sldChg>
      <pc:sldChg chg="del">
        <pc:chgData name="Angelo Carbone" userId="5ad325db-433b-4d60-8ee0-c707af8fafd6" providerId="ADAL" clId="{D4327EDA-B29F-4542-B025-08F0714EC4E5}" dt="2022-11-11T14:20:12.455" v="827" actId="2696"/>
        <pc:sldMkLst>
          <pc:docMk/>
          <pc:sldMk cId="80973004" sldId="791"/>
        </pc:sldMkLst>
      </pc:sldChg>
      <pc:sldChg chg="del">
        <pc:chgData name="Angelo Carbone" userId="5ad325db-433b-4d60-8ee0-c707af8fafd6" providerId="ADAL" clId="{D4327EDA-B29F-4542-B025-08F0714EC4E5}" dt="2022-11-11T14:20:12.455" v="827" actId="2696"/>
        <pc:sldMkLst>
          <pc:docMk/>
          <pc:sldMk cId="4283418732" sldId="792"/>
        </pc:sldMkLst>
      </pc:sldChg>
      <pc:sldChg chg="del">
        <pc:chgData name="Angelo Carbone" userId="5ad325db-433b-4d60-8ee0-c707af8fafd6" providerId="ADAL" clId="{D4327EDA-B29F-4542-B025-08F0714EC4E5}" dt="2022-11-11T14:20:12.455" v="827" actId="2696"/>
        <pc:sldMkLst>
          <pc:docMk/>
          <pc:sldMk cId="1629518976" sldId="793"/>
        </pc:sldMkLst>
      </pc:sldChg>
      <pc:sldChg chg="del">
        <pc:chgData name="Angelo Carbone" userId="5ad325db-433b-4d60-8ee0-c707af8fafd6" providerId="ADAL" clId="{D4327EDA-B29F-4542-B025-08F0714EC4E5}" dt="2022-11-11T14:20:12.455" v="827" actId="2696"/>
        <pc:sldMkLst>
          <pc:docMk/>
          <pc:sldMk cId="930139142" sldId="794"/>
        </pc:sldMkLst>
      </pc:sldChg>
      <pc:sldChg chg="del">
        <pc:chgData name="Angelo Carbone" userId="5ad325db-433b-4d60-8ee0-c707af8fafd6" providerId="ADAL" clId="{D4327EDA-B29F-4542-B025-08F0714EC4E5}" dt="2022-11-11T14:20:12.455" v="827" actId="2696"/>
        <pc:sldMkLst>
          <pc:docMk/>
          <pc:sldMk cId="32369051" sldId="795"/>
        </pc:sldMkLst>
      </pc:sldChg>
      <pc:sldChg chg="del">
        <pc:chgData name="Angelo Carbone" userId="5ad325db-433b-4d60-8ee0-c707af8fafd6" providerId="ADAL" clId="{D4327EDA-B29F-4542-B025-08F0714EC4E5}" dt="2022-11-11T14:20:12.455" v="827" actId="2696"/>
        <pc:sldMkLst>
          <pc:docMk/>
          <pc:sldMk cId="3101731844" sldId="796"/>
        </pc:sldMkLst>
      </pc:sldChg>
      <pc:sldChg chg="del">
        <pc:chgData name="Angelo Carbone" userId="5ad325db-433b-4d60-8ee0-c707af8fafd6" providerId="ADAL" clId="{D4327EDA-B29F-4542-B025-08F0714EC4E5}" dt="2022-11-11T14:20:12.455" v="827" actId="2696"/>
        <pc:sldMkLst>
          <pc:docMk/>
          <pc:sldMk cId="3508000344" sldId="797"/>
        </pc:sldMkLst>
      </pc:sldChg>
      <pc:sldChg chg="del">
        <pc:chgData name="Angelo Carbone" userId="5ad325db-433b-4d60-8ee0-c707af8fafd6" providerId="ADAL" clId="{D4327EDA-B29F-4542-B025-08F0714EC4E5}" dt="2022-11-11T14:20:12.455" v="827" actId="2696"/>
        <pc:sldMkLst>
          <pc:docMk/>
          <pc:sldMk cId="3317032573" sldId="798"/>
        </pc:sldMkLst>
      </pc:sldChg>
      <pc:sldChg chg="del">
        <pc:chgData name="Angelo Carbone" userId="5ad325db-433b-4d60-8ee0-c707af8fafd6" providerId="ADAL" clId="{D4327EDA-B29F-4542-B025-08F0714EC4E5}" dt="2022-11-11T14:20:12.455" v="827" actId="2696"/>
        <pc:sldMkLst>
          <pc:docMk/>
          <pc:sldMk cId="3905481349" sldId="799"/>
        </pc:sldMkLst>
      </pc:sldChg>
      <pc:sldChg chg="del">
        <pc:chgData name="Angelo Carbone" userId="5ad325db-433b-4d60-8ee0-c707af8fafd6" providerId="ADAL" clId="{D4327EDA-B29F-4542-B025-08F0714EC4E5}" dt="2022-11-11T14:20:12.455" v="827" actId="2696"/>
        <pc:sldMkLst>
          <pc:docMk/>
          <pc:sldMk cId="2035830163" sldId="800"/>
        </pc:sldMkLst>
      </pc:sldChg>
      <pc:sldChg chg="del">
        <pc:chgData name="Angelo Carbone" userId="5ad325db-433b-4d60-8ee0-c707af8fafd6" providerId="ADAL" clId="{D4327EDA-B29F-4542-B025-08F0714EC4E5}" dt="2022-11-11T14:20:12.455" v="827" actId="2696"/>
        <pc:sldMkLst>
          <pc:docMk/>
          <pc:sldMk cId="1501488042" sldId="801"/>
        </pc:sldMkLst>
      </pc:sldChg>
      <pc:sldChg chg="del">
        <pc:chgData name="Angelo Carbone" userId="5ad325db-433b-4d60-8ee0-c707af8fafd6" providerId="ADAL" clId="{D4327EDA-B29F-4542-B025-08F0714EC4E5}" dt="2022-11-11T14:20:12.455" v="827" actId="2696"/>
        <pc:sldMkLst>
          <pc:docMk/>
          <pc:sldMk cId="4234807743" sldId="802"/>
        </pc:sldMkLst>
      </pc:sldChg>
      <pc:sldChg chg="del">
        <pc:chgData name="Angelo Carbone" userId="5ad325db-433b-4d60-8ee0-c707af8fafd6" providerId="ADAL" clId="{D4327EDA-B29F-4542-B025-08F0714EC4E5}" dt="2022-11-11T14:20:12.455" v="827" actId="2696"/>
        <pc:sldMkLst>
          <pc:docMk/>
          <pc:sldMk cId="2577476718" sldId="803"/>
        </pc:sldMkLst>
      </pc:sldChg>
      <pc:sldChg chg="del">
        <pc:chgData name="Angelo Carbone" userId="5ad325db-433b-4d60-8ee0-c707af8fafd6" providerId="ADAL" clId="{D4327EDA-B29F-4542-B025-08F0714EC4E5}" dt="2022-11-11T14:20:12.455" v="827" actId="2696"/>
        <pc:sldMkLst>
          <pc:docMk/>
          <pc:sldMk cId="3770538606" sldId="804"/>
        </pc:sldMkLst>
      </pc:sldChg>
      <pc:sldChg chg="del">
        <pc:chgData name="Angelo Carbone" userId="5ad325db-433b-4d60-8ee0-c707af8fafd6" providerId="ADAL" clId="{D4327EDA-B29F-4542-B025-08F0714EC4E5}" dt="2022-11-11T14:20:12.455" v="827" actId="2696"/>
        <pc:sldMkLst>
          <pc:docMk/>
          <pc:sldMk cId="1340433177" sldId="805"/>
        </pc:sldMkLst>
      </pc:sldChg>
      <pc:sldChg chg="del">
        <pc:chgData name="Angelo Carbone" userId="5ad325db-433b-4d60-8ee0-c707af8fafd6" providerId="ADAL" clId="{D4327EDA-B29F-4542-B025-08F0714EC4E5}" dt="2022-11-11T14:20:12.455" v="827" actId="2696"/>
        <pc:sldMkLst>
          <pc:docMk/>
          <pc:sldMk cId="556823004" sldId="807"/>
        </pc:sldMkLst>
      </pc:sldChg>
      <pc:sldChg chg="del">
        <pc:chgData name="Angelo Carbone" userId="5ad325db-433b-4d60-8ee0-c707af8fafd6" providerId="ADAL" clId="{D4327EDA-B29F-4542-B025-08F0714EC4E5}" dt="2022-11-11T14:20:12.455" v="827" actId="2696"/>
        <pc:sldMkLst>
          <pc:docMk/>
          <pc:sldMk cId="3440432597" sldId="808"/>
        </pc:sldMkLst>
      </pc:sldChg>
      <pc:sldChg chg="modSp new mod">
        <pc:chgData name="Angelo Carbone" userId="5ad325db-433b-4d60-8ee0-c707af8fafd6" providerId="ADAL" clId="{D4327EDA-B29F-4542-B025-08F0714EC4E5}" dt="2022-11-11T14:19:55.365" v="825" actId="5793"/>
        <pc:sldMkLst>
          <pc:docMk/>
          <pc:sldMk cId="492660338" sldId="809"/>
        </pc:sldMkLst>
        <pc:spChg chg="mod">
          <ac:chgData name="Angelo Carbone" userId="5ad325db-433b-4d60-8ee0-c707af8fafd6" providerId="ADAL" clId="{D4327EDA-B29F-4542-B025-08F0714EC4E5}" dt="2022-11-11T14:11:02.170" v="154" actId="20577"/>
          <ac:spMkLst>
            <pc:docMk/>
            <pc:sldMk cId="492660338" sldId="809"/>
            <ac:spMk id="2" creationId="{FE602EA9-9026-4036-4A26-FBD6BCAFA4EF}"/>
          </ac:spMkLst>
        </pc:spChg>
        <pc:spChg chg="mod">
          <ac:chgData name="Angelo Carbone" userId="5ad325db-433b-4d60-8ee0-c707af8fafd6" providerId="ADAL" clId="{D4327EDA-B29F-4542-B025-08F0714EC4E5}" dt="2022-11-11T14:19:55.365" v="825" actId="5793"/>
          <ac:spMkLst>
            <pc:docMk/>
            <pc:sldMk cId="492660338" sldId="809"/>
            <ac:spMk id="3" creationId="{E12333AA-EADE-7B9A-582A-E0C2C4908560}"/>
          </ac:spMkLst>
        </pc:spChg>
      </pc:sldChg>
      <pc:sldChg chg="addSp delSp modSp new mod">
        <pc:chgData name="Angelo Carbone" userId="5ad325db-433b-4d60-8ee0-c707af8fafd6" providerId="ADAL" clId="{D4327EDA-B29F-4542-B025-08F0714EC4E5}" dt="2022-11-11T14:27:19.763" v="1109" actId="20577"/>
        <pc:sldMkLst>
          <pc:docMk/>
          <pc:sldMk cId="883795453" sldId="810"/>
        </pc:sldMkLst>
        <pc:spChg chg="mod">
          <ac:chgData name="Angelo Carbone" userId="5ad325db-433b-4d60-8ee0-c707af8fafd6" providerId="ADAL" clId="{D4327EDA-B29F-4542-B025-08F0714EC4E5}" dt="2022-11-11T14:27:19.763" v="1109" actId="20577"/>
          <ac:spMkLst>
            <pc:docMk/>
            <pc:sldMk cId="883795453" sldId="810"/>
            <ac:spMk id="2" creationId="{32B1C084-3931-35D6-1B72-6ADC6ED18041}"/>
          </ac:spMkLst>
        </pc:spChg>
        <pc:spChg chg="del">
          <ac:chgData name="Angelo Carbone" userId="5ad325db-433b-4d60-8ee0-c707af8fafd6" providerId="ADAL" clId="{D4327EDA-B29F-4542-B025-08F0714EC4E5}" dt="2022-11-11T14:23:34.254" v="833" actId="478"/>
          <ac:spMkLst>
            <pc:docMk/>
            <pc:sldMk cId="883795453" sldId="810"/>
            <ac:spMk id="3" creationId="{E96229AD-BDA1-4BE0-1CF1-D5DA973AFABE}"/>
          </ac:spMkLst>
        </pc:spChg>
        <pc:picChg chg="add mod">
          <ac:chgData name="Angelo Carbone" userId="5ad325db-433b-4d60-8ee0-c707af8fafd6" providerId="ADAL" clId="{D4327EDA-B29F-4542-B025-08F0714EC4E5}" dt="2022-11-11T14:23:38.493" v="836" actId="1076"/>
          <ac:picMkLst>
            <pc:docMk/>
            <pc:sldMk cId="883795453" sldId="810"/>
            <ac:picMk id="4" creationId="{167CDEAF-E377-E7F2-5323-91C7AA36ECCD}"/>
          </ac:picMkLst>
        </pc:picChg>
      </pc:sldChg>
      <pc:sldChg chg="add del setBg">
        <pc:chgData name="Angelo Carbone" userId="5ad325db-433b-4d60-8ee0-c707af8fafd6" providerId="ADAL" clId="{D4327EDA-B29F-4542-B025-08F0714EC4E5}" dt="2022-11-11T14:24:14.355" v="844"/>
        <pc:sldMkLst>
          <pc:docMk/>
          <pc:sldMk cId="638420684" sldId="811"/>
        </pc:sldMkLst>
      </pc:sldChg>
      <pc:sldChg chg="addSp delSp modSp new mod">
        <pc:chgData name="Angelo Carbone" userId="5ad325db-433b-4d60-8ee0-c707af8fafd6" providerId="ADAL" clId="{D4327EDA-B29F-4542-B025-08F0714EC4E5}" dt="2022-11-11T14:24:53.962" v="861" actId="1037"/>
        <pc:sldMkLst>
          <pc:docMk/>
          <pc:sldMk cId="3717638510" sldId="811"/>
        </pc:sldMkLst>
        <pc:spChg chg="del">
          <ac:chgData name="Angelo Carbone" userId="5ad325db-433b-4d60-8ee0-c707af8fafd6" providerId="ADAL" clId="{D4327EDA-B29F-4542-B025-08F0714EC4E5}" dt="2022-11-11T14:24:45.919" v="854" actId="478"/>
          <ac:spMkLst>
            <pc:docMk/>
            <pc:sldMk cId="3717638510" sldId="811"/>
            <ac:spMk id="2" creationId="{A85BD6BB-5270-9A2E-3169-96D83F4D5D1F}"/>
          </ac:spMkLst>
        </pc:spChg>
        <pc:picChg chg="add del mod">
          <ac:chgData name="Angelo Carbone" userId="5ad325db-433b-4d60-8ee0-c707af8fafd6" providerId="ADAL" clId="{D4327EDA-B29F-4542-B025-08F0714EC4E5}" dt="2022-11-11T14:24:53.962" v="861" actId="1037"/>
          <ac:picMkLst>
            <pc:docMk/>
            <pc:sldMk cId="3717638510" sldId="811"/>
            <ac:picMk id="4" creationId="{C46CFC34-416B-7B54-EEF0-B1116FA2BFF9}"/>
          </ac:picMkLst>
        </pc:picChg>
      </pc:sldChg>
      <pc:sldChg chg="addSp modSp new mod">
        <pc:chgData name="Angelo Carbone" userId="5ad325db-433b-4d60-8ee0-c707af8fafd6" providerId="ADAL" clId="{D4327EDA-B29F-4542-B025-08F0714EC4E5}" dt="2022-11-11T14:26:49.961" v="1048" actId="20577"/>
        <pc:sldMkLst>
          <pc:docMk/>
          <pc:sldMk cId="1611228739" sldId="812"/>
        </pc:sldMkLst>
        <pc:spChg chg="mod">
          <ac:chgData name="Angelo Carbone" userId="5ad325db-433b-4d60-8ee0-c707af8fafd6" providerId="ADAL" clId="{D4327EDA-B29F-4542-B025-08F0714EC4E5}" dt="2022-11-11T14:25:01.454" v="871" actId="20577"/>
          <ac:spMkLst>
            <pc:docMk/>
            <pc:sldMk cId="1611228739" sldId="812"/>
            <ac:spMk id="2" creationId="{5F82DEDD-EF6E-7652-5831-A1FD1C7450FD}"/>
          </ac:spMkLst>
        </pc:spChg>
        <pc:spChg chg="mod">
          <ac:chgData name="Angelo Carbone" userId="5ad325db-433b-4d60-8ee0-c707af8fafd6" providerId="ADAL" clId="{D4327EDA-B29F-4542-B025-08F0714EC4E5}" dt="2022-11-11T14:26:49.961" v="1048" actId="20577"/>
          <ac:spMkLst>
            <pc:docMk/>
            <pc:sldMk cId="1611228739" sldId="812"/>
            <ac:spMk id="3" creationId="{17728095-2460-A66D-353D-7E41E0DF035C}"/>
          </ac:spMkLst>
        </pc:spChg>
        <pc:spChg chg="add mod">
          <ac:chgData name="Angelo Carbone" userId="5ad325db-433b-4d60-8ee0-c707af8fafd6" providerId="ADAL" clId="{D4327EDA-B29F-4542-B025-08F0714EC4E5}" dt="2022-11-11T14:26:01.077" v="944"/>
          <ac:spMkLst>
            <pc:docMk/>
            <pc:sldMk cId="1611228739" sldId="812"/>
            <ac:spMk id="4" creationId="{7521BF16-BBBD-8714-0C12-BD0D68B4A98B}"/>
          </ac:spMkLst>
        </pc:spChg>
      </pc:sldChg>
      <pc:sldChg chg="addSp delSp modSp new mod">
        <pc:chgData name="Angelo Carbone" userId="5ad325db-433b-4d60-8ee0-c707af8fafd6" providerId="ADAL" clId="{D4327EDA-B29F-4542-B025-08F0714EC4E5}" dt="2022-11-11T14:30:55.147" v="1145" actId="20577"/>
        <pc:sldMkLst>
          <pc:docMk/>
          <pc:sldMk cId="4039867384" sldId="813"/>
        </pc:sldMkLst>
        <pc:spChg chg="mod">
          <ac:chgData name="Angelo Carbone" userId="5ad325db-433b-4d60-8ee0-c707af8fafd6" providerId="ADAL" clId="{D4327EDA-B29F-4542-B025-08F0714EC4E5}" dt="2022-11-11T14:30:55.147" v="1145" actId="20577"/>
          <ac:spMkLst>
            <pc:docMk/>
            <pc:sldMk cId="4039867384" sldId="813"/>
            <ac:spMk id="2" creationId="{349DFA53-C3E7-4B80-CE16-418D179A502B}"/>
          </ac:spMkLst>
        </pc:spChg>
        <pc:spChg chg="del">
          <ac:chgData name="Angelo Carbone" userId="5ad325db-433b-4d60-8ee0-c707af8fafd6" providerId="ADAL" clId="{D4327EDA-B29F-4542-B025-08F0714EC4E5}" dt="2022-11-11T14:30:06.375" v="1111" actId="478"/>
          <ac:spMkLst>
            <pc:docMk/>
            <pc:sldMk cId="4039867384" sldId="813"/>
            <ac:spMk id="3" creationId="{5444ACEC-B7DD-79FC-CBE3-A76A5DA1F75E}"/>
          </ac:spMkLst>
        </pc:spChg>
        <pc:picChg chg="add del mod">
          <ac:chgData name="Angelo Carbone" userId="5ad325db-433b-4d60-8ee0-c707af8fafd6" providerId="ADAL" clId="{D4327EDA-B29F-4542-B025-08F0714EC4E5}" dt="2022-11-11T14:30:20.609" v="1116" actId="478"/>
          <ac:picMkLst>
            <pc:docMk/>
            <pc:sldMk cId="4039867384" sldId="813"/>
            <ac:picMk id="4" creationId="{830A5F1D-2C3B-060F-F8FB-3F7F83A303C1}"/>
          </ac:picMkLst>
        </pc:picChg>
        <pc:picChg chg="add mod">
          <ac:chgData name="Angelo Carbone" userId="5ad325db-433b-4d60-8ee0-c707af8fafd6" providerId="ADAL" clId="{D4327EDA-B29F-4542-B025-08F0714EC4E5}" dt="2022-11-11T14:30:43.136" v="1121" actId="1076"/>
          <ac:picMkLst>
            <pc:docMk/>
            <pc:sldMk cId="4039867384" sldId="813"/>
            <ac:picMk id="5" creationId="{CBFB60CA-6BC3-8F0F-C7F7-C0757F435FA4}"/>
          </ac:picMkLst>
        </pc:picChg>
      </pc:sldChg>
      <pc:sldChg chg="addSp delSp modSp new mod">
        <pc:chgData name="Angelo Carbone" userId="5ad325db-433b-4d60-8ee0-c707af8fafd6" providerId="ADAL" clId="{D4327EDA-B29F-4542-B025-08F0714EC4E5}" dt="2022-11-11T14:41:21.857" v="2130" actId="1076"/>
        <pc:sldMkLst>
          <pc:docMk/>
          <pc:sldMk cId="345525850" sldId="814"/>
        </pc:sldMkLst>
        <pc:spChg chg="mod">
          <ac:chgData name="Angelo Carbone" userId="5ad325db-433b-4d60-8ee0-c707af8fafd6" providerId="ADAL" clId="{D4327EDA-B29F-4542-B025-08F0714EC4E5}" dt="2022-11-11T14:31:32.123" v="1153" actId="20577"/>
          <ac:spMkLst>
            <pc:docMk/>
            <pc:sldMk cId="345525850" sldId="814"/>
            <ac:spMk id="2" creationId="{D595FCEF-35AB-C15C-E0EA-C81008F79B1E}"/>
          </ac:spMkLst>
        </pc:spChg>
        <pc:spChg chg="del">
          <ac:chgData name="Angelo Carbone" userId="5ad325db-433b-4d60-8ee0-c707af8fafd6" providerId="ADAL" clId="{D4327EDA-B29F-4542-B025-08F0714EC4E5}" dt="2022-11-11T14:32:26.747" v="1165" actId="478"/>
          <ac:spMkLst>
            <pc:docMk/>
            <pc:sldMk cId="345525850" sldId="814"/>
            <ac:spMk id="3" creationId="{F8545DF0-3CD4-2814-CEC8-CABE99D216C2}"/>
          </ac:spMkLst>
        </pc:spChg>
        <pc:spChg chg="add mod">
          <ac:chgData name="Angelo Carbone" userId="5ad325db-433b-4d60-8ee0-c707af8fafd6" providerId="ADAL" clId="{D4327EDA-B29F-4542-B025-08F0714EC4E5}" dt="2022-11-11T14:36:14.884" v="1780" actId="1037"/>
          <ac:spMkLst>
            <pc:docMk/>
            <pc:sldMk cId="345525850" sldId="814"/>
            <ac:spMk id="7" creationId="{26D1ACB2-9EE1-9E9C-7837-95D04311F489}"/>
          </ac:spMkLst>
        </pc:spChg>
        <pc:spChg chg="add mod">
          <ac:chgData name="Angelo Carbone" userId="5ad325db-433b-4d60-8ee0-c707af8fafd6" providerId="ADAL" clId="{D4327EDA-B29F-4542-B025-08F0714EC4E5}" dt="2022-11-11T14:36:06.259" v="1773" actId="1038"/>
          <ac:spMkLst>
            <pc:docMk/>
            <pc:sldMk cId="345525850" sldId="814"/>
            <ac:spMk id="10" creationId="{AE0CCA59-DE14-4A1D-8D4F-A5725D50A009}"/>
          </ac:spMkLst>
        </pc:spChg>
        <pc:spChg chg="add del mod">
          <ac:chgData name="Angelo Carbone" userId="5ad325db-433b-4d60-8ee0-c707af8fafd6" providerId="ADAL" clId="{D4327EDA-B29F-4542-B025-08F0714EC4E5}" dt="2022-11-11T14:34:07.609" v="1386"/>
          <ac:spMkLst>
            <pc:docMk/>
            <pc:sldMk cId="345525850" sldId="814"/>
            <ac:spMk id="13" creationId="{2DD3DCF0-517C-FEBE-C288-2F0F13853C2F}"/>
          </ac:spMkLst>
        </pc:spChg>
        <pc:spChg chg="add del mod">
          <ac:chgData name="Angelo Carbone" userId="5ad325db-433b-4d60-8ee0-c707af8fafd6" providerId="ADAL" clId="{D4327EDA-B29F-4542-B025-08F0714EC4E5}" dt="2022-11-11T14:34:07.609" v="1386"/>
          <ac:spMkLst>
            <pc:docMk/>
            <pc:sldMk cId="345525850" sldId="814"/>
            <ac:spMk id="15" creationId="{24849E2B-F4E1-1727-C121-AF7B287A778E}"/>
          </ac:spMkLst>
        </pc:spChg>
        <pc:spChg chg="add mod">
          <ac:chgData name="Angelo Carbone" userId="5ad325db-433b-4d60-8ee0-c707af8fafd6" providerId="ADAL" clId="{D4327EDA-B29F-4542-B025-08F0714EC4E5}" dt="2022-11-11T14:41:21.857" v="2130" actId="1076"/>
          <ac:spMkLst>
            <pc:docMk/>
            <pc:sldMk cId="345525850" sldId="814"/>
            <ac:spMk id="16" creationId="{48A02D57-C969-CBEB-A01A-BB506A503803}"/>
          </ac:spMkLst>
        </pc:spChg>
        <pc:picChg chg="add del mod">
          <ac:chgData name="Angelo Carbone" userId="5ad325db-433b-4d60-8ee0-c707af8fafd6" providerId="ADAL" clId="{D4327EDA-B29F-4542-B025-08F0714EC4E5}" dt="2022-11-11T14:31:42.849" v="1156" actId="478"/>
          <ac:picMkLst>
            <pc:docMk/>
            <pc:sldMk cId="345525850" sldId="814"/>
            <ac:picMk id="4" creationId="{45E32CE2-FEB5-9B7A-063D-E556CF8FBBBF}"/>
          </ac:picMkLst>
        </pc:picChg>
        <pc:picChg chg="add mod">
          <ac:chgData name="Angelo Carbone" userId="5ad325db-433b-4d60-8ee0-c707af8fafd6" providerId="ADAL" clId="{D4327EDA-B29F-4542-B025-08F0714EC4E5}" dt="2022-11-11T14:41:18.484" v="2129" actId="1038"/>
          <ac:picMkLst>
            <pc:docMk/>
            <pc:sldMk cId="345525850" sldId="814"/>
            <ac:picMk id="5" creationId="{0F33BA43-5228-F759-2EAB-EA79B601BB63}"/>
          </ac:picMkLst>
        </pc:picChg>
        <pc:picChg chg="add mod">
          <ac:chgData name="Angelo Carbone" userId="5ad325db-433b-4d60-8ee0-c707af8fafd6" providerId="ADAL" clId="{D4327EDA-B29F-4542-B025-08F0714EC4E5}" dt="2022-11-11T14:41:10.091" v="2125" actId="1037"/>
          <ac:picMkLst>
            <pc:docMk/>
            <pc:sldMk cId="345525850" sldId="814"/>
            <ac:picMk id="6" creationId="{06DD6708-6AFA-0B31-96B5-E27EEA67138C}"/>
          </ac:picMkLst>
        </pc:picChg>
        <pc:picChg chg="add del mod">
          <ac:chgData name="Angelo Carbone" userId="5ad325db-433b-4d60-8ee0-c707af8fafd6" providerId="ADAL" clId="{D4327EDA-B29F-4542-B025-08F0714EC4E5}" dt="2022-11-11T14:34:07.609" v="1386"/>
          <ac:picMkLst>
            <pc:docMk/>
            <pc:sldMk cId="345525850" sldId="814"/>
            <ac:picMk id="11" creationId="{50D66B4B-2A00-CF14-A166-F03F8F3ACF70}"/>
          </ac:picMkLst>
        </pc:picChg>
        <pc:picChg chg="add del mod">
          <ac:chgData name="Angelo Carbone" userId="5ad325db-433b-4d60-8ee0-c707af8fafd6" providerId="ADAL" clId="{D4327EDA-B29F-4542-B025-08F0714EC4E5}" dt="2022-11-11T14:34:07.609" v="1386"/>
          <ac:picMkLst>
            <pc:docMk/>
            <pc:sldMk cId="345525850" sldId="814"/>
            <ac:picMk id="12" creationId="{E19ACBD3-7958-063A-4537-047249123F9E}"/>
          </ac:picMkLst>
        </pc:picChg>
        <pc:cxnChg chg="add mod">
          <ac:chgData name="Angelo Carbone" userId="5ad325db-433b-4d60-8ee0-c707af8fafd6" providerId="ADAL" clId="{D4327EDA-B29F-4542-B025-08F0714EC4E5}" dt="2022-11-11T14:36:14.884" v="1780" actId="1037"/>
          <ac:cxnSpMkLst>
            <pc:docMk/>
            <pc:sldMk cId="345525850" sldId="814"/>
            <ac:cxnSpMk id="9" creationId="{34ED9AE1-464B-A054-C2A2-750EDDAC14BC}"/>
          </ac:cxnSpMkLst>
        </pc:cxnChg>
        <pc:cxnChg chg="add del mod">
          <ac:chgData name="Angelo Carbone" userId="5ad325db-433b-4d60-8ee0-c707af8fafd6" providerId="ADAL" clId="{D4327EDA-B29F-4542-B025-08F0714EC4E5}" dt="2022-11-11T14:34:07.609" v="1386"/>
          <ac:cxnSpMkLst>
            <pc:docMk/>
            <pc:sldMk cId="345525850" sldId="814"/>
            <ac:cxnSpMk id="14" creationId="{99511E59-CA3C-D2A4-F62E-07882AF86C76}"/>
          </ac:cxnSpMkLst>
        </pc:cxnChg>
      </pc:sldChg>
      <pc:sldChg chg="modSp new mod">
        <pc:chgData name="Angelo Carbone" userId="5ad325db-433b-4d60-8ee0-c707af8fafd6" providerId="ADAL" clId="{D4327EDA-B29F-4542-B025-08F0714EC4E5}" dt="2022-11-11T14:42:14.214" v="2286" actId="20577"/>
        <pc:sldMkLst>
          <pc:docMk/>
          <pc:sldMk cId="2997668822" sldId="815"/>
        </pc:sldMkLst>
        <pc:spChg chg="mod">
          <ac:chgData name="Angelo Carbone" userId="5ad325db-433b-4d60-8ee0-c707af8fafd6" providerId="ADAL" clId="{D4327EDA-B29F-4542-B025-08F0714EC4E5}" dt="2022-11-11T14:37:06.164" v="1828" actId="20577"/>
          <ac:spMkLst>
            <pc:docMk/>
            <pc:sldMk cId="2997668822" sldId="815"/>
            <ac:spMk id="2" creationId="{97924A22-78C3-A0D9-3A90-728AC62368EE}"/>
          </ac:spMkLst>
        </pc:spChg>
        <pc:spChg chg="mod">
          <ac:chgData name="Angelo Carbone" userId="5ad325db-433b-4d60-8ee0-c707af8fafd6" providerId="ADAL" clId="{D4327EDA-B29F-4542-B025-08F0714EC4E5}" dt="2022-11-11T14:42:14.214" v="2286" actId="20577"/>
          <ac:spMkLst>
            <pc:docMk/>
            <pc:sldMk cId="2997668822" sldId="815"/>
            <ac:spMk id="3" creationId="{4B0A730F-9E54-75B6-E27A-A5D6BB1FBC3D}"/>
          </ac:spMkLst>
        </pc:spChg>
      </pc:sldChg>
      <pc:sldChg chg="addSp delSp modSp new mod">
        <pc:chgData name="Angelo Carbone" userId="5ad325db-433b-4d60-8ee0-c707af8fafd6" providerId="ADAL" clId="{D4327EDA-B29F-4542-B025-08F0714EC4E5}" dt="2022-11-11T14:44:30.085" v="2505" actId="20577"/>
        <pc:sldMkLst>
          <pc:docMk/>
          <pc:sldMk cId="3315023435" sldId="816"/>
        </pc:sldMkLst>
        <pc:spChg chg="mod">
          <ac:chgData name="Angelo Carbone" userId="5ad325db-433b-4d60-8ee0-c707af8fafd6" providerId="ADAL" clId="{D4327EDA-B29F-4542-B025-08F0714EC4E5}" dt="2022-11-11T14:42:23.951" v="2328" actId="20577"/>
          <ac:spMkLst>
            <pc:docMk/>
            <pc:sldMk cId="3315023435" sldId="816"/>
            <ac:spMk id="2" creationId="{D5C6D130-8C42-1D65-CEB2-B9AFDC0129C7}"/>
          </ac:spMkLst>
        </pc:spChg>
        <pc:spChg chg="del">
          <ac:chgData name="Angelo Carbone" userId="5ad325db-433b-4d60-8ee0-c707af8fafd6" providerId="ADAL" clId="{D4327EDA-B29F-4542-B025-08F0714EC4E5}" dt="2022-11-11T14:43:09.538" v="2329" actId="478"/>
          <ac:spMkLst>
            <pc:docMk/>
            <pc:sldMk cId="3315023435" sldId="816"/>
            <ac:spMk id="3" creationId="{01FB2106-A8F0-7CD6-F686-F05A0D23C8C3}"/>
          </ac:spMkLst>
        </pc:spChg>
        <pc:spChg chg="add mod">
          <ac:chgData name="Angelo Carbone" userId="5ad325db-433b-4d60-8ee0-c707af8fafd6" providerId="ADAL" clId="{D4327EDA-B29F-4542-B025-08F0714EC4E5}" dt="2022-11-11T14:43:54.889" v="2395" actId="1076"/>
          <ac:spMkLst>
            <pc:docMk/>
            <pc:sldMk cId="3315023435" sldId="816"/>
            <ac:spMk id="5" creationId="{868A1E32-B433-8CEF-985A-815A33BE6D67}"/>
          </ac:spMkLst>
        </pc:spChg>
        <pc:spChg chg="add mod">
          <ac:chgData name="Angelo Carbone" userId="5ad325db-433b-4d60-8ee0-c707af8fafd6" providerId="ADAL" clId="{D4327EDA-B29F-4542-B025-08F0714EC4E5}" dt="2022-11-11T14:44:07.045" v="2445" actId="20577"/>
          <ac:spMkLst>
            <pc:docMk/>
            <pc:sldMk cId="3315023435" sldId="816"/>
            <ac:spMk id="6" creationId="{21A1FCBF-4F05-B293-CD39-E96D6C76D46D}"/>
          </ac:spMkLst>
        </pc:spChg>
        <pc:spChg chg="add mod">
          <ac:chgData name="Angelo Carbone" userId="5ad325db-433b-4d60-8ee0-c707af8fafd6" providerId="ADAL" clId="{D4327EDA-B29F-4542-B025-08F0714EC4E5}" dt="2022-11-11T14:44:23.803" v="2495" actId="20577"/>
          <ac:spMkLst>
            <pc:docMk/>
            <pc:sldMk cId="3315023435" sldId="816"/>
            <ac:spMk id="7" creationId="{88E64142-E8F7-2B4B-2BA8-8DA81AB5CAFF}"/>
          </ac:spMkLst>
        </pc:spChg>
        <pc:spChg chg="add mod">
          <ac:chgData name="Angelo Carbone" userId="5ad325db-433b-4d60-8ee0-c707af8fafd6" providerId="ADAL" clId="{D4327EDA-B29F-4542-B025-08F0714EC4E5}" dt="2022-11-11T14:44:30.085" v="2505" actId="20577"/>
          <ac:spMkLst>
            <pc:docMk/>
            <pc:sldMk cId="3315023435" sldId="816"/>
            <ac:spMk id="8" creationId="{DB582DB3-77FF-23A8-C45D-F1C4D06C9546}"/>
          </ac:spMkLst>
        </pc:spChg>
        <pc:picChg chg="add mod">
          <ac:chgData name="Angelo Carbone" userId="5ad325db-433b-4d60-8ee0-c707af8fafd6" providerId="ADAL" clId="{D4327EDA-B29F-4542-B025-08F0714EC4E5}" dt="2022-11-11T14:43:38.387" v="2376" actId="1076"/>
          <ac:picMkLst>
            <pc:docMk/>
            <pc:sldMk cId="3315023435" sldId="816"/>
            <ac:picMk id="4" creationId="{86ABF9A4-0C4D-609F-46F9-3C85A8A4C79E}"/>
          </ac:picMkLst>
        </pc:picChg>
      </pc:sldChg>
      <pc:sldChg chg="modSp new mod">
        <pc:chgData name="Angelo Carbone" userId="5ad325db-433b-4d60-8ee0-c707af8fafd6" providerId="ADAL" clId="{D4327EDA-B29F-4542-B025-08F0714EC4E5}" dt="2022-11-11T14:48:39.221" v="3146" actId="21"/>
        <pc:sldMkLst>
          <pc:docMk/>
          <pc:sldMk cId="46980556" sldId="817"/>
        </pc:sldMkLst>
        <pc:spChg chg="mod">
          <ac:chgData name="Angelo Carbone" userId="5ad325db-433b-4d60-8ee0-c707af8fafd6" providerId="ADAL" clId="{D4327EDA-B29F-4542-B025-08F0714EC4E5}" dt="2022-11-11T14:44:45.348" v="2541" actId="20577"/>
          <ac:spMkLst>
            <pc:docMk/>
            <pc:sldMk cId="46980556" sldId="817"/>
            <ac:spMk id="2" creationId="{701AD698-B9F2-69F6-D264-18F0867E4287}"/>
          </ac:spMkLst>
        </pc:spChg>
        <pc:spChg chg="mod">
          <ac:chgData name="Angelo Carbone" userId="5ad325db-433b-4d60-8ee0-c707af8fafd6" providerId="ADAL" clId="{D4327EDA-B29F-4542-B025-08F0714EC4E5}" dt="2022-11-11T14:48:39.221" v="3146" actId="21"/>
          <ac:spMkLst>
            <pc:docMk/>
            <pc:sldMk cId="46980556" sldId="817"/>
            <ac:spMk id="3" creationId="{7D5261A9-4785-50D8-0DE1-69E34AC8B560}"/>
          </ac:spMkLst>
        </pc:spChg>
      </pc:sldChg>
      <pc:sldChg chg="modSp new mod">
        <pc:chgData name="Angelo Carbone" userId="5ad325db-433b-4d60-8ee0-c707af8fafd6" providerId="ADAL" clId="{D4327EDA-B29F-4542-B025-08F0714EC4E5}" dt="2022-11-11T14:51:33.444" v="3723" actId="790"/>
        <pc:sldMkLst>
          <pc:docMk/>
          <pc:sldMk cId="1533399" sldId="818"/>
        </pc:sldMkLst>
        <pc:spChg chg="mod">
          <ac:chgData name="Angelo Carbone" userId="5ad325db-433b-4d60-8ee0-c707af8fafd6" providerId="ADAL" clId="{D4327EDA-B29F-4542-B025-08F0714EC4E5}" dt="2022-11-11T14:48:52.165" v="3150"/>
          <ac:spMkLst>
            <pc:docMk/>
            <pc:sldMk cId="1533399" sldId="818"/>
            <ac:spMk id="2" creationId="{FA87692B-E44B-581F-AEA9-1E0E89E694B3}"/>
          </ac:spMkLst>
        </pc:spChg>
        <pc:spChg chg="mod">
          <ac:chgData name="Angelo Carbone" userId="5ad325db-433b-4d60-8ee0-c707af8fafd6" providerId="ADAL" clId="{D4327EDA-B29F-4542-B025-08F0714EC4E5}" dt="2022-11-11T14:51:33.444" v="3723" actId="790"/>
          <ac:spMkLst>
            <pc:docMk/>
            <pc:sldMk cId="1533399" sldId="818"/>
            <ac:spMk id="3" creationId="{5534532C-EE1C-3116-0EF0-4E04238C5C0A}"/>
          </ac:spMkLst>
        </pc:spChg>
      </pc:sldChg>
      <pc:sldChg chg="new del">
        <pc:chgData name="Angelo Carbone" userId="5ad325db-433b-4d60-8ee0-c707af8fafd6" providerId="ADAL" clId="{D4327EDA-B29F-4542-B025-08F0714EC4E5}" dt="2022-11-11T14:51:38.216" v="3724" actId="2696"/>
        <pc:sldMkLst>
          <pc:docMk/>
          <pc:sldMk cId="2239626703" sldId="819"/>
        </pc:sldMkLst>
      </pc:sldChg>
    </pc:docChg>
  </pc:docChgLst>
  <pc:docChgLst>
    <pc:chgData name="Angelo Carbone" userId="5ad325db-433b-4d60-8ee0-c707af8fafd6" providerId="ADAL" clId="{B78C4520-E1AF-4447-BFF4-18E0E2A00D8B}"/>
    <pc:docChg chg="undo custSel modSld">
      <pc:chgData name="Angelo Carbone" userId="5ad325db-433b-4d60-8ee0-c707af8fafd6" providerId="ADAL" clId="{B78C4520-E1AF-4447-BFF4-18E0E2A00D8B}" dt="2019-09-25T10:16:09.662" v="334" actId="1076"/>
      <pc:docMkLst>
        <pc:docMk/>
      </pc:docMkLst>
      <pc:sldChg chg="addSp delSp modSp">
        <pc:chgData name="Angelo Carbone" userId="5ad325db-433b-4d60-8ee0-c707af8fafd6" providerId="ADAL" clId="{B78C4520-E1AF-4447-BFF4-18E0E2A00D8B}" dt="2019-09-25T10:11:51.677" v="185"/>
        <pc:sldMkLst>
          <pc:docMk/>
          <pc:sldMk cId="865212391" sldId="706"/>
        </pc:sldMkLst>
        <pc:spChg chg="del mod">
          <ac:chgData name="Angelo Carbone" userId="5ad325db-433b-4d60-8ee0-c707af8fafd6" providerId="ADAL" clId="{B78C4520-E1AF-4447-BFF4-18E0E2A00D8B}" dt="2019-09-25T10:09:59.463" v="84" actId="478"/>
          <ac:spMkLst>
            <pc:docMk/>
            <pc:sldMk cId="865212391" sldId="706"/>
            <ac:spMk id="3" creationId="{326FC3FE-9E67-CA44-BB2C-73432DF503F7}"/>
          </ac:spMkLst>
        </pc:spChg>
        <pc:spChg chg="add del">
          <ac:chgData name="Angelo Carbone" userId="5ad325db-433b-4d60-8ee0-c707af8fafd6" providerId="ADAL" clId="{B78C4520-E1AF-4447-BFF4-18E0E2A00D8B}" dt="2019-09-25T10:09:16.422" v="78" actId="478"/>
          <ac:spMkLst>
            <pc:docMk/>
            <pc:sldMk cId="865212391" sldId="706"/>
            <ac:spMk id="16" creationId="{B7040A95-4A30-4FA2-B92A-CF848DE4549D}"/>
          </ac:spMkLst>
        </pc:spChg>
        <pc:spChg chg="add mod">
          <ac:chgData name="Angelo Carbone" userId="5ad325db-433b-4d60-8ee0-c707af8fafd6" providerId="ADAL" clId="{B78C4520-E1AF-4447-BFF4-18E0E2A00D8B}" dt="2019-09-25T10:09:27.659" v="81" actId="207"/>
          <ac:spMkLst>
            <pc:docMk/>
            <pc:sldMk cId="865212391" sldId="706"/>
            <ac:spMk id="19" creationId="{694B3D8B-DA12-46ED-831F-D6E7CFFE5416}"/>
          </ac:spMkLst>
        </pc:spChg>
        <pc:spChg chg="add del mod">
          <ac:chgData name="Angelo Carbone" userId="5ad325db-433b-4d60-8ee0-c707af8fafd6" providerId="ADAL" clId="{B78C4520-E1AF-4447-BFF4-18E0E2A00D8B}" dt="2019-09-25T10:07:09.016" v="38" actId="478"/>
          <ac:spMkLst>
            <pc:docMk/>
            <pc:sldMk cId="865212391" sldId="706"/>
            <ac:spMk id="22" creationId="{5F63D66B-3516-4CA7-83DA-8595F0A73C41}"/>
          </ac:spMkLst>
        </pc:spChg>
        <pc:spChg chg="add mod">
          <ac:chgData name="Angelo Carbone" userId="5ad325db-433b-4d60-8ee0-c707af8fafd6" providerId="ADAL" clId="{B78C4520-E1AF-4447-BFF4-18E0E2A00D8B}" dt="2019-09-25T10:07:41.629" v="45" actId="1076"/>
          <ac:spMkLst>
            <pc:docMk/>
            <pc:sldMk cId="865212391" sldId="706"/>
            <ac:spMk id="22" creationId="{6C1DC783-3FB4-4186-8A88-555110F4071B}"/>
          </ac:spMkLst>
        </pc:spChg>
        <pc:spChg chg="add del">
          <ac:chgData name="Angelo Carbone" userId="5ad325db-433b-4d60-8ee0-c707af8fafd6" providerId="ADAL" clId="{B78C4520-E1AF-4447-BFF4-18E0E2A00D8B}" dt="2019-09-25T10:08:23.018" v="60" actId="27957"/>
          <ac:spMkLst>
            <pc:docMk/>
            <pc:sldMk cId="865212391" sldId="706"/>
            <ac:spMk id="24" creationId="{CC26CA92-C545-49B1-9EB8-ABE480A223DE}"/>
          </ac:spMkLst>
        </pc:spChg>
        <pc:spChg chg="add del">
          <ac:chgData name="Angelo Carbone" userId="5ad325db-433b-4d60-8ee0-c707af8fafd6" providerId="ADAL" clId="{B78C4520-E1AF-4447-BFF4-18E0E2A00D8B}" dt="2019-09-25T10:09:17.945" v="79" actId="478"/>
          <ac:spMkLst>
            <pc:docMk/>
            <pc:sldMk cId="865212391" sldId="706"/>
            <ac:spMk id="25" creationId="{9C15E3EA-F8AD-4DF8-BB24-BCCF09BC8CF8}"/>
          </ac:spMkLst>
        </pc:spChg>
        <pc:spChg chg="add del mod">
          <ac:chgData name="Angelo Carbone" userId="5ad325db-433b-4d60-8ee0-c707af8fafd6" providerId="ADAL" clId="{B78C4520-E1AF-4447-BFF4-18E0E2A00D8B}" dt="2019-09-25T10:07:11.155" v="39" actId="478"/>
          <ac:spMkLst>
            <pc:docMk/>
            <pc:sldMk cId="865212391" sldId="706"/>
            <ac:spMk id="28" creationId="{8E92F211-5707-4A29-85B9-FC88CAB5FB77}"/>
          </ac:spMkLst>
        </pc:spChg>
        <pc:inkChg chg="add">
          <ac:chgData name="Angelo Carbone" userId="5ad325db-433b-4d60-8ee0-c707af8fafd6" providerId="ADAL" clId="{B78C4520-E1AF-4447-BFF4-18E0E2A00D8B}" dt="2019-09-25T10:03:58.359" v="0" actId="9405"/>
          <ac:inkMkLst>
            <pc:docMk/>
            <pc:sldMk cId="865212391" sldId="706"/>
            <ac:inkMk id="5" creationId="{480E3792-F3A5-4ACA-8BB7-7E99D1B993BB}"/>
          </ac:inkMkLst>
        </pc:inkChg>
        <pc:inkChg chg="add">
          <ac:chgData name="Angelo Carbone" userId="5ad325db-433b-4d60-8ee0-c707af8fafd6" providerId="ADAL" clId="{B78C4520-E1AF-4447-BFF4-18E0E2A00D8B}" dt="2019-09-25T10:04:09.722" v="1" actId="9405"/>
          <ac:inkMkLst>
            <pc:docMk/>
            <pc:sldMk cId="865212391" sldId="706"/>
            <ac:inkMk id="6" creationId="{6217634C-3A11-4214-AE12-7A743D980DE6}"/>
          </ac:inkMkLst>
        </pc:inkChg>
        <pc:inkChg chg="add del">
          <ac:chgData name="Angelo Carbone" userId="5ad325db-433b-4d60-8ee0-c707af8fafd6" providerId="ADAL" clId="{B78C4520-E1AF-4447-BFF4-18E0E2A00D8B}" dt="2019-09-25T10:07:45.672" v="46" actId="27957"/>
          <ac:inkMkLst>
            <pc:docMk/>
            <pc:sldMk cId="865212391" sldId="706"/>
            <ac:inkMk id="7" creationId="{9AF7A319-882C-4C24-8B06-3C9972E5C2BF}"/>
          </ac:inkMkLst>
        </pc:inkChg>
        <pc:inkChg chg="add del">
          <ac:chgData name="Angelo Carbone" userId="5ad325db-433b-4d60-8ee0-c707af8fafd6" providerId="ADAL" clId="{B78C4520-E1AF-4447-BFF4-18E0E2A00D8B}" dt="2019-09-25T10:04:23.317" v="5"/>
          <ac:inkMkLst>
            <pc:docMk/>
            <pc:sldMk cId="865212391" sldId="706"/>
            <ac:inkMk id="8" creationId="{B8513FF0-2310-49EE-A6F9-C3DFD1F3BA2C}"/>
          </ac:inkMkLst>
        </pc:inkChg>
        <pc:inkChg chg="add del">
          <ac:chgData name="Angelo Carbone" userId="5ad325db-433b-4d60-8ee0-c707af8fafd6" providerId="ADAL" clId="{B78C4520-E1AF-4447-BFF4-18E0E2A00D8B}" dt="2019-09-25T10:04:23.317" v="5"/>
          <ac:inkMkLst>
            <pc:docMk/>
            <pc:sldMk cId="865212391" sldId="706"/>
            <ac:inkMk id="9" creationId="{BB3BA602-DF8F-4AA5-B46F-258674189527}"/>
          </ac:inkMkLst>
        </pc:inkChg>
        <pc:inkChg chg="add del">
          <ac:chgData name="Angelo Carbone" userId="5ad325db-433b-4d60-8ee0-c707af8fafd6" providerId="ADAL" clId="{B78C4520-E1AF-4447-BFF4-18E0E2A00D8B}" dt="2019-09-25T10:04:24.207" v="6"/>
          <ac:inkMkLst>
            <pc:docMk/>
            <pc:sldMk cId="865212391" sldId="706"/>
            <ac:inkMk id="10" creationId="{8BAB4D59-02C5-4A59-94FF-6586670B011C}"/>
          </ac:inkMkLst>
        </pc:inkChg>
        <pc:inkChg chg="add del">
          <ac:chgData name="Angelo Carbone" userId="5ad325db-433b-4d60-8ee0-c707af8fafd6" providerId="ADAL" clId="{B78C4520-E1AF-4447-BFF4-18E0E2A00D8B}" dt="2019-09-25T10:04:26.011" v="9"/>
          <ac:inkMkLst>
            <pc:docMk/>
            <pc:sldMk cId="865212391" sldId="706"/>
            <ac:inkMk id="11" creationId="{0BD0C91E-494D-49F2-AA9D-490788D5A691}"/>
          </ac:inkMkLst>
        </pc:inkChg>
        <pc:inkChg chg="add del">
          <ac:chgData name="Angelo Carbone" userId="5ad325db-433b-4d60-8ee0-c707af8fafd6" providerId="ADAL" clId="{B78C4520-E1AF-4447-BFF4-18E0E2A00D8B}" dt="2019-09-25T10:04:26.011" v="9"/>
          <ac:inkMkLst>
            <pc:docMk/>
            <pc:sldMk cId="865212391" sldId="706"/>
            <ac:inkMk id="12" creationId="{EFAC0E63-2A17-4D54-ABB8-CF650843241E}"/>
          </ac:inkMkLst>
        </pc:inkChg>
        <pc:inkChg chg="add del">
          <ac:chgData name="Angelo Carbone" userId="5ad325db-433b-4d60-8ee0-c707af8fafd6" providerId="ADAL" clId="{B78C4520-E1AF-4447-BFF4-18E0E2A00D8B}" dt="2019-09-25T10:04:26.914" v="10"/>
          <ac:inkMkLst>
            <pc:docMk/>
            <pc:sldMk cId="865212391" sldId="706"/>
            <ac:inkMk id="13" creationId="{F791E5C2-221C-4138-88B4-B8FB26488615}"/>
          </ac:inkMkLst>
        </pc:inkChg>
        <pc:inkChg chg="add del">
          <ac:chgData name="Angelo Carbone" userId="5ad325db-433b-4d60-8ee0-c707af8fafd6" providerId="ADAL" clId="{B78C4520-E1AF-4447-BFF4-18E0E2A00D8B}" dt="2019-09-25T10:04:31.158" v="17"/>
          <ac:inkMkLst>
            <pc:docMk/>
            <pc:sldMk cId="865212391" sldId="706"/>
            <ac:inkMk id="14" creationId="{7DE73A24-A62F-4CF3-9856-A75291BEBE71}"/>
          </ac:inkMkLst>
        </pc:inkChg>
        <pc:inkChg chg="add del">
          <ac:chgData name="Angelo Carbone" userId="5ad325db-433b-4d60-8ee0-c707af8fafd6" providerId="ADAL" clId="{B78C4520-E1AF-4447-BFF4-18E0E2A00D8B}" dt="2019-09-25T10:04:31.158" v="17"/>
          <ac:inkMkLst>
            <pc:docMk/>
            <pc:sldMk cId="865212391" sldId="706"/>
            <ac:inkMk id="15" creationId="{ADF9E198-9BE2-4242-A8CA-DA441EDE28AB}"/>
          </ac:inkMkLst>
        </pc:inkChg>
        <pc:inkChg chg="add del">
          <ac:chgData name="Angelo Carbone" userId="5ad325db-433b-4d60-8ee0-c707af8fafd6" providerId="ADAL" clId="{B78C4520-E1AF-4447-BFF4-18E0E2A00D8B}" dt="2019-09-25T10:04:31.158" v="17"/>
          <ac:inkMkLst>
            <pc:docMk/>
            <pc:sldMk cId="865212391" sldId="706"/>
            <ac:inkMk id="16" creationId="{F55353B8-EF8E-45BC-BD7C-268D96296422}"/>
          </ac:inkMkLst>
        </pc:inkChg>
        <pc:inkChg chg="add del">
          <ac:chgData name="Angelo Carbone" userId="5ad325db-433b-4d60-8ee0-c707af8fafd6" providerId="ADAL" clId="{B78C4520-E1AF-4447-BFF4-18E0E2A00D8B}" dt="2019-09-25T10:04:31.158" v="17"/>
          <ac:inkMkLst>
            <pc:docMk/>
            <pc:sldMk cId="865212391" sldId="706"/>
            <ac:inkMk id="17" creationId="{DDBF4C8D-0168-4180-8FEA-8C4B7061936E}"/>
          </ac:inkMkLst>
        </pc:inkChg>
        <pc:inkChg chg="add del">
          <ac:chgData name="Angelo Carbone" userId="5ad325db-433b-4d60-8ee0-c707af8fafd6" providerId="ADAL" clId="{B78C4520-E1AF-4447-BFF4-18E0E2A00D8B}" dt="2019-09-25T10:04:31.158" v="17"/>
          <ac:inkMkLst>
            <pc:docMk/>
            <pc:sldMk cId="865212391" sldId="706"/>
            <ac:inkMk id="18" creationId="{E95A17D9-D1E5-45FC-97B0-74654D60B044}"/>
          </ac:inkMkLst>
        </pc:inkChg>
        <pc:inkChg chg="add del">
          <ac:chgData name="Angelo Carbone" userId="5ad325db-433b-4d60-8ee0-c707af8fafd6" providerId="ADAL" clId="{B78C4520-E1AF-4447-BFF4-18E0E2A00D8B}" dt="2019-09-25T10:04:31.158" v="17"/>
          <ac:inkMkLst>
            <pc:docMk/>
            <pc:sldMk cId="865212391" sldId="706"/>
            <ac:inkMk id="19" creationId="{7A3FB658-5399-4E15-B821-22D010039057}"/>
          </ac:inkMkLst>
        </pc:inkChg>
        <pc:inkChg chg="add del">
          <ac:chgData name="Angelo Carbone" userId="5ad325db-433b-4d60-8ee0-c707af8fafd6" providerId="ADAL" clId="{B78C4520-E1AF-4447-BFF4-18E0E2A00D8B}" dt="2019-09-25T10:07:29.839" v="40" actId="27957"/>
          <ac:inkMkLst>
            <pc:docMk/>
            <pc:sldMk cId="865212391" sldId="706"/>
            <ac:inkMk id="20" creationId="{DFA67E0A-1330-484D-8FFD-099FBF6C4B25}"/>
          </ac:inkMkLst>
        </pc:inkChg>
        <pc:inkChg chg="add del">
          <ac:chgData name="Angelo Carbone" userId="5ad325db-433b-4d60-8ee0-c707af8fafd6" providerId="ADAL" clId="{B78C4520-E1AF-4447-BFF4-18E0E2A00D8B}" dt="2019-09-25T10:04:59.825" v="19" actId="27957"/>
          <ac:inkMkLst>
            <pc:docMk/>
            <pc:sldMk cId="865212391" sldId="706"/>
            <ac:inkMk id="21" creationId="{2FC5B2EE-E9EC-467F-B10B-7F769134A06A}"/>
          </ac:inkMkLst>
        </pc:inkChg>
        <pc:inkChg chg="add del">
          <ac:chgData name="Angelo Carbone" userId="5ad325db-433b-4d60-8ee0-c707af8fafd6" providerId="ADAL" clId="{B78C4520-E1AF-4447-BFF4-18E0E2A00D8B}" dt="2019-09-25T10:05:12.285" v="23"/>
          <ac:inkMkLst>
            <pc:docMk/>
            <pc:sldMk cId="865212391" sldId="706"/>
            <ac:inkMk id="23" creationId="{B9EE0163-1DBC-424D-A437-B0E5CD20E327}"/>
          </ac:inkMkLst>
        </pc:inkChg>
        <pc:inkChg chg="add del">
          <ac:chgData name="Angelo Carbone" userId="5ad325db-433b-4d60-8ee0-c707af8fafd6" providerId="ADAL" clId="{B78C4520-E1AF-4447-BFF4-18E0E2A00D8B}" dt="2019-09-25T10:05:16.693" v="27"/>
          <ac:inkMkLst>
            <pc:docMk/>
            <pc:sldMk cId="865212391" sldId="706"/>
            <ac:inkMk id="24" creationId="{F8F13F7E-1439-4653-9C43-D89A3D16D959}"/>
          </ac:inkMkLst>
        </pc:inkChg>
        <pc:inkChg chg="add del">
          <ac:chgData name="Angelo Carbone" userId="5ad325db-433b-4d60-8ee0-c707af8fafd6" providerId="ADAL" clId="{B78C4520-E1AF-4447-BFF4-18E0E2A00D8B}" dt="2019-09-25T10:05:16.693" v="27"/>
          <ac:inkMkLst>
            <pc:docMk/>
            <pc:sldMk cId="865212391" sldId="706"/>
            <ac:inkMk id="25" creationId="{87AF1CD4-E7FB-4EA2-9768-895A37C8BAB2}"/>
          </ac:inkMkLst>
        </pc:inkChg>
        <pc:inkChg chg="add del">
          <ac:chgData name="Angelo Carbone" userId="5ad325db-433b-4d60-8ee0-c707af8fafd6" providerId="ADAL" clId="{B78C4520-E1AF-4447-BFF4-18E0E2A00D8B}" dt="2019-09-25T10:05:16.693" v="27"/>
          <ac:inkMkLst>
            <pc:docMk/>
            <pc:sldMk cId="865212391" sldId="706"/>
            <ac:inkMk id="26" creationId="{9FC56CCC-D298-4ABA-B656-863F5D4A0810}"/>
          </ac:inkMkLst>
        </pc:inkChg>
        <pc:inkChg chg="add del">
          <ac:chgData name="Angelo Carbone" userId="5ad325db-433b-4d60-8ee0-c707af8fafd6" providerId="ADAL" clId="{B78C4520-E1AF-4447-BFF4-18E0E2A00D8B}" dt="2019-09-25T10:05:18.780" v="28" actId="27957"/>
          <ac:inkMkLst>
            <pc:docMk/>
            <pc:sldMk cId="865212391" sldId="706"/>
            <ac:inkMk id="27" creationId="{27ECB12B-14D1-481D-8633-A24B4EBA1E23}"/>
          </ac:inkMkLst>
        </pc:inkChg>
        <pc:inkChg chg="add del">
          <ac:chgData name="Angelo Carbone" userId="5ad325db-433b-4d60-8ee0-c707af8fafd6" providerId="ADAL" clId="{B78C4520-E1AF-4447-BFF4-18E0E2A00D8B}" dt="2019-09-25T10:05:36.319" v="32"/>
          <ac:inkMkLst>
            <pc:docMk/>
            <pc:sldMk cId="865212391" sldId="706"/>
            <ac:inkMk id="29" creationId="{27E16FD4-DB95-4C1A-9183-4122E4D48C2F}"/>
          </ac:inkMkLst>
        </pc:inkChg>
        <pc:inkChg chg="add del">
          <ac:chgData name="Angelo Carbone" userId="5ad325db-433b-4d60-8ee0-c707af8fafd6" providerId="ADAL" clId="{B78C4520-E1AF-4447-BFF4-18E0E2A00D8B}" dt="2019-09-25T10:05:49.572" v="34"/>
          <ac:inkMkLst>
            <pc:docMk/>
            <pc:sldMk cId="865212391" sldId="706"/>
            <ac:inkMk id="30" creationId="{C03BEC40-C2C8-402C-8841-CDC9A274229F}"/>
          </ac:inkMkLst>
        </pc:inkChg>
        <pc:inkChg chg="add del">
          <ac:chgData name="Angelo Carbone" userId="5ad325db-433b-4d60-8ee0-c707af8fafd6" providerId="ADAL" clId="{B78C4520-E1AF-4447-BFF4-18E0E2A00D8B}" dt="2019-09-25T10:06:18.344" v="36"/>
          <ac:inkMkLst>
            <pc:docMk/>
            <pc:sldMk cId="865212391" sldId="706"/>
            <ac:inkMk id="31" creationId="{144A1FDB-F79B-44C6-9A5C-464D1E9986A9}"/>
          </ac:inkMkLst>
        </pc:inkChg>
        <pc:inkChg chg="add del">
          <ac:chgData name="Angelo Carbone" userId="5ad325db-433b-4d60-8ee0-c707af8fafd6" providerId="ADAL" clId="{B78C4520-E1AF-4447-BFF4-18E0E2A00D8B}" dt="2019-09-25T10:08:00.271" v="48"/>
          <ac:inkMkLst>
            <pc:docMk/>
            <pc:sldMk cId="865212391" sldId="706"/>
            <ac:inkMk id="32" creationId="{CE0B4FEA-6CB6-44F7-8FDA-0122D438FFC4}"/>
          </ac:inkMkLst>
        </pc:inkChg>
        <pc:inkChg chg="add del">
          <ac:chgData name="Angelo Carbone" userId="5ad325db-433b-4d60-8ee0-c707af8fafd6" providerId="ADAL" clId="{B78C4520-E1AF-4447-BFF4-18E0E2A00D8B}" dt="2019-09-25T10:08:05.590" v="51"/>
          <ac:inkMkLst>
            <pc:docMk/>
            <pc:sldMk cId="865212391" sldId="706"/>
            <ac:inkMk id="33" creationId="{C30CDF27-846E-4F7B-88A5-ED3A705D517B}"/>
          </ac:inkMkLst>
        </pc:inkChg>
        <pc:inkChg chg="add del">
          <ac:chgData name="Angelo Carbone" userId="5ad325db-433b-4d60-8ee0-c707af8fafd6" providerId="ADAL" clId="{B78C4520-E1AF-4447-BFF4-18E0E2A00D8B}" dt="2019-09-25T10:08:05.590" v="51"/>
          <ac:inkMkLst>
            <pc:docMk/>
            <pc:sldMk cId="865212391" sldId="706"/>
            <ac:inkMk id="34" creationId="{5113F5D4-0EB8-494B-A8F1-76A11529ADF1}"/>
          </ac:inkMkLst>
        </pc:inkChg>
        <pc:inkChg chg="add del">
          <ac:chgData name="Angelo Carbone" userId="5ad325db-433b-4d60-8ee0-c707af8fafd6" providerId="ADAL" clId="{B78C4520-E1AF-4447-BFF4-18E0E2A00D8B}" dt="2019-09-25T10:08:07.077" v="54"/>
          <ac:inkMkLst>
            <pc:docMk/>
            <pc:sldMk cId="865212391" sldId="706"/>
            <ac:inkMk id="35" creationId="{2C89373F-B715-4D01-AE42-5F7050F0D4FF}"/>
          </ac:inkMkLst>
        </pc:inkChg>
        <pc:inkChg chg="add del">
          <ac:chgData name="Angelo Carbone" userId="5ad325db-433b-4d60-8ee0-c707af8fafd6" providerId="ADAL" clId="{B78C4520-E1AF-4447-BFF4-18E0E2A00D8B}" dt="2019-09-25T10:08:07.077" v="54"/>
          <ac:inkMkLst>
            <pc:docMk/>
            <pc:sldMk cId="865212391" sldId="706"/>
            <ac:inkMk id="36" creationId="{5B285043-DE0B-4E7B-83DC-5EE9D6C579E0}"/>
          </ac:inkMkLst>
        </pc:inkChg>
        <pc:inkChg chg="add del">
          <ac:chgData name="Angelo Carbone" userId="5ad325db-433b-4d60-8ee0-c707af8fafd6" providerId="ADAL" clId="{B78C4520-E1AF-4447-BFF4-18E0E2A00D8B}" dt="2019-09-25T10:08:07.077" v="54"/>
          <ac:inkMkLst>
            <pc:docMk/>
            <pc:sldMk cId="865212391" sldId="706"/>
            <ac:inkMk id="37" creationId="{9A3F5BA4-DA4F-44A9-96DC-3A5BB823E664}"/>
          </ac:inkMkLst>
        </pc:inkChg>
        <pc:inkChg chg="add del">
          <ac:chgData name="Angelo Carbone" userId="5ad325db-433b-4d60-8ee0-c707af8fafd6" providerId="ADAL" clId="{B78C4520-E1AF-4447-BFF4-18E0E2A00D8B}" dt="2019-09-25T10:08:10.379" v="56"/>
          <ac:inkMkLst>
            <pc:docMk/>
            <pc:sldMk cId="865212391" sldId="706"/>
            <ac:inkMk id="38" creationId="{12635E21-7FC1-4A6D-A23C-65ACF069CC71}"/>
          </ac:inkMkLst>
        </pc:inkChg>
        <pc:inkChg chg="add del">
          <ac:chgData name="Angelo Carbone" userId="5ad325db-433b-4d60-8ee0-c707af8fafd6" providerId="ADAL" clId="{B78C4520-E1AF-4447-BFF4-18E0E2A00D8B}" dt="2019-09-25T10:08:10.379" v="56"/>
          <ac:inkMkLst>
            <pc:docMk/>
            <pc:sldMk cId="865212391" sldId="706"/>
            <ac:inkMk id="39" creationId="{84BD1C81-8EAD-4266-BE44-4ADBEBEB49EA}"/>
          </ac:inkMkLst>
        </pc:inkChg>
        <pc:inkChg chg="add del mod">
          <ac:chgData name="Angelo Carbone" userId="5ad325db-433b-4d60-8ee0-c707af8fafd6" providerId="ADAL" clId="{B78C4520-E1AF-4447-BFF4-18E0E2A00D8B}" dt="2019-09-25T10:09:13.254" v="77" actId="478"/>
          <ac:inkMkLst>
            <pc:docMk/>
            <pc:sldMk cId="865212391" sldId="706"/>
            <ac:inkMk id="40" creationId="{DFFFA855-AA8A-486C-B6FB-2AB6BBFECC35}"/>
          </ac:inkMkLst>
        </pc:inkChg>
        <pc:inkChg chg="add del">
          <ac:chgData name="Angelo Carbone" userId="5ad325db-433b-4d60-8ee0-c707af8fafd6" providerId="ADAL" clId="{B78C4520-E1AF-4447-BFF4-18E0E2A00D8B}" dt="2019-09-25T10:08:22.026" v="59" actId="9405"/>
          <ac:inkMkLst>
            <pc:docMk/>
            <pc:sldMk cId="865212391" sldId="706"/>
            <ac:inkMk id="41" creationId="{963BC2BD-C26D-4810-81DC-BC9B530E40F2}"/>
          </ac:inkMkLst>
        </pc:inkChg>
        <pc:inkChg chg="add del">
          <ac:chgData name="Angelo Carbone" userId="5ad325db-433b-4d60-8ee0-c707af8fafd6" providerId="ADAL" clId="{B78C4520-E1AF-4447-BFF4-18E0E2A00D8B}" dt="2019-09-25T10:08:28.400" v="63"/>
          <ac:inkMkLst>
            <pc:docMk/>
            <pc:sldMk cId="865212391" sldId="706"/>
            <ac:inkMk id="42" creationId="{8EFB762D-6A68-4E63-96A2-92C03B7872C6}"/>
          </ac:inkMkLst>
        </pc:inkChg>
        <pc:inkChg chg="add del">
          <ac:chgData name="Angelo Carbone" userId="5ad325db-433b-4d60-8ee0-c707af8fafd6" providerId="ADAL" clId="{B78C4520-E1AF-4447-BFF4-18E0E2A00D8B}" dt="2019-09-25T10:08:28.400" v="63"/>
          <ac:inkMkLst>
            <pc:docMk/>
            <pc:sldMk cId="865212391" sldId="706"/>
            <ac:inkMk id="43" creationId="{4B721E8F-CA75-4E22-B959-AAD82BD4477C}"/>
          </ac:inkMkLst>
        </pc:inkChg>
        <pc:inkChg chg="add del">
          <ac:chgData name="Angelo Carbone" userId="5ad325db-433b-4d60-8ee0-c707af8fafd6" providerId="ADAL" clId="{B78C4520-E1AF-4447-BFF4-18E0E2A00D8B}" dt="2019-09-25T10:08:30.250" v="65"/>
          <ac:inkMkLst>
            <pc:docMk/>
            <pc:sldMk cId="865212391" sldId="706"/>
            <ac:inkMk id="44" creationId="{B36EED5B-46CA-4F9A-B72B-BD91C6D49277}"/>
          </ac:inkMkLst>
        </pc:inkChg>
        <pc:inkChg chg="add del">
          <ac:chgData name="Angelo Carbone" userId="5ad325db-433b-4d60-8ee0-c707af8fafd6" providerId="ADAL" clId="{B78C4520-E1AF-4447-BFF4-18E0E2A00D8B}" dt="2019-09-25T10:08:30.250" v="65"/>
          <ac:inkMkLst>
            <pc:docMk/>
            <pc:sldMk cId="865212391" sldId="706"/>
            <ac:inkMk id="45" creationId="{BAAC2E30-2989-44D4-B503-3611BCF71C59}"/>
          </ac:inkMkLst>
        </pc:inkChg>
        <pc:inkChg chg="add del mod">
          <ac:chgData name="Angelo Carbone" userId="5ad325db-433b-4d60-8ee0-c707af8fafd6" providerId="ADAL" clId="{B78C4520-E1AF-4447-BFF4-18E0E2A00D8B}" dt="2019-09-25T10:08:38.811" v="68"/>
          <ac:inkMkLst>
            <pc:docMk/>
            <pc:sldMk cId="865212391" sldId="706"/>
            <ac:inkMk id="46" creationId="{00A7691E-1039-42FE-8887-62F3EC70B0B6}"/>
          </ac:inkMkLst>
        </pc:inkChg>
        <pc:inkChg chg="add del">
          <ac:chgData name="Angelo Carbone" userId="5ad325db-433b-4d60-8ee0-c707af8fafd6" providerId="ADAL" clId="{B78C4520-E1AF-4447-BFF4-18E0E2A00D8B}" dt="2019-09-25T10:08:43.742" v="69"/>
          <ac:inkMkLst>
            <pc:docMk/>
            <pc:sldMk cId="865212391" sldId="706"/>
            <ac:inkMk id="47" creationId="{E7C975A6-40D0-48DF-81E7-92E4C80D1CC3}"/>
          </ac:inkMkLst>
        </pc:inkChg>
        <pc:inkChg chg="add del">
          <ac:chgData name="Angelo Carbone" userId="5ad325db-433b-4d60-8ee0-c707af8fafd6" providerId="ADAL" clId="{B78C4520-E1AF-4447-BFF4-18E0E2A00D8B}" dt="2019-09-25T10:08:47.595" v="72"/>
          <ac:inkMkLst>
            <pc:docMk/>
            <pc:sldMk cId="865212391" sldId="706"/>
            <ac:inkMk id="48" creationId="{ABAF6DB7-345F-4E3C-B530-A18C04A3A6FD}"/>
          </ac:inkMkLst>
        </pc:inkChg>
        <pc:inkChg chg="add del">
          <ac:chgData name="Angelo Carbone" userId="5ad325db-433b-4d60-8ee0-c707af8fafd6" providerId="ADAL" clId="{B78C4520-E1AF-4447-BFF4-18E0E2A00D8B}" dt="2019-09-25T10:08:47.595" v="72"/>
          <ac:inkMkLst>
            <pc:docMk/>
            <pc:sldMk cId="865212391" sldId="706"/>
            <ac:inkMk id="49" creationId="{0F1C86A5-685F-44B3-B23A-7C7FC324CAE4}"/>
          </ac:inkMkLst>
        </pc:inkChg>
        <pc:inkChg chg="add del">
          <ac:chgData name="Angelo Carbone" userId="5ad325db-433b-4d60-8ee0-c707af8fafd6" providerId="ADAL" clId="{B78C4520-E1AF-4447-BFF4-18E0E2A00D8B}" dt="2019-09-25T10:08:49.154" v="74"/>
          <ac:inkMkLst>
            <pc:docMk/>
            <pc:sldMk cId="865212391" sldId="706"/>
            <ac:inkMk id="50" creationId="{4509EEF0-BFE5-4972-AA18-DBD1E684099B}"/>
          </ac:inkMkLst>
        </pc:inkChg>
        <pc:inkChg chg="add del">
          <ac:chgData name="Angelo Carbone" userId="5ad325db-433b-4d60-8ee0-c707af8fafd6" providerId="ADAL" clId="{B78C4520-E1AF-4447-BFF4-18E0E2A00D8B}" dt="2019-09-25T10:08:49.154" v="74"/>
          <ac:inkMkLst>
            <pc:docMk/>
            <pc:sldMk cId="865212391" sldId="706"/>
            <ac:inkMk id="51" creationId="{11E0B2E5-DEC3-4C8A-8C40-0BA46FC9025E}"/>
          </ac:inkMkLst>
        </pc:inkChg>
        <pc:inkChg chg="add del">
          <ac:chgData name="Angelo Carbone" userId="5ad325db-433b-4d60-8ee0-c707af8fafd6" providerId="ADAL" clId="{B78C4520-E1AF-4447-BFF4-18E0E2A00D8B}" dt="2019-09-25T10:08:53.814" v="75" actId="27957"/>
          <ac:inkMkLst>
            <pc:docMk/>
            <pc:sldMk cId="865212391" sldId="706"/>
            <ac:inkMk id="52" creationId="{14E4DDB7-8F15-4C23-A0CD-C9C4FB321F18}"/>
          </ac:inkMkLst>
        </pc:inkChg>
        <pc:inkChg chg="add del">
          <ac:chgData name="Angelo Carbone" userId="5ad325db-433b-4d60-8ee0-c707af8fafd6" providerId="ADAL" clId="{B78C4520-E1AF-4447-BFF4-18E0E2A00D8B}" dt="2019-09-25T10:09:20.514" v="80" actId="478"/>
          <ac:inkMkLst>
            <pc:docMk/>
            <pc:sldMk cId="865212391" sldId="706"/>
            <ac:inkMk id="53" creationId="{C203662F-547F-407A-BF2C-DC73ACDBE70F}"/>
          </ac:inkMkLst>
        </pc:inkChg>
        <pc:inkChg chg="add del">
          <ac:chgData name="Angelo Carbone" userId="5ad325db-433b-4d60-8ee0-c707af8fafd6" providerId="ADAL" clId="{B78C4520-E1AF-4447-BFF4-18E0E2A00D8B}" dt="2019-09-25T10:10:09.082" v="87"/>
          <ac:inkMkLst>
            <pc:docMk/>
            <pc:sldMk cId="865212391" sldId="706"/>
            <ac:inkMk id="54" creationId="{4FFA15B1-8838-4BC4-A22C-7002D2F7B3E1}"/>
          </ac:inkMkLst>
        </pc:inkChg>
        <pc:inkChg chg="add del">
          <ac:chgData name="Angelo Carbone" userId="5ad325db-433b-4d60-8ee0-c707af8fafd6" providerId="ADAL" clId="{B78C4520-E1AF-4447-BFF4-18E0E2A00D8B}" dt="2019-09-25T10:10:09.082" v="87"/>
          <ac:inkMkLst>
            <pc:docMk/>
            <pc:sldMk cId="865212391" sldId="706"/>
            <ac:inkMk id="55" creationId="{6AF341C5-49E8-46C4-A422-0658697F4A49}"/>
          </ac:inkMkLst>
        </pc:inkChg>
        <pc:inkChg chg="add del">
          <ac:chgData name="Angelo Carbone" userId="5ad325db-433b-4d60-8ee0-c707af8fafd6" providerId="ADAL" clId="{B78C4520-E1AF-4447-BFF4-18E0E2A00D8B}" dt="2019-09-25T10:11:04.232" v="136"/>
          <ac:inkMkLst>
            <pc:docMk/>
            <pc:sldMk cId="865212391" sldId="706"/>
            <ac:inkMk id="56" creationId="{6FAADF4E-A61B-4FD7-BC69-7376778FBE42}"/>
          </ac:inkMkLst>
        </pc:inkChg>
        <pc:inkChg chg="add del">
          <ac:chgData name="Angelo Carbone" userId="5ad325db-433b-4d60-8ee0-c707af8fafd6" providerId="ADAL" clId="{B78C4520-E1AF-4447-BFF4-18E0E2A00D8B}" dt="2019-09-25T10:10:13.472" v="91"/>
          <ac:inkMkLst>
            <pc:docMk/>
            <pc:sldMk cId="865212391" sldId="706"/>
            <ac:inkMk id="57" creationId="{AE73ED81-FF20-4859-8569-D1EB3C6DF1D0}"/>
          </ac:inkMkLst>
        </pc:inkChg>
        <pc:inkChg chg="add del">
          <ac:chgData name="Angelo Carbone" userId="5ad325db-433b-4d60-8ee0-c707af8fafd6" providerId="ADAL" clId="{B78C4520-E1AF-4447-BFF4-18E0E2A00D8B}" dt="2019-09-25T10:10:13.472" v="91"/>
          <ac:inkMkLst>
            <pc:docMk/>
            <pc:sldMk cId="865212391" sldId="706"/>
            <ac:inkMk id="58" creationId="{45B1B313-ACBF-4BFF-98ED-FE0EE49569D6}"/>
          </ac:inkMkLst>
        </pc:inkChg>
        <pc:inkChg chg="add del">
          <ac:chgData name="Angelo Carbone" userId="5ad325db-433b-4d60-8ee0-c707af8fafd6" providerId="ADAL" clId="{B78C4520-E1AF-4447-BFF4-18E0E2A00D8B}" dt="2019-09-25T10:10:13.472" v="91"/>
          <ac:inkMkLst>
            <pc:docMk/>
            <pc:sldMk cId="865212391" sldId="706"/>
            <ac:inkMk id="59" creationId="{7E00A844-E8CA-4B97-B47A-32A9BCB1D330}"/>
          </ac:inkMkLst>
        </pc:inkChg>
        <pc:inkChg chg="add del">
          <ac:chgData name="Angelo Carbone" userId="5ad325db-433b-4d60-8ee0-c707af8fafd6" providerId="ADAL" clId="{B78C4520-E1AF-4447-BFF4-18E0E2A00D8B}" dt="2019-09-25T10:11:04.232" v="137"/>
          <ac:inkMkLst>
            <pc:docMk/>
            <pc:sldMk cId="865212391" sldId="706"/>
            <ac:inkMk id="60" creationId="{671B74C9-7C2A-4B52-B02A-5B66DBD59BC6}"/>
          </ac:inkMkLst>
        </pc:inkChg>
        <pc:inkChg chg="add del">
          <ac:chgData name="Angelo Carbone" userId="5ad325db-433b-4d60-8ee0-c707af8fafd6" providerId="ADAL" clId="{B78C4520-E1AF-4447-BFF4-18E0E2A00D8B}" dt="2019-09-25T10:10:17.620" v="94"/>
          <ac:inkMkLst>
            <pc:docMk/>
            <pc:sldMk cId="865212391" sldId="706"/>
            <ac:inkMk id="61" creationId="{74E0AD60-BA37-42E1-A2E6-5A30E27FF322}"/>
          </ac:inkMkLst>
        </pc:inkChg>
        <pc:inkChg chg="add del">
          <ac:chgData name="Angelo Carbone" userId="5ad325db-433b-4d60-8ee0-c707af8fafd6" providerId="ADAL" clId="{B78C4520-E1AF-4447-BFF4-18E0E2A00D8B}" dt="2019-09-25T10:10:17.620" v="94"/>
          <ac:inkMkLst>
            <pc:docMk/>
            <pc:sldMk cId="865212391" sldId="706"/>
            <ac:inkMk id="62" creationId="{EEAB1FFA-ABF5-44FC-8ED4-2BACC388DF01}"/>
          </ac:inkMkLst>
        </pc:inkChg>
        <pc:inkChg chg="add del">
          <ac:chgData name="Angelo Carbone" userId="5ad325db-433b-4d60-8ee0-c707af8fafd6" providerId="ADAL" clId="{B78C4520-E1AF-4447-BFF4-18E0E2A00D8B}" dt="2019-09-25T10:10:19.411" v="96"/>
          <ac:inkMkLst>
            <pc:docMk/>
            <pc:sldMk cId="865212391" sldId="706"/>
            <ac:inkMk id="63" creationId="{CA902619-F045-4ABC-B98A-E987899945B1}"/>
          </ac:inkMkLst>
        </pc:inkChg>
        <pc:inkChg chg="add del">
          <ac:chgData name="Angelo Carbone" userId="5ad325db-433b-4d60-8ee0-c707af8fafd6" providerId="ADAL" clId="{B78C4520-E1AF-4447-BFF4-18E0E2A00D8B}" dt="2019-09-25T10:10:19.411" v="96"/>
          <ac:inkMkLst>
            <pc:docMk/>
            <pc:sldMk cId="865212391" sldId="706"/>
            <ac:inkMk id="64" creationId="{6A621EB9-CB31-467A-896F-661F83EBE2BC}"/>
          </ac:inkMkLst>
        </pc:inkChg>
        <pc:inkChg chg="add del">
          <ac:chgData name="Angelo Carbone" userId="5ad325db-433b-4d60-8ee0-c707af8fafd6" providerId="ADAL" clId="{B78C4520-E1AF-4447-BFF4-18E0E2A00D8B}" dt="2019-09-25T10:10:23.700" v="100"/>
          <ac:inkMkLst>
            <pc:docMk/>
            <pc:sldMk cId="865212391" sldId="706"/>
            <ac:inkMk id="65" creationId="{BA5D6D1D-6145-4283-9434-FDF8F2D9B157}"/>
          </ac:inkMkLst>
        </pc:inkChg>
        <pc:inkChg chg="add del">
          <ac:chgData name="Angelo Carbone" userId="5ad325db-433b-4d60-8ee0-c707af8fafd6" providerId="ADAL" clId="{B78C4520-E1AF-4447-BFF4-18E0E2A00D8B}" dt="2019-09-25T10:10:23.700" v="100"/>
          <ac:inkMkLst>
            <pc:docMk/>
            <pc:sldMk cId="865212391" sldId="706"/>
            <ac:inkMk id="66" creationId="{B6EAFE93-1663-4733-AD61-01BD0BC4D8D6}"/>
          </ac:inkMkLst>
        </pc:inkChg>
        <pc:inkChg chg="add del">
          <ac:chgData name="Angelo Carbone" userId="5ad325db-433b-4d60-8ee0-c707af8fafd6" providerId="ADAL" clId="{B78C4520-E1AF-4447-BFF4-18E0E2A00D8B}" dt="2019-09-25T10:10:23.700" v="100"/>
          <ac:inkMkLst>
            <pc:docMk/>
            <pc:sldMk cId="865212391" sldId="706"/>
            <ac:inkMk id="67" creationId="{C5470DFD-C177-4FDE-9940-9C0ABC6C537E}"/>
          </ac:inkMkLst>
        </pc:inkChg>
        <pc:inkChg chg="add del">
          <ac:chgData name="Angelo Carbone" userId="5ad325db-433b-4d60-8ee0-c707af8fafd6" providerId="ADAL" clId="{B78C4520-E1AF-4447-BFF4-18E0E2A00D8B}" dt="2019-09-25T10:10:23.700" v="100"/>
          <ac:inkMkLst>
            <pc:docMk/>
            <pc:sldMk cId="865212391" sldId="706"/>
            <ac:inkMk id="68" creationId="{1E31E2D1-42E2-478B-BCCC-924ACAF16E05}"/>
          </ac:inkMkLst>
        </pc:inkChg>
        <pc:inkChg chg="add del">
          <ac:chgData name="Angelo Carbone" userId="5ad325db-433b-4d60-8ee0-c707af8fafd6" providerId="ADAL" clId="{B78C4520-E1AF-4447-BFF4-18E0E2A00D8B}" dt="2019-09-25T10:11:04.232" v="134"/>
          <ac:inkMkLst>
            <pc:docMk/>
            <pc:sldMk cId="865212391" sldId="706"/>
            <ac:inkMk id="69" creationId="{0A27A56C-A3A5-4C73-8548-CF3815E2CE40}"/>
          </ac:inkMkLst>
        </pc:inkChg>
        <pc:inkChg chg="add del">
          <ac:chgData name="Angelo Carbone" userId="5ad325db-433b-4d60-8ee0-c707af8fafd6" providerId="ADAL" clId="{B78C4520-E1AF-4447-BFF4-18E0E2A00D8B}" dt="2019-09-25T10:10:28.802" v="105"/>
          <ac:inkMkLst>
            <pc:docMk/>
            <pc:sldMk cId="865212391" sldId="706"/>
            <ac:inkMk id="70" creationId="{16074E48-36B5-4374-B205-95D3761463AB}"/>
          </ac:inkMkLst>
        </pc:inkChg>
        <pc:inkChg chg="add del">
          <ac:chgData name="Angelo Carbone" userId="5ad325db-433b-4d60-8ee0-c707af8fafd6" providerId="ADAL" clId="{B78C4520-E1AF-4447-BFF4-18E0E2A00D8B}" dt="2019-09-25T10:10:28.802" v="105"/>
          <ac:inkMkLst>
            <pc:docMk/>
            <pc:sldMk cId="865212391" sldId="706"/>
            <ac:inkMk id="71" creationId="{DDC39260-5CD3-4207-8718-6E71F868C5BE}"/>
          </ac:inkMkLst>
        </pc:inkChg>
        <pc:inkChg chg="add del">
          <ac:chgData name="Angelo Carbone" userId="5ad325db-433b-4d60-8ee0-c707af8fafd6" providerId="ADAL" clId="{B78C4520-E1AF-4447-BFF4-18E0E2A00D8B}" dt="2019-09-25T10:10:28.802" v="105"/>
          <ac:inkMkLst>
            <pc:docMk/>
            <pc:sldMk cId="865212391" sldId="706"/>
            <ac:inkMk id="72" creationId="{BCE580E0-1403-4B58-86DF-C950875ACA82}"/>
          </ac:inkMkLst>
        </pc:inkChg>
        <pc:inkChg chg="add del">
          <ac:chgData name="Angelo Carbone" userId="5ad325db-433b-4d60-8ee0-c707af8fafd6" providerId="ADAL" clId="{B78C4520-E1AF-4447-BFF4-18E0E2A00D8B}" dt="2019-09-25T10:10:28.802" v="105"/>
          <ac:inkMkLst>
            <pc:docMk/>
            <pc:sldMk cId="865212391" sldId="706"/>
            <ac:inkMk id="73" creationId="{D3250964-CE6F-4EC2-928B-7BD4ECF602E1}"/>
          </ac:inkMkLst>
        </pc:inkChg>
        <pc:inkChg chg="add del">
          <ac:chgData name="Angelo Carbone" userId="5ad325db-433b-4d60-8ee0-c707af8fafd6" providerId="ADAL" clId="{B78C4520-E1AF-4447-BFF4-18E0E2A00D8B}" dt="2019-09-25T10:11:04.232" v="133"/>
          <ac:inkMkLst>
            <pc:docMk/>
            <pc:sldMk cId="865212391" sldId="706"/>
            <ac:inkMk id="74" creationId="{B2CCA044-E671-48CB-AD91-12358CF8B6B5}"/>
          </ac:inkMkLst>
        </pc:inkChg>
        <pc:inkChg chg="add del">
          <ac:chgData name="Angelo Carbone" userId="5ad325db-433b-4d60-8ee0-c707af8fafd6" providerId="ADAL" clId="{B78C4520-E1AF-4447-BFF4-18E0E2A00D8B}" dt="2019-09-25T10:10:33.218" v="110"/>
          <ac:inkMkLst>
            <pc:docMk/>
            <pc:sldMk cId="865212391" sldId="706"/>
            <ac:inkMk id="75" creationId="{96987C1B-D83E-4A31-802B-716CA74AD3D2}"/>
          </ac:inkMkLst>
        </pc:inkChg>
        <pc:inkChg chg="add del">
          <ac:chgData name="Angelo Carbone" userId="5ad325db-433b-4d60-8ee0-c707af8fafd6" providerId="ADAL" clId="{B78C4520-E1AF-4447-BFF4-18E0E2A00D8B}" dt="2019-09-25T10:10:33.218" v="110"/>
          <ac:inkMkLst>
            <pc:docMk/>
            <pc:sldMk cId="865212391" sldId="706"/>
            <ac:inkMk id="76" creationId="{587E1334-E801-419B-ADE9-B1ECC9F33D99}"/>
          </ac:inkMkLst>
        </pc:inkChg>
        <pc:inkChg chg="add del">
          <ac:chgData name="Angelo Carbone" userId="5ad325db-433b-4d60-8ee0-c707af8fafd6" providerId="ADAL" clId="{B78C4520-E1AF-4447-BFF4-18E0E2A00D8B}" dt="2019-09-25T10:10:33.218" v="110"/>
          <ac:inkMkLst>
            <pc:docMk/>
            <pc:sldMk cId="865212391" sldId="706"/>
            <ac:inkMk id="77" creationId="{E616A32B-563F-49C5-9E75-1EAF0E526F27}"/>
          </ac:inkMkLst>
        </pc:inkChg>
        <pc:inkChg chg="add del">
          <ac:chgData name="Angelo Carbone" userId="5ad325db-433b-4d60-8ee0-c707af8fafd6" providerId="ADAL" clId="{B78C4520-E1AF-4447-BFF4-18E0E2A00D8B}" dt="2019-09-25T10:10:33.218" v="110"/>
          <ac:inkMkLst>
            <pc:docMk/>
            <pc:sldMk cId="865212391" sldId="706"/>
            <ac:inkMk id="78" creationId="{90EC5E17-4D06-4F9D-8B92-AA9B06A9FD01}"/>
          </ac:inkMkLst>
        </pc:inkChg>
        <pc:inkChg chg="add del">
          <ac:chgData name="Angelo Carbone" userId="5ad325db-433b-4d60-8ee0-c707af8fafd6" providerId="ADAL" clId="{B78C4520-E1AF-4447-BFF4-18E0E2A00D8B}" dt="2019-09-25T10:11:04.232" v="135"/>
          <ac:inkMkLst>
            <pc:docMk/>
            <pc:sldMk cId="865212391" sldId="706"/>
            <ac:inkMk id="79" creationId="{7ECD5348-C5DB-4D44-9CB4-75140C924CCF}"/>
          </ac:inkMkLst>
        </pc:inkChg>
        <pc:inkChg chg="add del">
          <ac:chgData name="Angelo Carbone" userId="5ad325db-433b-4d60-8ee0-c707af8fafd6" providerId="ADAL" clId="{B78C4520-E1AF-4447-BFF4-18E0E2A00D8B}" dt="2019-09-25T10:10:37" v="113"/>
          <ac:inkMkLst>
            <pc:docMk/>
            <pc:sldMk cId="865212391" sldId="706"/>
            <ac:inkMk id="80" creationId="{5A9F7D30-2E91-4C7F-9306-6EC51B852A84}"/>
          </ac:inkMkLst>
        </pc:inkChg>
        <pc:inkChg chg="add del">
          <ac:chgData name="Angelo Carbone" userId="5ad325db-433b-4d60-8ee0-c707af8fafd6" providerId="ADAL" clId="{B78C4520-E1AF-4447-BFF4-18E0E2A00D8B}" dt="2019-09-25T10:10:37" v="113"/>
          <ac:inkMkLst>
            <pc:docMk/>
            <pc:sldMk cId="865212391" sldId="706"/>
            <ac:inkMk id="81" creationId="{C1C4871C-0EFC-40D7-A3D4-B248444C0B80}"/>
          </ac:inkMkLst>
        </pc:inkChg>
        <pc:inkChg chg="add del">
          <ac:chgData name="Angelo Carbone" userId="5ad325db-433b-4d60-8ee0-c707af8fafd6" providerId="ADAL" clId="{B78C4520-E1AF-4447-BFF4-18E0E2A00D8B}" dt="2019-09-25T10:11:06.944" v="138"/>
          <ac:inkMkLst>
            <pc:docMk/>
            <pc:sldMk cId="865212391" sldId="706"/>
            <ac:inkMk id="82" creationId="{57FBD87F-AF62-42CA-BCE5-FF0D7FC856D7}"/>
          </ac:inkMkLst>
        </pc:inkChg>
        <pc:inkChg chg="add del">
          <ac:chgData name="Angelo Carbone" userId="5ad325db-433b-4d60-8ee0-c707af8fafd6" providerId="ADAL" clId="{B78C4520-E1AF-4447-BFF4-18E0E2A00D8B}" dt="2019-09-25T10:10:51.787" v="129"/>
          <ac:inkMkLst>
            <pc:docMk/>
            <pc:sldMk cId="865212391" sldId="706"/>
            <ac:inkMk id="83" creationId="{7D0E077C-6DF8-40DE-8196-4AA1A286886E}"/>
          </ac:inkMkLst>
        </pc:inkChg>
        <pc:inkChg chg="add del">
          <ac:chgData name="Angelo Carbone" userId="5ad325db-433b-4d60-8ee0-c707af8fafd6" providerId="ADAL" clId="{B78C4520-E1AF-4447-BFF4-18E0E2A00D8B}" dt="2019-09-25T10:10:51.787" v="129"/>
          <ac:inkMkLst>
            <pc:docMk/>
            <pc:sldMk cId="865212391" sldId="706"/>
            <ac:inkMk id="84" creationId="{BDA4E73B-BF24-449E-A457-086311D71BA9}"/>
          </ac:inkMkLst>
        </pc:inkChg>
        <pc:inkChg chg="add del">
          <ac:chgData name="Angelo Carbone" userId="5ad325db-433b-4d60-8ee0-c707af8fafd6" providerId="ADAL" clId="{B78C4520-E1AF-4447-BFF4-18E0E2A00D8B}" dt="2019-09-25T10:10:51.787" v="129"/>
          <ac:inkMkLst>
            <pc:docMk/>
            <pc:sldMk cId="865212391" sldId="706"/>
            <ac:inkMk id="85" creationId="{604BADF9-2E8C-41CC-965C-CDE0ED0BC3C4}"/>
          </ac:inkMkLst>
        </pc:inkChg>
        <pc:inkChg chg="add del">
          <ac:chgData name="Angelo Carbone" userId="5ad325db-433b-4d60-8ee0-c707af8fafd6" providerId="ADAL" clId="{B78C4520-E1AF-4447-BFF4-18E0E2A00D8B}" dt="2019-09-25T10:10:51.787" v="129"/>
          <ac:inkMkLst>
            <pc:docMk/>
            <pc:sldMk cId="865212391" sldId="706"/>
            <ac:inkMk id="86" creationId="{5B399F5A-542A-4B82-83C2-087B48FD7A4E}"/>
          </ac:inkMkLst>
        </pc:inkChg>
        <pc:inkChg chg="add del">
          <ac:chgData name="Angelo Carbone" userId="5ad325db-433b-4d60-8ee0-c707af8fafd6" providerId="ADAL" clId="{B78C4520-E1AF-4447-BFF4-18E0E2A00D8B}" dt="2019-09-25T10:10:51.787" v="129"/>
          <ac:inkMkLst>
            <pc:docMk/>
            <pc:sldMk cId="865212391" sldId="706"/>
            <ac:inkMk id="87" creationId="{31148C23-841C-4B5F-8524-97B526BEB82E}"/>
          </ac:inkMkLst>
        </pc:inkChg>
        <pc:inkChg chg="add del">
          <ac:chgData name="Angelo Carbone" userId="5ad325db-433b-4d60-8ee0-c707af8fafd6" providerId="ADAL" clId="{B78C4520-E1AF-4447-BFF4-18E0E2A00D8B}" dt="2019-09-25T10:10:51.787" v="129"/>
          <ac:inkMkLst>
            <pc:docMk/>
            <pc:sldMk cId="865212391" sldId="706"/>
            <ac:inkMk id="88" creationId="{7FFF3A46-83D3-4976-9184-BF6569EB1369}"/>
          </ac:inkMkLst>
        </pc:inkChg>
        <pc:inkChg chg="add del">
          <ac:chgData name="Angelo Carbone" userId="5ad325db-433b-4d60-8ee0-c707af8fafd6" providerId="ADAL" clId="{B78C4520-E1AF-4447-BFF4-18E0E2A00D8B}" dt="2019-09-25T10:10:51.787" v="129"/>
          <ac:inkMkLst>
            <pc:docMk/>
            <pc:sldMk cId="865212391" sldId="706"/>
            <ac:inkMk id="89" creationId="{CC22A497-51E6-4ED1-8629-9EDFB9411D17}"/>
          </ac:inkMkLst>
        </pc:inkChg>
        <pc:inkChg chg="add del">
          <ac:chgData name="Angelo Carbone" userId="5ad325db-433b-4d60-8ee0-c707af8fafd6" providerId="ADAL" clId="{B78C4520-E1AF-4447-BFF4-18E0E2A00D8B}" dt="2019-09-25T10:10:51.787" v="129"/>
          <ac:inkMkLst>
            <pc:docMk/>
            <pc:sldMk cId="865212391" sldId="706"/>
            <ac:inkMk id="90" creationId="{303EE947-5034-440F-8824-82ED4E61F591}"/>
          </ac:inkMkLst>
        </pc:inkChg>
        <pc:inkChg chg="add del">
          <ac:chgData name="Angelo Carbone" userId="5ad325db-433b-4d60-8ee0-c707af8fafd6" providerId="ADAL" clId="{B78C4520-E1AF-4447-BFF4-18E0E2A00D8B}" dt="2019-09-25T10:10:51.787" v="129"/>
          <ac:inkMkLst>
            <pc:docMk/>
            <pc:sldMk cId="865212391" sldId="706"/>
            <ac:inkMk id="91" creationId="{70A3789D-BEE2-4C8A-8029-9A17802BED7B}"/>
          </ac:inkMkLst>
        </pc:inkChg>
        <pc:inkChg chg="add del">
          <ac:chgData name="Angelo Carbone" userId="5ad325db-433b-4d60-8ee0-c707af8fafd6" providerId="ADAL" clId="{B78C4520-E1AF-4447-BFF4-18E0E2A00D8B}" dt="2019-09-25T10:10:51.787" v="129"/>
          <ac:inkMkLst>
            <pc:docMk/>
            <pc:sldMk cId="865212391" sldId="706"/>
            <ac:inkMk id="92" creationId="{9C02CE74-E3D5-4972-934D-B0F60CF800C9}"/>
          </ac:inkMkLst>
        </pc:inkChg>
        <pc:inkChg chg="add del">
          <ac:chgData name="Angelo Carbone" userId="5ad325db-433b-4d60-8ee0-c707af8fafd6" providerId="ADAL" clId="{B78C4520-E1AF-4447-BFF4-18E0E2A00D8B}" dt="2019-09-25T10:10:51.787" v="129"/>
          <ac:inkMkLst>
            <pc:docMk/>
            <pc:sldMk cId="865212391" sldId="706"/>
            <ac:inkMk id="93" creationId="{C79762EA-7051-41E9-A09C-DEC04F4E669F}"/>
          </ac:inkMkLst>
        </pc:inkChg>
        <pc:inkChg chg="add del">
          <ac:chgData name="Angelo Carbone" userId="5ad325db-433b-4d60-8ee0-c707af8fafd6" providerId="ADAL" clId="{B78C4520-E1AF-4447-BFF4-18E0E2A00D8B}" dt="2019-09-25T10:10:51.787" v="129"/>
          <ac:inkMkLst>
            <pc:docMk/>
            <pc:sldMk cId="865212391" sldId="706"/>
            <ac:inkMk id="94" creationId="{ACBAB3E3-A805-4088-9953-61D12D870FAD}"/>
          </ac:inkMkLst>
        </pc:inkChg>
        <pc:inkChg chg="add del">
          <ac:chgData name="Angelo Carbone" userId="5ad325db-433b-4d60-8ee0-c707af8fafd6" providerId="ADAL" clId="{B78C4520-E1AF-4447-BFF4-18E0E2A00D8B}" dt="2019-09-25T10:10:51.787" v="129"/>
          <ac:inkMkLst>
            <pc:docMk/>
            <pc:sldMk cId="865212391" sldId="706"/>
            <ac:inkMk id="95" creationId="{07D5252E-364B-46CA-A2EB-8580ACBD515A}"/>
          </ac:inkMkLst>
        </pc:inkChg>
        <pc:inkChg chg="add del">
          <ac:chgData name="Angelo Carbone" userId="5ad325db-433b-4d60-8ee0-c707af8fafd6" providerId="ADAL" clId="{B78C4520-E1AF-4447-BFF4-18E0E2A00D8B}" dt="2019-09-25T10:10:51.787" v="129"/>
          <ac:inkMkLst>
            <pc:docMk/>
            <pc:sldMk cId="865212391" sldId="706"/>
            <ac:inkMk id="96" creationId="{8CFC9C19-C494-4E18-8FFC-3F71D7B1AB47}"/>
          </ac:inkMkLst>
        </pc:inkChg>
        <pc:inkChg chg="add del">
          <ac:chgData name="Angelo Carbone" userId="5ad325db-433b-4d60-8ee0-c707af8fafd6" providerId="ADAL" clId="{B78C4520-E1AF-4447-BFF4-18E0E2A00D8B}" dt="2019-09-25T10:10:51.787" v="129"/>
          <ac:inkMkLst>
            <pc:docMk/>
            <pc:sldMk cId="865212391" sldId="706"/>
            <ac:inkMk id="97" creationId="{89EE01A5-AF49-446D-AAFF-70D9BE969A05}"/>
          </ac:inkMkLst>
        </pc:inkChg>
        <pc:inkChg chg="add del">
          <ac:chgData name="Angelo Carbone" userId="5ad325db-433b-4d60-8ee0-c707af8fafd6" providerId="ADAL" clId="{B78C4520-E1AF-4447-BFF4-18E0E2A00D8B}" dt="2019-09-25T10:11:06.944" v="139"/>
          <ac:inkMkLst>
            <pc:docMk/>
            <pc:sldMk cId="865212391" sldId="706"/>
            <ac:inkMk id="98" creationId="{330A1C26-41D5-432D-B7D0-6487F3659464}"/>
          </ac:inkMkLst>
        </pc:inkChg>
        <pc:inkChg chg="add del">
          <ac:chgData name="Angelo Carbone" userId="5ad325db-433b-4d60-8ee0-c707af8fafd6" providerId="ADAL" clId="{B78C4520-E1AF-4447-BFF4-18E0E2A00D8B}" dt="2019-09-25T10:10:58.672" v="132"/>
          <ac:inkMkLst>
            <pc:docMk/>
            <pc:sldMk cId="865212391" sldId="706"/>
            <ac:inkMk id="99" creationId="{8954E686-DC33-4AD3-859C-F383790E7791}"/>
          </ac:inkMkLst>
        </pc:inkChg>
        <pc:inkChg chg="add del">
          <ac:chgData name="Angelo Carbone" userId="5ad325db-433b-4d60-8ee0-c707af8fafd6" providerId="ADAL" clId="{B78C4520-E1AF-4447-BFF4-18E0E2A00D8B}" dt="2019-09-25T10:10:58.672" v="132"/>
          <ac:inkMkLst>
            <pc:docMk/>
            <pc:sldMk cId="865212391" sldId="706"/>
            <ac:inkMk id="100" creationId="{15F8D042-ED25-4B6E-8F19-B10D6F679FF0}"/>
          </ac:inkMkLst>
        </pc:inkChg>
        <pc:inkChg chg="add del">
          <ac:chgData name="Angelo Carbone" userId="5ad325db-433b-4d60-8ee0-c707af8fafd6" providerId="ADAL" clId="{B78C4520-E1AF-4447-BFF4-18E0E2A00D8B}" dt="2019-09-25T10:11:06.944" v="140"/>
          <ac:inkMkLst>
            <pc:docMk/>
            <pc:sldMk cId="865212391" sldId="706"/>
            <ac:inkMk id="101" creationId="{D7DE6BD1-51C6-4D29-85C7-9BAB7D2667DC}"/>
          </ac:inkMkLst>
        </pc:inkChg>
        <pc:inkChg chg="add del">
          <ac:chgData name="Angelo Carbone" userId="5ad325db-433b-4d60-8ee0-c707af8fafd6" providerId="ADAL" clId="{B78C4520-E1AF-4447-BFF4-18E0E2A00D8B}" dt="2019-09-25T10:11:14.739" v="145"/>
          <ac:inkMkLst>
            <pc:docMk/>
            <pc:sldMk cId="865212391" sldId="706"/>
            <ac:inkMk id="102" creationId="{57870EF6-D601-4FF8-98B8-A81A7566E8CB}"/>
          </ac:inkMkLst>
        </pc:inkChg>
        <pc:inkChg chg="add del">
          <ac:chgData name="Angelo Carbone" userId="5ad325db-433b-4d60-8ee0-c707af8fafd6" providerId="ADAL" clId="{B78C4520-E1AF-4447-BFF4-18E0E2A00D8B}" dt="2019-09-25T10:11:14.739" v="145"/>
          <ac:inkMkLst>
            <pc:docMk/>
            <pc:sldMk cId="865212391" sldId="706"/>
            <ac:inkMk id="103" creationId="{DE97B60C-41ED-4D64-A185-968795D8FE85}"/>
          </ac:inkMkLst>
        </pc:inkChg>
        <pc:inkChg chg="add del">
          <ac:chgData name="Angelo Carbone" userId="5ad325db-433b-4d60-8ee0-c707af8fafd6" providerId="ADAL" clId="{B78C4520-E1AF-4447-BFF4-18E0E2A00D8B}" dt="2019-09-25T10:11:14.739" v="145"/>
          <ac:inkMkLst>
            <pc:docMk/>
            <pc:sldMk cId="865212391" sldId="706"/>
            <ac:inkMk id="104" creationId="{5753D50A-EF08-4C6A-81FA-695547139907}"/>
          </ac:inkMkLst>
        </pc:inkChg>
        <pc:inkChg chg="add del">
          <ac:chgData name="Angelo Carbone" userId="5ad325db-433b-4d60-8ee0-c707af8fafd6" providerId="ADAL" clId="{B78C4520-E1AF-4447-BFF4-18E0E2A00D8B}" dt="2019-09-25T10:11:14.739" v="145"/>
          <ac:inkMkLst>
            <pc:docMk/>
            <pc:sldMk cId="865212391" sldId="706"/>
            <ac:inkMk id="105" creationId="{AEABAFC8-D66F-46E7-BC7C-02DB57A70BEC}"/>
          </ac:inkMkLst>
        </pc:inkChg>
        <pc:inkChg chg="add">
          <ac:chgData name="Angelo Carbone" userId="5ad325db-433b-4d60-8ee0-c707af8fafd6" providerId="ADAL" clId="{B78C4520-E1AF-4447-BFF4-18E0E2A00D8B}" dt="2019-09-25T10:11:14.739" v="145"/>
          <ac:inkMkLst>
            <pc:docMk/>
            <pc:sldMk cId="865212391" sldId="706"/>
            <ac:inkMk id="106" creationId="{40A07674-8560-4DB2-8E27-50F3A681AA91}"/>
          </ac:inkMkLst>
        </pc:inkChg>
        <pc:inkChg chg="add del">
          <ac:chgData name="Angelo Carbone" userId="5ad325db-433b-4d60-8ee0-c707af8fafd6" providerId="ADAL" clId="{B78C4520-E1AF-4447-BFF4-18E0E2A00D8B}" dt="2019-09-25T10:11:20.035" v="147"/>
          <ac:inkMkLst>
            <pc:docMk/>
            <pc:sldMk cId="865212391" sldId="706"/>
            <ac:inkMk id="107" creationId="{BE7D1964-C449-46FB-AB94-1AC76A7B71D4}"/>
          </ac:inkMkLst>
        </pc:inkChg>
        <pc:inkChg chg="add del">
          <ac:chgData name="Angelo Carbone" userId="5ad325db-433b-4d60-8ee0-c707af8fafd6" providerId="ADAL" clId="{B78C4520-E1AF-4447-BFF4-18E0E2A00D8B}" dt="2019-09-25T10:11:23.142" v="149"/>
          <ac:inkMkLst>
            <pc:docMk/>
            <pc:sldMk cId="865212391" sldId="706"/>
            <ac:inkMk id="108" creationId="{E88A2A1B-D5F3-46B5-A535-0420C5EB5CB2}"/>
          </ac:inkMkLst>
        </pc:inkChg>
        <pc:inkChg chg="add del">
          <ac:chgData name="Angelo Carbone" userId="5ad325db-433b-4d60-8ee0-c707af8fafd6" providerId="ADAL" clId="{B78C4520-E1AF-4447-BFF4-18E0E2A00D8B}" dt="2019-09-25T10:11:27.722" v="153"/>
          <ac:inkMkLst>
            <pc:docMk/>
            <pc:sldMk cId="865212391" sldId="706"/>
            <ac:inkMk id="109" creationId="{A94B9011-8C49-408E-86A9-B2813F49BBCE}"/>
          </ac:inkMkLst>
        </pc:inkChg>
        <pc:inkChg chg="add del">
          <ac:chgData name="Angelo Carbone" userId="5ad325db-433b-4d60-8ee0-c707af8fafd6" providerId="ADAL" clId="{B78C4520-E1AF-4447-BFF4-18E0E2A00D8B}" dt="2019-09-25T10:11:27.722" v="153"/>
          <ac:inkMkLst>
            <pc:docMk/>
            <pc:sldMk cId="865212391" sldId="706"/>
            <ac:inkMk id="110" creationId="{7EBDA5E9-D3F8-4190-93BF-53FC6C81297B}"/>
          </ac:inkMkLst>
        </pc:inkChg>
        <pc:inkChg chg="add del">
          <ac:chgData name="Angelo Carbone" userId="5ad325db-433b-4d60-8ee0-c707af8fafd6" providerId="ADAL" clId="{B78C4520-E1AF-4447-BFF4-18E0E2A00D8B}" dt="2019-09-25T10:11:27.722" v="153"/>
          <ac:inkMkLst>
            <pc:docMk/>
            <pc:sldMk cId="865212391" sldId="706"/>
            <ac:inkMk id="111" creationId="{8BE4670E-E739-46DA-823D-C21FC76468FF}"/>
          </ac:inkMkLst>
        </pc:inkChg>
        <pc:inkChg chg="add">
          <ac:chgData name="Angelo Carbone" userId="5ad325db-433b-4d60-8ee0-c707af8fafd6" providerId="ADAL" clId="{B78C4520-E1AF-4447-BFF4-18E0E2A00D8B}" dt="2019-09-25T10:11:27.722" v="153"/>
          <ac:inkMkLst>
            <pc:docMk/>
            <pc:sldMk cId="865212391" sldId="706"/>
            <ac:inkMk id="112" creationId="{FA0E99D6-0AAD-4450-B7D4-9E73500A9328}"/>
          </ac:inkMkLst>
        </pc:inkChg>
        <pc:inkChg chg="add del">
          <ac:chgData name="Angelo Carbone" userId="5ad325db-433b-4d60-8ee0-c707af8fafd6" providerId="ADAL" clId="{B78C4520-E1AF-4447-BFF4-18E0E2A00D8B}" dt="2019-09-25T10:11:33.138" v="157"/>
          <ac:inkMkLst>
            <pc:docMk/>
            <pc:sldMk cId="865212391" sldId="706"/>
            <ac:inkMk id="113" creationId="{BF956F77-4839-453E-9B84-BCC12326D00E}"/>
          </ac:inkMkLst>
        </pc:inkChg>
        <pc:inkChg chg="add del">
          <ac:chgData name="Angelo Carbone" userId="5ad325db-433b-4d60-8ee0-c707af8fafd6" providerId="ADAL" clId="{B78C4520-E1AF-4447-BFF4-18E0E2A00D8B}" dt="2019-09-25T10:11:33.138" v="157"/>
          <ac:inkMkLst>
            <pc:docMk/>
            <pc:sldMk cId="865212391" sldId="706"/>
            <ac:inkMk id="114" creationId="{5278F4CD-59CC-411C-96BF-30237212BE9E}"/>
          </ac:inkMkLst>
        </pc:inkChg>
        <pc:inkChg chg="add del">
          <ac:chgData name="Angelo Carbone" userId="5ad325db-433b-4d60-8ee0-c707af8fafd6" providerId="ADAL" clId="{B78C4520-E1AF-4447-BFF4-18E0E2A00D8B}" dt="2019-09-25T10:11:33.138" v="157"/>
          <ac:inkMkLst>
            <pc:docMk/>
            <pc:sldMk cId="865212391" sldId="706"/>
            <ac:inkMk id="115" creationId="{98CFCF31-9F6C-474A-91ED-FE6A07EC037F}"/>
          </ac:inkMkLst>
        </pc:inkChg>
        <pc:inkChg chg="add del">
          <ac:chgData name="Angelo Carbone" userId="5ad325db-433b-4d60-8ee0-c707af8fafd6" providerId="ADAL" clId="{B78C4520-E1AF-4447-BFF4-18E0E2A00D8B}" dt="2019-09-25T10:11:35.547" v="160"/>
          <ac:inkMkLst>
            <pc:docMk/>
            <pc:sldMk cId="865212391" sldId="706"/>
            <ac:inkMk id="116" creationId="{00013653-4542-453D-B853-4F76CD8232C6}"/>
          </ac:inkMkLst>
        </pc:inkChg>
        <pc:inkChg chg="add del">
          <ac:chgData name="Angelo Carbone" userId="5ad325db-433b-4d60-8ee0-c707af8fafd6" providerId="ADAL" clId="{B78C4520-E1AF-4447-BFF4-18E0E2A00D8B}" dt="2019-09-25T10:11:35.547" v="160"/>
          <ac:inkMkLst>
            <pc:docMk/>
            <pc:sldMk cId="865212391" sldId="706"/>
            <ac:inkMk id="117" creationId="{9E2AD470-DB97-42B3-B208-11B1F6D03F5A}"/>
          </ac:inkMkLst>
        </pc:inkChg>
        <pc:inkChg chg="add del">
          <ac:chgData name="Angelo Carbone" userId="5ad325db-433b-4d60-8ee0-c707af8fafd6" providerId="ADAL" clId="{B78C4520-E1AF-4447-BFF4-18E0E2A00D8B}" dt="2019-09-25T10:11:35.547" v="160"/>
          <ac:inkMkLst>
            <pc:docMk/>
            <pc:sldMk cId="865212391" sldId="706"/>
            <ac:inkMk id="118" creationId="{DB7AFA9C-0BCA-48D2-9200-22DD84390658}"/>
          </ac:inkMkLst>
        </pc:inkChg>
        <pc:inkChg chg="add del">
          <ac:chgData name="Angelo Carbone" userId="5ad325db-433b-4d60-8ee0-c707af8fafd6" providerId="ADAL" clId="{B78C4520-E1AF-4447-BFF4-18E0E2A00D8B}" dt="2019-09-25T10:11:38.915" v="167"/>
          <ac:inkMkLst>
            <pc:docMk/>
            <pc:sldMk cId="865212391" sldId="706"/>
            <ac:inkMk id="119" creationId="{9ACD57AE-0B19-477B-ACD0-9836705EF948}"/>
          </ac:inkMkLst>
        </pc:inkChg>
        <pc:inkChg chg="add del">
          <ac:chgData name="Angelo Carbone" userId="5ad325db-433b-4d60-8ee0-c707af8fafd6" providerId="ADAL" clId="{B78C4520-E1AF-4447-BFF4-18E0E2A00D8B}" dt="2019-09-25T10:11:38.915" v="167"/>
          <ac:inkMkLst>
            <pc:docMk/>
            <pc:sldMk cId="865212391" sldId="706"/>
            <ac:inkMk id="120" creationId="{05917B8D-35F2-4B56-8CA8-4D5142F66575}"/>
          </ac:inkMkLst>
        </pc:inkChg>
        <pc:inkChg chg="add del">
          <ac:chgData name="Angelo Carbone" userId="5ad325db-433b-4d60-8ee0-c707af8fafd6" providerId="ADAL" clId="{B78C4520-E1AF-4447-BFF4-18E0E2A00D8B}" dt="2019-09-25T10:11:38.915" v="167"/>
          <ac:inkMkLst>
            <pc:docMk/>
            <pc:sldMk cId="865212391" sldId="706"/>
            <ac:inkMk id="121" creationId="{F4C1F459-DC3D-4F9F-B726-023889D3EFF7}"/>
          </ac:inkMkLst>
        </pc:inkChg>
        <pc:inkChg chg="add del">
          <ac:chgData name="Angelo Carbone" userId="5ad325db-433b-4d60-8ee0-c707af8fafd6" providerId="ADAL" clId="{B78C4520-E1AF-4447-BFF4-18E0E2A00D8B}" dt="2019-09-25T10:11:38.915" v="167"/>
          <ac:inkMkLst>
            <pc:docMk/>
            <pc:sldMk cId="865212391" sldId="706"/>
            <ac:inkMk id="122" creationId="{7075A291-A569-40E1-9F05-BC801B55CA88}"/>
          </ac:inkMkLst>
        </pc:inkChg>
        <pc:inkChg chg="add del">
          <ac:chgData name="Angelo Carbone" userId="5ad325db-433b-4d60-8ee0-c707af8fafd6" providerId="ADAL" clId="{B78C4520-E1AF-4447-BFF4-18E0E2A00D8B}" dt="2019-09-25T10:11:38.915" v="167"/>
          <ac:inkMkLst>
            <pc:docMk/>
            <pc:sldMk cId="865212391" sldId="706"/>
            <ac:inkMk id="123" creationId="{683F5068-CDA9-4EB1-86FA-961D128DE90E}"/>
          </ac:inkMkLst>
        </pc:inkChg>
        <pc:inkChg chg="add del">
          <ac:chgData name="Angelo Carbone" userId="5ad325db-433b-4d60-8ee0-c707af8fafd6" providerId="ADAL" clId="{B78C4520-E1AF-4447-BFF4-18E0E2A00D8B}" dt="2019-09-25T10:11:38.915" v="167"/>
          <ac:inkMkLst>
            <pc:docMk/>
            <pc:sldMk cId="865212391" sldId="706"/>
            <ac:inkMk id="124" creationId="{D1C78AD4-4458-4F1B-9711-3EFD52C5F58B}"/>
          </ac:inkMkLst>
        </pc:inkChg>
        <pc:inkChg chg="add del">
          <ac:chgData name="Angelo Carbone" userId="5ad325db-433b-4d60-8ee0-c707af8fafd6" providerId="ADAL" clId="{B78C4520-E1AF-4447-BFF4-18E0E2A00D8B}" dt="2019-09-25T10:11:38.915" v="167"/>
          <ac:inkMkLst>
            <pc:docMk/>
            <pc:sldMk cId="865212391" sldId="706"/>
            <ac:inkMk id="125" creationId="{3CB3CB9A-DFBD-49AA-A459-AB7ABE437EE3}"/>
          </ac:inkMkLst>
        </pc:inkChg>
        <pc:inkChg chg="add">
          <ac:chgData name="Angelo Carbone" userId="5ad325db-433b-4d60-8ee0-c707af8fafd6" providerId="ADAL" clId="{B78C4520-E1AF-4447-BFF4-18E0E2A00D8B}" dt="2019-09-25T10:11:38.915" v="167"/>
          <ac:inkMkLst>
            <pc:docMk/>
            <pc:sldMk cId="865212391" sldId="706"/>
            <ac:inkMk id="126" creationId="{EC6EDC62-EB05-4812-B682-D9A2CE48EB09}"/>
          </ac:inkMkLst>
        </pc:inkChg>
        <pc:inkChg chg="add del">
          <ac:chgData name="Angelo Carbone" userId="5ad325db-433b-4d60-8ee0-c707af8fafd6" providerId="ADAL" clId="{B78C4520-E1AF-4447-BFF4-18E0E2A00D8B}" dt="2019-09-25T10:11:43.969" v="176"/>
          <ac:inkMkLst>
            <pc:docMk/>
            <pc:sldMk cId="865212391" sldId="706"/>
            <ac:inkMk id="127" creationId="{DC2AFAFA-D7A6-4259-B6C3-2E8967C340C4}"/>
          </ac:inkMkLst>
        </pc:inkChg>
        <pc:inkChg chg="add del">
          <ac:chgData name="Angelo Carbone" userId="5ad325db-433b-4d60-8ee0-c707af8fafd6" providerId="ADAL" clId="{B78C4520-E1AF-4447-BFF4-18E0E2A00D8B}" dt="2019-09-25T10:11:43.969" v="176"/>
          <ac:inkMkLst>
            <pc:docMk/>
            <pc:sldMk cId="865212391" sldId="706"/>
            <ac:inkMk id="128" creationId="{F9DA56F3-CF7D-4CDF-8CB6-93CDF7D92B05}"/>
          </ac:inkMkLst>
        </pc:inkChg>
        <pc:inkChg chg="add del">
          <ac:chgData name="Angelo Carbone" userId="5ad325db-433b-4d60-8ee0-c707af8fafd6" providerId="ADAL" clId="{B78C4520-E1AF-4447-BFF4-18E0E2A00D8B}" dt="2019-09-25T10:11:43.969" v="176"/>
          <ac:inkMkLst>
            <pc:docMk/>
            <pc:sldMk cId="865212391" sldId="706"/>
            <ac:inkMk id="129" creationId="{9919171C-29EE-4D99-9CB1-D85CB3A24C7F}"/>
          </ac:inkMkLst>
        </pc:inkChg>
        <pc:inkChg chg="add del">
          <ac:chgData name="Angelo Carbone" userId="5ad325db-433b-4d60-8ee0-c707af8fafd6" providerId="ADAL" clId="{B78C4520-E1AF-4447-BFF4-18E0E2A00D8B}" dt="2019-09-25T10:11:43.969" v="176"/>
          <ac:inkMkLst>
            <pc:docMk/>
            <pc:sldMk cId="865212391" sldId="706"/>
            <ac:inkMk id="130" creationId="{18DCCD00-4F2C-4E55-AE72-33D4AA1F4283}"/>
          </ac:inkMkLst>
        </pc:inkChg>
        <pc:inkChg chg="add del">
          <ac:chgData name="Angelo Carbone" userId="5ad325db-433b-4d60-8ee0-c707af8fafd6" providerId="ADAL" clId="{B78C4520-E1AF-4447-BFF4-18E0E2A00D8B}" dt="2019-09-25T10:11:43.969" v="176"/>
          <ac:inkMkLst>
            <pc:docMk/>
            <pc:sldMk cId="865212391" sldId="706"/>
            <ac:inkMk id="131" creationId="{75E6AF39-8185-4D92-B539-9618D434ACF8}"/>
          </ac:inkMkLst>
        </pc:inkChg>
        <pc:inkChg chg="add del">
          <ac:chgData name="Angelo Carbone" userId="5ad325db-433b-4d60-8ee0-c707af8fafd6" providerId="ADAL" clId="{B78C4520-E1AF-4447-BFF4-18E0E2A00D8B}" dt="2019-09-25T10:11:43.969" v="176"/>
          <ac:inkMkLst>
            <pc:docMk/>
            <pc:sldMk cId="865212391" sldId="706"/>
            <ac:inkMk id="132" creationId="{BC79E218-FA49-4952-8668-293E5B53D940}"/>
          </ac:inkMkLst>
        </pc:inkChg>
        <pc:inkChg chg="add del">
          <ac:chgData name="Angelo Carbone" userId="5ad325db-433b-4d60-8ee0-c707af8fafd6" providerId="ADAL" clId="{B78C4520-E1AF-4447-BFF4-18E0E2A00D8B}" dt="2019-09-25T10:11:43.969" v="176"/>
          <ac:inkMkLst>
            <pc:docMk/>
            <pc:sldMk cId="865212391" sldId="706"/>
            <ac:inkMk id="133" creationId="{CA4C02B5-450E-4973-AFE2-8B1B5735F68C}"/>
          </ac:inkMkLst>
        </pc:inkChg>
        <pc:inkChg chg="add del">
          <ac:chgData name="Angelo Carbone" userId="5ad325db-433b-4d60-8ee0-c707af8fafd6" providerId="ADAL" clId="{B78C4520-E1AF-4447-BFF4-18E0E2A00D8B}" dt="2019-09-25T10:11:43.969" v="176"/>
          <ac:inkMkLst>
            <pc:docMk/>
            <pc:sldMk cId="865212391" sldId="706"/>
            <ac:inkMk id="134" creationId="{2B7DF8DF-D70F-48E8-B473-89240D884EA3}"/>
          </ac:inkMkLst>
        </pc:inkChg>
        <pc:inkChg chg="add del">
          <ac:chgData name="Angelo Carbone" userId="5ad325db-433b-4d60-8ee0-c707af8fafd6" providerId="ADAL" clId="{B78C4520-E1AF-4447-BFF4-18E0E2A00D8B}" dt="2019-09-25T10:11:51.677" v="185"/>
          <ac:inkMkLst>
            <pc:docMk/>
            <pc:sldMk cId="865212391" sldId="706"/>
            <ac:inkMk id="135" creationId="{2C405535-48EF-408A-8D2C-DFD8F4C8E5B0}"/>
          </ac:inkMkLst>
        </pc:inkChg>
        <pc:inkChg chg="add del">
          <ac:chgData name="Angelo Carbone" userId="5ad325db-433b-4d60-8ee0-c707af8fafd6" providerId="ADAL" clId="{B78C4520-E1AF-4447-BFF4-18E0E2A00D8B}" dt="2019-09-25T10:11:51.677" v="185"/>
          <ac:inkMkLst>
            <pc:docMk/>
            <pc:sldMk cId="865212391" sldId="706"/>
            <ac:inkMk id="136" creationId="{F99536FE-3C82-4873-98AC-7691AD1EC375}"/>
          </ac:inkMkLst>
        </pc:inkChg>
        <pc:inkChg chg="add del">
          <ac:chgData name="Angelo Carbone" userId="5ad325db-433b-4d60-8ee0-c707af8fafd6" providerId="ADAL" clId="{B78C4520-E1AF-4447-BFF4-18E0E2A00D8B}" dt="2019-09-25T10:11:51.677" v="185"/>
          <ac:inkMkLst>
            <pc:docMk/>
            <pc:sldMk cId="865212391" sldId="706"/>
            <ac:inkMk id="137" creationId="{E2424BD1-3FC9-43F3-8001-4ECBD141D913}"/>
          </ac:inkMkLst>
        </pc:inkChg>
        <pc:inkChg chg="add del">
          <ac:chgData name="Angelo Carbone" userId="5ad325db-433b-4d60-8ee0-c707af8fafd6" providerId="ADAL" clId="{B78C4520-E1AF-4447-BFF4-18E0E2A00D8B}" dt="2019-09-25T10:11:51.677" v="185"/>
          <ac:inkMkLst>
            <pc:docMk/>
            <pc:sldMk cId="865212391" sldId="706"/>
            <ac:inkMk id="138" creationId="{9EBF3EE8-D790-4094-8337-4253B8D90C63}"/>
          </ac:inkMkLst>
        </pc:inkChg>
        <pc:inkChg chg="add del">
          <ac:chgData name="Angelo Carbone" userId="5ad325db-433b-4d60-8ee0-c707af8fafd6" providerId="ADAL" clId="{B78C4520-E1AF-4447-BFF4-18E0E2A00D8B}" dt="2019-09-25T10:11:51.677" v="185"/>
          <ac:inkMkLst>
            <pc:docMk/>
            <pc:sldMk cId="865212391" sldId="706"/>
            <ac:inkMk id="139" creationId="{2CE33221-C9F9-4BA9-95E9-1BBFCC5503D4}"/>
          </ac:inkMkLst>
        </pc:inkChg>
        <pc:inkChg chg="add del">
          <ac:chgData name="Angelo Carbone" userId="5ad325db-433b-4d60-8ee0-c707af8fafd6" providerId="ADAL" clId="{B78C4520-E1AF-4447-BFF4-18E0E2A00D8B}" dt="2019-09-25T10:11:51.677" v="185"/>
          <ac:inkMkLst>
            <pc:docMk/>
            <pc:sldMk cId="865212391" sldId="706"/>
            <ac:inkMk id="140" creationId="{E0246F80-5B36-4F70-9E82-A5185F99BA48}"/>
          </ac:inkMkLst>
        </pc:inkChg>
        <pc:inkChg chg="add del">
          <ac:chgData name="Angelo Carbone" userId="5ad325db-433b-4d60-8ee0-c707af8fafd6" providerId="ADAL" clId="{B78C4520-E1AF-4447-BFF4-18E0E2A00D8B}" dt="2019-09-25T10:11:51.677" v="185"/>
          <ac:inkMkLst>
            <pc:docMk/>
            <pc:sldMk cId="865212391" sldId="706"/>
            <ac:inkMk id="141" creationId="{B8C040D3-6CE5-4EFE-976C-821ABD82C361}"/>
          </ac:inkMkLst>
        </pc:inkChg>
        <pc:inkChg chg="add del">
          <ac:chgData name="Angelo Carbone" userId="5ad325db-433b-4d60-8ee0-c707af8fafd6" providerId="ADAL" clId="{B78C4520-E1AF-4447-BFF4-18E0E2A00D8B}" dt="2019-09-25T10:11:51.677" v="185"/>
          <ac:inkMkLst>
            <pc:docMk/>
            <pc:sldMk cId="865212391" sldId="706"/>
            <ac:inkMk id="142" creationId="{226C179E-44B1-40A5-B6EC-0E51DB9610EF}"/>
          </ac:inkMkLst>
        </pc:inkChg>
        <pc:inkChg chg="add del">
          <ac:chgData name="Angelo Carbone" userId="5ad325db-433b-4d60-8ee0-c707af8fafd6" providerId="ADAL" clId="{B78C4520-E1AF-4447-BFF4-18E0E2A00D8B}" dt="2019-09-25T10:11:51.677" v="185"/>
          <ac:inkMkLst>
            <pc:docMk/>
            <pc:sldMk cId="865212391" sldId="706"/>
            <ac:inkMk id="143" creationId="{C9BB6D7C-0D1F-48FB-AC92-8F548588C97A}"/>
          </ac:inkMkLst>
        </pc:inkChg>
        <pc:inkChg chg="add">
          <ac:chgData name="Angelo Carbone" userId="5ad325db-433b-4d60-8ee0-c707af8fafd6" providerId="ADAL" clId="{B78C4520-E1AF-4447-BFF4-18E0E2A00D8B}" dt="2019-09-25T10:11:51.677" v="185"/>
          <ac:inkMkLst>
            <pc:docMk/>
            <pc:sldMk cId="865212391" sldId="706"/>
            <ac:inkMk id="144" creationId="{294D1423-6607-4994-B12E-376DF72762DF}"/>
          </ac:inkMkLst>
        </pc:inkChg>
      </pc:sldChg>
      <pc:sldChg chg="addSp delSp modSp">
        <pc:chgData name="Angelo Carbone" userId="5ad325db-433b-4d60-8ee0-c707af8fafd6" providerId="ADAL" clId="{B78C4520-E1AF-4447-BFF4-18E0E2A00D8B}" dt="2019-09-25T10:16:09.662" v="334" actId="1076"/>
        <pc:sldMkLst>
          <pc:docMk/>
          <pc:sldMk cId="2951878000" sldId="709"/>
        </pc:sldMkLst>
        <pc:spChg chg="mod">
          <ac:chgData name="Angelo Carbone" userId="5ad325db-433b-4d60-8ee0-c707af8fafd6" providerId="ADAL" clId="{B78C4520-E1AF-4447-BFF4-18E0E2A00D8B}" dt="2019-09-25T10:12:34.068" v="188" actId="1076"/>
          <ac:spMkLst>
            <pc:docMk/>
            <pc:sldMk cId="2951878000" sldId="709"/>
            <ac:spMk id="2" creationId="{E11DD99F-7271-4645-ADBE-67BC51AA9A68}"/>
          </ac:spMkLst>
        </pc:spChg>
        <pc:spChg chg="del mod">
          <ac:chgData name="Angelo Carbone" userId="5ad325db-433b-4d60-8ee0-c707af8fafd6" providerId="ADAL" clId="{B78C4520-E1AF-4447-BFF4-18E0E2A00D8B}" dt="2019-09-25T10:12:21.209" v="187" actId="478"/>
          <ac:spMkLst>
            <pc:docMk/>
            <pc:sldMk cId="2951878000" sldId="709"/>
            <ac:spMk id="3" creationId="{C150E49E-99FF-0347-AE08-1C8336A4F8E8}"/>
          </ac:spMkLst>
        </pc:spChg>
        <pc:spChg chg="add mod">
          <ac:chgData name="Angelo Carbone" userId="5ad325db-433b-4d60-8ee0-c707af8fafd6" providerId="ADAL" clId="{B78C4520-E1AF-4447-BFF4-18E0E2A00D8B}" dt="2019-09-25T10:14:00.341" v="267" actId="20577"/>
          <ac:spMkLst>
            <pc:docMk/>
            <pc:sldMk cId="2951878000" sldId="709"/>
            <ac:spMk id="23" creationId="{DC82C011-AB99-447A-AC1A-AC7C64281EF4}"/>
          </ac:spMkLst>
        </pc:spChg>
        <pc:spChg chg="add mod">
          <ac:chgData name="Angelo Carbone" userId="5ad325db-433b-4d60-8ee0-c707af8fafd6" providerId="ADAL" clId="{B78C4520-E1AF-4447-BFF4-18E0E2A00D8B}" dt="2019-09-25T10:14:27.305" v="274" actId="20577"/>
          <ac:spMkLst>
            <pc:docMk/>
            <pc:sldMk cId="2951878000" sldId="709"/>
            <ac:spMk id="24" creationId="{6D27F237-A183-40F9-ADCA-8F457FF17FC5}"/>
          </ac:spMkLst>
        </pc:spChg>
        <pc:spChg chg="add del">
          <ac:chgData name="Angelo Carbone" userId="5ad325db-433b-4d60-8ee0-c707af8fafd6" providerId="ADAL" clId="{B78C4520-E1AF-4447-BFF4-18E0E2A00D8B}" dt="2019-09-25T10:14:20.603" v="271" actId="27957"/>
          <ac:spMkLst>
            <pc:docMk/>
            <pc:sldMk cId="2951878000" sldId="709"/>
            <ac:spMk id="26" creationId="{D328414E-69AD-4A39-870D-D0DED459E215}"/>
          </ac:spMkLst>
        </pc:spChg>
        <pc:spChg chg="add del">
          <ac:chgData name="Angelo Carbone" userId="5ad325db-433b-4d60-8ee0-c707af8fafd6" providerId="ADAL" clId="{B78C4520-E1AF-4447-BFF4-18E0E2A00D8B}" dt="2019-09-25T10:13:54.052" v="264" actId="27957"/>
          <ac:spMkLst>
            <pc:docMk/>
            <pc:sldMk cId="2951878000" sldId="709"/>
            <ac:spMk id="27" creationId="{CB47B391-ECBD-4374-93A8-B6EF71E3254A}"/>
          </ac:spMkLst>
        </pc:spChg>
        <pc:spChg chg="add mod">
          <ac:chgData name="Angelo Carbone" userId="5ad325db-433b-4d60-8ee0-c707af8fafd6" providerId="ADAL" clId="{B78C4520-E1AF-4447-BFF4-18E0E2A00D8B}" dt="2019-09-25T10:16:09.662" v="334" actId="1076"/>
          <ac:spMkLst>
            <pc:docMk/>
            <pc:sldMk cId="2951878000" sldId="709"/>
            <ac:spMk id="29" creationId="{E36776A5-8CBE-4312-8814-35C3D92374A3}"/>
          </ac:spMkLst>
        </pc:spChg>
        <pc:inkChg chg="add del">
          <ac:chgData name="Angelo Carbone" userId="5ad325db-433b-4d60-8ee0-c707af8fafd6" providerId="ADAL" clId="{B78C4520-E1AF-4447-BFF4-18E0E2A00D8B}" dt="2019-09-25T10:12:41.754" v="195"/>
          <ac:inkMkLst>
            <pc:docMk/>
            <pc:sldMk cId="2951878000" sldId="709"/>
            <ac:inkMk id="5" creationId="{F153F3B6-48C7-42FE-9EBD-A7B5D482B260}"/>
          </ac:inkMkLst>
        </pc:inkChg>
        <pc:inkChg chg="add del">
          <ac:chgData name="Angelo Carbone" userId="5ad325db-433b-4d60-8ee0-c707af8fafd6" providerId="ADAL" clId="{B78C4520-E1AF-4447-BFF4-18E0E2A00D8B}" dt="2019-09-25T10:12:41.754" v="195"/>
          <ac:inkMkLst>
            <pc:docMk/>
            <pc:sldMk cId="2951878000" sldId="709"/>
            <ac:inkMk id="6" creationId="{28A18313-EA19-4156-A668-9E0E6D98682A}"/>
          </ac:inkMkLst>
        </pc:inkChg>
        <pc:inkChg chg="add del">
          <ac:chgData name="Angelo Carbone" userId="5ad325db-433b-4d60-8ee0-c707af8fafd6" providerId="ADAL" clId="{B78C4520-E1AF-4447-BFF4-18E0E2A00D8B}" dt="2019-09-25T10:12:41.754" v="195"/>
          <ac:inkMkLst>
            <pc:docMk/>
            <pc:sldMk cId="2951878000" sldId="709"/>
            <ac:inkMk id="7" creationId="{2ACD6288-E31B-4CC7-BC10-870D3BDD7974}"/>
          </ac:inkMkLst>
        </pc:inkChg>
        <pc:inkChg chg="add del">
          <ac:chgData name="Angelo Carbone" userId="5ad325db-433b-4d60-8ee0-c707af8fafd6" providerId="ADAL" clId="{B78C4520-E1AF-4447-BFF4-18E0E2A00D8B}" dt="2019-09-25T10:12:41.754" v="195"/>
          <ac:inkMkLst>
            <pc:docMk/>
            <pc:sldMk cId="2951878000" sldId="709"/>
            <ac:inkMk id="8" creationId="{30A31B9F-2020-47C7-9EC1-A872224EFE4D}"/>
          </ac:inkMkLst>
        </pc:inkChg>
        <pc:inkChg chg="add del">
          <ac:chgData name="Angelo Carbone" userId="5ad325db-433b-4d60-8ee0-c707af8fafd6" providerId="ADAL" clId="{B78C4520-E1AF-4447-BFF4-18E0E2A00D8B}" dt="2019-09-25T10:12:41.754" v="195"/>
          <ac:inkMkLst>
            <pc:docMk/>
            <pc:sldMk cId="2951878000" sldId="709"/>
            <ac:inkMk id="9" creationId="{A662BE04-BB58-4CC4-9D34-ED624A1AA428}"/>
          </ac:inkMkLst>
        </pc:inkChg>
        <pc:inkChg chg="add del">
          <ac:chgData name="Angelo Carbone" userId="5ad325db-433b-4d60-8ee0-c707af8fafd6" providerId="ADAL" clId="{B78C4520-E1AF-4447-BFF4-18E0E2A00D8B}" dt="2019-09-25T10:12:41.754" v="195"/>
          <ac:inkMkLst>
            <pc:docMk/>
            <pc:sldMk cId="2951878000" sldId="709"/>
            <ac:inkMk id="10" creationId="{CE481427-4F4F-413F-AC9E-830D983D4607}"/>
          </ac:inkMkLst>
        </pc:inkChg>
        <pc:inkChg chg="add del">
          <ac:chgData name="Angelo Carbone" userId="5ad325db-433b-4d60-8ee0-c707af8fafd6" providerId="ADAL" clId="{B78C4520-E1AF-4447-BFF4-18E0E2A00D8B}" dt="2019-09-25T10:13:49.556" v="263" actId="27957"/>
          <ac:inkMkLst>
            <pc:docMk/>
            <pc:sldMk cId="2951878000" sldId="709"/>
            <ac:inkMk id="11" creationId="{9AFC064B-73FA-41D8-BA22-89DD95CBC1D8}"/>
          </ac:inkMkLst>
        </pc:inkChg>
        <pc:inkChg chg="add del">
          <ac:chgData name="Angelo Carbone" userId="5ad325db-433b-4d60-8ee0-c707af8fafd6" providerId="ADAL" clId="{B78C4520-E1AF-4447-BFF4-18E0E2A00D8B}" dt="2019-09-25T10:12:45.916" v="198"/>
          <ac:inkMkLst>
            <pc:docMk/>
            <pc:sldMk cId="2951878000" sldId="709"/>
            <ac:inkMk id="12" creationId="{634CDE2F-2357-4B08-8F46-375E846F6022}"/>
          </ac:inkMkLst>
        </pc:inkChg>
        <pc:inkChg chg="add del">
          <ac:chgData name="Angelo Carbone" userId="5ad325db-433b-4d60-8ee0-c707af8fafd6" providerId="ADAL" clId="{B78C4520-E1AF-4447-BFF4-18E0E2A00D8B}" dt="2019-09-25T10:12:45.916" v="198"/>
          <ac:inkMkLst>
            <pc:docMk/>
            <pc:sldMk cId="2951878000" sldId="709"/>
            <ac:inkMk id="13" creationId="{1E779BB9-C32E-400B-A319-1BE083DDDDD8}"/>
          </ac:inkMkLst>
        </pc:inkChg>
        <pc:inkChg chg="add">
          <ac:chgData name="Angelo Carbone" userId="5ad325db-433b-4d60-8ee0-c707af8fafd6" providerId="ADAL" clId="{B78C4520-E1AF-4447-BFF4-18E0E2A00D8B}" dt="2019-09-25T10:12:45.916" v="198"/>
          <ac:inkMkLst>
            <pc:docMk/>
            <pc:sldMk cId="2951878000" sldId="709"/>
            <ac:inkMk id="14" creationId="{172DB79B-BD2F-455C-ADEE-F92662252A4B}"/>
          </ac:inkMkLst>
        </pc:inkChg>
        <pc:inkChg chg="add del">
          <ac:chgData name="Angelo Carbone" userId="5ad325db-433b-4d60-8ee0-c707af8fafd6" providerId="ADAL" clId="{B78C4520-E1AF-4447-BFF4-18E0E2A00D8B}" dt="2019-09-25T10:12:50.898" v="201"/>
          <ac:inkMkLst>
            <pc:docMk/>
            <pc:sldMk cId="2951878000" sldId="709"/>
            <ac:inkMk id="15" creationId="{479D3612-BBAA-4DA2-B109-84BD767288A7}"/>
          </ac:inkMkLst>
        </pc:inkChg>
        <pc:inkChg chg="add del">
          <ac:chgData name="Angelo Carbone" userId="5ad325db-433b-4d60-8ee0-c707af8fafd6" providerId="ADAL" clId="{B78C4520-E1AF-4447-BFF4-18E0E2A00D8B}" dt="2019-09-25T10:12:50.898" v="201"/>
          <ac:inkMkLst>
            <pc:docMk/>
            <pc:sldMk cId="2951878000" sldId="709"/>
            <ac:inkMk id="16" creationId="{022A9726-770C-4425-AF6E-E7D7B5B748DF}"/>
          </ac:inkMkLst>
        </pc:inkChg>
        <pc:inkChg chg="add">
          <ac:chgData name="Angelo Carbone" userId="5ad325db-433b-4d60-8ee0-c707af8fafd6" providerId="ADAL" clId="{B78C4520-E1AF-4447-BFF4-18E0E2A00D8B}" dt="2019-09-25T10:12:50.898" v="201"/>
          <ac:inkMkLst>
            <pc:docMk/>
            <pc:sldMk cId="2951878000" sldId="709"/>
            <ac:inkMk id="17" creationId="{EAD30928-B936-46B7-B9F1-C743831B6259}"/>
          </ac:inkMkLst>
        </pc:inkChg>
        <pc:inkChg chg="add del">
          <ac:chgData name="Angelo Carbone" userId="5ad325db-433b-4d60-8ee0-c707af8fafd6" providerId="ADAL" clId="{B78C4520-E1AF-4447-BFF4-18E0E2A00D8B}" dt="2019-09-25T10:12:55.965" v="205"/>
          <ac:inkMkLst>
            <pc:docMk/>
            <pc:sldMk cId="2951878000" sldId="709"/>
            <ac:inkMk id="18" creationId="{A96BFD50-471A-442E-8FB2-F2EA2AAB8257}"/>
          </ac:inkMkLst>
        </pc:inkChg>
        <pc:inkChg chg="add del">
          <ac:chgData name="Angelo Carbone" userId="5ad325db-433b-4d60-8ee0-c707af8fafd6" providerId="ADAL" clId="{B78C4520-E1AF-4447-BFF4-18E0E2A00D8B}" dt="2019-09-25T10:12:55.965" v="205"/>
          <ac:inkMkLst>
            <pc:docMk/>
            <pc:sldMk cId="2951878000" sldId="709"/>
            <ac:inkMk id="19" creationId="{C1FD4A1A-D753-413B-981B-3AE5CC5231DC}"/>
          </ac:inkMkLst>
        </pc:inkChg>
        <pc:inkChg chg="add del">
          <ac:chgData name="Angelo Carbone" userId="5ad325db-433b-4d60-8ee0-c707af8fafd6" providerId="ADAL" clId="{B78C4520-E1AF-4447-BFF4-18E0E2A00D8B}" dt="2019-09-25T10:12:55.965" v="205"/>
          <ac:inkMkLst>
            <pc:docMk/>
            <pc:sldMk cId="2951878000" sldId="709"/>
            <ac:inkMk id="20" creationId="{68BB84B5-AC00-413C-A656-BAF16A7DFD0C}"/>
          </ac:inkMkLst>
        </pc:inkChg>
        <pc:inkChg chg="add del">
          <ac:chgData name="Angelo Carbone" userId="5ad325db-433b-4d60-8ee0-c707af8fafd6" providerId="ADAL" clId="{B78C4520-E1AF-4447-BFF4-18E0E2A00D8B}" dt="2019-09-25T10:13:06.116" v="216"/>
          <ac:inkMkLst>
            <pc:docMk/>
            <pc:sldMk cId="2951878000" sldId="709"/>
            <ac:inkMk id="21" creationId="{9F30742B-7499-492D-BF6F-D5B747D91C75}"/>
          </ac:inkMkLst>
        </pc:inkChg>
        <pc:inkChg chg="add del">
          <ac:chgData name="Angelo Carbone" userId="5ad325db-433b-4d60-8ee0-c707af8fafd6" providerId="ADAL" clId="{B78C4520-E1AF-4447-BFF4-18E0E2A00D8B}" dt="2019-09-25T10:12:57.334" v="208"/>
          <ac:inkMkLst>
            <pc:docMk/>
            <pc:sldMk cId="2951878000" sldId="709"/>
            <ac:inkMk id="22" creationId="{5BB4D85A-B9AD-43CC-BA57-BE6048234739}"/>
          </ac:inkMkLst>
        </pc:inkChg>
        <pc:inkChg chg="add del">
          <ac:chgData name="Angelo Carbone" userId="5ad325db-433b-4d60-8ee0-c707af8fafd6" providerId="ADAL" clId="{B78C4520-E1AF-4447-BFF4-18E0E2A00D8B}" dt="2019-09-25T10:12:57.334" v="208"/>
          <ac:inkMkLst>
            <pc:docMk/>
            <pc:sldMk cId="2951878000" sldId="709"/>
            <ac:inkMk id="23" creationId="{FDB5D487-07E7-4847-8216-E2087ACAC2D5}"/>
          </ac:inkMkLst>
        </pc:inkChg>
        <pc:inkChg chg="add del">
          <ac:chgData name="Angelo Carbone" userId="5ad325db-433b-4d60-8ee0-c707af8fafd6" providerId="ADAL" clId="{B78C4520-E1AF-4447-BFF4-18E0E2A00D8B}" dt="2019-09-25T10:12:58.590" v="210"/>
          <ac:inkMkLst>
            <pc:docMk/>
            <pc:sldMk cId="2951878000" sldId="709"/>
            <ac:inkMk id="24" creationId="{50A617E2-CB28-469E-8378-B774508CF5B2}"/>
          </ac:inkMkLst>
        </pc:inkChg>
        <pc:inkChg chg="add del">
          <ac:chgData name="Angelo Carbone" userId="5ad325db-433b-4d60-8ee0-c707af8fafd6" providerId="ADAL" clId="{B78C4520-E1AF-4447-BFF4-18E0E2A00D8B}" dt="2019-09-25T10:12:58.590" v="210"/>
          <ac:inkMkLst>
            <pc:docMk/>
            <pc:sldMk cId="2951878000" sldId="709"/>
            <ac:inkMk id="25" creationId="{34F21285-FD1F-49CC-BBED-C11475F1A9AF}"/>
          </ac:inkMkLst>
        </pc:inkChg>
        <pc:inkChg chg="add del">
          <ac:chgData name="Angelo Carbone" userId="5ad325db-433b-4d60-8ee0-c707af8fafd6" providerId="ADAL" clId="{B78C4520-E1AF-4447-BFF4-18E0E2A00D8B}" dt="2019-09-25T10:13:06.116" v="216"/>
          <ac:inkMkLst>
            <pc:docMk/>
            <pc:sldMk cId="2951878000" sldId="709"/>
            <ac:inkMk id="26" creationId="{9A7905F6-5DC6-4722-8EE2-6EA2EB0B76AC}"/>
          </ac:inkMkLst>
        </pc:inkChg>
        <pc:inkChg chg="add del">
          <ac:chgData name="Angelo Carbone" userId="5ad325db-433b-4d60-8ee0-c707af8fafd6" providerId="ADAL" clId="{B78C4520-E1AF-4447-BFF4-18E0E2A00D8B}" dt="2019-09-25T10:13:01.406" v="213"/>
          <ac:inkMkLst>
            <pc:docMk/>
            <pc:sldMk cId="2951878000" sldId="709"/>
            <ac:inkMk id="27" creationId="{73D41413-BFF9-4209-978B-0B2185A358D2}"/>
          </ac:inkMkLst>
        </pc:inkChg>
        <pc:inkChg chg="add del">
          <ac:chgData name="Angelo Carbone" userId="5ad325db-433b-4d60-8ee0-c707af8fafd6" providerId="ADAL" clId="{B78C4520-E1AF-4447-BFF4-18E0E2A00D8B}" dt="2019-09-25T10:13:01.406" v="213"/>
          <ac:inkMkLst>
            <pc:docMk/>
            <pc:sldMk cId="2951878000" sldId="709"/>
            <ac:inkMk id="28" creationId="{E3578B66-000B-4D17-BFA4-29E9909E1F94}"/>
          </ac:inkMkLst>
        </pc:inkChg>
        <pc:inkChg chg="add del">
          <ac:chgData name="Angelo Carbone" userId="5ad325db-433b-4d60-8ee0-c707af8fafd6" providerId="ADAL" clId="{B78C4520-E1AF-4447-BFF4-18E0E2A00D8B}" dt="2019-09-25T10:13:06.116" v="216"/>
          <ac:inkMkLst>
            <pc:docMk/>
            <pc:sldMk cId="2951878000" sldId="709"/>
            <ac:inkMk id="29" creationId="{AF99EA6B-7B25-4518-B887-211A9D9E0C91}"/>
          </ac:inkMkLst>
        </pc:inkChg>
        <pc:inkChg chg="add del">
          <ac:chgData name="Angelo Carbone" userId="5ad325db-433b-4d60-8ee0-c707af8fafd6" providerId="ADAL" clId="{B78C4520-E1AF-4447-BFF4-18E0E2A00D8B}" dt="2019-09-25T10:13:06.116" v="216"/>
          <ac:inkMkLst>
            <pc:docMk/>
            <pc:sldMk cId="2951878000" sldId="709"/>
            <ac:inkMk id="30" creationId="{1E506C23-228D-459D-A008-CC103894B031}"/>
          </ac:inkMkLst>
        </pc:inkChg>
        <pc:inkChg chg="add del">
          <ac:chgData name="Angelo Carbone" userId="5ad325db-433b-4d60-8ee0-c707af8fafd6" providerId="ADAL" clId="{B78C4520-E1AF-4447-BFF4-18E0E2A00D8B}" dt="2019-09-25T10:13:06.116" v="216"/>
          <ac:inkMkLst>
            <pc:docMk/>
            <pc:sldMk cId="2951878000" sldId="709"/>
            <ac:inkMk id="31" creationId="{58811F27-FB2E-4D05-B86D-3D0D0ECBB576}"/>
          </ac:inkMkLst>
        </pc:inkChg>
        <pc:inkChg chg="add">
          <ac:chgData name="Angelo Carbone" userId="5ad325db-433b-4d60-8ee0-c707af8fafd6" providerId="ADAL" clId="{B78C4520-E1AF-4447-BFF4-18E0E2A00D8B}" dt="2019-09-25T10:13:06.116" v="216"/>
          <ac:inkMkLst>
            <pc:docMk/>
            <pc:sldMk cId="2951878000" sldId="709"/>
            <ac:inkMk id="32" creationId="{070BF01B-7CF8-47C8-9E76-6281DFCA78C6}"/>
          </ac:inkMkLst>
        </pc:inkChg>
        <pc:inkChg chg="add del">
          <ac:chgData name="Angelo Carbone" userId="5ad325db-433b-4d60-8ee0-c707af8fafd6" providerId="ADAL" clId="{B78C4520-E1AF-4447-BFF4-18E0E2A00D8B}" dt="2019-09-25T10:13:10.866" v="221"/>
          <ac:inkMkLst>
            <pc:docMk/>
            <pc:sldMk cId="2951878000" sldId="709"/>
            <ac:inkMk id="33" creationId="{42226FAA-3047-4AB3-9FC5-49A3C40CBB24}"/>
          </ac:inkMkLst>
        </pc:inkChg>
        <pc:inkChg chg="add del">
          <ac:chgData name="Angelo Carbone" userId="5ad325db-433b-4d60-8ee0-c707af8fafd6" providerId="ADAL" clId="{B78C4520-E1AF-4447-BFF4-18E0E2A00D8B}" dt="2019-09-25T10:13:10.866" v="221"/>
          <ac:inkMkLst>
            <pc:docMk/>
            <pc:sldMk cId="2951878000" sldId="709"/>
            <ac:inkMk id="34" creationId="{E39DA5EA-DEED-43AC-B802-95C4E673B6EA}"/>
          </ac:inkMkLst>
        </pc:inkChg>
        <pc:inkChg chg="add del">
          <ac:chgData name="Angelo Carbone" userId="5ad325db-433b-4d60-8ee0-c707af8fafd6" providerId="ADAL" clId="{B78C4520-E1AF-4447-BFF4-18E0E2A00D8B}" dt="2019-09-25T10:13:10.866" v="221"/>
          <ac:inkMkLst>
            <pc:docMk/>
            <pc:sldMk cId="2951878000" sldId="709"/>
            <ac:inkMk id="35" creationId="{2E21060A-879C-4CD9-88C9-6075215FCF09}"/>
          </ac:inkMkLst>
        </pc:inkChg>
        <pc:inkChg chg="add del">
          <ac:chgData name="Angelo Carbone" userId="5ad325db-433b-4d60-8ee0-c707af8fafd6" providerId="ADAL" clId="{B78C4520-E1AF-4447-BFF4-18E0E2A00D8B}" dt="2019-09-25T10:13:10.866" v="221"/>
          <ac:inkMkLst>
            <pc:docMk/>
            <pc:sldMk cId="2951878000" sldId="709"/>
            <ac:inkMk id="36" creationId="{C266C678-6960-4DED-A09F-00C03F0D84F7}"/>
          </ac:inkMkLst>
        </pc:inkChg>
        <pc:inkChg chg="add del">
          <ac:chgData name="Angelo Carbone" userId="5ad325db-433b-4d60-8ee0-c707af8fafd6" providerId="ADAL" clId="{B78C4520-E1AF-4447-BFF4-18E0E2A00D8B}" dt="2019-09-25T10:14:17.100" v="270" actId="27957"/>
          <ac:inkMkLst>
            <pc:docMk/>
            <pc:sldMk cId="2951878000" sldId="709"/>
            <ac:inkMk id="37" creationId="{F0199DFA-FF46-4A1C-A385-6E8C2ABBCE53}"/>
          </ac:inkMkLst>
        </pc:inkChg>
        <pc:inkChg chg="add del">
          <ac:chgData name="Angelo Carbone" userId="5ad325db-433b-4d60-8ee0-c707af8fafd6" providerId="ADAL" clId="{B78C4520-E1AF-4447-BFF4-18E0E2A00D8B}" dt="2019-09-25T10:13:16.533" v="228"/>
          <ac:inkMkLst>
            <pc:docMk/>
            <pc:sldMk cId="2951878000" sldId="709"/>
            <ac:inkMk id="38" creationId="{B20A74EF-7FAB-4C05-8A6A-7290C0EFE4CD}"/>
          </ac:inkMkLst>
        </pc:inkChg>
        <pc:inkChg chg="add del">
          <ac:chgData name="Angelo Carbone" userId="5ad325db-433b-4d60-8ee0-c707af8fafd6" providerId="ADAL" clId="{B78C4520-E1AF-4447-BFF4-18E0E2A00D8B}" dt="2019-09-25T10:13:16.533" v="228"/>
          <ac:inkMkLst>
            <pc:docMk/>
            <pc:sldMk cId="2951878000" sldId="709"/>
            <ac:inkMk id="39" creationId="{5337107B-B2B4-414A-8236-C7A8883B4687}"/>
          </ac:inkMkLst>
        </pc:inkChg>
        <pc:inkChg chg="add del">
          <ac:chgData name="Angelo Carbone" userId="5ad325db-433b-4d60-8ee0-c707af8fafd6" providerId="ADAL" clId="{B78C4520-E1AF-4447-BFF4-18E0E2A00D8B}" dt="2019-09-25T10:13:16.533" v="228"/>
          <ac:inkMkLst>
            <pc:docMk/>
            <pc:sldMk cId="2951878000" sldId="709"/>
            <ac:inkMk id="40" creationId="{1B3047E4-19DA-4A5C-8E9A-48555E63DC49}"/>
          </ac:inkMkLst>
        </pc:inkChg>
        <pc:inkChg chg="add del">
          <ac:chgData name="Angelo Carbone" userId="5ad325db-433b-4d60-8ee0-c707af8fafd6" providerId="ADAL" clId="{B78C4520-E1AF-4447-BFF4-18E0E2A00D8B}" dt="2019-09-25T10:13:16.533" v="228"/>
          <ac:inkMkLst>
            <pc:docMk/>
            <pc:sldMk cId="2951878000" sldId="709"/>
            <ac:inkMk id="41" creationId="{8A5035BF-53A1-4554-84D9-FEB07BE57DAC}"/>
          </ac:inkMkLst>
        </pc:inkChg>
        <pc:inkChg chg="add del">
          <ac:chgData name="Angelo Carbone" userId="5ad325db-433b-4d60-8ee0-c707af8fafd6" providerId="ADAL" clId="{B78C4520-E1AF-4447-BFF4-18E0E2A00D8B}" dt="2019-09-25T10:13:16.533" v="228"/>
          <ac:inkMkLst>
            <pc:docMk/>
            <pc:sldMk cId="2951878000" sldId="709"/>
            <ac:inkMk id="42" creationId="{20F26961-3D22-4A74-91E5-1F5EB6A76AF4}"/>
          </ac:inkMkLst>
        </pc:inkChg>
        <pc:inkChg chg="add del">
          <ac:chgData name="Angelo Carbone" userId="5ad325db-433b-4d60-8ee0-c707af8fafd6" providerId="ADAL" clId="{B78C4520-E1AF-4447-BFF4-18E0E2A00D8B}" dt="2019-09-25T10:13:16.533" v="228"/>
          <ac:inkMkLst>
            <pc:docMk/>
            <pc:sldMk cId="2951878000" sldId="709"/>
            <ac:inkMk id="43" creationId="{2FF67A06-1BBC-4F5D-AC7C-9D3E58120DF5}"/>
          </ac:inkMkLst>
        </pc:inkChg>
        <pc:inkChg chg="add del">
          <ac:chgData name="Angelo Carbone" userId="5ad325db-433b-4d60-8ee0-c707af8fafd6" providerId="ADAL" clId="{B78C4520-E1AF-4447-BFF4-18E0E2A00D8B}" dt="2019-09-25T10:13:17.498" v="231"/>
          <ac:inkMkLst>
            <pc:docMk/>
            <pc:sldMk cId="2951878000" sldId="709"/>
            <ac:inkMk id="44" creationId="{9423A5BE-5E46-42AC-83A3-612E8FA2213A}"/>
          </ac:inkMkLst>
        </pc:inkChg>
        <pc:inkChg chg="add del">
          <ac:chgData name="Angelo Carbone" userId="5ad325db-433b-4d60-8ee0-c707af8fafd6" providerId="ADAL" clId="{B78C4520-E1AF-4447-BFF4-18E0E2A00D8B}" dt="2019-09-25T10:13:17.498" v="231"/>
          <ac:inkMkLst>
            <pc:docMk/>
            <pc:sldMk cId="2951878000" sldId="709"/>
            <ac:inkMk id="45" creationId="{F53A7CB1-20A9-43AF-9872-E9C25F305C60}"/>
          </ac:inkMkLst>
        </pc:inkChg>
        <pc:inkChg chg="add del">
          <ac:chgData name="Angelo Carbone" userId="5ad325db-433b-4d60-8ee0-c707af8fafd6" providerId="ADAL" clId="{B78C4520-E1AF-4447-BFF4-18E0E2A00D8B}" dt="2019-09-25T10:13:17.498" v="231"/>
          <ac:inkMkLst>
            <pc:docMk/>
            <pc:sldMk cId="2951878000" sldId="709"/>
            <ac:inkMk id="46" creationId="{28810956-3462-4D20-A125-524D4258C6B4}"/>
          </ac:inkMkLst>
        </pc:inkChg>
        <pc:inkChg chg="add del">
          <ac:chgData name="Angelo Carbone" userId="5ad325db-433b-4d60-8ee0-c707af8fafd6" providerId="ADAL" clId="{B78C4520-E1AF-4447-BFF4-18E0E2A00D8B}" dt="2019-09-25T10:13:19.519" v="233"/>
          <ac:inkMkLst>
            <pc:docMk/>
            <pc:sldMk cId="2951878000" sldId="709"/>
            <ac:inkMk id="47" creationId="{7F15148E-BE05-45AD-81E9-302365A69626}"/>
          </ac:inkMkLst>
        </pc:inkChg>
        <pc:inkChg chg="add del">
          <ac:chgData name="Angelo Carbone" userId="5ad325db-433b-4d60-8ee0-c707af8fafd6" providerId="ADAL" clId="{B78C4520-E1AF-4447-BFF4-18E0E2A00D8B}" dt="2019-09-25T10:13:19.519" v="233"/>
          <ac:inkMkLst>
            <pc:docMk/>
            <pc:sldMk cId="2951878000" sldId="709"/>
            <ac:inkMk id="48" creationId="{DA1C47E8-CBAF-49A4-81D2-BDBB6D2C690D}"/>
          </ac:inkMkLst>
        </pc:inkChg>
        <pc:inkChg chg="add del">
          <ac:chgData name="Angelo Carbone" userId="5ad325db-433b-4d60-8ee0-c707af8fafd6" providerId="ADAL" clId="{B78C4520-E1AF-4447-BFF4-18E0E2A00D8B}" dt="2019-09-25T10:13:33.420" v="243"/>
          <ac:inkMkLst>
            <pc:docMk/>
            <pc:sldMk cId="2951878000" sldId="709"/>
            <ac:inkMk id="49" creationId="{D07E8322-EAF7-41AF-8C1D-E2A56FE548FE}"/>
          </ac:inkMkLst>
        </pc:inkChg>
        <pc:inkChg chg="add del">
          <ac:chgData name="Angelo Carbone" userId="5ad325db-433b-4d60-8ee0-c707af8fafd6" providerId="ADAL" clId="{B78C4520-E1AF-4447-BFF4-18E0E2A00D8B}" dt="2019-09-25T10:13:27.341" v="237"/>
          <ac:inkMkLst>
            <pc:docMk/>
            <pc:sldMk cId="2951878000" sldId="709"/>
            <ac:inkMk id="50" creationId="{6B39F13C-8FA0-4A50-9F03-27FDA1216425}"/>
          </ac:inkMkLst>
        </pc:inkChg>
        <pc:inkChg chg="add del">
          <ac:chgData name="Angelo Carbone" userId="5ad325db-433b-4d60-8ee0-c707af8fafd6" providerId="ADAL" clId="{B78C4520-E1AF-4447-BFF4-18E0E2A00D8B}" dt="2019-09-25T10:13:27.341" v="237"/>
          <ac:inkMkLst>
            <pc:docMk/>
            <pc:sldMk cId="2951878000" sldId="709"/>
            <ac:inkMk id="51" creationId="{4548D5AD-2A8F-476D-8CA5-146759FF60D0}"/>
          </ac:inkMkLst>
        </pc:inkChg>
        <pc:inkChg chg="add del">
          <ac:chgData name="Angelo Carbone" userId="5ad325db-433b-4d60-8ee0-c707af8fafd6" providerId="ADAL" clId="{B78C4520-E1AF-4447-BFF4-18E0E2A00D8B}" dt="2019-09-25T10:13:27.341" v="237"/>
          <ac:inkMkLst>
            <pc:docMk/>
            <pc:sldMk cId="2951878000" sldId="709"/>
            <ac:inkMk id="52" creationId="{760CF650-43D1-4BB2-BAFA-EB3EADDB1BBF}"/>
          </ac:inkMkLst>
        </pc:inkChg>
        <pc:inkChg chg="add">
          <ac:chgData name="Angelo Carbone" userId="5ad325db-433b-4d60-8ee0-c707af8fafd6" providerId="ADAL" clId="{B78C4520-E1AF-4447-BFF4-18E0E2A00D8B}" dt="2019-09-25T10:13:27.341" v="237"/>
          <ac:inkMkLst>
            <pc:docMk/>
            <pc:sldMk cId="2951878000" sldId="709"/>
            <ac:inkMk id="53" creationId="{E0F46C91-92E8-49AA-B72F-28CFA2AAA0E3}"/>
          </ac:inkMkLst>
        </pc:inkChg>
        <pc:inkChg chg="add del">
          <ac:chgData name="Angelo Carbone" userId="5ad325db-433b-4d60-8ee0-c707af8fafd6" providerId="ADAL" clId="{B78C4520-E1AF-4447-BFF4-18E0E2A00D8B}" dt="2019-09-25T10:13:31.632" v="241"/>
          <ac:inkMkLst>
            <pc:docMk/>
            <pc:sldMk cId="2951878000" sldId="709"/>
            <ac:inkMk id="54" creationId="{B7C8BF40-1BE1-40AB-AE67-4F85CCFF14CB}"/>
          </ac:inkMkLst>
        </pc:inkChg>
        <pc:inkChg chg="add del">
          <ac:chgData name="Angelo Carbone" userId="5ad325db-433b-4d60-8ee0-c707af8fafd6" providerId="ADAL" clId="{B78C4520-E1AF-4447-BFF4-18E0E2A00D8B}" dt="2019-09-25T10:13:31.632" v="241"/>
          <ac:inkMkLst>
            <pc:docMk/>
            <pc:sldMk cId="2951878000" sldId="709"/>
            <ac:inkMk id="55" creationId="{9F0AEEAF-5626-41B1-A1B8-2B023B8B8374}"/>
          </ac:inkMkLst>
        </pc:inkChg>
        <pc:inkChg chg="add del">
          <ac:chgData name="Angelo Carbone" userId="5ad325db-433b-4d60-8ee0-c707af8fafd6" providerId="ADAL" clId="{B78C4520-E1AF-4447-BFF4-18E0E2A00D8B}" dt="2019-09-25T10:13:31.632" v="241"/>
          <ac:inkMkLst>
            <pc:docMk/>
            <pc:sldMk cId="2951878000" sldId="709"/>
            <ac:inkMk id="56" creationId="{00AC2C33-316A-4FBA-AB9C-217BD389DD65}"/>
          </ac:inkMkLst>
        </pc:inkChg>
        <pc:inkChg chg="add del">
          <ac:chgData name="Angelo Carbone" userId="5ad325db-433b-4d60-8ee0-c707af8fafd6" providerId="ADAL" clId="{B78C4520-E1AF-4447-BFF4-18E0E2A00D8B}" dt="2019-09-25T10:13:33.420" v="243"/>
          <ac:inkMkLst>
            <pc:docMk/>
            <pc:sldMk cId="2951878000" sldId="709"/>
            <ac:inkMk id="57" creationId="{DB454784-9FC7-4347-8766-4D03B7E943A0}"/>
          </ac:inkMkLst>
        </pc:inkChg>
        <pc:inkChg chg="add del">
          <ac:chgData name="Angelo Carbone" userId="5ad325db-433b-4d60-8ee0-c707af8fafd6" providerId="ADAL" clId="{B78C4520-E1AF-4447-BFF4-18E0E2A00D8B}" dt="2019-09-25T10:13:33.420" v="243"/>
          <ac:inkMkLst>
            <pc:docMk/>
            <pc:sldMk cId="2951878000" sldId="709"/>
            <ac:inkMk id="58" creationId="{B7417E01-D989-4485-B6CF-A113462872D9}"/>
          </ac:inkMkLst>
        </pc:inkChg>
        <pc:inkChg chg="add">
          <ac:chgData name="Angelo Carbone" userId="5ad325db-433b-4d60-8ee0-c707af8fafd6" providerId="ADAL" clId="{B78C4520-E1AF-4447-BFF4-18E0E2A00D8B}" dt="2019-09-25T10:13:33.420" v="243"/>
          <ac:inkMkLst>
            <pc:docMk/>
            <pc:sldMk cId="2951878000" sldId="709"/>
            <ac:inkMk id="59" creationId="{FC25B968-5D8D-4A77-B742-0E6293A13558}"/>
          </ac:inkMkLst>
        </pc:inkChg>
        <pc:inkChg chg="add del">
          <ac:chgData name="Angelo Carbone" userId="5ad325db-433b-4d60-8ee0-c707af8fafd6" providerId="ADAL" clId="{B78C4520-E1AF-4447-BFF4-18E0E2A00D8B}" dt="2019-09-25T10:13:45.183" v="262"/>
          <ac:inkMkLst>
            <pc:docMk/>
            <pc:sldMk cId="2951878000" sldId="709"/>
            <ac:inkMk id="60" creationId="{F6CB9658-B701-424F-A271-E353C3C2C916}"/>
          </ac:inkMkLst>
        </pc:inkChg>
        <pc:inkChg chg="add del">
          <ac:chgData name="Angelo Carbone" userId="5ad325db-433b-4d60-8ee0-c707af8fafd6" providerId="ADAL" clId="{B78C4520-E1AF-4447-BFF4-18E0E2A00D8B}" dt="2019-09-25T10:13:45.183" v="262"/>
          <ac:inkMkLst>
            <pc:docMk/>
            <pc:sldMk cId="2951878000" sldId="709"/>
            <ac:inkMk id="61" creationId="{D116C3E5-B0E8-4A9F-A812-F2563A248968}"/>
          </ac:inkMkLst>
        </pc:inkChg>
        <pc:inkChg chg="add del">
          <ac:chgData name="Angelo Carbone" userId="5ad325db-433b-4d60-8ee0-c707af8fafd6" providerId="ADAL" clId="{B78C4520-E1AF-4447-BFF4-18E0E2A00D8B}" dt="2019-09-25T10:13:45.183" v="262"/>
          <ac:inkMkLst>
            <pc:docMk/>
            <pc:sldMk cId="2951878000" sldId="709"/>
            <ac:inkMk id="62" creationId="{C4885DF6-57C2-48A1-BDCF-0B79ADCDE800}"/>
          </ac:inkMkLst>
        </pc:inkChg>
        <pc:inkChg chg="add del">
          <ac:chgData name="Angelo Carbone" userId="5ad325db-433b-4d60-8ee0-c707af8fafd6" providerId="ADAL" clId="{B78C4520-E1AF-4447-BFF4-18E0E2A00D8B}" dt="2019-09-25T10:13:45.183" v="262"/>
          <ac:inkMkLst>
            <pc:docMk/>
            <pc:sldMk cId="2951878000" sldId="709"/>
            <ac:inkMk id="63" creationId="{8A467209-7183-4905-93DF-72F088708A5B}"/>
          </ac:inkMkLst>
        </pc:inkChg>
        <pc:inkChg chg="add del">
          <ac:chgData name="Angelo Carbone" userId="5ad325db-433b-4d60-8ee0-c707af8fafd6" providerId="ADAL" clId="{B78C4520-E1AF-4447-BFF4-18E0E2A00D8B}" dt="2019-09-25T10:13:45.183" v="262"/>
          <ac:inkMkLst>
            <pc:docMk/>
            <pc:sldMk cId="2951878000" sldId="709"/>
            <ac:inkMk id="64" creationId="{EBB86A6F-6D24-44AD-8ADA-845370330C78}"/>
          </ac:inkMkLst>
        </pc:inkChg>
        <pc:inkChg chg="add del">
          <ac:chgData name="Angelo Carbone" userId="5ad325db-433b-4d60-8ee0-c707af8fafd6" providerId="ADAL" clId="{B78C4520-E1AF-4447-BFF4-18E0E2A00D8B}" dt="2019-09-25T10:13:45.183" v="262"/>
          <ac:inkMkLst>
            <pc:docMk/>
            <pc:sldMk cId="2951878000" sldId="709"/>
            <ac:inkMk id="65" creationId="{D190B7F6-9472-42A8-8C25-455CD03DF7CC}"/>
          </ac:inkMkLst>
        </pc:inkChg>
        <pc:inkChg chg="add del">
          <ac:chgData name="Angelo Carbone" userId="5ad325db-433b-4d60-8ee0-c707af8fafd6" providerId="ADAL" clId="{B78C4520-E1AF-4447-BFF4-18E0E2A00D8B}" dt="2019-09-25T10:13:45.183" v="262"/>
          <ac:inkMkLst>
            <pc:docMk/>
            <pc:sldMk cId="2951878000" sldId="709"/>
            <ac:inkMk id="66" creationId="{379FF2BF-18A1-48FC-B153-45DBB8BC5F70}"/>
          </ac:inkMkLst>
        </pc:inkChg>
        <pc:inkChg chg="add del">
          <ac:chgData name="Angelo Carbone" userId="5ad325db-433b-4d60-8ee0-c707af8fafd6" providerId="ADAL" clId="{B78C4520-E1AF-4447-BFF4-18E0E2A00D8B}" dt="2019-09-25T10:13:45.183" v="262"/>
          <ac:inkMkLst>
            <pc:docMk/>
            <pc:sldMk cId="2951878000" sldId="709"/>
            <ac:inkMk id="67" creationId="{B3D2505F-2769-40F7-82C9-51099FD3D4E3}"/>
          </ac:inkMkLst>
        </pc:inkChg>
        <pc:inkChg chg="add del">
          <ac:chgData name="Angelo Carbone" userId="5ad325db-433b-4d60-8ee0-c707af8fafd6" providerId="ADAL" clId="{B78C4520-E1AF-4447-BFF4-18E0E2A00D8B}" dt="2019-09-25T10:13:45.183" v="262"/>
          <ac:inkMkLst>
            <pc:docMk/>
            <pc:sldMk cId="2951878000" sldId="709"/>
            <ac:inkMk id="68" creationId="{A837E5DC-6408-4807-94A6-CB519DA0602D}"/>
          </ac:inkMkLst>
        </pc:inkChg>
        <pc:inkChg chg="add del">
          <ac:chgData name="Angelo Carbone" userId="5ad325db-433b-4d60-8ee0-c707af8fafd6" providerId="ADAL" clId="{B78C4520-E1AF-4447-BFF4-18E0E2A00D8B}" dt="2019-09-25T10:13:45.183" v="262"/>
          <ac:inkMkLst>
            <pc:docMk/>
            <pc:sldMk cId="2951878000" sldId="709"/>
            <ac:inkMk id="69" creationId="{ABCCBADF-A26E-4D9D-86A6-C26ABA9A02AC}"/>
          </ac:inkMkLst>
        </pc:inkChg>
        <pc:inkChg chg="add del">
          <ac:chgData name="Angelo Carbone" userId="5ad325db-433b-4d60-8ee0-c707af8fafd6" providerId="ADAL" clId="{B78C4520-E1AF-4447-BFF4-18E0E2A00D8B}" dt="2019-09-25T10:13:45.183" v="262"/>
          <ac:inkMkLst>
            <pc:docMk/>
            <pc:sldMk cId="2951878000" sldId="709"/>
            <ac:inkMk id="70" creationId="{51603840-EBA1-4CB4-B674-20ED2BAEE222}"/>
          </ac:inkMkLst>
        </pc:inkChg>
        <pc:inkChg chg="add del">
          <ac:chgData name="Angelo Carbone" userId="5ad325db-433b-4d60-8ee0-c707af8fafd6" providerId="ADAL" clId="{B78C4520-E1AF-4447-BFF4-18E0E2A00D8B}" dt="2019-09-25T10:13:45.183" v="262"/>
          <ac:inkMkLst>
            <pc:docMk/>
            <pc:sldMk cId="2951878000" sldId="709"/>
            <ac:inkMk id="71" creationId="{4E50D0C2-2744-44B3-BD3B-C3BB1373AA77}"/>
          </ac:inkMkLst>
        </pc:inkChg>
        <pc:inkChg chg="add del">
          <ac:chgData name="Angelo Carbone" userId="5ad325db-433b-4d60-8ee0-c707af8fafd6" providerId="ADAL" clId="{B78C4520-E1AF-4447-BFF4-18E0E2A00D8B}" dt="2019-09-25T10:13:45.183" v="262"/>
          <ac:inkMkLst>
            <pc:docMk/>
            <pc:sldMk cId="2951878000" sldId="709"/>
            <ac:inkMk id="72" creationId="{7864C6EB-08AD-407D-88DA-3F534AA39D7C}"/>
          </ac:inkMkLst>
        </pc:inkChg>
        <pc:inkChg chg="add del">
          <ac:chgData name="Angelo Carbone" userId="5ad325db-433b-4d60-8ee0-c707af8fafd6" providerId="ADAL" clId="{B78C4520-E1AF-4447-BFF4-18E0E2A00D8B}" dt="2019-09-25T10:13:45.183" v="262"/>
          <ac:inkMkLst>
            <pc:docMk/>
            <pc:sldMk cId="2951878000" sldId="709"/>
            <ac:inkMk id="73" creationId="{5518BB80-788E-4A59-BB10-3865F7FFD7CB}"/>
          </ac:inkMkLst>
        </pc:inkChg>
        <pc:inkChg chg="add del">
          <ac:chgData name="Angelo Carbone" userId="5ad325db-433b-4d60-8ee0-c707af8fafd6" providerId="ADAL" clId="{B78C4520-E1AF-4447-BFF4-18E0E2A00D8B}" dt="2019-09-25T10:13:45.183" v="262"/>
          <ac:inkMkLst>
            <pc:docMk/>
            <pc:sldMk cId="2951878000" sldId="709"/>
            <ac:inkMk id="74" creationId="{42054BEE-097B-4204-A8C1-F8B84AADA959}"/>
          </ac:inkMkLst>
        </pc:inkChg>
        <pc:inkChg chg="add del">
          <ac:chgData name="Angelo Carbone" userId="5ad325db-433b-4d60-8ee0-c707af8fafd6" providerId="ADAL" clId="{B78C4520-E1AF-4447-BFF4-18E0E2A00D8B}" dt="2019-09-25T10:13:45.183" v="262"/>
          <ac:inkMkLst>
            <pc:docMk/>
            <pc:sldMk cId="2951878000" sldId="709"/>
            <ac:inkMk id="75" creationId="{82465929-738E-4032-96BA-4F2133E688C2}"/>
          </ac:inkMkLst>
        </pc:inkChg>
        <pc:inkChg chg="add del">
          <ac:chgData name="Angelo Carbone" userId="5ad325db-433b-4d60-8ee0-c707af8fafd6" providerId="ADAL" clId="{B78C4520-E1AF-4447-BFF4-18E0E2A00D8B}" dt="2019-09-25T10:13:45.183" v="262"/>
          <ac:inkMkLst>
            <pc:docMk/>
            <pc:sldMk cId="2951878000" sldId="709"/>
            <ac:inkMk id="76" creationId="{C348F335-B063-4314-A431-19DEF8EF0C69}"/>
          </ac:inkMkLst>
        </pc:inkChg>
        <pc:inkChg chg="add del">
          <ac:chgData name="Angelo Carbone" userId="5ad325db-433b-4d60-8ee0-c707af8fafd6" providerId="ADAL" clId="{B78C4520-E1AF-4447-BFF4-18E0E2A00D8B}" dt="2019-09-25T10:13:45.183" v="262"/>
          <ac:inkMkLst>
            <pc:docMk/>
            <pc:sldMk cId="2951878000" sldId="709"/>
            <ac:inkMk id="77" creationId="{BD2AF05E-90FA-4491-B99F-7A1D7417C83F}"/>
          </ac:inkMkLst>
        </pc:inkChg>
        <pc:inkChg chg="add del">
          <ac:chgData name="Angelo Carbone" userId="5ad325db-433b-4d60-8ee0-c707af8fafd6" providerId="ADAL" clId="{B78C4520-E1AF-4447-BFF4-18E0E2A00D8B}" dt="2019-09-25T10:14:37.260" v="275"/>
          <ac:inkMkLst>
            <pc:docMk/>
            <pc:sldMk cId="2951878000" sldId="709"/>
            <ac:inkMk id="78" creationId="{BBB6335A-82DC-42E2-9533-8DD4461EDA10}"/>
          </ac:inkMkLst>
        </pc:inkChg>
        <pc:inkChg chg="add del">
          <ac:chgData name="Angelo Carbone" userId="5ad325db-433b-4d60-8ee0-c707af8fafd6" providerId="ADAL" clId="{B78C4520-E1AF-4447-BFF4-18E0E2A00D8B}" dt="2019-09-25T10:14:37.260" v="276"/>
          <ac:inkMkLst>
            <pc:docMk/>
            <pc:sldMk cId="2951878000" sldId="709"/>
            <ac:inkMk id="79" creationId="{39881D37-C8D8-4F53-93C2-02E3DCA91E9B}"/>
          </ac:inkMkLst>
        </pc:inkChg>
        <pc:inkChg chg="add del">
          <ac:chgData name="Angelo Carbone" userId="5ad325db-433b-4d60-8ee0-c707af8fafd6" providerId="ADAL" clId="{B78C4520-E1AF-4447-BFF4-18E0E2A00D8B}" dt="2019-09-25T10:13:56.969" v="266"/>
          <ac:inkMkLst>
            <pc:docMk/>
            <pc:sldMk cId="2951878000" sldId="709"/>
            <ac:inkMk id="80" creationId="{B0F76362-C5CF-4F9E-A3E0-7A34799BAFD8}"/>
          </ac:inkMkLst>
        </pc:inkChg>
        <pc:inkChg chg="add del">
          <ac:chgData name="Angelo Carbone" userId="5ad325db-433b-4d60-8ee0-c707af8fafd6" providerId="ADAL" clId="{B78C4520-E1AF-4447-BFF4-18E0E2A00D8B}" dt="2019-09-25T10:14:13.919" v="269"/>
          <ac:inkMkLst>
            <pc:docMk/>
            <pc:sldMk cId="2951878000" sldId="709"/>
            <ac:inkMk id="81" creationId="{95E7BE86-09D8-4EF4-B8CF-157C0A616CF1}"/>
          </ac:inkMkLst>
        </pc:inkChg>
        <pc:inkChg chg="add del">
          <ac:chgData name="Angelo Carbone" userId="5ad325db-433b-4d60-8ee0-c707af8fafd6" providerId="ADAL" clId="{B78C4520-E1AF-4447-BFF4-18E0E2A00D8B}" dt="2019-09-25T10:14:23.866" v="273"/>
          <ac:inkMkLst>
            <pc:docMk/>
            <pc:sldMk cId="2951878000" sldId="709"/>
            <ac:inkMk id="82" creationId="{754B79E4-CA58-4FFC-AB45-03CCEDC3EA86}"/>
          </ac:inkMkLst>
        </pc:inkChg>
        <pc:inkChg chg="add del">
          <ac:chgData name="Angelo Carbone" userId="5ad325db-433b-4d60-8ee0-c707af8fafd6" providerId="ADAL" clId="{B78C4520-E1AF-4447-BFF4-18E0E2A00D8B}" dt="2019-09-25T10:14:50.696" v="297"/>
          <ac:inkMkLst>
            <pc:docMk/>
            <pc:sldMk cId="2951878000" sldId="709"/>
            <ac:inkMk id="83" creationId="{07952554-E3AD-4472-BF24-476B90F9924F}"/>
          </ac:inkMkLst>
        </pc:inkChg>
        <pc:inkChg chg="add del">
          <ac:chgData name="Angelo Carbone" userId="5ad325db-433b-4d60-8ee0-c707af8fafd6" providerId="ADAL" clId="{B78C4520-E1AF-4447-BFF4-18E0E2A00D8B}" dt="2019-09-25T10:14:50.696" v="297"/>
          <ac:inkMkLst>
            <pc:docMk/>
            <pc:sldMk cId="2951878000" sldId="709"/>
            <ac:inkMk id="84" creationId="{6689ECEC-B0F1-461C-8CD0-42FC71204EB2}"/>
          </ac:inkMkLst>
        </pc:inkChg>
        <pc:inkChg chg="add del">
          <ac:chgData name="Angelo Carbone" userId="5ad325db-433b-4d60-8ee0-c707af8fafd6" providerId="ADAL" clId="{B78C4520-E1AF-4447-BFF4-18E0E2A00D8B}" dt="2019-09-25T10:14:50.696" v="297"/>
          <ac:inkMkLst>
            <pc:docMk/>
            <pc:sldMk cId="2951878000" sldId="709"/>
            <ac:inkMk id="85" creationId="{A73C94B6-78E9-42B2-B074-92FC0E563D74}"/>
          </ac:inkMkLst>
        </pc:inkChg>
        <pc:inkChg chg="add del">
          <ac:chgData name="Angelo Carbone" userId="5ad325db-433b-4d60-8ee0-c707af8fafd6" providerId="ADAL" clId="{B78C4520-E1AF-4447-BFF4-18E0E2A00D8B}" dt="2019-09-25T10:14:50.696" v="297"/>
          <ac:inkMkLst>
            <pc:docMk/>
            <pc:sldMk cId="2951878000" sldId="709"/>
            <ac:inkMk id="86" creationId="{5BE327EF-F869-45B6-9DDF-55F4AD543043}"/>
          </ac:inkMkLst>
        </pc:inkChg>
        <pc:inkChg chg="add del">
          <ac:chgData name="Angelo Carbone" userId="5ad325db-433b-4d60-8ee0-c707af8fafd6" providerId="ADAL" clId="{B78C4520-E1AF-4447-BFF4-18E0E2A00D8B}" dt="2019-09-25T10:14:50.696" v="297"/>
          <ac:inkMkLst>
            <pc:docMk/>
            <pc:sldMk cId="2951878000" sldId="709"/>
            <ac:inkMk id="87" creationId="{3F6188C4-F8D7-4E55-AF87-C723D861792A}"/>
          </ac:inkMkLst>
        </pc:inkChg>
        <pc:inkChg chg="add del">
          <ac:chgData name="Angelo Carbone" userId="5ad325db-433b-4d60-8ee0-c707af8fafd6" providerId="ADAL" clId="{B78C4520-E1AF-4447-BFF4-18E0E2A00D8B}" dt="2019-09-25T10:14:50.696" v="297"/>
          <ac:inkMkLst>
            <pc:docMk/>
            <pc:sldMk cId="2951878000" sldId="709"/>
            <ac:inkMk id="88" creationId="{AB9128E9-CD9A-4106-87FE-8323A179E050}"/>
          </ac:inkMkLst>
        </pc:inkChg>
        <pc:inkChg chg="add del">
          <ac:chgData name="Angelo Carbone" userId="5ad325db-433b-4d60-8ee0-c707af8fafd6" providerId="ADAL" clId="{B78C4520-E1AF-4447-BFF4-18E0E2A00D8B}" dt="2019-09-25T10:14:50.696" v="297"/>
          <ac:inkMkLst>
            <pc:docMk/>
            <pc:sldMk cId="2951878000" sldId="709"/>
            <ac:inkMk id="89" creationId="{0F6A15C1-0478-4E4D-8B1E-B476C0C5E1F3}"/>
          </ac:inkMkLst>
        </pc:inkChg>
        <pc:inkChg chg="add del">
          <ac:chgData name="Angelo Carbone" userId="5ad325db-433b-4d60-8ee0-c707af8fafd6" providerId="ADAL" clId="{B78C4520-E1AF-4447-BFF4-18E0E2A00D8B}" dt="2019-09-25T10:14:50.696" v="297"/>
          <ac:inkMkLst>
            <pc:docMk/>
            <pc:sldMk cId="2951878000" sldId="709"/>
            <ac:inkMk id="90" creationId="{6C03E36D-A95E-4107-87E0-283644169EA1}"/>
          </ac:inkMkLst>
        </pc:inkChg>
        <pc:inkChg chg="add del">
          <ac:chgData name="Angelo Carbone" userId="5ad325db-433b-4d60-8ee0-c707af8fafd6" providerId="ADAL" clId="{B78C4520-E1AF-4447-BFF4-18E0E2A00D8B}" dt="2019-09-25T10:14:50.696" v="297"/>
          <ac:inkMkLst>
            <pc:docMk/>
            <pc:sldMk cId="2951878000" sldId="709"/>
            <ac:inkMk id="91" creationId="{70ED1C5F-8F65-445A-950B-8D898801B6F9}"/>
          </ac:inkMkLst>
        </pc:inkChg>
        <pc:inkChg chg="add del">
          <ac:chgData name="Angelo Carbone" userId="5ad325db-433b-4d60-8ee0-c707af8fafd6" providerId="ADAL" clId="{B78C4520-E1AF-4447-BFF4-18E0E2A00D8B}" dt="2019-09-25T10:14:50.696" v="297"/>
          <ac:inkMkLst>
            <pc:docMk/>
            <pc:sldMk cId="2951878000" sldId="709"/>
            <ac:inkMk id="92" creationId="{ECBA4385-54B0-472D-A10D-572364EF59B3}"/>
          </ac:inkMkLst>
        </pc:inkChg>
        <pc:inkChg chg="add del">
          <ac:chgData name="Angelo Carbone" userId="5ad325db-433b-4d60-8ee0-c707af8fafd6" providerId="ADAL" clId="{B78C4520-E1AF-4447-BFF4-18E0E2A00D8B}" dt="2019-09-25T10:14:50.696" v="297"/>
          <ac:inkMkLst>
            <pc:docMk/>
            <pc:sldMk cId="2951878000" sldId="709"/>
            <ac:inkMk id="93" creationId="{7166A7AC-1220-45BC-AA73-778497D425E1}"/>
          </ac:inkMkLst>
        </pc:inkChg>
        <pc:inkChg chg="add del">
          <ac:chgData name="Angelo Carbone" userId="5ad325db-433b-4d60-8ee0-c707af8fafd6" providerId="ADAL" clId="{B78C4520-E1AF-4447-BFF4-18E0E2A00D8B}" dt="2019-09-25T10:14:50.696" v="297"/>
          <ac:inkMkLst>
            <pc:docMk/>
            <pc:sldMk cId="2951878000" sldId="709"/>
            <ac:inkMk id="94" creationId="{B777F80C-7515-441D-924D-ECBFE009DA62}"/>
          </ac:inkMkLst>
        </pc:inkChg>
        <pc:inkChg chg="add del">
          <ac:chgData name="Angelo Carbone" userId="5ad325db-433b-4d60-8ee0-c707af8fafd6" providerId="ADAL" clId="{B78C4520-E1AF-4447-BFF4-18E0E2A00D8B}" dt="2019-09-25T10:14:50.696" v="297"/>
          <ac:inkMkLst>
            <pc:docMk/>
            <pc:sldMk cId="2951878000" sldId="709"/>
            <ac:inkMk id="95" creationId="{7DEDF1E8-70F6-4969-BE6F-ED36013954F3}"/>
          </ac:inkMkLst>
        </pc:inkChg>
        <pc:inkChg chg="add del">
          <ac:chgData name="Angelo Carbone" userId="5ad325db-433b-4d60-8ee0-c707af8fafd6" providerId="ADAL" clId="{B78C4520-E1AF-4447-BFF4-18E0E2A00D8B}" dt="2019-09-25T10:14:50.696" v="297"/>
          <ac:inkMkLst>
            <pc:docMk/>
            <pc:sldMk cId="2951878000" sldId="709"/>
            <ac:inkMk id="96" creationId="{E6FF8798-3652-488D-9376-6C9999738BAB}"/>
          </ac:inkMkLst>
        </pc:inkChg>
        <pc:inkChg chg="add del">
          <ac:chgData name="Angelo Carbone" userId="5ad325db-433b-4d60-8ee0-c707af8fafd6" providerId="ADAL" clId="{B78C4520-E1AF-4447-BFF4-18E0E2A00D8B}" dt="2019-09-25T10:14:50.696" v="297"/>
          <ac:inkMkLst>
            <pc:docMk/>
            <pc:sldMk cId="2951878000" sldId="709"/>
            <ac:inkMk id="97" creationId="{39123F2E-FE59-4F20-A6C4-D8E3C15DB204}"/>
          </ac:inkMkLst>
        </pc:inkChg>
        <pc:inkChg chg="add del">
          <ac:chgData name="Angelo Carbone" userId="5ad325db-433b-4d60-8ee0-c707af8fafd6" providerId="ADAL" clId="{B78C4520-E1AF-4447-BFF4-18E0E2A00D8B}" dt="2019-09-25T10:14:50.696" v="297"/>
          <ac:inkMkLst>
            <pc:docMk/>
            <pc:sldMk cId="2951878000" sldId="709"/>
            <ac:inkMk id="98" creationId="{A63FD22E-736D-4736-B388-154F46976381}"/>
          </ac:inkMkLst>
        </pc:inkChg>
        <pc:inkChg chg="add del">
          <ac:chgData name="Angelo Carbone" userId="5ad325db-433b-4d60-8ee0-c707af8fafd6" providerId="ADAL" clId="{B78C4520-E1AF-4447-BFF4-18E0E2A00D8B}" dt="2019-09-25T10:14:50.696" v="297"/>
          <ac:inkMkLst>
            <pc:docMk/>
            <pc:sldMk cId="2951878000" sldId="709"/>
            <ac:inkMk id="99" creationId="{4399FBB2-3D8D-4825-AC51-B849A6888597}"/>
          </ac:inkMkLst>
        </pc:inkChg>
        <pc:inkChg chg="add del">
          <ac:chgData name="Angelo Carbone" userId="5ad325db-433b-4d60-8ee0-c707af8fafd6" providerId="ADAL" clId="{B78C4520-E1AF-4447-BFF4-18E0E2A00D8B}" dt="2019-09-25T10:14:50.696" v="297"/>
          <ac:inkMkLst>
            <pc:docMk/>
            <pc:sldMk cId="2951878000" sldId="709"/>
            <ac:inkMk id="100" creationId="{4560DBDA-09D6-40B4-93F7-47A60B72ABE6}"/>
          </ac:inkMkLst>
        </pc:inkChg>
        <pc:inkChg chg="add del">
          <ac:chgData name="Angelo Carbone" userId="5ad325db-433b-4d60-8ee0-c707af8fafd6" providerId="ADAL" clId="{B78C4520-E1AF-4447-BFF4-18E0E2A00D8B}" dt="2019-09-25T10:14:50.696" v="297"/>
          <ac:inkMkLst>
            <pc:docMk/>
            <pc:sldMk cId="2951878000" sldId="709"/>
            <ac:inkMk id="101" creationId="{06D8F3BB-012D-4F18-88C2-F82B21E3D045}"/>
          </ac:inkMkLst>
        </pc:inkChg>
        <pc:inkChg chg="add del">
          <ac:chgData name="Angelo Carbone" userId="5ad325db-433b-4d60-8ee0-c707af8fafd6" providerId="ADAL" clId="{B78C4520-E1AF-4447-BFF4-18E0E2A00D8B}" dt="2019-09-25T10:14:50.696" v="297"/>
          <ac:inkMkLst>
            <pc:docMk/>
            <pc:sldMk cId="2951878000" sldId="709"/>
            <ac:inkMk id="102" creationId="{3A69930D-D330-457F-A17F-96066604D053}"/>
          </ac:inkMkLst>
        </pc:inkChg>
        <pc:inkChg chg="add del">
          <ac:chgData name="Angelo Carbone" userId="5ad325db-433b-4d60-8ee0-c707af8fafd6" providerId="ADAL" clId="{B78C4520-E1AF-4447-BFF4-18E0E2A00D8B}" dt="2019-09-25T10:14:54.693" v="298" actId="27957"/>
          <ac:inkMkLst>
            <pc:docMk/>
            <pc:sldMk cId="2951878000" sldId="709"/>
            <ac:inkMk id="103" creationId="{01C231A2-ED28-4C97-9B9C-B29B6FC85371}"/>
          </ac:inkMkLst>
        </pc:inkChg>
        <pc:inkChg chg="add del">
          <ac:chgData name="Angelo Carbone" userId="5ad325db-433b-4d60-8ee0-c707af8fafd6" providerId="ADAL" clId="{B78C4520-E1AF-4447-BFF4-18E0E2A00D8B}" dt="2019-09-25T10:14:54.693" v="298" actId="27957"/>
          <ac:inkMkLst>
            <pc:docMk/>
            <pc:sldMk cId="2951878000" sldId="709"/>
            <ac:inkMk id="104" creationId="{85740D92-92EA-40CB-990A-05804EFB55AB}"/>
          </ac:inkMkLst>
        </pc:inkChg>
        <pc:inkChg chg="add del">
          <ac:chgData name="Angelo Carbone" userId="5ad325db-433b-4d60-8ee0-c707af8fafd6" providerId="ADAL" clId="{B78C4520-E1AF-4447-BFF4-18E0E2A00D8B}" dt="2019-09-25T10:15:24.514" v="309"/>
          <ac:inkMkLst>
            <pc:docMk/>
            <pc:sldMk cId="2951878000" sldId="709"/>
            <ac:inkMk id="105" creationId="{08E82443-F468-4959-B767-7663D25E162D}"/>
          </ac:inkMkLst>
        </pc:inkChg>
        <pc:inkChg chg="add del">
          <ac:chgData name="Angelo Carbone" userId="5ad325db-433b-4d60-8ee0-c707af8fafd6" providerId="ADAL" clId="{B78C4520-E1AF-4447-BFF4-18E0E2A00D8B}" dt="2019-09-25T10:15:24.514" v="309"/>
          <ac:inkMkLst>
            <pc:docMk/>
            <pc:sldMk cId="2951878000" sldId="709"/>
            <ac:inkMk id="106" creationId="{3DD24B87-2DC5-4A6B-871B-231BCE0C8172}"/>
          </ac:inkMkLst>
        </pc:inkChg>
        <pc:inkChg chg="add del">
          <ac:chgData name="Angelo Carbone" userId="5ad325db-433b-4d60-8ee0-c707af8fafd6" providerId="ADAL" clId="{B78C4520-E1AF-4447-BFF4-18E0E2A00D8B}" dt="2019-09-25T10:15:24.514" v="309"/>
          <ac:inkMkLst>
            <pc:docMk/>
            <pc:sldMk cId="2951878000" sldId="709"/>
            <ac:inkMk id="107" creationId="{329B36E4-EC7E-42D7-9B3A-A344BE8DA5B2}"/>
          </ac:inkMkLst>
        </pc:inkChg>
        <pc:inkChg chg="add del">
          <ac:chgData name="Angelo Carbone" userId="5ad325db-433b-4d60-8ee0-c707af8fafd6" providerId="ADAL" clId="{B78C4520-E1AF-4447-BFF4-18E0E2A00D8B}" dt="2019-09-25T10:15:24.514" v="309"/>
          <ac:inkMkLst>
            <pc:docMk/>
            <pc:sldMk cId="2951878000" sldId="709"/>
            <ac:inkMk id="108" creationId="{F2448676-6D9C-4531-AE63-A34E8FCD6F3C}"/>
          </ac:inkMkLst>
        </pc:inkChg>
        <pc:inkChg chg="add del">
          <ac:chgData name="Angelo Carbone" userId="5ad325db-433b-4d60-8ee0-c707af8fafd6" providerId="ADAL" clId="{B78C4520-E1AF-4447-BFF4-18E0E2A00D8B}" dt="2019-09-25T10:15:26.326" v="311"/>
          <ac:inkMkLst>
            <pc:docMk/>
            <pc:sldMk cId="2951878000" sldId="709"/>
            <ac:inkMk id="109" creationId="{2E79D5E2-4B4F-406A-9291-F9D940AB067D}"/>
          </ac:inkMkLst>
        </pc:inkChg>
        <pc:inkChg chg="add del">
          <ac:chgData name="Angelo Carbone" userId="5ad325db-433b-4d60-8ee0-c707af8fafd6" providerId="ADAL" clId="{B78C4520-E1AF-4447-BFF4-18E0E2A00D8B}" dt="2019-09-25T10:15:26.326" v="311"/>
          <ac:inkMkLst>
            <pc:docMk/>
            <pc:sldMk cId="2951878000" sldId="709"/>
            <ac:inkMk id="110" creationId="{91441D5A-DBEC-4EA2-AAC4-2ED49A1BD727}"/>
          </ac:inkMkLst>
        </pc:inkChg>
        <pc:inkChg chg="add del">
          <ac:chgData name="Angelo Carbone" userId="5ad325db-433b-4d60-8ee0-c707af8fafd6" providerId="ADAL" clId="{B78C4520-E1AF-4447-BFF4-18E0E2A00D8B}" dt="2019-09-25T10:15:29.430" v="315"/>
          <ac:inkMkLst>
            <pc:docMk/>
            <pc:sldMk cId="2951878000" sldId="709"/>
            <ac:inkMk id="111" creationId="{438DE756-D3CC-4B8B-B8FE-A513D9B59AE8}"/>
          </ac:inkMkLst>
        </pc:inkChg>
        <pc:inkChg chg="add del">
          <ac:chgData name="Angelo Carbone" userId="5ad325db-433b-4d60-8ee0-c707af8fafd6" providerId="ADAL" clId="{B78C4520-E1AF-4447-BFF4-18E0E2A00D8B}" dt="2019-09-25T10:15:29.430" v="315"/>
          <ac:inkMkLst>
            <pc:docMk/>
            <pc:sldMk cId="2951878000" sldId="709"/>
            <ac:inkMk id="112" creationId="{73CA3B85-ED31-40A4-9D6E-3429D9F58905}"/>
          </ac:inkMkLst>
        </pc:inkChg>
        <pc:inkChg chg="add del">
          <ac:chgData name="Angelo Carbone" userId="5ad325db-433b-4d60-8ee0-c707af8fafd6" providerId="ADAL" clId="{B78C4520-E1AF-4447-BFF4-18E0E2A00D8B}" dt="2019-09-25T10:15:29.430" v="315"/>
          <ac:inkMkLst>
            <pc:docMk/>
            <pc:sldMk cId="2951878000" sldId="709"/>
            <ac:inkMk id="113" creationId="{EA2CEB78-4AD2-41D9-8114-DC0D2B1D7A6D}"/>
          </ac:inkMkLst>
        </pc:inkChg>
        <pc:inkChg chg="add del">
          <ac:chgData name="Angelo Carbone" userId="5ad325db-433b-4d60-8ee0-c707af8fafd6" providerId="ADAL" clId="{B78C4520-E1AF-4447-BFF4-18E0E2A00D8B}" dt="2019-09-25T10:15:29.430" v="315"/>
          <ac:inkMkLst>
            <pc:docMk/>
            <pc:sldMk cId="2951878000" sldId="709"/>
            <ac:inkMk id="114" creationId="{71786921-F2F8-4BEA-9ECE-2D4F9B324804}"/>
          </ac:inkMkLst>
        </pc:inkChg>
        <pc:inkChg chg="add del">
          <ac:chgData name="Angelo Carbone" userId="5ad325db-433b-4d60-8ee0-c707af8fafd6" providerId="ADAL" clId="{B78C4520-E1AF-4447-BFF4-18E0E2A00D8B}" dt="2019-09-25T10:15:33.398" v="319"/>
          <ac:inkMkLst>
            <pc:docMk/>
            <pc:sldMk cId="2951878000" sldId="709"/>
            <ac:inkMk id="115" creationId="{99E517E6-52B2-495E-9F41-021A233A20C0}"/>
          </ac:inkMkLst>
        </pc:inkChg>
        <pc:inkChg chg="add del">
          <ac:chgData name="Angelo Carbone" userId="5ad325db-433b-4d60-8ee0-c707af8fafd6" providerId="ADAL" clId="{B78C4520-E1AF-4447-BFF4-18E0E2A00D8B}" dt="2019-09-25T10:15:33.398" v="319"/>
          <ac:inkMkLst>
            <pc:docMk/>
            <pc:sldMk cId="2951878000" sldId="709"/>
            <ac:inkMk id="116" creationId="{5D5AEDF4-9F3D-425E-AA0A-7F5CE07E97F2}"/>
          </ac:inkMkLst>
        </pc:inkChg>
        <pc:inkChg chg="add del">
          <ac:chgData name="Angelo Carbone" userId="5ad325db-433b-4d60-8ee0-c707af8fafd6" providerId="ADAL" clId="{B78C4520-E1AF-4447-BFF4-18E0E2A00D8B}" dt="2019-09-25T10:15:33.398" v="319"/>
          <ac:inkMkLst>
            <pc:docMk/>
            <pc:sldMk cId="2951878000" sldId="709"/>
            <ac:inkMk id="117" creationId="{1CBAC304-2C96-4B58-92AE-50366F4C734A}"/>
          </ac:inkMkLst>
        </pc:inkChg>
        <pc:inkChg chg="add del">
          <ac:chgData name="Angelo Carbone" userId="5ad325db-433b-4d60-8ee0-c707af8fafd6" providerId="ADAL" clId="{B78C4520-E1AF-4447-BFF4-18E0E2A00D8B}" dt="2019-09-25T10:15:33.398" v="319"/>
          <ac:inkMkLst>
            <pc:docMk/>
            <pc:sldMk cId="2951878000" sldId="709"/>
            <ac:inkMk id="118" creationId="{3C6B4EEB-2B38-45FC-AEFD-FDD8D20A38CC}"/>
          </ac:inkMkLst>
        </pc:inkChg>
        <pc:inkChg chg="add">
          <ac:chgData name="Angelo Carbone" userId="5ad325db-433b-4d60-8ee0-c707af8fafd6" providerId="ADAL" clId="{B78C4520-E1AF-4447-BFF4-18E0E2A00D8B}" dt="2019-09-25T10:15:33.398" v="319"/>
          <ac:inkMkLst>
            <pc:docMk/>
            <pc:sldMk cId="2951878000" sldId="709"/>
            <ac:inkMk id="119" creationId="{1A1D9625-3817-4548-AB8D-3C4ED8406A64}"/>
          </ac:inkMkLst>
        </pc:inkChg>
        <pc:inkChg chg="add">
          <ac:chgData name="Angelo Carbone" userId="5ad325db-433b-4d60-8ee0-c707af8fafd6" providerId="ADAL" clId="{B78C4520-E1AF-4447-BFF4-18E0E2A00D8B}" dt="2019-09-25T10:15:45.294" v="320" actId="9405"/>
          <ac:inkMkLst>
            <pc:docMk/>
            <pc:sldMk cId="2951878000" sldId="709"/>
            <ac:inkMk id="120" creationId="{30EB8632-1D30-4788-B8BE-41A0313A50B8}"/>
          </ac:inkMkLst>
        </pc:inkChg>
        <pc:inkChg chg="add del">
          <ac:chgData name="Angelo Carbone" userId="5ad325db-433b-4d60-8ee0-c707af8fafd6" providerId="ADAL" clId="{B78C4520-E1AF-4447-BFF4-18E0E2A00D8B}" dt="2019-09-25T10:15:50.586" v="323"/>
          <ac:inkMkLst>
            <pc:docMk/>
            <pc:sldMk cId="2951878000" sldId="709"/>
            <ac:inkMk id="121" creationId="{108A4012-6030-43D7-841A-B22920F68FC9}"/>
          </ac:inkMkLst>
        </pc:inkChg>
        <pc:inkChg chg="add del">
          <ac:chgData name="Angelo Carbone" userId="5ad325db-433b-4d60-8ee0-c707af8fafd6" providerId="ADAL" clId="{B78C4520-E1AF-4447-BFF4-18E0E2A00D8B}" dt="2019-09-25T10:15:50.586" v="323"/>
          <ac:inkMkLst>
            <pc:docMk/>
            <pc:sldMk cId="2951878000" sldId="709"/>
            <ac:inkMk id="122" creationId="{9846BB19-5D23-42B0-8C69-C238DBD40F32}"/>
          </ac:inkMkLst>
        </pc:inkChg>
        <pc:inkChg chg="add del">
          <ac:chgData name="Angelo Carbone" userId="5ad325db-433b-4d60-8ee0-c707af8fafd6" providerId="ADAL" clId="{B78C4520-E1AF-4447-BFF4-18E0E2A00D8B}" dt="2019-09-25T10:15:52.003" v="326"/>
          <ac:inkMkLst>
            <pc:docMk/>
            <pc:sldMk cId="2951878000" sldId="709"/>
            <ac:inkMk id="123" creationId="{47230E5A-EF7C-4899-BEA1-7A8035F4FFAD}"/>
          </ac:inkMkLst>
        </pc:inkChg>
        <pc:inkChg chg="add del">
          <ac:chgData name="Angelo Carbone" userId="5ad325db-433b-4d60-8ee0-c707af8fafd6" providerId="ADAL" clId="{B78C4520-E1AF-4447-BFF4-18E0E2A00D8B}" dt="2019-09-25T10:15:52.003" v="326"/>
          <ac:inkMkLst>
            <pc:docMk/>
            <pc:sldMk cId="2951878000" sldId="709"/>
            <ac:inkMk id="124" creationId="{F9916F23-76B3-410B-9AD9-00425829F119}"/>
          </ac:inkMkLst>
        </pc:inkChg>
        <pc:inkChg chg="add del">
          <ac:chgData name="Angelo Carbone" userId="5ad325db-433b-4d60-8ee0-c707af8fafd6" providerId="ADAL" clId="{B78C4520-E1AF-4447-BFF4-18E0E2A00D8B}" dt="2019-09-25T10:15:52.003" v="326"/>
          <ac:inkMkLst>
            <pc:docMk/>
            <pc:sldMk cId="2951878000" sldId="709"/>
            <ac:inkMk id="125" creationId="{0F6293B1-7A80-437C-A2EA-DBB73FCF717A}"/>
          </ac:inkMkLst>
        </pc:inkChg>
        <pc:inkChg chg="add">
          <ac:chgData name="Angelo Carbone" userId="5ad325db-433b-4d60-8ee0-c707af8fafd6" providerId="ADAL" clId="{B78C4520-E1AF-4447-BFF4-18E0E2A00D8B}" dt="2019-09-25T10:15:52.003" v="326"/>
          <ac:inkMkLst>
            <pc:docMk/>
            <pc:sldMk cId="2951878000" sldId="709"/>
            <ac:inkMk id="126" creationId="{5E192D63-7A34-4D23-AFE6-20A4E61E6F55}"/>
          </ac:inkMkLst>
        </pc:inkChg>
        <pc:inkChg chg="add del">
          <ac:chgData name="Angelo Carbone" userId="5ad325db-433b-4d60-8ee0-c707af8fafd6" providerId="ADAL" clId="{B78C4520-E1AF-4447-BFF4-18E0E2A00D8B}" dt="2019-09-25T10:15:56.664" v="329"/>
          <ac:inkMkLst>
            <pc:docMk/>
            <pc:sldMk cId="2951878000" sldId="709"/>
            <ac:inkMk id="127" creationId="{2A22097C-846D-468D-AF29-7DCF7A7A4332}"/>
          </ac:inkMkLst>
        </pc:inkChg>
        <pc:inkChg chg="add del">
          <ac:chgData name="Angelo Carbone" userId="5ad325db-433b-4d60-8ee0-c707af8fafd6" providerId="ADAL" clId="{B78C4520-E1AF-4447-BFF4-18E0E2A00D8B}" dt="2019-09-25T10:15:56.664" v="329"/>
          <ac:inkMkLst>
            <pc:docMk/>
            <pc:sldMk cId="2951878000" sldId="709"/>
            <ac:inkMk id="128" creationId="{8D60572C-1ADD-475A-BF4C-6DA76AB199BD}"/>
          </ac:inkMkLst>
        </pc:inkChg>
        <pc:inkChg chg="add">
          <ac:chgData name="Angelo Carbone" userId="5ad325db-433b-4d60-8ee0-c707af8fafd6" providerId="ADAL" clId="{B78C4520-E1AF-4447-BFF4-18E0E2A00D8B}" dt="2019-09-25T10:15:56.664" v="329"/>
          <ac:inkMkLst>
            <pc:docMk/>
            <pc:sldMk cId="2951878000" sldId="709"/>
            <ac:inkMk id="129" creationId="{73F7EDCF-E7F5-4478-8617-D1C0DB89D94B}"/>
          </ac:inkMkLst>
        </pc:inkChg>
        <pc:inkChg chg="add del">
          <ac:chgData name="Angelo Carbone" userId="5ad325db-433b-4d60-8ee0-c707af8fafd6" providerId="ADAL" clId="{B78C4520-E1AF-4447-BFF4-18E0E2A00D8B}" dt="2019-09-25T10:16:01.069" v="333"/>
          <ac:inkMkLst>
            <pc:docMk/>
            <pc:sldMk cId="2951878000" sldId="709"/>
            <ac:inkMk id="130" creationId="{B01BDC78-6DA4-49AB-AF5B-664EAD738F3E}"/>
          </ac:inkMkLst>
        </pc:inkChg>
        <pc:inkChg chg="add del">
          <ac:chgData name="Angelo Carbone" userId="5ad325db-433b-4d60-8ee0-c707af8fafd6" providerId="ADAL" clId="{B78C4520-E1AF-4447-BFF4-18E0E2A00D8B}" dt="2019-09-25T10:16:01.069" v="333"/>
          <ac:inkMkLst>
            <pc:docMk/>
            <pc:sldMk cId="2951878000" sldId="709"/>
            <ac:inkMk id="131" creationId="{3081C00D-29D4-46A9-9554-B21165270CE8}"/>
          </ac:inkMkLst>
        </pc:inkChg>
        <pc:inkChg chg="add del">
          <ac:chgData name="Angelo Carbone" userId="5ad325db-433b-4d60-8ee0-c707af8fafd6" providerId="ADAL" clId="{B78C4520-E1AF-4447-BFF4-18E0E2A00D8B}" dt="2019-09-25T10:16:01.069" v="333"/>
          <ac:inkMkLst>
            <pc:docMk/>
            <pc:sldMk cId="2951878000" sldId="709"/>
            <ac:inkMk id="132" creationId="{74CC64D6-170D-47E6-91D7-C9500125958D}"/>
          </ac:inkMkLst>
        </pc:inkChg>
        <pc:inkChg chg="add">
          <ac:chgData name="Angelo Carbone" userId="5ad325db-433b-4d60-8ee0-c707af8fafd6" providerId="ADAL" clId="{B78C4520-E1AF-4447-BFF4-18E0E2A00D8B}" dt="2019-09-25T10:16:01.069" v="333"/>
          <ac:inkMkLst>
            <pc:docMk/>
            <pc:sldMk cId="2951878000" sldId="709"/>
            <ac:inkMk id="133" creationId="{3BBAFA86-2A97-4CCB-B22D-DC6C8F169569}"/>
          </ac:inkMkLst>
        </pc:inkChg>
      </pc:sldChg>
    </pc:docChg>
  </pc:docChgLst>
  <pc:docChgLst>
    <pc:chgData name="Angelo Carbone" userId="5ad325db-433b-4d60-8ee0-c707af8fafd6" providerId="ADAL" clId="{9EE170FD-B7BB-7C46-A086-E009A089945B}"/>
    <pc:docChg chg="undo custSel addSld delSld modSld sldOrd">
      <pc:chgData name="Angelo Carbone" userId="5ad325db-433b-4d60-8ee0-c707af8fafd6" providerId="ADAL" clId="{9EE170FD-B7BB-7C46-A086-E009A089945B}" dt="2024-09-13T13:26:04.804" v="3585" actId="14100"/>
      <pc:docMkLst>
        <pc:docMk/>
      </pc:docMkLst>
      <pc:sldChg chg="addSp delSp modSp add mod">
        <pc:chgData name="Angelo Carbone" userId="5ad325db-433b-4d60-8ee0-c707af8fafd6" providerId="ADAL" clId="{9EE170FD-B7BB-7C46-A086-E009A089945B}" dt="2024-09-13T12:06:24.568" v="111" actId="478"/>
        <pc:sldMkLst>
          <pc:docMk/>
          <pc:sldMk cId="1312730194" sldId="266"/>
        </pc:sldMkLst>
        <pc:spChg chg="mod">
          <ac:chgData name="Angelo Carbone" userId="5ad325db-433b-4d60-8ee0-c707af8fafd6" providerId="ADAL" clId="{9EE170FD-B7BB-7C46-A086-E009A089945B}" dt="2024-09-13T12:05:12.535" v="99" actId="1076"/>
          <ac:spMkLst>
            <pc:docMk/>
            <pc:sldMk cId="1312730194" sldId="266"/>
            <ac:spMk id="4" creationId="{24A0D7C8-54CB-8B4F-B7B8-F73AFCC6B380}"/>
          </ac:spMkLst>
        </pc:spChg>
        <pc:spChg chg="mod topLvl">
          <ac:chgData name="Angelo Carbone" userId="5ad325db-433b-4d60-8ee0-c707af8fafd6" providerId="ADAL" clId="{9EE170FD-B7BB-7C46-A086-E009A089945B}" dt="2024-09-13T12:06:16.901" v="109" actId="207"/>
          <ac:spMkLst>
            <pc:docMk/>
            <pc:sldMk cId="1312730194" sldId="266"/>
            <ac:spMk id="5" creationId="{D60C3905-B50B-374F-8728-775C76FD8BFD}"/>
          </ac:spMkLst>
        </pc:spChg>
        <pc:spChg chg="mod topLvl">
          <ac:chgData name="Angelo Carbone" userId="5ad325db-433b-4d60-8ee0-c707af8fafd6" providerId="ADAL" clId="{9EE170FD-B7BB-7C46-A086-E009A089945B}" dt="2024-09-13T12:06:10.612" v="107" actId="208"/>
          <ac:spMkLst>
            <pc:docMk/>
            <pc:sldMk cId="1312730194" sldId="266"/>
            <ac:spMk id="6" creationId="{0FC60281-CCAA-D849-A0FC-BC5E66AF3D91}"/>
          </ac:spMkLst>
        </pc:spChg>
        <pc:spChg chg="mod topLvl">
          <ac:chgData name="Angelo Carbone" userId="5ad325db-433b-4d60-8ee0-c707af8fafd6" providerId="ADAL" clId="{9EE170FD-B7BB-7C46-A086-E009A089945B}" dt="2024-09-13T12:06:10.612" v="107" actId="208"/>
          <ac:spMkLst>
            <pc:docMk/>
            <pc:sldMk cId="1312730194" sldId="266"/>
            <ac:spMk id="7" creationId="{0E74E12C-8D5E-6842-BBEA-DC29FEE5994E}"/>
          </ac:spMkLst>
        </pc:spChg>
        <pc:spChg chg="topLvl">
          <ac:chgData name="Angelo Carbone" userId="5ad325db-433b-4d60-8ee0-c707af8fafd6" providerId="ADAL" clId="{9EE170FD-B7BB-7C46-A086-E009A089945B}" dt="2024-09-13T12:05:30.618" v="102" actId="165"/>
          <ac:spMkLst>
            <pc:docMk/>
            <pc:sldMk cId="1312730194" sldId="266"/>
            <ac:spMk id="8" creationId="{36FDFA1B-3C7F-4E4B-AADC-8B95CBB458EE}"/>
          </ac:spMkLst>
        </pc:spChg>
        <pc:spChg chg="mod topLvl">
          <ac:chgData name="Angelo Carbone" userId="5ad325db-433b-4d60-8ee0-c707af8fafd6" providerId="ADAL" clId="{9EE170FD-B7BB-7C46-A086-E009A089945B}" dt="2024-09-13T12:06:10.612" v="107" actId="208"/>
          <ac:spMkLst>
            <pc:docMk/>
            <pc:sldMk cId="1312730194" sldId="266"/>
            <ac:spMk id="9" creationId="{E0BECA86-D728-664A-83D1-1FC6559DE63E}"/>
          </ac:spMkLst>
        </pc:spChg>
        <pc:spChg chg="topLvl">
          <ac:chgData name="Angelo Carbone" userId="5ad325db-433b-4d60-8ee0-c707af8fafd6" providerId="ADAL" clId="{9EE170FD-B7BB-7C46-A086-E009A089945B}" dt="2024-09-13T12:05:30.618" v="102" actId="165"/>
          <ac:spMkLst>
            <pc:docMk/>
            <pc:sldMk cId="1312730194" sldId="266"/>
            <ac:spMk id="10" creationId="{E9E90F8F-DDC5-A346-B6F4-EC75D0EC511B}"/>
          </ac:spMkLst>
        </pc:spChg>
        <pc:spChg chg="topLvl">
          <ac:chgData name="Angelo Carbone" userId="5ad325db-433b-4d60-8ee0-c707af8fafd6" providerId="ADAL" clId="{9EE170FD-B7BB-7C46-A086-E009A089945B}" dt="2024-09-13T12:05:30.618" v="102" actId="165"/>
          <ac:spMkLst>
            <pc:docMk/>
            <pc:sldMk cId="1312730194" sldId="266"/>
            <ac:spMk id="11" creationId="{9AD0F372-A3C0-9848-82F3-09B9FC506DC8}"/>
          </ac:spMkLst>
        </pc:spChg>
        <pc:spChg chg="topLvl">
          <ac:chgData name="Angelo Carbone" userId="5ad325db-433b-4d60-8ee0-c707af8fafd6" providerId="ADAL" clId="{9EE170FD-B7BB-7C46-A086-E009A089945B}" dt="2024-09-13T12:05:30.618" v="102" actId="165"/>
          <ac:spMkLst>
            <pc:docMk/>
            <pc:sldMk cId="1312730194" sldId="266"/>
            <ac:spMk id="12" creationId="{095F1473-3C37-594F-8E93-3A78D12B85A3}"/>
          </ac:spMkLst>
        </pc:spChg>
        <pc:spChg chg="topLvl">
          <ac:chgData name="Angelo Carbone" userId="5ad325db-433b-4d60-8ee0-c707af8fafd6" providerId="ADAL" clId="{9EE170FD-B7BB-7C46-A086-E009A089945B}" dt="2024-09-13T12:05:30.618" v="102" actId="165"/>
          <ac:spMkLst>
            <pc:docMk/>
            <pc:sldMk cId="1312730194" sldId="266"/>
            <ac:spMk id="13" creationId="{32967173-CF12-F24E-8AC3-C74986444AFD}"/>
          </ac:spMkLst>
        </pc:spChg>
        <pc:spChg chg="topLvl">
          <ac:chgData name="Angelo Carbone" userId="5ad325db-433b-4d60-8ee0-c707af8fafd6" providerId="ADAL" clId="{9EE170FD-B7BB-7C46-A086-E009A089945B}" dt="2024-09-13T12:05:30.618" v="102" actId="165"/>
          <ac:spMkLst>
            <pc:docMk/>
            <pc:sldMk cId="1312730194" sldId="266"/>
            <ac:spMk id="14" creationId="{6EF6E2BE-631B-9945-B557-BA51D1FA347C}"/>
          </ac:spMkLst>
        </pc:spChg>
        <pc:spChg chg="topLvl">
          <ac:chgData name="Angelo Carbone" userId="5ad325db-433b-4d60-8ee0-c707af8fafd6" providerId="ADAL" clId="{9EE170FD-B7BB-7C46-A086-E009A089945B}" dt="2024-09-13T12:05:30.618" v="102" actId="165"/>
          <ac:spMkLst>
            <pc:docMk/>
            <pc:sldMk cId="1312730194" sldId="266"/>
            <ac:spMk id="15" creationId="{74938D41-9293-1349-8F5F-29C45AB7C0D5}"/>
          </ac:spMkLst>
        </pc:spChg>
        <pc:spChg chg="add del topLvl">
          <ac:chgData name="Angelo Carbone" userId="5ad325db-433b-4d60-8ee0-c707af8fafd6" providerId="ADAL" clId="{9EE170FD-B7BB-7C46-A086-E009A089945B}" dt="2024-09-13T12:06:24.568" v="111" actId="478"/>
          <ac:spMkLst>
            <pc:docMk/>
            <pc:sldMk cId="1312730194" sldId="266"/>
            <ac:spMk id="16" creationId="{419F539C-74B7-364C-8E8F-0E7F15A41C8B}"/>
          </ac:spMkLst>
        </pc:spChg>
        <pc:spChg chg="topLvl">
          <ac:chgData name="Angelo Carbone" userId="5ad325db-433b-4d60-8ee0-c707af8fafd6" providerId="ADAL" clId="{9EE170FD-B7BB-7C46-A086-E009A089945B}" dt="2024-09-13T12:05:30.618" v="102" actId="165"/>
          <ac:spMkLst>
            <pc:docMk/>
            <pc:sldMk cId="1312730194" sldId="266"/>
            <ac:spMk id="17" creationId="{302E00BA-197E-6443-A6EC-A68096EE8D47}"/>
          </ac:spMkLst>
        </pc:spChg>
        <pc:grpChg chg="add del mod">
          <ac:chgData name="Angelo Carbone" userId="5ad325db-433b-4d60-8ee0-c707af8fafd6" providerId="ADAL" clId="{9EE170FD-B7BB-7C46-A086-E009A089945B}" dt="2024-09-13T12:05:30.618" v="102" actId="165"/>
          <ac:grpSpMkLst>
            <pc:docMk/>
            <pc:sldMk cId="1312730194" sldId="266"/>
            <ac:grpSpMk id="2" creationId="{A2572A56-BCA6-45A6-B05F-607BC8E14981}"/>
          </ac:grpSpMkLst>
        </pc:grpChg>
      </pc:sldChg>
      <pc:sldChg chg="modSp mod">
        <pc:chgData name="Angelo Carbone" userId="5ad325db-433b-4d60-8ee0-c707af8fafd6" providerId="ADAL" clId="{9EE170FD-B7BB-7C46-A086-E009A089945B}" dt="2024-09-13T12:04:20.382" v="97" actId="20577"/>
        <pc:sldMkLst>
          <pc:docMk/>
          <pc:sldMk cId="2255431323" sldId="820"/>
        </pc:sldMkLst>
        <pc:spChg chg="mod">
          <ac:chgData name="Angelo Carbone" userId="5ad325db-433b-4d60-8ee0-c707af8fafd6" providerId="ADAL" clId="{9EE170FD-B7BB-7C46-A086-E009A089945B}" dt="2024-09-13T12:02:12.743" v="63" actId="20577"/>
          <ac:spMkLst>
            <pc:docMk/>
            <pc:sldMk cId="2255431323" sldId="820"/>
            <ac:spMk id="4" creationId="{8A7B1F02-E63E-027F-00F6-2FE9EA58455C}"/>
          </ac:spMkLst>
        </pc:spChg>
        <pc:spChg chg="mod">
          <ac:chgData name="Angelo Carbone" userId="5ad325db-433b-4d60-8ee0-c707af8fafd6" providerId="ADAL" clId="{9EE170FD-B7BB-7C46-A086-E009A089945B}" dt="2024-09-13T12:02:45.011" v="71"/>
          <ac:spMkLst>
            <pc:docMk/>
            <pc:sldMk cId="2255431323" sldId="820"/>
            <ac:spMk id="6" creationId="{D180E304-35AF-193F-F028-200D47AE0CB2}"/>
          </ac:spMkLst>
        </pc:spChg>
        <pc:spChg chg="mod">
          <ac:chgData name="Angelo Carbone" userId="5ad325db-433b-4d60-8ee0-c707af8fafd6" providerId="ADAL" clId="{9EE170FD-B7BB-7C46-A086-E009A089945B}" dt="2024-09-13T12:03:20.907" v="77"/>
          <ac:spMkLst>
            <pc:docMk/>
            <pc:sldMk cId="2255431323" sldId="820"/>
            <ac:spMk id="8" creationId="{DFBAAB3B-3C76-9F3B-30A6-1E6C7D24F877}"/>
          </ac:spMkLst>
        </pc:spChg>
        <pc:spChg chg="mod">
          <ac:chgData name="Angelo Carbone" userId="5ad325db-433b-4d60-8ee0-c707af8fafd6" providerId="ADAL" clId="{9EE170FD-B7BB-7C46-A086-E009A089945B}" dt="2024-09-13T12:03:57.286" v="85" actId="20577"/>
          <ac:spMkLst>
            <pc:docMk/>
            <pc:sldMk cId="2255431323" sldId="820"/>
            <ac:spMk id="10" creationId="{A6EB1825-C414-54F9-ECCB-16DB90324B40}"/>
          </ac:spMkLst>
        </pc:spChg>
        <pc:spChg chg="mod">
          <ac:chgData name="Angelo Carbone" userId="5ad325db-433b-4d60-8ee0-c707af8fafd6" providerId="ADAL" clId="{9EE170FD-B7BB-7C46-A086-E009A089945B}" dt="2024-09-13T12:04:20.382" v="97" actId="20577"/>
          <ac:spMkLst>
            <pc:docMk/>
            <pc:sldMk cId="2255431323" sldId="820"/>
            <ac:spMk id="11" creationId="{49AFD82A-DC78-FFF8-2C94-6AE1FA634B4A}"/>
          </ac:spMkLst>
        </pc:spChg>
      </pc:sldChg>
      <pc:sldChg chg="addSp delSp modSp mod">
        <pc:chgData name="Angelo Carbone" userId="5ad325db-433b-4d60-8ee0-c707af8fafd6" providerId="ADAL" clId="{9EE170FD-B7BB-7C46-A086-E009A089945B}" dt="2024-09-13T12:38:35.034" v="662" actId="1035"/>
        <pc:sldMkLst>
          <pc:docMk/>
          <pc:sldMk cId="899757409" sldId="822"/>
        </pc:sldMkLst>
        <pc:spChg chg="add mod">
          <ac:chgData name="Angelo Carbone" userId="5ad325db-433b-4d60-8ee0-c707af8fafd6" providerId="ADAL" clId="{9EE170FD-B7BB-7C46-A086-E009A089945B}" dt="2024-09-13T12:38:27.546" v="652" actId="207"/>
          <ac:spMkLst>
            <pc:docMk/>
            <pc:sldMk cId="899757409" sldId="822"/>
            <ac:spMk id="6" creationId="{E0CC83D6-2CBF-FB9F-428E-8C7FD87EC76B}"/>
          </ac:spMkLst>
        </pc:spChg>
        <pc:picChg chg="add mod">
          <ac:chgData name="Angelo Carbone" userId="5ad325db-433b-4d60-8ee0-c707af8fafd6" providerId="ADAL" clId="{9EE170FD-B7BB-7C46-A086-E009A089945B}" dt="2024-09-13T12:38:06.242" v="636" actId="1076"/>
          <ac:picMkLst>
            <pc:docMk/>
            <pc:sldMk cId="899757409" sldId="822"/>
            <ac:picMk id="3" creationId="{0E9AD56E-F209-C3D4-1841-0FF19173BCE7}"/>
          </ac:picMkLst>
        </pc:picChg>
        <pc:picChg chg="mod">
          <ac:chgData name="Angelo Carbone" userId="5ad325db-433b-4d60-8ee0-c707af8fafd6" providerId="ADAL" clId="{9EE170FD-B7BB-7C46-A086-E009A089945B}" dt="2024-09-13T12:38:35.034" v="662" actId="1035"/>
          <ac:picMkLst>
            <pc:docMk/>
            <pc:sldMk cId="899757409" sldId="822"/>
            <ac:picMk id="4098" creationId="{002007E1-1AE4-0546-DF20-184E9ADD0493}"/>
          </ac:picMkLst>
        </pc:picChg>
        <pc:picChg chg="add mod">
          <ac:chgData name="Angelo Carbone" userId="5ad325db-433b-4d60-8ee0-c707af8fafd6" providerId="ADAL" clId="{9EE170FD-B7BB-7C46-A086-E009A089945B}" dt="2024-09-13T12:36:37.640" v="618" actId="1036"/>
          <ac:picMkLst>
            <pc:docMk/>
            <pc:sldMk cId="899757409" sldId="822"/>
            <ac:picMk id="5122" creationId="{C896CAE7-0AE9-9960-A17C-E516E2291AAE}"/>
          </ac:picMkLst>
        </pc:picChg>
        <pc:picChg chg="add del mod">
          <ac:chgData name="Angelo Carbone" userId="5ad325db-433b-4d60-8ee0-c707af8fafd6" providerId="ADAL" clId="{9EE170FD-B7BB-7C46-A086-E009A089945B}" dt="2024-09-13T12:37:12.001" v="625" actId="478"/>
          <ac:picMkLst>
            <pc:docMk/>
            <pc:sldMk cId="899757409" sldId="822"/>
            <ac:picMk id="5124" creationId="{A6D449C4-256C-287C-D192-DF3A3FFB9148}"/>
          </ac:picMkLst>
        </pc:picChg>
      </pc:sldChg>
      <pc:sldChg chg="addSp delSp modSp mod">
        <pc:chgData name="Angelo Carbone" userId="5ad325db-433b-4d60-8ee0-c707af8fafd6" providerId="ADAL" clId="{9EE170FD-B7BB-7C46-A086-E009A089945B}" dt="2024-09-13T12:42:10.083" v="794" actId="478"/>
        <pc:sldMkLst>
          <pc:docMk/>
          <pc:sldMk cId="2929204474" sldId="823"/>
        </pc:sldMkLst>
        <pc:spChg chg="mod">
          <ac:chgData name="Angelo Carbone" userId="5ad325db-433b-4d60-8ee0-c707af8fafd6" providerId="ADAL" clId="{9EE170FD-B7BB-7C46-A086-E009A089945B}" dt="2024-09-13T12:41:07.859" v="792" actId="20577"/>
          <ac:spMkLst>
            <pc:docMk/>
            <pc:sldMk cId="2929204474" sldId="823"/>
            <ac:spMk id="6" creationId="{15BA27CF-24EC-F9F4-592F-69912F5D3F8B}"/>
          </ac:spMkLst>
        </pc:spChg>
        <pc:picChg chg="add del">
          <ac:chgData name="Angelo Carbone" userId="5ad325db-433b-4d60-8ee0-c707af8fafd6" providerId="ADAL" clId="{9EE170FD-B7BB-7C46-A086-E009A089945B}" dt="2024-09-13T12:42:10.083" v="794" actId="478"/>
          <ac:picMkLst>
            <pc:docMk/>
            <pc:sldMk cId="2929204474" sldId="823"/>
            <ac:picMk id="6146" creationId="{EC39F72F-67D9-6D9B-BB68-463E4346F68D}"/>
          </ac:picMkLst>
        </pc:picChg>
      </pc:sldChg>
      <pc:sldChg chg="del">
        <pc:chgData name="Angelo Carbone" userId="5ad325db-433b-4d60-8ee0-c707af8fafd6" providerId="ADAL" clId="{9EE170FD-B7BB-7C46-A086-E009A089945B}" dt="2024-09-13T13:02:03.356" v="1575" actId="2696"/>
        <pc:sldMkLst>
          <pc:docMk/>
          <pc:sldMk cId="748459793" sldId="824"/>
        </pc:sldMkLst>
      </pc:sldChg>
      <pc:sldChg chg="del">
        <pc:chgData name="Angelo Carbone" userId="5ad325db-433b-4d60-8ee0-c707af8fafd6" providerId="ADAL" clId="{9EE170FD-B7BB-7C46-A086-E009A089945B}" dt="2024-09-13T13:02:03.380" v="1576" actId="2696"/>
        <pc:sldMkLst>
          <pc:docMk/>
          <pc:sldMk cId="2496280722" sldId="826"/>
        </pc:sldMkLst>
      </pc:sldChg>
      <pc:sldChg chg="del">
        <pc:chgData name="Angelo Carbone" userId="5ad325db-433b-4d60-8ee0-c707af8fafd6" providerId="ADAL" clId="{9EE170FD-B7BB-7C46-A086-E009A089945B}" dt="2024-09-13T13:02:03.395" v="1577" actId="2696"/>
        <pc:sldMkLst>
          <pc:docMk/>
          <pc:sldMk cId="2375915203" sldId="827"/>
        </pc:sldMkLst>
      </pc:sldChg>
      <pc:sldChg chg="del">
        <pc:chgData name="Angelo Carbone" userId="5ad325db-433b-4d60-8ee0-c707af8fafd6" providerId="ADAL" clId="{9EE170FD-B7BB-7C46-A086-E009A089945B}" dt="2024-09-13T13:02:03.421" v="1578" actId="2696"/>
        <pc:sldMkLst>
          <pc:docMk/>
          <pc:sldMk cId="2061243736" sldId="828"/>
        </pc:sldMkLst>
      </pc:sldChg>
      <pc:sldChg chg="ord">
        <pc:chgData name="Angelo Carbone" userId="5ad325db-433b-4d60-8ee0-c707af8fafd6" providerId="ADAL" clId="{9EE170FD-B7BB-7C46-A086-E009A089945B}" dt="2024-09-13T13:21:27.963" v="3289" actId="20578"/>
        <pc:sldMkLst>
          <pc:docMk/>
          <pc:sldMk cId="813642875" sldId="829"/>
        </pc:sldMkLst>
      </pc:sldChg>
      <pc:sldChg chg="del">
        <pc:chgData name="Angelo Carbone" userId="5ad325db-433b-4d60-8ee0-c707af8fafd6" providerId="ADAL" clId="{9EE170FD-B7BB-7C46-A086-E009A089945B}" dt="2024-09-13T13:18:11.274" v="2979" actId="2696"/>
        <pc:sldMkLst>
          <pc:docMk/>
          <pc:sldMk cId="771330491" sldId="830"/>
        </pc:sldMkLst>
      </pc:sldChg>
      <pc:sldChg chg="modSp mod">
        <pc:chgData name="Angelo Carbone" userId="5ad325db-433b-4d60-8ee0-c707af8fafd6" providerId="ADAL" clId="{9EE170FD-B7BB-7C46-A086-E009A089945B}" dt="2024-09-13T12:19:17.728" v="135" actId="20577"/>
        <pc:sldMkLst>
          <pc:docMk/>
          <pc:sldMk cId="676308710" sldId="832"/>
        </pc:sldMkLst>
        <pc:spChg chg="mod">
          <ac:chgData name="Angelo Carbone" userId="5ad325db-433b-4d60-8ee0-c707af8fafd6" providerId="ADAL" clId="{9EE170FD-B7BB-7C46-A086-E009A089945B}" dt="2024-09-13T12:19:17.728" v="135" actId="20577"/>
          <ac:spMkLst>
            <pc:docMk/>
            <pc:sldMk cId="676308710" sldId="832"/>
            <ac:spMk id="2" creationId="{72DD8B05-B61C-98E6-189B-310407601360}"/>
          </ac:spMkLst>
        </pc:spChg>
      </pc:sldChg>
      <pc:sldChg chg="del">
        <pc:chgData name="Angelo Carbone" userId="5ad325db-433b-4d60-8ee0-c707af8fafd6" providerId="ADAL" clId="{9EE170FD-B7BB-7C46-A086-E009A089945B}" dt="2024-09-13T11:57:21.019" v="23" actId="2696"/>
        <pc:sldMkLst>
          <pc:docMk/>
          <pc:sldMk cId="3422605521" sldId="833"/>
        </pc:sldMkLst>
      </pc:sldChg>
      <pc:sldChg chg="del">
        <pc:chgData name="Angelo Carbone" userId="5ad325db-433b-4d60-8ee0-c707af8fafd6" providerId="ADAL" clId="{9EE170FD-B7BB-7C46-A086-E009A089945B}" dt="2024-09-13T13:02:03.445" v="1579" actId="2696"/>
        <pc:sldMkLst>
          <pc:docMk/>
          <pc:sldMk cId="3023732722" sldId="834"/>
        </pc:sldMkLst>
      </pc:sldChg>
      <pc:sldChg chg="addSp modSp new mod">
        <pc:chgData name="Angelo Carbone" userId="5ad325db-433b-4d60-8ee0-c707af8fafd6" providerId="ADAL" clId="{9EE170FD-B7BB-7C46-A086-E009A089945B}" dt="2024-09-12T16:22:03.596" v="22" actId="1076"/>
        <pc:sldMkLst>
          <pc:docMk/>
          <pc:sldMk cId="3297938009" sldId="835"/>
        </pc:sldMkLst>
        <pc:spChg chg="add mod">
          <ac:chgData name="Angelo Carbone" userId="5ad325db-433b-4d60-8ee0-c707af8fafd6" providerId="ADAL" clId="{9EE170FD-B7BB-7C46-A086-E009A089945B}" dt="2024-09-12T16:22:00.775" v="20" actId="20577"/>
          <ac:spMkLst>
            <pc:docMk/>
            <pc:sldMk cId="3297938009" sldId="835"/>
            <ac:spMk id="6" creationId="{26950E44-620E-81E1-50D1-166B15AA4EFF}"/>
          </ac:spMkLst>
        </pc:spChg>
        <pc:picChg chg="add mod">
          <ac:chgData name="Angelo Carbone" userId="5ad325db-433b-4d60-8ee0-c707af8fafd6" providerId="ADAL" clId="{9EE170FD-B7BB-7C46-A086-E009A089945B}" dt="2024-09-12T16:22:03.596" v="22" actId="1076"/>
          <ac:picMkLst>
            <pc:docMk/>
            <pc:sldMk cId="3297938009" sldId="835"/>
            <ac:picMk id="5" creationId="{339C2AC5-830B-50B8-C8F4-5AC15CE1CC77}"/>
          </ac:picMkLst>
        </pc:picChg>
      </pc:sldChg>
      <pc:sldChg chg="addSp delSp modSp new mod">
        <pc:chgData name="Angelo Carbone" userId="5ad325db-433b-4d60-8ee0-c707af8fafd6" providerId="ADAL" clId="{9EE170FD-B7BB-7C46-A086-E009A089945B}" dt="2024-09-13T12:00:32.861" v="61" actId="1076"/>
        <pc:sldMkLst>
          <pc:docMk/>
          <pc:sldMk cId="1428265283" sldId="836"/>
        </pc:sldMkLst>
        <pc:spChg chg="mod">
          <ac:chgData name="Angelo Carbone" userId="5ad325db-433b-4d60-8ee0-c707af8fafd6" providerId="ADAL" clId="{9EE170FD-B7BB-7C46-A086-E009A089945B}" dt="2024-09-13T11:58:57.081" v="34" actId="20577"/>
          <ac:spMkLst>
            <pc:docMk/>
            <pc:sldMk cId="1428265283" sldId="836"/>
            <ac:spMk id="2" creationId="{588C0851-72CD-56DD-3A5D-38B387359B50}"/>
          </ac:spMkLst>
        </pc:spChg>
        <pc:spChg chg="del">
          <ac:chgData name="Angelo Carbone" userId="5ad325db-433b-4d60-8ee0-c707af8fafd6" providerId="ADAL" clId="{9EE170FD-B7BB-7C46-A086-E009A089945B}" dt="2024-09-13T11:58:52.780" v="25" actId="478"/>
          <ac:spMkLst>
            <pc:docMk/>
            <pc:sldMk cId="1428265283" sldId="836"/>
            <ac:spMk id="3" creationId="{6108C110-68E8-408A-C279-3DA1F3A3B835}"/>
          </ac:spMkLst>
        </pc:spChg>
        <pc:spChg chg="add mod">
          <ac:chgData name="Angelo Carbone" userId="5ad325db-433b-4d60-8ee0-c707af8fafd6" providerId="ADAL" clId="{9EE170FD-B7BB-7C46-A086-E009A089945B}" dt="2024-09-13T12:00:32.861" v="61" actId="1076"/>
          <ac:spMkLst>
            <pc:docMk/>
            <pc:sldMk cId="1428265283" sldId="836"/>
            <ac:spMk id="6" creationId="{EB775345-53AC-D13B-3A8E-1F39D8E87931}"/>
          </ac:spMkLst>
        </pc:spChg>
        <pc:picChg chg="add del mod">
          <ac:chgData name="Angelo Carbone" userId="5ad325db-433b-4d60-8ee0-c707af8fafd6" providerId="ADAL" clId="{9EE170FD-B7BB-7C46-A086-E009A089945B}" dt="2024-09-13T11:59:55.442" v="52" actId="478"/>
          <ac:picMkLst>
            <pc:docMk/>
            <pc:sldMk cId="1428265283" sldId="836"/>
            <ac:picMk id="4" creationId="{C2B03DA4-6149-D1B6-4C12-13B177DDFCC1}"/>
          </ac:picMkLst>
        </pc:picChg>
        <pc:picChg chg="add mod">
          <ac:chgData name="Angelo Carbone" userId="5ad325db-433b-4d60-8ee0-c707af8fafd6" providerId="ADAL" clId="{9EE170FD-B7BB-7C46-A086-E009A089945B}" dt="2024-09-13T11:59:55.774" v="53"/>
          <ac:picMkLst>
            <pc:docMk/>
            <pc:sldMk cId="1428265283" sldId="836"/>
            <ac:picMk id="7" creationId="{7CC18C58-C2B2-F7EC-8776-F5CA60A5B29B}"/>
          </ac:picMkLst>
        </pc:picChg>
      </pc:sldChg>
      <pc:sldChg chg="addSp delSp modSp new mod modClrScheme chgLayout">
        <pc:chgData name="Angelo Carbone" userId="5ad325db-433b-4d60-8ee0-c707af8fafd6" providerId="ADAL" clId="{9EE170FD-B7BB-7C46-A086-E009A089945B}" dt="2024-09-13T12:25:14.794" v="269" actId="1076"/>
        <pc:sldMkLst>
          <pc:docMk/>
          <pc:sldMk cId="1261978768" sldId="837"/>
        </pc:sldMkLst>
        <pc:spChg chg="del">
          <ac:chgData name="Angelo Carbone" userId="5ad325db-433b-4d60-8ee0-c707af8fafd6" providerId="ADAL" clId="{9EE170FD-B7BB-7C46-A086-E009A089945B}" dt="2024-09-13T12:21:24.048" v="138" actId="26606"/>
          <ac:spMkLst>
            <pc:docMk/>
            <pc:sldMk cId="1261978768" sldId="837"/>
            <ac:spMk id="2" creationId="{8F81F7D6-60F4-1B6C-24F0-6672EDF3C254}"/>
          </ac:spMkLst>
        </pc:spChg>
        <pc:spChg chg="del">
          <ac:chgData name="Angelo Carbone" userId="5ad325db-433b-4d60-8ee0-c707af8fafd6" providerId="ADAL" clId="{9EE170FD-B7BB-7C46-A086-E009A089945B}" dt="2024-09-13T12:21:24.048" v="138" actId="26606"/>
          <ac:spMkLst>
            <pc:docMk/>
            <pc:sldMk cId="1261978768" sldId="837"/>
            <ac:spMk id="3" creationId="{34E4A943-C83F-68CA-CCC9-6393B98970AD}"/>
          </ac:spMkLst>
        </pc:spChg>
        <pc:spChg chg="add mod">
          <ac:chgData name="Angelo Carbone" userId="5ad325db-433b-4d60-8ee0-c707af8fafd6" providerId="ADAL" clId="{9EE170FD-B7BB-7C46-A086-E009A089945B}" dt="2024-09-13T12:22:36.076" v="205" actId="1076"/>
          <ac:spMkLst>
            <pc:docMk/>
            <pc:sldMk cId="1261978768" sldId="837"/>
            <ac:spMk id="4" creationId="{2C8CA291-7E90-4866-BFBD-7A1668BD6EF3}"/>
          </ac:spMkLst>
        </pc:spChg>
        <pc:spChg chg="add mod">
          <ac:chgData name="Angelo Carbone" userId="5ad325db-433b-4d60-8ee0-c707af8fafd6" providerId="ADAL" clId="{9EE170FD-B7BB-7C46-A086-E009A089945B}" dt="2024-09-13T12:25:14.794" v="269" actId="1076"/>
          <ac:spMkLst>
            <pc:docMk/>
            <pc:sldMk cId="1261978768" sldId="837"/>
            <ac:spMk id="12" creationId="{60D9071E-FBD1-5EC7-4C0A-724BA51B116A}"/>
          </ac:spMkLst>
        </pc:spChg>
        <pc:spChg chg="add mod">
          <ac:chgData name="Angelo Carbone" userId="5ad325db-433b-4d60-8ee0-c707af8fafd6" providerId="ADAL" clId="{9EE170FD-B7BB-7C46-A086-E009A089945B}" dt="2024-09-13T12:21:42.547" v="143" actId="1076"/>
          <ac:spMkLst>
            <pc:docMk/>
            <pc:sldMk cId="1261978768" sldId="837"/>
            <ac:spMk id="1031" creationId="{52489AA3-8231-B076-2C0E-EAC3C6A07B1C}"/>
          </ac:spMkLst>
        </pc:spChg>
        <pc:picChg chg="add mod">
          <ac:chgData name="Angelo Carbone" userId="5ad325db-433b-4d60-8ee0-c707af8fafd6" providerId="ADAL" clId="{9EE170FD-B7BB-7C46-A086-E009A089945B}" dt="2024-09-13T12:23:12.036" v="208" actId="1076"/>
          <ac:picMkLst>
            <pc:docMk/>
            <pc:sldMk cId="1261978768" sldId="837"/>
            <ac:picMk id="5" creationId="{180E159F-DC75-5B45-CFE3-B58819B71C9C}"/>
          </ac:picMkLst>
        </pc:picChg>
        <pc:picChg chg="add mod">
          <ac:chgData name="Angelo Carbone" userId="5ad325db-433b-4d60-8ee0-c707af8fafd6" providerId="ADAL" clId="{9EE170FD-B7BB-7C46-A086-E009A089945B}" dt="2024-09-13T12:23:48.079" v="215"/>
          <ac:picMkLst>
            <pc:docMk/>
            <pc:sldMk cId="1261978768" sldId="837"/>
            <ac:picMk id="10" creationId="{89286FAB-F58D-9477-9D20-BFDC1BE23354}"/>
          </ac:picMkLst>
        </pc:picChg>
        <pc:picChg chg="add mod">
          <ac:chgData name="Angelo Carbone" userId="5ad325db-433b-4d60-8ee0-c707af8fafd6" providerId="ADAL" clId="{9EE170FD-B7BB-7C46-A086-E009A089945B}" dt="2024-09-13T12:23:51.646" v="217"/>
          <ac:picMkLst>
            <pc:docMk/>
            <pc:sldMk cId="1261978768" sldId="837"/>
            <ac:picMk id="11" creationId="{9AD0C4E4-CF56-75B9-EBD7-906AB0D2DA29}"/>
          </ac:picMkLst>
        </pc:picChg>
        <pc:picChg chg="add mod">
          <ac:chgData name="Angelo Carbone" userId="5ad325db-433b-4d60-8ee0-c707af8fafd6" providerId="ADAL" clId="{9EE170FD-B7BB-7C46-A086-E009A089945B}" dt="2024-09-13T12:22:03.364" v="148" actId="14100"/>
          <ac:picMkLst>
            <pc:docMk/>
            <pc:sldMk cId="1261978768" sldId="837"/>
            <ac:picMk id="1026" creationId="{B7A2DE74-0D59-D2CF-E496-386F9BCFFBAA}"/>
          </ac:picMkLst>
        </pc:picChg>
        <pc:cxnChg chg="add mod">
          <ac:chgData name="Angelo Carbone" userId="5ad325db-433b-4d60-8ee0-c707af8fafd6" providerId="ADAL" clId="{9EE170FD-B7BB-7C46-A086-E009A089945B}" dt="2024-09-13T12:23:45.232" v="213" actId="14100"/>
          <ac:cxnSpMkLst>
            <pc:docMk/>
            <pc:sldMk cId="1261978768" sldId="837"/>
            <ac:cxnSpMk id="7" creationId="{EBF94500-5373-7697-5F6C-BB36150FF3CA}"/>
          </ac:cxnSpMkLst>
        </pc:cxnChg>
      </pc:sldChg>
      <pc:sldChg chg="new del">
        <pc:chgData name="Angelo Carbone" userId="5ad325db-433b-4d60-8ee0-c707af8fafd6" providerId="ADAL" clId="{9EE170FD-B7BB-7C46-A086-E009A089945B}" dt="2024-09-13T12:35:31.564" v="590" actId="2696"/>
        <pc:sldMkLst>
          <pc:docMk/>
          <pc:sldMk cId="1169562598" sldId="838"/>
        </pc:sldMkLst>
      </pc:sldChg>
      <pc:sldChg chg="addSp delSp modSp add mod">
        <pc:chgData name="Angelo Carbone" userId="5ad325db-433b-4d60-8ee0-c707af8fafd6" providerId="ADAL" clId="{9EE170FD-B7BB-7C46-A086-E009A089945B}" dt="2024-09-13T12:25:30.822" v="310"/>
        <pc:sldMkLst>
          <pc:docMk/>
          <pc:sldMk cId="1987617935" sldId="839"/>
        </pc:sldMkLst>
        <pc:spChg chg="add mod">
          <ac:chgData name="Angelo Carbone" userId="5ad325db-433b-4d60-8ee0-c707af8fafd6" providerId="ADAL" clId="{9EE170FD-B7BB-7C46-A086-E009A089945B}" dt="2024-09-13T12:25:27.622" v="309" actId="20577"/>
          <ac:spMkLst>
            <pc:docMk/>
            <pc:sldMk cId="1987617935" sldId="839"/>
            <ac:spMk id="3" creationId="{8D06995D-7DE5-54DF-8E5C-A9DBC0CEE99F}"/>
          </ac:spMkLst>
        </pc:spChg>
        <pc:spChg chg="mod">
          <ac:chgData name="Angelo Carbone" userId="5ad325db-433b-4d60-8ee0-c707af8fafd6" providerId="ADAL" clId="{9EE170FD-B7BB-7C46-A086-E009A089945B}" dt="2024-09-13T12:24:51.209" v="240" actId="20577"/>
          <ac:spMkLst>
            <pc:docMk/>
            <pc:sldMk cId="1987617935" sldId="839"/>
            <ac:spMk id="4" creationId="{2C8CA291-7E90-4866-BFBD-7A1668BD6EF3}"/>
          </ac:spMkLst>
        </pc:spChg>
        <pc:spChg chg="add mod">
          <ac:chgData name="Angelo Carbone" userId="5ad325db-433b-4d60-8ee0-c707af8fafd6" providerId="ADAL" clId="{9EE170FD-B7BB-7C46-A086-E009A089945B}" dt="2024-09-13T12:25:30.822" v="310"/>
          <ac:spMkLst>
            <pc:docMk/>
            <pc:sldMk cId="1987617935" sldId="839"/>
            <ac:spMk id="6" creationId="{A4660A91-12B5-4EC1-9B80-474BD7C2754A}"/>
          </ac:spMkLst>
        </pc:spChg>
        <pc:picChg chg="add del mod">
          <ac:chgData name="Angelo Carbone" userId="5ad325db-433b-4d60-8ee0-c707af8fafd6" providerId="ADAL" clId="{9EE170FD-B7BB-7C46-A086-E009A089945B}" dt="2024-09-13T12:24:22.786" v="225" actId="478"/>
          <ac:picMkLst>
            <pc:docMk/>
            <pc:sldMk cId="1987617935" sldId="839"/>
            <ac:picMk id="1026" creationId="{B7A2DE74-0D59-D2CF-E496-386F9BCFFBAA}"/>
          </ac:picMkLst>
        </pc:picChg>
        <pc:picChg chg="add del mod">
          <ac:chgData name="Angelo Carbone" userId="5ad325db-433b-4d60-8ee0-c707af8fafd6" providerId="ADAL" clId="{9EE170FD-B7BB-7C46-A086-E009A089945B}" dt="2024-09-13T12:24:26.097" v="226" actId="1076"/>
          <ac:picMkLst>
            <pc:docMk/>
            <pc:sldMk cId="1987617935" sldId="839"/>
            <ac:picMk id="2050" creationId="{99AC797A-96E9-4311-55E0-6B13094ADD5C}"/>
          </ac:picMkLst>
        </pc:picChg>
        <pc:cxnChg chg="mod">
          <ac:chgData name="Angelo Carbone" userId="5ad325db-433b-4d60-8ee0-c707af8fafd6" providerId="ADAL" clId="{9EE170FD-B7BB-7C46-A086-E009A089945B}" dt="2024-09-13T12:24:49.168" v="239" actId="14100"/>
          <ac:cxnSpMkLst>
            <pc:docMk/>
            <pc:sldMk cId="1987617935" sldId="839"/>
            <ac:cxnSpMk id="7" creationId="{EBF94500-5373-7697-5F6C-BB36150FF3CA}"/>
          </ac:cxnSpMkLst>
        </pc:cxnChg>
      </pc:sldChg>
      <pc:sldChg chg="addSp delSp modSp add mod">
        <pc:chgData name="Angelo Carbone" userId="5ad325db-433b-4d60-8ee0-c707af8fafd6" providerId="ADAL" clId="{9EE170FD-B7BB-7C46-A086-E009A089945B}" dt="2024-09-13T12:32:44.903" v="500" actId="1076"/>
        <pc:sldMkLst>
          <pc:docMk/>
          <pc:sldMk cId="680198566" sldId="840"/>
        </pc:sldMkLst>
        <pc:spChg chg="mod">
          <ac:chgData name="Angelo Carbone" userId="5ad325db-433b-4d60-8ee0-c707af8fafd6" providerId="ADAL" clId="{9EE170FD-B7BB-7C46-A086-E009A089945B}" dt="2024-09-13T12:32:44.903" v="500" actId="1076"/>
          <ac:spMkLst>
            <pc:docMk/>
            <pc:sldMk cId="680198566" sldId="840"/>
            <ac:spMk id="3" creationId="{8D06995D-7DE5-54DF-8E5C-A9DBC0CEE99F}"/>
          </ac:spMkLst>
        </pc:spChg>
        <pc:spChg chg="mod">
          <ac:chgData name="Angelo Carbone" userId="5ad325db-433b-4d60-8ee0-c707af8fafd6" providerId="ADAL" clId="{9EE170FD-B7BB-7C46-A086-E009A089945B}" dt="2024-09-13T12:32:30.122" v="482" actId="207"/>
          <ac:spMkLst>
            <pc:docMk/>
            <pc:sldMk cId="680198566" sldId="840"/>
            <ac:spMk id="4" creationId="{2C8CA291-7E90-4866-BFBD-7A1668BD6EF3}"/>
          </ac:spMkLst>
        </pc:spChg>
        <pc:picChg chg="add mod">
          <ac:chgData name="Angelo Carbone" userId="5ad325db-433b-4d60-8ee0-c707af8fafd6" providerId="ADAL" clId="{9EE170FD-B7BB-7C46-A086-E009A089945B}" dt="2024-09-13T12:26:09.013" v="316" actId="167"/>
          <ac:picMkLst>
            <pc:docMk/>
            <pc:sldMk cId="680198566" sldId="840"/>
            <ac:picMk id="2" creationId="{6F500C92-D620-3DEE-0371-2E47EDC669E7}"/>
          </ac:picMkLst>
        </pc:picChg>
        <pc:picChg chg="del">
          <ac:chgData name="Angelo Carbone" userId="5ad325db-433b-4d60-8ee0-c707af8fafd6" providerId="ADAL" clId="{9EE170FD-B7BB-7C46-A086-E009A089945B}" dt="2024-09-13T12:26:00.484" v="313" actId="478"/>
          <ac:picMkLst>
            <pc:docMk/>
            <pc:sldMk cId="680198566" sldId="840"/>
            <ac:picMk id="5" creationId="{180E159F-DC75-5B45-CFE3-B58819B71C9C}"/>
          </ac:picMkLst>
        </pc:picChg>
        <pc:picChg chg="del">
          <ac:chgData name="Angelo Carbone" userId="5ad325db-433b-4d60-8ee0-c707af8fafd6" providerId="ADAL" clId="{9EE170FD-B7BB-7C46-A086-E009A089945B}" dt="2024-09-13T12:26:20.849" v="333" actId="478"/>
          <ac:picMkLst>
            <pc:docMk/>
            <pc:sldMk cId="680198566" sldId="840"/>
            <ac:picMk id="1026" creationId="{B7A2DE74-0D59-D2CF-E496-386F9BCFFBAA}"/>
          </ac:picMkLst>
        </pc:picChg>
        <pc:picChg chg="del">
          <ac:chgData name="Angelo Carbone" userId="5ad325db-433b-4d60-8ee0-c707af8fafd6" providerId="ADAL" clId="{9EE170FD-B7BB-7C46-A086-E009A089945B}" dt="2024-09-13T12:26:19.020" v="332" actId="478"/>
          <ac:picMkLst>
            <pc:docMk/>
            <pc:sldMk cId="680198566" sldId="840"/>
            <ac:picMk id="2050" creationId="{99AC797A-96E9-4311-55E0-6B13094ADD5C}"/>
          </ac:picMkLst>
        </pc:picChg>
        <pc:picChg chg="add mod">
          <ac:chgData name="Angelo Carbone" userId="5ad325db-433b-4d60-8ee0-c707af8fafd6" providerId="ADAL" clId="{9EE170FD-B7BB-7C46-A086-E009A089945B}" dt="2024-09-13T12:26:44.212" v="337" actId="14100"/>
          <ac:picMkLst>
            <pc:docMk/>
            <pc:sldMk cId="680198566" sldId="840"/>
            <ac:picMk id="3074" creationId="{6E1F4E10-A300-A129-068E-D4BF35A91133}"/>
          </ac:picMkLst>
        </pc:picChg>
        <pc:cxnChg chg="mod">
          <ac:chgData name="Angelo Carbone" userId="5ad325db-433b-4d60-8ee0-c707af8fafd6" providerId="ADAL" clId="{9EE170FD-B7BB-7C46-A086-E009A089945B}" dt="2024-09-13T12:32:34.210" v="483" actId="14100"/>
          <ac:cxnSpMkLst>
            <pc:docMk/>
            <pc:sldMk cId="680198566" sldId="840"/>
            <ac:cxnSpMk id="7" creationId="{EBF94500-5373-7697-5F6C-BB36150FF3CA}"/>
          </ac:cxnSpMkLst>
        </pc:cxnChg>
      </pc:sldChg>
      <pc:sldChg chg="addSp delSp modSp add mod">
        <pc:chgData name="Angelo Carbone" userId="5ad325db-433b-4d60-8ee0-c707af8fafd6" providerId="ADAL" clId="{9EE170FD-B7BB-7C46-A086-E009A089945B}" dt="2024-09-13T12:35:27.599" v="589" actId="14100"/>
        <pc:sldMkLst>
          <pc:docMk/>
          <pc:sldMk cId="1863206850" sldId="841"/>
        </pc:sldMkLst>
        <pc:spChg chg="mod">
          <ac:chgData name="Angelo Carbone" userId="5ad325db-433b-4d60-8ee0-c707af8fafd6" providerId="ADAL" clId="{9EE170FD-B7BB-7C46-A086-E009A089945B}" dt="2024-09-13T12:34:35.621" v="577" actId="1076"/>
          <ac:spMkLst>
            <pc:docMk/>
            <pc:sldMk cId="1863206850" sldId="841"/>
            <ac:spMk id="3" creationId="{8D06995D-7DE5-54DF-8E5C-A9DBC0CEE99F}"/>
          </ac:spMkLst>
        </pc:spChg>
        <pc:spChg chg="mod">
          <ac:chgData name="Angelo Carbone" userId="5ad325db-433b-4d60-8ee0-c707af8fafd6" providerId="ADAL" clId="{9EE170FD-B7BB-7C46-A086-E009A089945B}" dt="2024-09-13T12:35:25.845" v="588" actId="14100"/>
          <ac:spMkLst>
            <pc:docMk/>
            <pc:sldMk cId="1863206850" sldId="841"/>
            <ac:spMk id="4" creationId="{2C8CA291-7E90-4866-BFBD-7A1668BD6EF3}"/>
          </ac:spMkLst>
        </pc:spChg>
        <pc:picChg chg="add mod">
          <ac:chgData name="Angelo Carbone" userId="5ad325db-433b-4d60-8ee0-c707af8fafd6" providerId="ADAL" clId="{9EE170FD-B7BB-7C46-A086-E009A089945B}" dt="2024-09-13T12:33:57.633" v="506" actId="167"/>
          <ac:picMkLst>
            <pc:docMk/>
            <pc:sldMk cId="1863206850" sldId="841"/>
            <ac:picMk id="2" creationId="{3349A65B-0AD4-6261-CDD1-E5A2AD43BD37}"/>
          </ac:picMkLst>
        </pc:picChg>
        <pc:picChg chg="del">
          <ac:chgData name="Angelo Carbone" userId="5ad325db-433b-4d60-8ee0-c707af8fafd6" providerId="ADAL" clId="{9EE170FD-B7BB-7C46-A086-E009A089945B}" dt="2024-09-13T12:33:48.956" v="502" actId="478"/>
          <ac:picMkLst>
            <pc:docMk/>
            <pc:sldMk cId="1863206850" sldId="841"/>
            <ac:picMk id="5" creationId="{180E159F-DC75-5B45-CFE3-B58819B71C9C}"/>
          </ac:picMkLst>
        </pc:picChg>
        <pc:picChg chg="del">
          <ac:chgData name="Angelo Carbone" userId="5ad325db-433b-4d60-8ee0-c707af8fafd6" providerId="ADAL" clId="{9EE170FD-B7BB-7C46-A086-E009A089945B}" dt="2024-09-13T12:34:38.718" v="579" actId="478"/>
          <ac:picMkLst>
            <pc:docMk/>
            <pc:sldMk cId="1863206850" sldId="841"/>
            <ac:picMk id="1026" creationId="{B7A2DE74-0D59-D2CF-E496-386F9BCFFBAA}"/>
          </ac:picMkLst>
        </pc:picChg>
        <pc:picChg chg="del">
          <ac:chgData name="Angelo Carbone" userId="5ad325db-433b-4d60-8ee0-c707af8fafd6" providerId="ADAL" clId="{9EE170FD-B7BB-7C46-A086-E009A089945B}" dt="2024-09-13T12:34:36.346" v="578" actId="478"/>
          <ac:picMkLst>
            <pc:docMk/>
            <pc:sldMk cId="1863206850" sldId="841"/>
            <ac:picMk id="2050" creationId="{99AC797A-96E9-4311-55E0-6B13094ADD5C}"/>
          </ac:picMkLst>
        </pc:picChg>
        <pc:picChg chg="add mod">
          <ac:chgData name="Angelo Carbone" userId="5ad325db-433b-4d60-8ee0-c707af8fafd6" providerId="ADAL" clId="{9EE170FD-B7BB-7C46-A086-E009A089945B}" dt="2024-09-13T12:35:12.331" v="583" actId="14100"/>
          <ac:picMkLst>
            <pc:docMk/>
            <pc:sldMk cId="1863206850" sldId="841"/>
            <ac:picMk id="4098" creationId="{A0D486CF-A803-13F1-D00D-B3CFC95FDBF0}"/>
          </ac:picMkLst>
        </pc:picChg>
        <pc:cxnChg chg="mod">
          <ac:chgData name="Angelo Carbone" userId="5ad325db-433b-4d60-8ee0-c707af8fafd6" providerId="ADAL" clId="{9EE170FD-B7BB-7C46-A086-E009A089945B}" dt="2024-09-13T12:35:27.599" v="589" actId="14100"/>
          <ac:cxnSpMkLst>
            <pc:docMk/>
            <pc:sldMk cId="1863206850" sldId="841"/>
            <ac:cxnSpMk id="7" creationId="{EBF94500-5373-7697-5F6C-BB36150FF3CA}"/>
          </ac:cxnSpMkLst>
        </pc:cxnChg>
      </pc:sldChg>
      <pc:sldChg chg="addSp delSp modSp new mod">
        <pc:chgData name="Angelo Carbone" userId="5ad325db-433b-4d60-8ee0-c707af8fafd6" providerId="ADAL" clId="{9EE170FD-B7BB-7C46-A086-E009A089945B}" dt="2024-09-13T12:47:30.804" v="1111" actId="14100"/>
        <pc:sldMkLst>
          <pc:docMk/>
          <pc:sldMk cId="2824606262" sldId="842"/>
        </pc:sldMkLst>
        <pc:spChg chg="mod">
          <ac:chgData name="Angelo Carbone" userId="5ad325db-433b-4d60-8ee0-c707af8fafd6" providerId="ADAL" clId="{9EE170FD-B7BB-7C46-A086-E009A089945B}" dt="2024-09-13T12:43:22.607" v="850" actId="20577"/>
          <ac:spMkLst>
            <pc:docMk/>
            <pc:sldMk cId="2824606262" sldId="842"/>
            <ac:spMk id="2" creationId="{222A5438-8FDC-4C7E-4AF6-B61DDAC3BA15}"/>
          </ac:spMkLst>
        </pc:spChg>
        <pc:spChg chg="mod">
          <ac:chgData name="Angelo Carbone" userId="5ad325db-433b-4d60-8ee0-c707af8fafd6" providerId="ADAL" clId="{9EE170FD-B7BB-7C46-A086-E009A089945B}" dt="2024-09-13T12:43:41.637" v="906" actId="20577"/>
          <ac:spMkLst>
            <pc:docMk/>
            <pc:sldMk cId="2824606262" sldId="842"/>
            <ac:spMk id="3" creationId="{446EC04D-ACB5-00CE-B871-2664C1E38E98}"/>
          </ac:spMkLst>
        </pc:spChg>
        <pc:spChg chg="add mod">
          <ac:chgData name="Angelo Carbone" userId="5ad325db-433b-4d60-8ee0-c707af8fafd6" providerId="ADAL" clId="{9EE170FD-B7BB-7C46-A086-E009A089945B}" dt="2024-09-13T12:46:42.127" v="1103" actId="207"/>
          <ac:spMkLst>
            <pc:docMk/>
            <pc:sldMk cId="2824606262" sldId="842"/>
            <ac:spMk id="10" creationId="{2C095C9C-8DD4-E04E-F1C4-FBD578DF9BA4}"/>
          </ac:spMkLst>
        </pc:spChg>
        <pc:picChg chg="add mod">
          <ac:chgData name="Angelo Carbone" userId="5ad325db-433b-4d60-8ee0-c707af8fafd6" providerId="ADAL" clId="{9EE170FD-B7BB-7C46-A086-E009A089945B}" dt="2024-09-13T12:44:45.201" v="961" actId="1038"/>
          <ac:picMkLst>
            <pc:docMk/>
            <pc:sldMk cId="2824606262" sldId="842"/>
            <ac:picMk id="4" creationId="{A1C3BB71-9017-046C-E506-BF2FF59E5891}"/>
          </ac:picMkLst>
        </pc:picChg>
        <pc:picChg chg="add mod">
          <ac:chgData name="Angelo Carbone" userId="5ad325db-433b-4d60-8ee0-c707af8fafd6" providerId="ADAL" clId="{9EE170FD-B7BB-7C46-A086-E009A089945B}" dt="2024-09-13T12:45:05.636" v="981" actId="1037"/>
          <ac:picMkLst>
            <pc:docMk/>
            <pc:sldMk cId="2824606262" sldId="842"/>
            <ac:picMk id="5" creationId="{01EC19B8-B75C-1187-30C1-1A7C753EA1AD}"/>
          </ac:picMkLst>
        </pc:picChg>
        <pc:picChg chg="add mod">
          <ac:chgData name="Angelo Carbone" userId="5ad325db-433b-4d60-8ee0-c707af8fafd6" providerId="ADAL" clId="{9EE170FD-B7BB-7C46-A086-E009A089945B}" dt="2024-09-13T12:45:25.737" v="1059" actId="1037"/>
          <ac:picMkLst>
            <pc:docMk/>
            <pc:sldMk cId="2824606262" sldId="842"/>
            <ac:picMk id="6" creationId="{ADE7610B-C3EE-C0A9-0625-E28C15227A9B}"/>
          </ac:picMkLst>
        </pc:picChg>
        <pc:picChg chg="add mod">
          <ac:chgData name="Angelo Carbone" userId="5ad325db-433b-4d60-8ee0-c707af8fafd6" providerId="ADAL" clId="{9EE170FD-B7BB-7C46-A086-E009A089945B}" dt="2024-09-13T12:47:08.619" v="1107" actId="14100"/>
          <ac:picMkLst>
            <pc:docMk/>
            <pc:sldMk cId="2824606262" sldId="842"/>
            <ac:picMk id="11" creationId="{FF9B3315-9E51-7F99-EA15-8E7E7C481611}"/>
          </ac:picMkLst>
        </pc:picChg>
        <pc:picChg chg="add mod">
          <ac:chgData name="Angelo Carbone" userId="5ad325db-433b-4d60-8ee0-c707af8fafd6" providerId="ADAL" clId="{9EE170FD-B7BB-7C46-A086-E009A089945B}" dt="2024-09-13T12:47:30.804" v="1111" actId="14100"/>
          <ac:picMkLst>
            <pc:docMk/>
            <pc:sldMk cId="2824606262" sldId="842"/>
            <ac:picMk id="12" creationId="{B2A641EA-0101-7CE1-20D1-F6089E6344E3}"/>
          </ac:picMkLst>
        </pc:picChg>
        <pc:cxnChg chg="add del mod">
          <ac:chgData name="Angelo Carbone" userId="5ad325db-433b-4d60-8ee0-c707af8fafd6" providerId="ADAL" clId="{9EE170FD-B7BB-7C46-A086-E009A089945B}" dt="2024-09-13T12:46:08.164" v="1064" actId="11529"/>
          <ac:cxnSpMkLst>
            <pc:docMk/>
            <pc:sldMk cId="2824606262" sldId="842"/>
            <ac:cxnSpMk id="8" creationId="{29EF8DF4-109A-460A-299F-C0B179190E4C}"/>
          </ac:cxnSpMkLst>
        </pc:cxnChg>
        <pc:cxnChg chg="add mod">
          <ac:chgData name="Angelo Carbone" userId="5ad325db-433b-4d60-8ee0-c707af8fafd6" providerId="ADAL" clId="{9EE170FD-B7BB-7C46-A086-E009A089945B}" dt="2024-09-13T12:46:05.377" v="1062"/>
          <ac:cxnSpMkLst>
            <pc:docMk/>
            <pc:sldMk cId="2824606262" sldId="842"/>
            <ac:cxnSpMk id="9" creationId="{9D6EC685-E369-3479-6511-DB93273F07DF}"/>
          </ac:cxnSpMkLst>
        </pc:cxnChg>
      </pc:sldChg>
      <pc:sldChg chg="addSp modSp new mod">
        <pc:chgData name="Angelo Carbone" userId="5ad325db-433b-4d60-8ee0-c707af8fafd6" providerId="ADAL" clId="{9EE170FD-B7BB-7C46-A086-E009A089945B}" dt="2024-09-13T12:56:48.279" v="1522" actId="20577"/>
        <pc:sldMkLst>
          <pc:docMk/>
          <pc:sldMk cId="3939881250" sldId="843"/>
        </pc:sldMkLst>
        <pc:spChg chg="mod">
          <ac:chgData name="Angelo Carbone" userId="5ad325db-433b-4d60-8ee0-c707af8fafd6" providerId="ADAL" clId="{9EE170FD-B7BB-7C46-A086-E009A089945B}" dt="2024-09-13T12:48:03.933" v="1134" actId="20577"/>
          <ac:spMkLst>
            <pc:docMk/>
            <pc:sldMk cId="3939881250" sldId="843"/>
            <ac:spMk id="2" creationId="{330B903D-94AD-6F8B-8F46-06E0E5C423D7}"/>
          </ac:spMkLst>
        </pc:spChg>
        <pc:spChg chg="mod">
          <ac:chgData name="Angelo Carbone" userId="5ad325db-433b-4d60-8ee0-c707af8fafd6" providerId="ADAL" clId="{9EE170FD-B7BB-7C46-A086-E009A089945B}" dt="2024-09-13T12:56:48.279" v="1522" actId="20577"/>
          <ac:spMkLst>
            <pc:docMk/>
            <pc:sldMk cId="3939881250" sldId="843"/>
            <ac:spMk id="3" creationId="{5787C74B-984A-6FFD-6ACA-B28AE820F4F3}"/>
          </ac:spMkLst>
        </pc:spChg>
        <pc:spChg chg="add mod">
          <ac:chgData name="Angelo Carbone" userId="5ad325db-433b-4d60-8ee0-c707af8fafd6" providerId="ADAL" clId="{9EE170FD-B7BB-7C46-A086-E009A089945B}" dt="2024-09-13T12:51:35.704" v="1259" actId="208"/>
          <ac:spMkLst>
            <pc:docMk/>
            <pc:sldMk cId="3939881250" sldId="843"/>
            <ac:spMk id="5" creationId="{72B6C397-915A-7283-D737-EA853A91F9C3}"/>
          </ac:spMkLst>
        </pc:spChg>
        <pc:spChg chg="add mod">
          <ac:chgData name="Angelo Carbone" userId="5ad325db-433b-4d60-8ee0-c707af8fafd6" providerId="ADAL" clId="{9EE170FD-B7BB-7C46-A086-E009A089945B}" dt="2024-09-13T12:51:43.713" v="1261" actId="1076"/>
          <ac:spMkLst>
            <pc:docMk/>
            <pc:sldMk cId="3939881250" sldId="843"/>
            <ac:spMk id="6" creationId="{7DAA62C4-B7C8-92E2-C057-253856C9E3FC}"/>
          </ac:spMkLst>
        </pc:spChg>
        <pc:spChg chg="add mod">
          <ac:chgData name="Angelo Carbone" userId="5ad325db-433b-4d60-8ee0-c707af8fafd6" providerId="ADAL" clId="{9EE170FD-B7BB-7C46-A086-E009A089945B}" dt="2024-09-13T12:52:07.997" v="1264" actId="14100"/>
          <ac:spMkLst>
            <pc:docMk/>
            <pc:sldMk cId="3939881250" sldId="843"/>
            <ac:spMk id="7" creationId="{73F48A6A-B7A9-87A6-F094-ACB5E7DA6D9A}"/>
          </ac:spMkLst>
        </pc:spChg>
        <pc:spChg chg="add mod">
          <ac:chgData name="Angelo Carbone" userId="5ad325db-433b-4d60-8ee0-c707af8fafd6" providerId="ADAL" clId="{9EE170FD-B7BB-7C46-A086-E009A089945B}" dt="2024-09-13T12:53:29.415" v="1271" actId="1076"/>
          <ac:spMkLst>
            <pc:docMk/>
            <pc:sldMk cId="3939881250" sldId="843"/>
            <ac:spMk id="9" creationId="{A6032972-928B-9105-A88E-099251DB29F5}"/>
          </ac:spMkLst>
        </pc:spChg>
        <pc:spChg chg="add mod">
          <ac:chgData name="Angelo Carbone" userId="5ad325db-433b-4d60-8ee0-c707af8fafd6" providerId="ADAL" clId="{9EE170FD-B7BB-7C46-A086-E009A089945B}" dt="2024-09-13T12:54:06.265" v="1296" actId="1037"/>
          <ac:spMkLst>
            <pc:docMk/>
            <pc:sldMk cId="3939881250" sldId="843"/>
            <ac:spMk id="10" creationId="{11F03DE4-7140-85AC-DD11-B40C492E0B6B}"/>
          </ac:spMkLst>
        </pc:spChg>
        <pc:picChg chg="add mod">
          <ac:chgData name="Angelo Carbone" userId="5ad325db-433b-4d60-8ee0-c707af8fafd6" providerId="ADAL" clId="{9EE170FD-B7BB-7C46-A086-E009A089945B}" dt="2024-09-13T12:53:21.862" v="1270" actId="1076"/>
          <ac:picMkLst>
            <pc:docMk/>
            <pc:sldMk cId="3939881250" sldId="843"/>
            <ac:picMk id="4" creationId="{9F2686A0-D8E1-A9D6-9816-049888517168}"/>
          </ac:picMkLst>
        </pc:picChg>
        <pc:picChg chg="add mod">
          <ac:chgData name="Angelo Carbone" userId="5ad325db-433b-4d60-8ee0-c707af8fafd6" providerId="ADAL" clId="{9EE170FD-B7BB-7C46-A086-E009A089945B}" dt="2024-09-13T12:53:15.670" v="1267" actId="1076"/>
          <ac:picMkLst>
            <pc:docMk/>
            <pc:sldMk cId="3939881250" sldId="843"/>
            <ac:picMk id="8" creationId="{FD7976BC-187D-3997-76D8-17B27678A380}"/>
          </ac:picMkLst>
        </pc:picChg>
        <pc:cxnChg chg="add mod">
          <ac:chgData name="Angelo Carbone" userId="5ad325db-433b-4d60-8ee0-c707af8fafd6" providerId="ADAL" clId="{9EE170FD-B7BB-7C46-A086-E009A089945B}" dt="2024-09-13T12:54:23.778" v="1299" actId="208"/>
          <ac:cxnSpMkLst>
            <pc:docMk/>
            <pc:sldMk cId="3939881250" sldId="843"/>
            <ac:cxnSpMk id="12" creationId="{6E32FBE1-9DCB-70C9-CD7E-1D0C77127838}"/>
          </ac:cxnSpMkLst>
        </pc:cxnChg>
      </pc:sldChg>
      <pc:sldChg chg="addSp delSp modSp add mod">
        <pc:chgData name="Angelo Carbone" userId="5ad325db-433b-4d60-8ee0-c707af8fafd6" providerId="ADAL" clId="{9EE170FD-B7BB-7C46-A086-E009A089945B}" dt="2024-09-13T13:06:02.981" v="1765" actId="1076"/>
        <pc:sldMkLst>
          <pc:docMk/>
          <pc:sldMk cId="2513059332" sldId="844"/>
        </pc:sldMkLst>
        <pc:spChg chg="mod">
          <ac:chgData name="Angelo Carbone" userId="5ad325db-433b-4d60-8ee0-c707af8fafd6" providerId="ADAL" clId="{9EE170FD-B7BB-7C46-A086-E009A089945B}" dt="2024-09-13T12:59:22.951" v="1574" actId="1035"/>
          <ac:spMkLst>
            <pc:docMk/>
            <pc:sldMk cId="2513059332" sldId="844"/>
            <ac:spMk id="9" creationId="{A6032972-928B-9105-A88E-099251DB29F5}"/>
          </ac:spMkLst>
        </pc:spChg>
        <pc:spChg chg="mod">
          <ac:chgData name="Angelo Carbone" userId="5ad325db-433b-4d60-8ee0-c707af8fafd6" providerId="ADAL" clId="{9EE170FD-B7BB-7C46-A086-E009A089945B}" dt="2024-09-13T12:59:22.951" v="1574" actId="1035"/>
          <ac:spMkLst>
            <pc:docMk/>
            <pc:sldMk cId="2513059332" sldId="844"/>
            <ac:spMk id="10" creationId="{11F03DE4-7140-85AC-DD11-B40C492E0B6B}"/>
          </ac:spMkLst>
        </pc:spChg>
        <pc:spChg chg="add mod">
          <ac:chgData name="Angelo Carbone" userId="5ad325db-433b-4d60-8ee0-c707af8fafd6" providerId="ADAL" clId="{9EE170FD-B7BB-7C46-A086-E009A089945B}" dt="2024-09-13T13:06:02.981" v="1765" actId="1076"/>
          <ac:spMkLst>
            <pc:docMk/>
            <pc:sldMk cId="2513059332" sldId="844"/>
            <ac:spMk id="15" creationId="{D8EA95EB-E908-E563-5077-551F0BE02314}"/>
          </ac:spMkLst>
        </pc:spChg>
        <pc:picChg chg="add del">
          <ac:chgData name="Angelo Carbone" userId="5ad325db-433b-4d60-8ee0-c707af8fafd6" providerId="ADAL" clId="{9EE170FD-B7BB-7C46-A086-E009A089945B}" dt="2024-09-13T12:57:24.917" v="1528" actId="478"/>
          <ac:picMkLst>
            <pc:docMk/>
            <pc:sldMk cId="2513059332" sldId="844"/>
            <ac:picMk id="8" creationId="{FD7976BC-187D-3997-76D8-17B27678A380}"/>
          </ac:picMkLst>
        </pc:picChg>
        <pc:picChg chg="add mod">
          <ac:chgData name="Angelo Carbone" userId="5ad325db-433b-4d60-8ee0-c707af8fafd6" providerId="ADAL" clId="{9EE170FD-B7BB-7C46-A086-E009A089945B}" dt="2024-09-13T12:59:22.951" v="1574" actId="1035"/>
          <ac:picMkLst>
            <pc:docMk/>
            <pc:sldMk cId="2513059332" sldId="844"/>
            <ac:picMk id="11" creationId="{3A1DDA2A-300B-52FC-843B-804C793446AD}"/>
          </ac:picMkLst>
        </pc:picChg>
        <pc:cxnChg chg="mod">
          <ac:chgData name="Angelo Carbone" userId="5ad325db-433b-4d60-8ee0-c707af8fafd6" providerId="ADAL" clId="{9EE170FD-B7BB-7C46-A086-E009A089945B}" dt="2024-09-13T12:59:22.951" v="1574" actId="1035"/>
          <ac:cxnSpMkLst>
            <pc:docMk/>
            <pc:sldMk cId="2513059332" sldId="844"/>
            <ac:cxnSpMk id="12" creationId="{6E32FBE1-9DCB-70C9-CD7E-1D0C77127838}"/>
          </ac:cxnSpMkLst>
        </pc:cxnChg>
      </pc:sldChg>
      <pc:sldChg chg="add del">
        <pc:chgData name="Angelo Carbone" userId="5ad325db-433b-4d60-8ee0-c707af8fafd6" providerId="ADAL" clId="{9EE170FD-B7BB-7C46-A086-E009A089945B}" dt="2024-09-13T12:57:17.358" v="1526"/>
        <pc:sldMkLst>
          <pc:docMk/>
          <pc:sldMk cId="894820653" sldId="845"/>
        </pc:sldMkLst>
      </pc:sldChg>
      <pc:sldChg chg="addSp modSp new mod">
        <pc:chgData name="Angelo Carbone" userId="5ad325db-433b-4d60-8ee0-c707af8fafd6" providerId="ADAL" clId="{9EE170FD-B7BB-7C46-A086-E009A089945B}" dt="2024-09-13T13:06:41.954" v="1791" actId="1036"/>
        <pc:sldMkLst>
          <pc:docMk/>
          <pc:sldMk cId="1688649611" sldId="845"/>
        </pc:sldMkLst>
        <pc:spChg chg="mod">
          <ac:chgData name="Angelo Carbone" userId="5ad325db-433b-4d60-8ee0-c707af8fafd6" providerId="ADAL" clId="{9EE170FD-B7BB-7C46-A086-E009A089945B}" dt="2024-09-13T13:02:38.020" v="1591" actId="20577"/>
          <ac:spMkLst>
            <pc:docMk/>
            <pc:sldMk cId="1688649611" sldId="845"/>
            <ac:spMk id="2" creationId="{ACDA8786-9E35-621A-3272-1212FECE7C8E}"/>
          </ac:spMkLst>
        </pc:spChg>
        <pc:spChg chg="mod">
          <ac:chgData name="Angelo Carbone" userId="5ad325db-433b-4d60-8ee0-c707af8fafd6" providerId="ADAL" clId="{9EE170FD-B7BB-7C46-A086-E009A089945B}" dt="2024-09-13T13:04:34.915" v="1731" actId="20577"/>
          <ac:spMkLst>
            <pc:docMk/>
            <pc:sldMk cId="1688649611" sldId="845"/>
            <ac:spMk id="3" creationId="{E4E62BB4-06B0-9B90-6C33-F9A9FFCDF105}"/>
          </ac:spMkLst>
        </pc:spChg>
        <pc:spChg chg="add mod">
          <ac:chgData name="Angelo Carbone" userId="5ad325db-433b-4d60-8ee0-c707af8fafd6" providerId="ADAL" clId="{9EE170FD-B7BB-7C46-A086-E009A089945B}" dt="2024-09-13T13:04:25.287" v="1705" actId="1076"/>
          <ac:spMkLst>
            <pc:docMk/>
            <pc:sldMk cId="1688649611" sldId="845"/>
            <ac:spMk id="5" creationId="{7DB1A4D5-3E51-2998-6194-41E667015BE4}"/>
          </ac:spMkLst>
        </pc:spChg>
        <pc:spChg chg="add mod">
          <ac:chgData name="Angelo Carbone" userId="5ad325db-433b-4d60-8ee0-c707af8fafd6" providerId="ADAL" clId="{9EE170FD-B7BB-7C46-A086-E009A089945B}" dt="2024-09-13T13:06:08.318" v="1767" actId="1076"/>
          <ac:spMkLst>
            <pc:docMk/>
            <pc:sldMk cId="1688649611" sldId="845"/>
            <ac:spMk id="7" creationId="{BF11909E-DCDD-1A13-8A55-124D5F1AB883}"/>
          </ac:spMkLst>
        </pc:spChg>
        <pc:spChg chg="add mod">
          <ac:chgData name="Angelo Carbone" userId="5ad325db-433b-4d60-8ee0-c707af8fafd6" providerId="ADAL" clId="{9EE170FD-B7BB-7C46-A086-E009A089945B}" dt="2024-09-13T13:06:41.954" v="1791" actId="1036"/>
          <ac:spMkLst>
            <pc:docMk/>
            <pc:sldMk cId="1688649611" sldId="845"/>
            <ac:spMk id="8" creationId="{6E44B855-82CC-F74D-EAAD-7D1C081A4ADF}"/>
          </ac:spMkLst>
        </pc:spChg>
        <pc:spChg chg="add mod">
          <ac:chgData name="Angelo Carbone" userId="5ad325db-433b-4d60-8ee0-c707af8fafd6" providerId="ADAL" clId="{9EE170FD-B7BB-7C46-A086-E009A089945B}" dt="2024-09-13T13:06:34.695" v="1789" actId="1038"/>
          <ac:spMkLst>
            <pc:docMk/>
            <pc:sldMk cId="1688649611" sldId="845"/>
            <ac:spMk id="9" creationId="{856F58DC-6D86-BFE5-6975-7A8CFEFA3B0E}"/>
          </ac:spMkLst>
        </pc:spChg>
        <pc:picChg chg="add mod">
          <ac:chgData name="Angelo Carbone" userId="5ad325db-433b-4d60-8ee0-c707af8fafd6" providerId="ADAL" clId="{9EE170FD-B7BB-7C46-A086-E009A089945B}" dt="2024-09-13T13:06:27.841" v="1783" actId="1076"/>
          <ac:picMkLst>
            <pc:docMk/>
            <pc:sldMk cId="1688649611" sldId="845"/>
            <ac:picMk id="4" creationId="{FEA097B6-85BF-7CD6-A520-56F4FD5A9E9F}"/>
          </ac:picMkLst>
        </pc:picChg>
        <pc:picChg chg="add mod">
          <ac:chgData name="Angelo Carbone" userId="5ad325db-433b-4d60-8ee0-c707af8fafd6" providerId="ADAL" clId="{9EE170FD-B7BB-7C46-A086-E009A089945B}" dt="2024-09-13T13:06:20.295" v="1779" actId="1076"/>
          <ac:picMkLst>
            <pc:docMk/>
            <pc:sldMk cId="1688649611" sldId="845"/>
            <ac:picMk id="6" creationId="{A58DC4E4-0960-1E47-687E-8FE6338DF548}"/>
          </ac:picMkLst>
        </pc:picChg>
      </pc:sldChg>
      <pc:sldChg chg="addSp modSp new mod">
        <pc:chgData name="Angelo Carbone" userId="5ad325db-433b-4d60-8ee0-c707af8fafd6" providerId="ADAL" clId="{9EE170FD-B7BB-7C46-A086-E009A089945B}" dt="2024-09-13T13:09:22.341" v="2123" actId="207"/>
        <pc:sldMkLst>
          <pc:docMk/>
          <pc:sldMk cId="2515251462" sldId="846"/>
        </pc:sldMkLst>
        <pc:spChg chg="mod">
          <ac:chgData name="Angelo Carbone" userId="5ad325db-433b-4d60-8ee0-c707af8fafd6" providerId="ADAL" clId="{9EE170FD-B7BB-7C46-A086-E009A089945B}" dt="2024-09-13T13:09:22.341" v="2123" actId="207"/>
          <ac:spMkLst>
            <pc:docMk/>
            <pc:sldMk cId="2515251462" sldId="846"/>
            <ac:spMk id="2" creationId="{7D0B8A06-D036-56D6-54A9-DAD20A83D587}"/>
          </ac:spMkLst>
        </pc:spChg>
        <pc:spChg chg="mod">
          <ac:chgData name="Angelo Carbone" userId="5ad325db-433b-4d60-8ee0-c707af8fafd6" providerId="ADAL" clId="{9EE170FD-B7BB-7C46-A086-E009A089945B}" dt="2024-09-13T13:08:54.608" v="2080" actId="14100"/>
          <ac:spMkLst>
            <pc:docMk/>
            <pc:sldMk cId="2515251462" sldId="846"/>
            <ac:spMk id="3" creationId="{8A84D78B-FF3F-B8C9-6C7C-6D47FAA195AC}"/>
          </ac:spMkLst>
        </pc:spChg>
        <pc:picChg chg="add mod">
          <ac:chgData name="Angelo Carbone" userId="5ad325db-433b-4d60-8ee0-c707af8fafd6" providerId="ADAL" clId="{9EE170FD-B7BB-7C46-A086-E009A089945B}" dt="2024-09-13T13:09:00.358" v="2084" actId="1076"/>
          <ac:picMkLst>
            <pc:docMk/>
            <pc:sldMk cId="2515251462" sldId="846"/>
            <ac:picMk id="4" creationId="{608346FC-C42E-5F0C-64D2-BA90C07C43C8}"/>
          </ac:picMkLst>
        </pc:picChg>
      </pc:sldChg>
      <pc:sldChg chg="modSp new mod">
        <pc:chgData name="Angelo Carbone" userId="5ad325db-433b-4d60-8ee0-c707af8fafd6" providerId="ADAL" clId="{9EE170FD-B7BB-7C46-A086-E009A089945B}" dt="2024-09-13T13:12:41.641" v="2671"/>
        <pc:sldMkLst>
          <pc:docMk/>
          <pc:sldMk cId="2449481187" sldId="847"/>
        </pc:sldMkLst>
        <pc:spChg chg="mod">
          <ac:chgData name="Angelo Carbone" userId="5ad325db-433b-4d60-8ee0-c707af8fafd6" providerId="ADAL" clId="{9EE170FD-B7BB-7C46-A086-E009A089945B}" dt="2024-09-13T13:10:19.193" v="2167" actId="20577"/>
          <ac:spMkLst>
            <pc:docMk/>
            <pc:sldMk cId="2449481187" sldId="847"/>
            <ac:spMk id="2" creationId="{7763B2DC-2D56-931D-0BF3-0F1D9A8005C4}"/>
          </ac:spMkLst>
        </pc:spChg>
        <pc:spChg chg="mod">
          <ac:chgData name="Angelo Carbone" userId="5ad325db-433b-4d60-8ee0-c707af8fafd6" providerId="ADAL" clId="{9EE170FD-B7BB-7C46-A086-E009A089945B}" dt="2024-09-13T13:12:41.641" v="2671"/>
          <ac:spMkLst>
            <pc:docMk/>
            <pc:sldMk cId="2449481187" sldId="847"/>
            <ac:spMk id="3" creationId="{09FE991B-C43E-56B6-C2B8-EC4E633214DF}"/>
          </ac:spMkLst>
        </pc:spChg>
      </pc:sldChg>
      <pc:sldChg chg="addSp delSp modSp new mod">
        <pc:chgData name="Angelo Carbone" userId="5ad325db-433b-4d60-8ee0-c707af8fafd6" providerId="ADAL" clId="{9EE170FD-B7BB-7C46-A086-E009A089945B}" dt="2024-09-13T13:17:35.704" v="2978"/>
        <pc:sldMkLst>
          <pc:docMk/>
          <pc:sldMk cId="2211028877" sldId="848"/>
        </pc:sldMkLst>
        <pc:spChg chg="mod">
          <ac:chgData name="Angelo Carbone" userId="5ad325db-433b-4d60-8ee0-c707af8fafd6" providerId="ADAL" clId="{9EE170FD-B7BB-7C46-A086-E009A089945B}" dt="2024-09-13T13:13:27.732" v="2697" actId="20577"/>
          <ac:spMkLst>
            <pc:docMk/>
            <pc:sldMk cId="2211028877" sldId="848"/>
            <ac:spMk id="2" creationId="{041659DA-F7DD-116B-DCEF-4475E75F8412}"/>
          </ac:spMkLst>
        </pc:spChg>
        <pc:spChg chg="mod">
          <ac:chgData name="Angelo Carbone" userId="5ad325db-433b-4d60-8ee0-c707af8fafd6" providerId="ADAL" clId="{9EE170FD-B7BB-7C46-A086-E009A089945B}" dt="2024-09-13T13:17:35.704" v="2978"/>
          <ac:spMkLst>
            <pc:docMk/>
            <pc:sldMk cId="2211028877" sldId="848"/>
            <ac:spMk id="3" creationId="{3B92300E-83D2-D401-91BE-6D6A11F7A6AD}"/>
          </ac:spMkLst>
        </pc:spChg>
        <pc:spChg chg="add del mod">
          <ac:chgData name="Angelo Carbone" userId="5ad325db-433b-4d60-8ee0-c707af8fafd6" providerId="ADAL" clId="{9EE170FD-B7BB-7C46-A086-E009A089945B}" dt="2024-09-13T13:17:00.614" v="2939" actId="478"/>
          <ac:spMkLst>
            <pc:docMk/>
            <pc:sldMk cId="2211028877" sldId="848"/>
            <ac:spMk id="4" creationId="{D2CDE7FC-3CFC-35A7-9207-994FC34D14DE}"/>
          </ac:spMkLst>
        </pc:spChg>
        <pc:picChg chg="add del mod">
          <ac:chgData name="Angelo Carbone" userId="5ad325db-433b-4d60-8ee0-c707af8fafd6" providerId="ADAL" clId="{9EE170FD-B7BB-7C46-A086-E009A089945B}" dt="2024-09-13T13:17:06.529" v="2943" actId="1076"/>
          <ac:picMkLst>
            <pc:docMk/>
            <pc:sldMk cId="2211028877" sldId="848"/>
            <ac:picMk id="6146" creationId="{EA4ABF03-CCD5-A27E-1050-ABFE73470693}"/>
          </ac:picMkLst>
        </pc:picChg>
      </pc:sldChg>
      <pc:sldChg chg="addSp modSp new mod ord">
        <pc:chgData name="Angelo Carbone" userId="5ad325db-433b-4d60-8ee0-c707af8fafd6" providerId="ADAL" clId="{9EE170FD-B7BB-7C46-A086-E009A089945B}" dt="2024-09-13T13:20:49.457" v="3281" actId="14100"/>
        <pc:sldMkLst>
          <pc:docMk/>
          <pc:sldMk cId="1661938659" sldId="849"/>
        </pc:sldMkLst>
        <pc:spChg chg="mod">
          <ac:chgData name="Angelo Carbone" userId="5ad325db-433b-4d60-8ee0-c707af8fafd6" providerId="ADAL" clId="{9EE170FD-B7BB-7C46-A086-E009A089945B}" dt="2024-09-13T13:18:47.372" v="3028" actId="20577"/>
          <ac:spMkLst>
            <pc:docMk/>
            <pc:sldMk cId="1661938659" sldId="849"/>
            <ac:spMk id="2" creationId="{E9D904F3-4342-16D8-9DC2-1D04A998FF0D}"/>
          </ac:spMkLst>
        </pc:spChg>
        <pc:spChg chg="mod">
          <ac:chgData name="Angelo Carbone" userId="5ad325db-433b-4d60-8ee0-c707af8fafd6" providerId="ADAL" clId="{9EE170FD-B7BB-7C46-A086-E009A089945B}" dt="2024-09-13T13:20:44.823" v="3280" actId="5793"/>
          <ac:spMkLst>
            <pc:docMk/>
            <pc:sldMk cId="1661938659" sldId="849"/>
            <ac:spMk id="3" creationId="{AF1B2F51-4A5E-B69E-D520-C87074CB3156}"/>
          </ac:spMkLst>
        </pc:spChg>
        <pc:picChg chg="add mod">
          <ac:chgData name="Angelo Carbone" userId="5ad325db-433b-4d60-8ee0-c707af8fafd6" providerId="ADAL" clId="{9EE170FD-B7BB-7C46-A086-E009A089945B}" dt="2024-09-13T13:20:49.457" v="3281" actId="14100"/>
          <ac:picMkLst>
            <pc:docMk/>
            <pc:sldMk cId="1661938659" sldId="849"/>
            <ac:picMk id="4" creationId="{A36C3153-49A5-1721-AF29-3D32A8685504}"/>
          </ac:picMkLst>
        </pc:picChg>
      </pc:sldChg>
      <pc:sldChg chg="modSp new del mod">
        <pc:chgData name="Angelo Carbone" userId="5ad325db-433b-4d60-8ee0-c707af8fafd6" providerId="ADAL" clId="{9EE170FD-B7BB-7C46-A086-E009A089945B}" dt="2024-09-13T13:21:25.001" v="3288" actId="2696"/>
        <pc:sldMkLst>
          <pc:docMk/>
          <pc:sldMk cId="567873715" sldId="850"/>
        </pc:sldMkLst>
        <pc:spChg chg="mod">
          <ac:chgData name="Angelo Carbone" userId="5ad325db-433b-4d60-8ee0-c707af8fafd6" providerId="ADAL" clId="{9EE170FD-B7BB-7C46-A086-E009A089945B}" dt="2024-09-13T13:20:55.472" v="3287" actId="20577"/>
          <ac:spMkLst>
            <pc:docMk/>
            <pc:sldMk cId="567873715" sldId="850"/>
            <ac:spMk id="2" creationId="{BB7DA6BE-4C65-0A01-FC91-E4D739AF937A}"/>
          </ac:spMkLst>
        </pc:spChg>
      </pc:sldChg>
      <pc:sldChg chg="addSp modSp new mod">
        <pc:chgData name="Angelo Carbone" userId="5ad325db-433b-4d60-8ee0-c707af8fafd6" providerId="ADAL" clId="{9EE170FD-B7BB-7C46-A086-E009A089945B}" dt="2024-09-13T13:26:04.804" v="3585" actId="14100"/>
        <pc:sldMkLst>
          <pc:docMk/>
          <pc:sldMk cId="2417516881" sldId="850"/>
        </pc:sldMkLst>
        <pc:spChg chg="mod">
          <ac:chgData name="Angelo Carbone" userId="5ad325db-433b-4d60-8ee0-c707af8fafd6" providerId="ADAL" clId="{9EE170FD-B7BB-7C46-A086-E009A089945B}" dt="2024-09-13T13:22:15.635" v="3311" actId="20577"/>
          <ac:spMkLst>
            <pc:docMk/>
            <pc:sldMk cId="2417516881" sldId="850"/>
            <ac:spMk id="2" creationId="{179B84E5-26B0-D019-AE45-348C704E7C53}"/>
          </ac:spMkLst>
        </pc:spChg>
        <pc:spChg chg="mod">
          <ac:chgData name="Angelo Carbone" userId="5ad325db-433b-4d60-8ee0-c707af8fafd6" providerId="ADAL" clId="{9EE170FD-B7BB-7C46-A086-E009A089945B}" dt="2024-09-13T13:25:33.631" v="3539"/>
          <ac:spMkLst>
            <pc:docMk/>
            <pc:sldMk cId="2417516881" sldId="850"/>
            <ac:spMk id="3" creationId="{E2822AB7-4958-B4F7-873B-9DD875E7B8B3}"/>
          </ac:spMkLst>
        </pc:spChg>
        <pc:spChg chg="add mod">
          <ac:chgData name="Angelo Carbone" userId="5ad325db-433b-4d60-8ee0-c707af8fafd6" providerId="ADAL" clId="{9EE170FD-B7BB-7C46-A086-E009A089945B}" dt="2024-09-13T13:26:04.804" v="3585" actId="14100"/>
          <ac:spMkLst>
            <pc:docMk/>
            <pc:sldMk cId="2417516881" sldId="850"/>
            <ac:spMk id="8" creationId="{234F5124-403B-B235-E15A-88EAB53F4989}"/>
          </ac:spMkLst>
        </pc:spChg>
        <pc:picChg chg="add mod">
          <ac:chgData name="Angelo Carbone" userId="5ad325db-433b-4d60-8ee0-c707af8fafd6" providerId="ADAL" clId="{9EE170FD-B7BB-7C46-A086-E009A089945B}" dt="2024-09-13T13:25:31.731" v="3537" actId="1035"/>
          <ac:picMkLst>
            <pc:docMk/>
            <pc:sldMk cId="2417516881" sldId="850"/>
            <ac:picMk id="4" creationId="{9D6967C7-6267-D32E-C24A-E903298D56E2}"/>
          </ac:picMkLst>
        </pc:picChg>
        <pc:picChg chg="add mod">
          <ac:chgData name="Angelo Carbone" userId="5ad325db-433b-4d60-8ee0-c707af8fafd6" providerId="ADAL" clId="{9EE170FD-B7BB-7C46-A086-E009A089945B}" dt="2024-09-13T13:25:31.731" v="3537" actId="1035"/>
          <ac:picMkLst>
            <pc:docMk/>
            <pc:sldMk cId="2417516881" sldId="850"/>
            <ac:picMk id="5" creationId="{9855D1AF-D24C-4345-F682-759E133D5813}"/>
          </ac:picMkLst>
        </pc:picChg>
        <pc:picChg chg="add mod">
          <ac:chgData name="Angelo Carbone" userId="5ad325db-433b-4d60-8ee0-c707af8fafd6" providerId="ADAL" clId="{9EE170FD-B7BB-7C46-A086-E009A089945B}" dt="2024-09-13T13:25:31.731" v="3537" actId="1035"/>
          <ac:picMkLst>
            <pc:docMk/>
            <pc:sldMk cId="2417516881" sldId="850"/>
            <ac:picMk id="6" creationId="{E0976C14-FF29-B3D0-CEA4-2C49F50DBE9F}"/>
          </ac:picMkLst>
        </pc:picChg>
      </pc:sldChg>
    </pc:docChg>
  </pc:docChgLst>
  <pc:docChgLst>
    <pc:chgData name="Angelo Carbone" userId="5ad325db-433b-4d60-8ee0-c707af8fafd6" providerId="ADAL" clId="{43734F02-11DF-4587-990C-21E6602364E7}"/>
    <pc:docChg chg="modSld">
      <pc:chgData name="Angelo Carbone" userId="5ad325db-433b-4d60-8ee0-c707af8fafd6" providerId="ADAL" clId="{43734F02-11DF-4587-990C-21E6602364E7}" dt="2019-09-25T09:48:38.086" v="2"/>
      <pc:docMkLst>
        <pc:docMk/>
      </pc:docMkLst>
      <pc:sldChg chg="addSp">
        <pc:chgData name="Angelo Carbone" userId="5ad325db-433b-4d60-8ee0-c707af8fafd6" providerId="ADAL" clId="{43734F02-11DF-4587-990C-21E6602364E7}" dt="2019-09-25T09:41:07.636" v="0" actId="9405"/>
        <pc:sldMkLst>
          <pc:docMk/>
          <pc:sldMk cId="3214418950" sldId="700"/>
        </pc:sldMkLst>
        <pc:inkChg chg="add">
          <ac:chgData name="Angelo Carbone" userId="5ad325db-433b-4d60-8ee0-c707af8fafd6" providerId="ADAL" clId="{43734F02-11DF-4587-990C-21E6602364E7}" dt="2019-09-25T09:41:07.636" v="0" actId="9405"/>
          <ac:inkMkLst>
            <pc:docMk/>
            <pc:sldMk cId="3214418950" sldId="700"/>
            <ac:inkMk id="3" creationId="{56AF2404-4EE5-4524-BB30-30C5FA5C11CF}"/>
          </ac:inkMkLst>
        </pc:inkChg>
      </pc:sldChg>
      <pc:sldChg chg="addSp delSp">
        <pc:chgData name="Angelo Carbone" userId="5ad325db-433b-4d60-8ee0-c707af8fafd6" providerId="ADAL" clId="{43734F02-11DF-4587-990C-21E6602364E7}" dt="2019-09-25T09:48:38.086" v="2"/>
        <pc:sldMkLst>
          <pc:docMk/>
          <pc:sldMk cId="3521907959" sldId="701"/>
        </pc:sldMkLst>
        <pc:inkChg chg="add del">
          <ac:chgData name="Angelo Carbone" userId="5ad325db-433b-4d60-8ee0-c707af8fafd6" providerId="ADAL" clId="{43734F02-11DF-4587-990C-21E6602364E7}" dt="2019-09-25T09:48:38.086" v="2"/>
          <ac:inkMkLst>
            <pc:docMk/>
            <pc:sldMk cId="3521907959" sldId="701"/>
            <ac:inkMk id="3" creationId="{8B8BCE5C-098F-4C21-91E3-46ABA1163EA5}"/>
          </ac:inkMkLst>
        </pc:inkChg>
      </pc:sldChg>
    </pc:docChg>
  </pc:docChgLst>
  <pc:docChgLst>
    <pc:chgData name="Angelo Carbone" userId="5ad325db-433b-4d60-8ee0-c707af8fafd6" providerId="ADAL" clId="{2FDD21D4-F88B-C840-A771-4612473C0CC7}"/>
    <pc:docChg chg="undo custSel addSld delSld modSld">
      <pc:chgData name="Angelo Carbone" userId="5ad325db-433b-4d60-8ee0-c707af8fafd6" providerId="ADAL" clId="{2FDD21D4-F88B-C840-A771-4612473C0CC7}" dt="2022-11-18T10:49:30.932" v="6053" actId="14100"/>
      <pc:docMkLst>
        <pc:docMk/>
      </pc:docMkLst>
      <pc:sldChg chg="delSp modSp mod">
        <pc:chgData name="Angelo Carbone" userId="5ad325db-433b-4d60-8ee0-c707af8fafd6" providerId="ADAL" clId="{2FDD21D4-F88B-C840-A771-4612473C0CC7}" dt="2022-11-17T21:23:34.381" v="4677" actId="790"/>
        <pc:sldMkLst>
          <pc:docMk/>
          <pc:sldMk cId="3085230404" sldId="263"/>
        </pc:sldMkLst>
        <pc:spChg chg="mod">
          <ac:chgData name="Angelo Carbone" userId="5ad325db-433b-4d60-8ee0-c707af8fafd6" providerId="ADAL" clId="{2FDD21D4-F88B-C840-A771-4612473C0CC7}" dt="2022-11-17T21:23:34.381" v="4677" actId="790"/>
          <ac:spMkLst>
            <pc:docMk/>
            <pc:sldMk cId="3085230404" sldId="263"/>
            <ac:spMk id="2" creationId="{00000000-0000-0000-0000-000000000000}"/>
          </ac:spMkLst>
        </pc:spChg>
        <pc:picChg chg="del">
          <ac:chgData name="Angelo Carbone" userId="5ad325db-433b-4d60-8ee0-c707af8fafd6" providerId="ADAL" clId="{2FDD21D4-F88B-C840-A771-4612473C0CC7}" dt="2022-11-17T20:44:03.172" v="0" actId="478"/>
          <ac:picMkLst>
            <pc:docMk/>
            <pc:sldMk cId="3085230404" sldId="263"/>
            <ac:picMk id="6" creationId="{30C02AEB-D5A6-B696-4454-665905F8F20F}"/>
          </ac:picMkLst>
        </pc:picChg>
      </pc:sldChg>
      <pc:sldChg chg="add del">
        <pc:chgData name="Angelo Carbone" userId="5ad325db-433b-4d60-8ee0-c707af8fafd6" providerId="ADAL" clId="{2FDD21D4-F88B-C840-A771-4612473C0CC7}" dt="2022-11-17T21:22:55.218" v="4637" actId="2696"/>
        <pc:sldMkLst>
          <pc:docMk/>
          <pc:sldMk cId="2223525366" sldId="779"/>
        </pc:sldMkLst>
      </pc:sldChg>
      <pc:sldChg chg="del">
        <pc:chgData name="Angelo Carbone" userId="5ad325db-433b-4d60-8ee0-c707af8fafd6" providerId="ADAL" clId="{2FDD21D4-F88B-C840-A771-4612473C0CC7}" dt="2022-11-17T21:22:48.048" v="4632" actId="2696"/>
        <pc:sldMkLst>
          <pc:docMk/>
          <pc:sldMk cId="492660338" sldId="809"/>
        </pc:sldMkLst>
      </pc:sldChg>
      <pc:sldChg chg="del">
        <pc:chgData name="Angelo Carbone" userId="5ad325db-433b-4d60-8ee0-c707af8fafd6" providerId="ADAL" clId="{2FDD21D4-F88B-C840-A771-4612473C0CC7}" dt="2022-11-17T21:22:48.045" v="4629" actId="2696"/>
        <pc:sldMkLst>
          <pc:docMk/>
          <pc:sldMk cId="883795453" sldId="810"/>
        </pc:sldMkLst>
      </pc:sldChg>
      <pc:sldChg chg="modSp del mod">
        <pc:chgData name="Angelo Carbone" userId="5ad325db-433b-4d60-8ee0-c707af8fafd6" providerId="ADAL" clId="{2FDD21D4-F88B-C840-A771-4612473C0CC7}" dt="2022-11-17T21:22:48.042" v="4627" actId="2696"/>
        <pc:sldMkLst>
          <pc:docMk/>
          <pc:sldMk cId="3717638510" sldId="811"/>
        </pc:sldMkLst>
        <pc:picChg chg="mod">
          <ac:chgData name="Angelo Carbone" userId="5ad325db-433b-4d60-8ee0-c707af8fafd6" providerId="ADAL" clId="{2FDD21D4-F88B-C840-A771-4612473C0CC7}" dt="2022-11-17T20:45:49.615" v="56" actId="1076"/>
          <ac:picMkLst>
            <pc:docMk/>
            <pc:sldMk cId="3717638510" sldId="811"/>
            <ac:picMk id="4" creationId="{C46CFC34-416B-7B54-EEF0-B1116FA2BFF9}"/>
          </ac:picMkLst>
        </pc:picChg>
      </pc:sldChg>
      <pc:sldChg chg="del">
        <pc:chgData name="Angelo Carbone" userId="5ad325db-433b-4d60-8ee0-c707af8fafd6" providerId="ADAL" clId="{2FDD21D4-F88B-C840-A771-4612473C0CC7}" dt="2022-11-17T21:22:48.072" v="4635" actId="2696"/>
        <pc:sldMkLst>
          <pc:docMk/>
          <pc:sldMk cId="1611228739" sldId="812"/>
        </pc:sldMkLst>
      </pc:sldChg>
      <pc:sldChg chg="del">
        <pc:chgData name="Angelo Carbone" userId="5ad325db-433b-4d60-8ee0-c707af8fafd6" providerId="ADAL" clId="{2FDD21D4-F88B-C840-A771-4612473C0CC7}" dt="2022-11-17T21:22:48.047" v="4631" actId="2696"/>
        <pc:sldMkLst>
          <pc:docMk/>
          <pc:sldMk cId="4039867384" sldId="813"/>
        </pc:sldMkLst>
      </pc:sldChg>
      <pc:sldChg chg="del">
        <pc:chgData name="Angelo Carbone" userId="5ad325db-433b-4d60-8ee0-c707af8fafd6" providerId="ADAL" clId="{2FDD21D4-F88B-C840-A771-4612473C0CC7}" dt="2022-11-17T21:22:48.050" v="4633" actId="2696"/>
        <pc:sldMkLst>
          <pc:docMk/>
          <pc:sldMk cId="345525850" sldId="814"/>
        </pc:sldMkLst>
      </pc:sldChg>
      <pc:sldChg chg="del">
        <pc:chgData name="Angelo Carbone" userId="5ad325db-433b-4d60-8ee0-c707af8fafd6" providerId="ADAL" clId="{2FDD21D4-F88B-C840-A771-4612473C0CC7}" dt="2022-11-17T21:22:48.046" v="4630" actId="2696"/>
        <pc:sldMkLst>
          <pc:docMk/>
          <pc:sldMk cId="2997668822" sldId="815"/>
        </pc:sldMkLst>
      </pc:sldChg>
      <pc:sldChg chg="del">
        <pc:chgData name="Angelo Carbone" userId="5ad325db-433b-4d60-8ee0-c707af8fafd6" providerId="ADAL" clId="{2FDD21D4-F88B-C840-A771-4612473C0CC7}" dt="2022-11-17T21:22:48.098" v="4636" actId="2696"/>
        <pc:sldMkLst>
          <pc:docMk/>
          <pc:sldMk cId="3315023435" sldId="816"/>
        </pc:sldMkLst>
      </pc:sldChg>
      <pc:sldChg chg="del">
        <pc:chgData name="Angelo Carbone" userId="5ad325db-433b-4d60-8ee0-c707af8fafd6" providerId="ADAL" clId="{2FDD21D4-F88B-C840-A771-4612473C0CC7}" dt="2022-11-17T21:22:48.044" v="4628" actId="2696"/>
        <pc:sldMkLst>
          <pc:docMk/>
          <pc:sldMk cId="46980556" sldId="817"/>
        </pc:sldMkLst>
      </pc:sldChg>
      <pc:sldChg chg="del">
        <pc:chgData name="Angelo Carbone" userId="5ad325db-433b-4d60-8ee0-c707af8fafd6" providerId="ADAL" clId="{2FDD21D4-F88B-C840-A771-4612473C0CC7}" dt="2022-11-17T21:22:48.051" v="4634" actId="2696"/>
        <pc:sldMkLst>
          <pc:docMk/>
          <pc:sldMk cId="1533399" sldId="818"/>
        </pc:sldMkLst>
      </pc:sldChg>
      <pc:sldChg chg="addSp delSp modSp new mod">
        <pc:chgData name="Angelo Carbone" userId="5ad325db-433b-4d60-8ee0-c707af8fafd6" providerId="ADAL" clId="{2FDD21D4-F88B-C840-A771-4612473C0CC7}" dt="2022-11-17T21:28:13.587" v="5139" actId="20577"/>
        <pc:sldMkLst>
          <pc:docMk/>
          <pc:sldMk cId="612675075" sldId="819"/>
        </pc:sldMkLst>
        <pc:spChg chg="mod">
          <ac:chgData name="Angelo Carbone" userId="5ad325db-433b-4d60-8ee0-c707af8fafd6" providerId="ADAL" clId="{2FDD21D4-F88B-C840-A771-4612473C0CC7}" dt="2022-11-17T21:10:13.619" v="3064" actId="20577"/>
          <ac:spMkLst>
            <pc:docMk/>
            <pc:sldMk cId="612675075" sldId="819"/>
            <ac:spMk id="2" creationId="{A46A6A06-8F27-AD3A-66A4-5B33AF0B3789}"/>
          </ac:spMkLst>
        </pc:spChg>
        <pc:spChg chg="mod">
          <ac:chgData name="Angelo Carbone" userId="5ad325db-433b-4d60-8ee0-c707af8fafd6" providerId="ADAL" clId="{2FDD21D4-F88B-C840-A771-4612473C0CC7}" dt="2022-11-17T21:28:13.587" v="5139" actId="20577"/>
          <ac:spMkLst>
            <pc:docMk/>
            <pc:sldMk cId="612675075" sldId="819"/>
            <ac:spMk id="3" creationId="{E7345904-07D5-29CD-7E2F-EA86EFBBD174}"/>
          </ac:spMkLst>
        </pc:spChg>
        <pc:picChg chg="add del mod">
          <ac:chgData name="Angelo Carbone" userId="5ad325db-433b-4d60-8ee0-c707af8fafd6" providerId="ADAL" clId="{2FDD21D4-F88B-C840-A771-4612473C0CC7}" dt="2022-11-17T20:45:52.010" v="58"/>
          <ac:picMkLst>
            <pc:docMk/>
            <pc:sldMk cId="612675075" sldId="819"/>
            <ac:picMk id="4" creationId="{ADAC8D7A-18A5-7E33-CA88-CD097D41277E}"/>
          </ac:picMkLst>
        </pc:picChg>
        <pc:picChg chg="add del mod">
          <ac:chgData name="Angelo Carbone" userId="5ad325db-433b-4d60-8ee0-c707af8fafd6" providerId="ADAL" clId="{2FDD21D4-F88B-C840-A771-4612473C0CC7}" dt="2022-11-17T21:10:04.875" v="3052" actId="21"/>
          <ac:picMkLst>
            <pc:docMk/>
            <pc:sldMk cId="612675075" sldId="819"/>
            <ac:picMk id="5" creationId="{E478B660-1DA0-2314-C56E-DA541B12D6AF}"/>
          </ac:picMkLst>
        </pc:picChg>
        <pc:picChg chg="add mod">
          <ac:chgData name="Angelo Carbone" userId="5ad325db-433b-4d60-8ee0-c707af8fafd6" providerId="ADAL" clId="{2FDD21D4-F88B-C840-A771-4612473C0CC7}" dt="2022-11-17T21:10:51.402" v="3082" actId="14100"/>
          <ac:picMkLst>
            <pc:docMk/>
            <pc:sldMk cId="612675075" sldId="819"/>
            <ac:picMk id="6" creationId="{933AEE30-59E4-84A0-8AD5-46244F517F4D}"/>
          </ac:picMkLst>
        </pc:picChg>
      </pc:sldChg>
      <pc:sldChg chg="new del">
        <pc:chgData name="Angelo Carbone" userId="5ad325db-433b-4d60-8ee0-c707af8fafd6" providerId="ADAL" clId="{2FDD21D4-F88B-C840-A771-4612473C0CC7}" dt="2022-11-17T20:45:15.725" v="2" actId="2696"/>
        <pc:sldMkLst>
          <pc:docMk/>
          <pc:sldMk cId="4175162621" sldId="819"/>
        </pc:sldMkLst>
      </pc:sldChg>
      <pc:sldChg chg="addSp modSp new mod">
        <pc:chgData name="Angelo Carbone" userId="5ad325db-433b-4d60-8ee0-c707af8fafd6" providerId="ADAL" clId="{2FDD21D4-F88B-C840-A771-4612473C0CC7}" dt="2022-11-18T10:49:30.932" v="6053" actId="14100"/>
        <pc:sldMkLst>
          <pc:docMk/>
          <pc:sldMk cId="1910517412" sldId="820"/>
        </pc:sldMkLst>
        <pc:spChg chg="mod">
          <ac:chgData name="Angelo Carbone" userId="5ad325db-433b-4d60-8ee0-c707af8fafd6" providerId="ADAL" clId="{2FDD21D4-F88B-C840-A771-4612473C0CC7}" dt="2022-11-17T20:45:46.238" v="55" actId="20577"/>
          <ac:spMkLst>
            <pc:docMk/>
            <pc:sldMk cId="1910517412" sldId="820"/>
            <ac:spMk id="2" creationId="{D1709B6C-E628-4722-D480-388E86123EB7}"/>
          </ac:spMkLst>
        </pc:spChg>
        <pc:spChg chg="mod">
          <ac:chgData name="Angelo Carbone" userId="5ad325db-433b-4d60-8ee0-c707af8fafd6" providerId="ADAL" clId="{2FDD21D4-F88B-C840-A771-4612473C0CC7}" dt="2022-11-18T10:49:28.960" v="6052" actId="14100"/>
          <ac:spMkLst>
            <pc:docMk/>
            <pc:sldMk cId="1910517412" sldId="820"/>
            <ac:spMk id="3" creationId="{8F3A578B-4A82-04A4-D013-6231CE9FCAC2}"/>
          </ac:spMkLst>
        </pc:spChg>
        <pc:spChg chg="add mod">
          <ac:chgData name="Angelo Carbone" userId="5ad325db-433b-4d60-8ee0-c707af8fafd6" providerId="ADAL" clId="{2FDD21D4-F88B-C840-A771-4612473C0CC7}" dt="2022-11-17T20:50:53.253" v="595" actId="1038"/>
          <ac:spMkLst>
            <pc:docMk/>
            <pc:sldMk cId="1910517412" sldId="820"/>
            <ac:spMk id="5" creationId="{2619748C-5719-9EF7-CF8B-78137AA261F0}"/>
          </ac:spMkLst>
        </pc:spChg>
        <pc:picChg chg="add mod">
          <ac:chgData name="Angelo Carbone" userId="5ad325db-433b-4d60-8ee0-c707af8fafd6" providerId="ADAL" clId="{2FDD21D4-F88B-C840-A771-4612473C0CC7}" dt="2022-11-18T10:49:30.932" v="6053" actId="14100"/>
          <ac:picMkLst>
            <pc:docMk/>
            <pc:sldMk cId="1910517412" sldId="820"/>
            <ac:picMk id="4" creationId="{607D2C11-A2F3-4CB0-A040-3F7BC57AECD8}"/>
          </ac:picMkLst>
        </pc:picChg>
      </pc:sldChg>
      <pc:sldChg chg="new del">
        <pc:chgData name="Angelo Carbone" userId="5ad325db-433b-4d60-8ee0-c707af8fafd6" providerId="ADAL" clId="{2FDD21D4-F88B-C840-A771-4612473C0CC7}" dt="2022-11-17T20:45:33.727" v="9" actId="680"/>
        <pc:sldMkLst>
          <pc:docMk/>
          <pc:sldMk cId="3954701655" sldId="820"/>
        </pc:sldMkLst>
      </pc:sldChg>
      <pc:sldChg chg="addSp delSp modSp new mod">
        <pc:chgData name="Angelo Carbone" userId="5ad325db-433b-4d60-8ee0-c707af8fafd6" providerId="ADAL" clId="{2FDD21D4-F88B-C840-A771-4612473C0CC7}" dt="2022-11-18T08:25:14.700" v="5978" actId="1035"/>
        <pc:sldMkLst>
          <pc:docMk/>
          <pc:sldMk cId="3549453864" sldId="821"/>
        </pc:sldMkLst>
        <pc:spChg chg="mod">
          <ac:chgData name="Angelo Carbone" userId="5ad325db-433b-4d60-8ee0-c707af8fafd6" providerId="ADAL" clId="{2FDD21D4-F88B-C840-A771-4612473C0CC7}" dt="2022-11-18T08:25:14.700" v="5978" actId="1035"/>
          <ac:spMkLst>
            <pc:docMk/>
            <pc:sldMk cId="3549453864" sldId="821"/>
            <ac:spMk id="2" creationId="{94B448F5-5084-1152-487C-C402EFCC7BC1}"/>
          </ac:spMkLst>
        </pc:spChg>
        <pc:spChg chg="mod">
          <ac:chgData name="Angelo Carbone" userId="5ad325db-433b-4d60-8ee0-c707af8fafd6" providerId="ADAL" clId="{2FDD21D4-F88B-C840-A771-4612473C0CC7}" dt="2022-11-17T21:43:11.869" v="5484" actId="1076"/>
          <ac:spMkLst>
            <pc:docMk/>
            <pc:sldMk cId="3549453864" sldId="821"/>
            <ac:spMk id="3" creationId="{DBF6606D-F2E7-73A7-D646-4042222F6F7F}"/>
          </ac:spMkLst>
        </pc:spChg>
        <pc:spChg chg="add mod">
          <ac:chgData name="Angelo Carbone" userId="5ad325db-433b-4d60-8ee0-c707af8fafd6" providerId="ADAL" clId="{2FDD21D4-F88B-C840-A771-4612473C0CC7}" dt="2022-11-17T21:26:08.879" v="4855" actId="1036"/>
          <ac:spMkLst>
            <pc:docMk/>
            <pc:sldMk cId="3549453864" sldId="821"/>
            <ac:spMk id="4" creationId="{E0CAFA14-98C9-2187-6BF4-62CEA41A45CD}"/>
          </ac:spMkLst>
        </pc:spChg>
        <pc:spChg chg="add del mod">
          <ac:chgData name="Angelo Carbone" userId="5ad325db-433b-4d60-8ee0-c707af8fafd6" providerId="ADAL" clId="{2FDD21D4-F88B-C840-A771-4612473C0CC7}" dt="2022-11-17T21:09:02.443" v="3039"/>
          <ac:spMkLst>
            <pc:docMk/>
            <pc:sldMk cId="3549453864" sldId="821"/>
            <ac:spMk id="5" creationId="{F554256D-6D8C-98A5-C189-F3BB4244BBB2}"/>
          </ac:spMkLst>
        </pc:spChg>
        <pc:spChg chg="add mod">
          <ac:chgData name="Angelo Carbone" userId="5ad325db-433b-4d60-8ee0-c707af8fafd6" providerId="ADAL" clId="{2FDD21D4-F88B-C840-A771-4612473C0CC7}" dt="2022-11-17T21:26:08.879" v="4855" actId="1036"/>
          <ac:spMkLst>
            <pc:docMk/>
            <pc:sldMk cId="3549453864" sldId="821"/>
            <ac:spMk id="6" creationId="{755280B6-3039-D733-552F-BE24F591EC8E}"/>
          </ac:spMkLst>
        </pc:spChg>
        <pc:spChg chg="add mod">
          <ac:chgData name="Angelo Carbone" userId="5ad325db-433b-4d60-8ee0-c707af8fafd6" providerId="ADAL" clId="{2FDD21D4-F88B-C840-A771-4612473C0CC7}" dt="2022-11-17T21:26:08.879" v="4855" actId="1036"/>
          <ac:spMkLst>
            <pc:docMk/>
            <pc:sldMk cId="3549453864" sldId="821"/>
            <ac:spMk id="7" creationId="{08382BEC-FA18-CF90-62A8-0B19D5BF09CD}"/>
          </ac:spMkLst>
        </pc:spChg>
        <pc:spChg chg="add mod">
          <ac:chgData name="Angelo Carbone" userId="5ad325db-433b-4d60-8ee0-c707af8fafd6" providerId="ADAL" clId="{2FDD21D4-F88B-C840-A771-4612473C0CC7}" dt="2022-11-17T21:26:08.879" v="4855" actId="1036"/>
          <ac:spMkLst>
            <pc:docMk/>
            <pc:sldMk cId="3549453864" sldId="821"/>
            <ac:spMk id="8" creationId="{57E9D2D0-577D-79A6-807A-4F83BF6C8404}"/>
          </ac:spMkLst>
        </pc:spChg>
        <pc:spChg chg="add mod">
          <ac:chgData name="Angelo Carbone" userId="5ad325db-433b-4d60-8ee0-c707af8fafd6" providerId="ADAL" clId="{2FDD21D4-F88B-C840-A771-4612473C0CC7}" dt="2022-11-17T21:26:03.262" v="4839" actId="20577"/>
          <ac:spMkLst>
            <pc:docMk/>
            <pc:sldMk cId="3549453864" sldId="821"/>
            <ac:spMk id="9" creationId="{E59ECE8E-558B-8A0B-A173-369B986E8DF7}"/>
          </ac:spMkLst>
        </pc:spChg>
        <pc:spChg chg="add mod">
          <ac:chgData name="Angelo Carbone" userId="5ad325db-433b-4d60-8ee0-c707af8fafd6" providerId="ADAL" clId="{2FDD21D4-F88B-C840-A771-4612473C0CC7}" dt="2022-11-17T21:26:15.735" v="4856" actId="11529"/>
          <ac:spMkLst>
            <pc:docMk/>
            <pc:sldMk cId="3549453864" sldId="821"/>
            <ac:spMk id="10" creationId="{AD0611AB-1B7E-D33D-0D7E-73D18092148D}"/>
          </ac:spMkLst>
        </pc:spChg>
        <pc:spChg chg="add mod">
          <ac:chgData name="Angelo Carbone" userId="5ad325db-433b-4d60-8ee0-c707af8fafd6" providerId="ADAL" clId="{2FDD21D4-F88B-C840-A771-4612473C0CC7}" dt="2022-11-17T21:26:27.188" v="4862" actId="1076"/>
          <ac:spMkLst>
            <pc:docMk/>
            <pc:sldMk cId="3549453864" sldId="821"/>
            <ac:spMk id="11" creationId="{FDF45A0B-5D2D-526A-EE98-5A147CFFE3BE}"/>
          </ac:spMkLst>
        </pc:spChg>
        <pc:spChg chg="add mod">
          <ac:chgData name="Angelo Carbone" userId="5ad325db-433b-4d60-8ee0-c707af8fafd6" providerId="ADAL" clId="{2FDD21D4-F88B-C840-A771-4612473C0CC7}" dt="2022-11-17T21:26:55.735" v="4912" actId="1076"/>
          <ac:spMkLst>
            <pc:docMk/>
            <pc:sldMk cId="3549453864" sldId="821"/>
            <ac:spMk id="12" creationId="{7CEBE086-8363-F86E-EA80-ACD8AC14357E}"/>
          </ac:spMkLst>
        </pc:spChg>
        <pc:picChg chg="add mod">
          <ac:chgData name="Angelo Carbone" userId="5ad325db-433b-4d60-8ee0-c707af8fafd6" providerId="ADAL" clId="{2FDD21D4-F88B-C840-A771-4612473C0CC7}" dt="2022-11-17T21:43:14.671" v="5485" actId="1076"/>
          <ac:picMkLst>
            <pc:docMk/>
            <pc:sldMk cId="3549453864" sldId="821"/>
            <ac:picMk id="1030" creationId="{A2D804FA-8E24-F0D7-2418-9CEA23A962B1}"/>
          </ac:picMkLst>
        </pc:picChg>
      </pc:sldChg>
      <pc:sldChg chg="addSp modSp add mod">
        <pc:chgData name="Angelo Carbone" userId="5ad325db-433b-4d60-8ee0-c707af8fafd6" providerId="ADAL" clId="{2FDD21D4-F88B-C840-A771-4612473C0CC7}" dt="2022-11-18T08:24:29.780" v="5976" actId="20577"/>
        <pc:sldMkLst>
          <pc:docMk/>
          <pc:sldMk cId="1328983091" sldId="822"/>
        </pc:sldMkLst>
        <pc:spChg chg="mod">
          <ac:chgData name="Angelo Carbone" userId="5ad325db-433b-4d60-8ee0-c707af8fafd6" providerId="ADAL" clId="{2FDD21D4-F88B-C840-A771-4612473C0CC7}" dt="2022-11-17T21:10:18.664" v="3078" actId="20577"/>
          <ac:spMkLst>
            <pc:docMk/>
            <pc:sldMk cId="1328983091" sldId="822"/>
            <ac:spMk id="2" creationId="{A46A6A06-8F27-AD3A-66A4-5B33AF0B3789}"/>
          </ac:spMkLst>
        </pc:spChg>
        <pc:spChg chg="mod">
          <ac:chgData name="Angelo Carbone" userId="5ad325db-433b-4d60-8ee0-c707af8fafd6" providerId="ADAL" clId="{2FDD21D4-F88B-C840-A771-4612473C0CC7}" dt="2022-11-18T08:24:29.780" v="5976" actId="20577"/>
          <ac:spMkLst>
            <pc:docMk/>
            <pc:sldMk cId="1328983091" sldId="822"/>
            <ac:spMk id="3" creationId="{E7345904-07D5-29CD-7E2F-EA86EFBBD174}"/>
          </ac:spMkLst>
        </pc:spChg>
        <pc:picChg chg="add mod">
          <ac:chgData name="Angelo Carbone" userId="5ad325db-433b-4d60-8ee0-c707af8fafd6" providerId="ADAL" clId="{2FDD21D4-F88B-C840-A771-4612473C0CC7}" dt="2022-11-17T21:10:07.651" v="3054" actId="1076"/>
          <ac:picMkLst>
            <pc:docMk/>
            <pc:sldMk cId="1328983091" sldId="822"/>
            <ac:picMk id="4" creationId="{A3238898-2CDE-3D9E-5571-4454175773E8}"/>
          </ac:picMkLst>
        </pc:picChg>
      </pc:sldChg>
      <pc:sldChg chg="addSp delSp modSp new mod">
        <pc:chgData name="Angelo Carbone" userId="5ad325db-433b-4d60-8ee0-c707af8fafd6" providerId="ADAL" clId="{2FDD21D4-F88B-C840-A771-4612473C0CC7}" dt="2022-11-18T06:30:31.642" v="5576" actId="20577"/>
        <pc:sldMkLst>
          <pc:docMk/>
          <pc:sldMk cId="3628890854" sldId="823"/>
        </pc:sldMkLst>
        <pc:spChg chg="mod">
          <ac:chgData name="Angelo Carbone" userId="5ad325db-433b-4d60-8ee0-c707af8fafd6" providerId="ADAL" clId="{2FDD21D4-F88B-C840-A771-4612473C0CC7}" dt="2022-11-17T21:12:16.400" v="3189" actId="20577"/>
          <ac:spMkLst>
            <pc:docMk/>
            <pc:sldMk cId="3628890854" sldId="823"/>
            <ac:spMk id="2" creationId="{AD0720D7-8C4E-BECA-7ED2-989016108187}"/>
          </ac:spMkLst>
        </pc:spChg>
        <pc:spChg chg="mod">
          <ac:chgData name="Angelo Carbone" userId="5ad325db-433b-4d60-8ee0-c707af8fafd6" providerId="ADAL" clId="{2FDD21D4-F88B-C840-A771-4612473C0CC7}" dt="2022-11-18T06:30:12.738" v="5542" actId="1038"/>
          <ac:spMkLst>
            <pc:docMk/>
            <pc:sldMk cId="3628890854" sldId="823"/>
            <ac:spMk id="3" creationId="{A9132CCD-32DD-637B-CAF3-436CA60F5B85}"/>
          </ac:spMkLst>
        </pc:spChg>
        <pc:spChg chg="add mod">
          <ac:chgData name="Angelo Carbone" userId="5ad325db-433b-4d60-8ee0-c707af8fafd6" providerId="ADAL" clId="{2FDD21D4-F88B-C840-A771-4612473C0CC7}" dt="2022-11-18T06:30:31.642" v="5576" actId="20577"/>
          <ac:spMkLst>
            <pc:docMk/>
            <pc:sldMk cId="3628890854" sldId="823"/>
            <ac:spMk id="5" creationId="{6626BD52-1856-225D-59C0-8DA277FCD33E}"/>
          </ac:spMkLst>
        </pc:spChg>
        <pc:spChg chg="add del">
          <ac:chgData name="Angelo Carbone" userId="5ad325db-433b-4d60-8ee0-c707af8fafd6" providerId="ADAL" clId="{2FDD21D4-F88B-C840-A771-4612473C0CC7}" dt="2022-11-17T21:35:36.067" v="5417"/>
          <ac:spMkLst>
            <pc:docMk/>
            <pc:sldMk cId="3628890854" sldId="823"/>
            <ac:spMk id="6" creationId="{E0926F46-93FA-F9FD-416D-5F82CEDFBE27}"/>
          </ac:spMkLst>
        </pc:spChg>
        <pc:spChg chg="add del">
          <ac:chgData name="Angelo Carbone" userId="5ad325db-433b-4d60-8ee0-c707af8fafd6" providerId="ADAL" clId="{2FDD21D4-F88B-C840-A771-4612473C0CC7}" dt="2022-11-17T21:35:37.655" v="5419"/>
          <ac:spMkLst>
            <pc:docMk/>
            <pc:sldMk cId="3628890854" sldId="823"/>
            <ac:spMk id="7" creationId="{E7988A76-81E3-233F-5EBF-081072BD84A7}"/>
          </ac:spMkLst>
        </pc:spChg>
        <pc:picChg chg="add mod">
          <ac:chgData name="Angelo Carbone" userId="5ad325db-433b-4d60-8ee0-c707af8fafd6" providerId="ADAL" clId="{2FDD21D4-F88B-C840-A771-4612473C0CC7}" dt="2022-11-17T21:32:20.221" v="5289" actId="1076"/>
          <ac:picMkLst>
            <pc:docMk/>
            <pc:sldMk cId="3628890854" sldId="823"/>
            <ac:picMk id="4" creationId="{7777E309-BCFA-7290-64F7-D26A1AA923D7}"/>
          </ac:picMkLst>
        </pc:picChg>
        <pc:picChg chg="add del mod">
          <ac:chgData name="Angelo Carbone" userId="5ad325db-433b-4d60-8ee0-c707af8fafd6" providerId="ADAL" clId="{2FDD21D4-F88B-C840-A771-4612473C0CC7}" dt="2022-11-17T21:40:38.709" v="5436" actId="478"/>
          <ac:picMkLst>
            <pc:docMk/>
            <pc:sldMk cId="3628890854" sldId="823"/>
            <ac:picMk id="8" creationId="{DB9D9E1E-18A0-7ED2-9CBA-630C4B345CAF}"/>
          </ac:picMkLst>
        </pc:picChg>
        <pc:picChg chg="add mod">
          <ac:chgData name="Angelo Carbone" userId="5ad325db-433b-4d60-8ee0-c707af8fafd6" providerId="ADAL" clId="{2FDD21D4-F88B-C840-A771-4612473C0CC7}" dt="2022-11-17T21:40:58.714" v="5446" actId="1076"/>
          <ac:picMkLst>
            <pc:docMk/>
            <pc:sldMk cId="3628890854" sldId="823"/>
            <ac:picMk id="9" creationId="{E1A37DF4-6406-938F-B737-0C870D934B4C}"/>
          </ac:picMkLst>
        </pc:picChg>
        <pc:picChg chg="add del mod">
          <ac:chgData name="Angelo Carbone" userId="5ad325db-433b-4d60-8ee0-c707af8fafd6" providerId="ADAL" clId="{2FDD21D4-F88B-C840-A771-4612473C0CC7}" dt="2022-11-17T21:33:04.909" v="5290" actId="478"/>
          <ac:picMkLst>
            <pc:docMk/>
            <pc:sldMk cId="3628890854" sldId="823"/>
            <ac:picMk id="2050" creationId="{FB8D6A87-C0E4-356E-77A0-6F2297AB1241}"/>
          </ac:picMkLst>
        </pc:picChg>
        <pc:picChg chg="add mod">
          <ac:chgData name="Angelo Carbone" userId="5ad325db-433b-4d60-8ee0-c707af8fafd6" providerId="ADAL" clId="{2FDD21D4-F88B-C840-A771-4612473C0CC7}" dt="2022-11-17T21:41:15.224" v="5451" actId="1076"/>
          <ac:picMkLst>
            <pc:docMk/>
            <pc:sldMk cId="3628890854" sldId="823"/>
            <ac:picMk id="2052" creationId="{A829A7EF-0383-084D-AEC9-552D6184A318}"/>
          </ac:picMkLst>
        </pc:picChg>
        <pc:picChg chg="add del">
          <ac:chgData name="Angelo Carbone" userId="5ad325db-433b-4d60-8ee0-c707af8fafd6" providerId="ADAL" clId="{2FDD21D4-F88B-C840-A771-4612473C0CC7}" dt="2022-11-17T21:36:16.644" v="5421"/>
          <ac:picMkLst>
            <pc:docMk/>
            <pc:sldMk cId="3628890854" sldId="823"/>
            <ac:picMk id="2058" creationId="{7391FE21-EAB6-99C4-DB6E-E60D86E7AC67}"/>
          </ac:picMkLst>
        </pc:picChg>
        <pc:picChg chg="add del">
          <ac:chgData name="Angelo Carbone" userId="5ad325db-433b-4d60-8ee0-c707af8fafd6" providerId="ADAL" clId="{2FDD21D4-F88B-C840-A771-4612473C0CC7}" dt="2022-11-17T21:37:06.376" v="5423"/>
          <ac:picMkLst>
            <pc:docMk/>
            <pc:sldMk cId="3628890854" sldId="823"/>
            <ac:picMk id="2060" creationId="{DBF1140B-5593-4C9F-E648-CCF0DFA6088C}"/>
          </ac:picMkLst>
        </pc:picChg>
        <pc:picChg chg="add mod">
          <ac:chgData name="Angelo Carbone" userId="5ad325db-433b-4d60-8ee0-c707af8fafd6" providerId="ADAL" clId="{2FDD21D4-F88B-C840-A771-4612473C0CC7}" dt="2022-11-17T21:41:10.538" v="5450" actId="688"/>
          <ac:picMkLst>
            <pc:docMk/>
            <pc:sldMk cId="3628890854" sldId="823"/>
            <ac:picMk id="2062" creationId="{D95B25F8-52E3-396D-2B19-6D2A7AC7A336}"/>
          </ac:picMkLst>
        </pc:picChg>
      </pc:sldChg>
      <pc:sldChg chg="addSp delSp modSp new mod">
        <pc:chgData name="Angelo Carbone" userId="5ad325db-433b-4d60-8ee0-c707af8fafd6" providerId="ADAL" clId="{2FDD21D4-F88B-C840-A771-4612473C0CC7}" dt="2022-11-18T06:34:02.872" v="5746" actId="478"/>
        <pc:sldMkLst>
          <pc:docMk/>
          <pc:sldMk cId="3327215806" sldId="824"/>
        </pc:sldMkLst>
        <pc:spChg chg="mod">
          <ac:chgData name="Angelo Carbone" userId="5ad325db-433b-4d60-8ee0-c707af8fafd6" providerId="ADAL" clId="{2FDD21D4-F88B-C840-A771-4612473C0CC7}" dt="2022-11-17T21:15:03.835" v="3593" actId="20577"/>
          <ac:spMkLst>
            <pc:docMk/>
            <pc:sldMk cId="3327215806" sldId="824"/>
            <ac:spMk id="2" creationId="{E63F059E-A7DB-B775-A3E4-CA6261B6CDF6}"/>
          </ac:spMkLst>
        </pc:spChg>
        <pc:spChg chg="mod">
          <ac:chgData name="Angelo Carbone" userId="5ad325db-433b-4d60-8ee0-c707af8fafd6" providerId="ADAL" clId="{2FDD21D4-F88B-C840-A771-4612473C0CC7}" dt="2022-11-18T06:31:09.159" v="5624" actId="20577"/>
          <ac:spMkLst>
            <pc:docMk/>
            <pc:sldMk cId="3327215806" sldId="824"/>
            <ac:spMk id="3" creationId="{3367212F-E238-71E1-D945-5EE3AD0750DF}"/>
          </ac:spMkLst>
        </pc:spChg>
        <pc:spChg chg="add mod">
          <ac:chgData name="Angelo Carbone" userId="5ad325db-433b-4d60-8ee0-c707af8fafd6" providerId="ADAL" clId="{2FDD21D4-F88B-C840-A771-4612473C0CC7}" dt="2022-11-17T21:42:01.690" v="5476" actId="1037"/>
          <ac:spMkLst>
            <pc:docMk/>
            <pc:sldMk cId="3327215806" sldId="824"/>
            <ac:spMk id="6" creationId="{C7428A71-72D7-174B-FA72-77D7C4F6C7EA}"/>
          </ac:spMkLst>
        </pc:spChg>
        <pc:spChg chg="add del mod">
          <ac:chgData name="Angelo Carbone" userId="5ad325db-433b-4d60-8ee0-c707af8fafd6" providerId="ADAL" clId="{2FDD21D4-F88B-C840-A771-4612473C0CC7}" dt="2022-11-18T06:34:02.872" v="5746" actId="478"/>
          <ac:spMkLst>
            <pc:docMk/>
            <pc:sldMk cId="3327215806" sldId="824"/>
            <ac:spMk id="7" creationId="{133255B4-AF4A-8C1B-1735-9EDDAA84B19A}"/>
          </ac:spMkLst>
        </pc:spChg>
        <pc:spChg chg="add del mod">
          <ac:chgData name="Angelo Carbone" userId="5ad325db-433b-4d60-8ee0-c707af8fafd6" providerId="ADAL" clId="{2FDD21D4-F88B-C840-A771-4612473C0CC7}" dt="2022-11-18T06:34:01.318" v="5745" actId="478"/>
          <ac:spMkLst>
            <pc:docMk/>
            <pc:sldMk cId="3327215806" sldId="824"/>
            <ac:spMk id="8" creationId="{258E5685-308A-4982-3031-ED38B798DB2B}"/>
          </ac:spMkLst>
        </pc:spChg>
        <pc:spChg chg="add del mod">
          <ac:chgData name="Angelo Carbone" userId="5ad325db-433b-4d60-8ee0-c707af8fafd6" providerId="ADAL" clId="{2FDD21D4-F88B-C840-A771-4612473C0CC7}" dt="2022-11-18T06:33:59.553" v="5744" actId="478"/>
          <ac:spMkLst>
            <pc:docMk/>
            <pc:sldMk cId="3327215806" sldId="824"/>
            <ac:spMk id="9" creationId="{1B2DC73D-19EB-27E9-15A6-67B3B26F5B19}"/>
          </ac:spMkLst>
        </pc:spChg>
        <pc:spChg chg="add del mod">
          <ac:chgData name="Angelo Carbone" userId="5ad325db-433b-4d60-8ee0-c707af8fafd6" providerId="ADAL" clId="{2FDD21D4-F88B-C840-A771-4612473C0CC7}" dt="2022-11-18T06:33:55.995" v="5742" actId="478"/>
          <ac:spMkLst>
            <pc:docMk/>
            <pc:sldMk cId="3327215806" sldId="824"/>
            <ac:spMk id="10" creationId="{23D89E6D-25F9-F79C-1A97-3B69E3C022BD}"/>
          </ac:spMkLst>
        </pc:spChg>
        <pc:spChg chg="add del mod">
          <ac:chgData name="Angelo Carbone" userId="5ad325db-433b-4d60-8ee0-c707af8fafd6" providerId="ADAL" clId="{2FDD21D4-F88B-C840-A771-4612473C0CC7}" dt="2022-11-18T06:33:57.876" v="5743" actId="478"/>
          <ac:spMkLst>
            <pc:docMk/>
            <pc:sldMk cId="3327215806" sldId="824"/>
            <ac:spMk id="11" creationId="{DDEB2E6D-5BC7-7DC9-8487-C14A79E0F6BC}"/>
          </ac:spMkLst>
        </pc:spChg>
        <pc:spChg chg="add del mod">
          <ac:chgData name="Angelo Carbone" userId="5ad325db-433b-4d60-8ee0-c707af8fafd6" providerId="ADAL" clId="{2FDD21D4-F88B-C840-A771-4612473C0CC7}" dt="2022-11-18T06:33:53.763" v="5740" actId="478"/>
          <ac:spMkLst>
            <pc:docMk/>
            <pc:sldMk cId="3327215806" sldId="824"/>
            <ac:spMk id="12" creationId="{A9BB7F4A-3E70-E085-73EF-91D472E26374}"/>
          </ac:spMkLst>
        </pc:spChg>
        <pc:picChg chg="add del mod">
          <ac:chgData name="Angelo Carbone" userId="5ad325db-433b-4d60-8ee0-c707af8fafd6" providerId="ADAL" clId="{2FDD21D4-F88B-C840-A771-4612473C0CC7}" dt="2022-11-17T21:18:44.775" v="4150" actId="478"/>
          <ac:picMkLst>
            <pc:docMk/>
            <pc:sldMk cId="3327215806" sldId="824"/>
            <ac:picMk id="4" creationId="{7FC9E085-8438-1158-BE59-585B849CF1D3}"/>
          </ac:picMkLst>
        </pc:picChg>
        <pc:picChg chg="add mod">
          <ac:chgData name="Angelo Carbone" userId="5ad325db-433b-4d60-8ee0-c707af8fafd6" providerId="ADAL" clId="{2FDD21D4-F88B-C840-A771-4612473C0CC7}" dt="2022-11-17T21:19:41.729" v="4153" actId="14100"/>
          <ac:picMkLst>
            <pc:docMk/>
            <pc:sldMk cId="3327215806" sldId="824"/>
            <ac:picMk id="5" creationId="{8B660963-8742-7A33-03A8-9CA8BC71B213}"/>
          </ac:picMkLst>
        </pc:picChg>
      </pc:sldChg>
      <pc:sldChg chg="addSp delSp modSp new mod">
        <pc:chgData name="Angelo Carbone" userId="5ad325db-433b-4d60-8ee0-c707af8fafd6" providerId="ADAL" clId="{2FDD21D4-F88B-C840-A771-4612473C0CC7}" dt="2022-11-18T06:37:15.275" v="5936" actId="20577"/>
        <pc:sldMkLst>
          <pc:docMk/>
          <pc:sldMk cId="3589001283" sldId="825"/>
        </pc:sldMkLst>
        <pc:spChg chg="mod">
          <ac:chgData name="Angelo Carbone" userId="5ad325db-433b-4d60-8ee0-c707af8fafd6" providerId="ADAL" clId="{2FDD21D4-F88B-C840-A771-4612473C0CC7}" dt="2022-11-17T21:20:53.411" v="4258" actId="20577"/>
          <ac:spMkLst>
            <pc:docMk/>
            <pc:sldMk cId="3589001283" sldId="825"/>
            <ac:spMk id="2" creationId="{1DF583F1-D371-8669-CDA3-34A63FE489E8}"/>
          </ac:spMkLst>
        </pc:spChg>
        <pc:spChg chg="mod">
          <ac:chgData name="Angelo Carbone" userId="5ad325db-433b-4d60-8ee0-c707af8fafd6" providerId="ADAL" clId="{2FDD21D4-F88B-C840-A771-4612473C0CC7}" dt="2022-11-18T06:37:15.275" v="5936" actId="20577"/>
          <ac:spMkLst>
            <pc:docMk/>
            <pc:sldMk cId="3589001283" sldId="825"/>
            <ac:spMk id="3" creationId="{60C31BF7-178B-8652-1786-53FD3B0E4134}"/>
          </ac:spMkLst>
        </pc:spChg>
        <pc:picChg chg="add del mod">
          <ac:chgData name="Angelo Carbone" userId="5ad325db-433b-4d60-8ee0-c707af8fafd6" providerId="ADAL" clId="{2FDD21D4-F88B-C840-A771-4612473C0CC7}" dt="2022-11-18T06:35:32.147" v="5898" actId="478"/>
          <ac:picMkLst>
            <pc:docMk/>
            <pc:sldMk cId="3589001283" sldId="825"/>
            <ac:picMk id="4" creationId="{8137EC7E-E8D1-BA43-65CE-7C1CFE1DD35C}"/>
          </ac:picMkLst>
        </pc:picChg>
        <pc:picChg chg="add del mod">
          <ac:chgData name="Angelo Carbone" userId="5ad325db-433b-4d60-8ee0-c707af8fafd6" providerId="ADAL" clId="{2FDD21D4-F88B-C840-A771-4612473C0CC7}" dt="2022-11-17T21:44:05.735" v="5489" actId="478"/>
          <ac:picMkLst>
            <pc:docMk/>
            <pc:sldMk cId="3589001283" sldId="825"/>
            <ac:picMk id="3074" creationId="{3079A191-50F4-13A1-98A0-AA9C6FB95AB2}"/>
          </ac:picMkLst>
        </pc:picChg>
      </pc:sldChg>
      <pc:sldChg chg="addSp delSp modSp add del mod">
        <pc:chgData name="Angelo Carbone" userId="5ad325db-433b-4d60-8ee0-c707af8fafd6" providerId="ADAL" clId="{2FDD21D4-F88B-C840-A771-4612473C0CC7}" dt="2022-11-18T08:26:18.296" v="6050" actId="1076"/>
        <pc:sldMkLst>
          <pc:docMk/>
          <pc:sldMk cId="531445100" sldId="826"/>
        </pc:sldMkLst>
        <pc:spChg chg="mod">
          <ac:chgData name="Angelo Carbone" userId="5ad325db-433b-4d60-8ee0-c707af8fafd6" providerId="ADAL" clId="{2FDD21D4-F88B-C840-A771-4612473C0CC7}" dt="2022-11-18T08:26:18.296" v="6050" actId="1076"/>
          <ac:spMkLst>
            <pc:docMk/>
            <pc:sldMk cId="531445100" sldId="826"/>
            <ac:spMk id="2" creationId="{1DF583F1-D371-8669-CDA3-34A63FE489E8}"/>
          </ac:spMkLst>
        </pc:spChg>
        <pc:spChg chg="del">
          <ac:chgData name="Angelo Carbone" userId="5ad325db-433b-4d60-8ee0-c707af8fafd6" providerId="ADAL" clId="{2FDD21D4-F88B-C840-A771-4612473C0CC7}" dt="2022-11-18T08:26:12.444" v="6048" actId="478"/>
          <ac:spMkLst>
            <pc:docMk/>
            <pc:sldMk cId="531445100" sldId="826"/>
            <ac:spMk id="3" creationId="{60C31BF7-178B-8652-1786-53FD3B0E4134}"/>
          </ac:spMkLst>
        </pc:spChg>
        <pc:spChg chg="add del mod">
          <ac:chgData name="Angelo Carbone" userId="5ad325db-433b-4d60-8ee0-c707af8fafd6" providerId="ADAL" clId="{2FDD21D4-F88B-C840-A771-4612473C0CC7}" dt="2022-11-18T08:26:15.519" v="6049" actId="478"/>
          <ac:spMkLst>
            <pc:docMk/>
            <pc:sldMk cId="531445100" sldId="826"/>
            <ac:spMk id="5" creationId="{4D39B58D-BC9F-A900-3285-F66A755117AD}"/>
          </ac:spMkLst>
        </pc:spChg>
      </pc:sldChg>
    </pc:docChg>
  </pc:docChgLst>
  <pc:docChgLst>
    <pc:chgData name="Angelo Carbone" userId="5ad325db-433b-4d60-8ee0-c707af8fafd6" providerId="ADAL" clId="{1C4552D1-6F1A-B841-9DC0-92F65902242F}"/>
    <pc:docChg chg="undo custSel addSld delSld modSld">
      <pc:chgData name="Angelo Carbone" userId="5ad325db-433b-4d60-8ee0-c707af8fafd6" providerId="ADAL" clId="{1C4552D1-6F1A-B841-9DC0-92F65902242F}" dt="2019-09-26T06:35:30.129" v="4227" actId="20577"/>
      <pc:docMkLst>
        <pc:docMk/>
      </pc:docMkLst>
      <pc:sldChg chg="del">
        <pc:chgData name="Angelo Carbone" userId="5ad325db-433b-4d60-8ee0-c707af8fafd6" providerId="ADAL" clId="{1C4552D1-6F1A-B841-9DC0-92F65902242F}" dt="2019-09-25T19:10:59.719" v="2849" actId="2696"/>
        <pc:sldMkLst>
          <pc:docMk/>
          <pc:sldMk cId="2902578353" sldId="593"/>
        </pc:sldMkLst>
      </pc:sldChg>
      <pc:sldChg chg="modSp">
        <pc:chgData name="Angelo Carbone" userId="5ad325db-433b-4d60-8ee0-c707af8fafd6" providerId="ADAL" clId="{1C4552D1-6F1A-B841-9DC0-92F65902242F}" dt="2019-09-25T20:30:08.506" v="3579" actId="790"/>
        <pc:sldMkLst>
          <pc:docMk/>
          <pc:sldMk cId="3079025308" sldId="632"/>
        </pc:sldMkLst>
        <pc:spChg chg="mod">
          <ac:chgData name="Angelo Carbone" userId="5ad325db-433b-4d60-8ee0-c707af8fafd6" providerId="ADAL" clId="{1C4552D1-6F1A-B841-9DC0-92F65902242F}" dt="2019-09-25T20:30:08.506" v="3579" actId="790"/>
          <ac:spMkLst>
            <pc:docMk/>
            <pc:sldMk cId="3079025308" sldId="632"/>
            <ac:spMk id="7" creationId="{ACBA0326-9092-F943-A91D-72FA27B4EADD}"/>
          </ac:spMkLst>
        </pc:spChg>
      </pc:sldChg>
      <pc:sldChg chg="del">
        <pc:chgData name="Angelo Carbone" userId="5ad325db-433b-4d60-8ee0-c707af8fafd6" providerId="ADAL" clId="{1C4552D1-6F1A-B841-9DC0-92F65902242F}" dt="2019-09-25T19:10:59.374" v="2843" actId="2696"/>
        <pc:sldMkLst>
          <pc:docMk/>
          <pc:sldMk cId="3457826598" sldId="675"/>
        </pc:sldMkLst>
      </pc:sldChg>
      <pc:sldChg chg="del">
        <pc:chgData name="Angelo Carbone" userId="5ad325db-433b-4d60-8ee0-c707af8fafd6" providerId="ADAL" clId="{1C4552D1-6F1A-B841-9DC0-92F65902242F}" dt="2019-09-25T19:10:59.420" v="2844" actId="2696"/>
        <pc:sldMkLst>
          <pc:docMk/>
          <pc:sldMk cId="116572683" sldId="676"/>
        </pc:sldMkLst>
      </pc:sldChg>
      <pc:sldChg chg="del">
        <pc:chgData name="Angelo Carbone" userId="5ad325db-433b-4d60-8ee0-c707af8fafd6" providerId="ADAL" clId="{1C4552D1-6F1A-B841-9DC0-92F65902242F}" dt="2019-09-25T19:10:59.466" v="2845" actId="2696"/>
        <pc:sldMkLst>
          <pc:docMk/>
          <pc:sldMk cId="3347351838" sldId="677"/>
        </pc:sldMkLst>
      </pc:sldChg>
      <pc:sldChg chg="del">
        <pc:chgData name="Angelo Carbone" userId="5ad325db-433b-4d60-8ee0-c707af8fafd6" providerId="ADAL" clId="{1C4552D1-6F1A-B841-9DC0-92F65902242F}" dt="2019-09-25T19:10:59.497" v="2846" actId="2696"/>
        <pc:sldMkLst>
          <pc:docMk/>
          <pc:sldMk cId="2792609135" sldId="678"/>
        </pc:sldMkLst>
      </pc:sldChg>
      <pc:sldChg chg="del">
        <pc:chgData name="Angelo Carbone" userId="5ad325db-433b-4d60-8ee0-c707af8fafd6" providerId="ADAL" clId="{1C4552D1-6F1A-B841-9DC0-92F65902242F}" dt="2019-09-25T19:10:59.593" v="2847" actId="2696"/>
        <pc:sldMkLst>
          <pc:docMk/>
          <pc:sldMk cId="433783128" sldId="679"/>
        </pc:sldMkLst>
      </pc:sldChg>
      <pc:sldChg chg="del">
        <pc:chgData name="Angelo Carbone" userId="5ad325db-433b-4d60-8ee0-c707af8fafd6" providerId="ADAL" clId="{1C4552D1-6F1A-B841-9DC0-92F65902242F}" dt="2019-09-25T19:10:59.681" v="2848" actId="2696"/>
        <pc:sldMkLst>
          <pc:docMk/>
          <pc:sldMk cId="1158881391" sldId="680"/>
        </pc:sldMkLst>
      </pc:sldChg>
      <pc:sldChg chg="del">
        <pc:chgData name="Angelo Carbone" userId="5ad325db-433b-4d60-8ee0-c707af8fafd6" providerId="ADAL" clId="{1C4552D1-6F1A-B841-9DC0-92F65902242F}" dt="2019-09-25T19:10:59.761" v="2851" actId="2696"/>
        <pc:sldMkLst>
          <pc:docMk/>
          <pc:sldMk cId="1243246349" sldId="681"/>
        </pc:sldMkLst>
      </pc:sldChg>
      <pc:sldChg chg="del">
        <pc:chgData name="Angelo Carbone" userId="5ad325db-433b-4d60-8ee0-c707af8fafd6" providerId="ADAL" clId="{1C4552D1-6F1A-B841-9DC0-92F65902242F}" dt="2019-09-25T19:10:59.788" v="2852" actId="2696"/>
        <pc:sldMkLst>
          <pc:docMk/>
          <pc:sldMk cId="146436610" sldId="682"/>
        </pc:sldMkLst>
      </pc:sldChg>
      <pc:sldChg chg="del">
        <pc:chgData name="Angelo Carbone" userId="5ad325db-433b-4d60-8ee0-c707af8fafd6" providerId="ADAL" clId="{1C4552D1-6F1A-B841-9DC0-92F65902242F}" dt="2019-09-25T19:10:59.842" v="2853" actId="2696"/>
        <pc:sldMkLst>
          <pc:docMk/>
          <pc:sldMk cId="1436735525" sldId="683"/>
        </pc:sldMkLst>
      </pc:sldChg>
      <pc:sldChg chg="del">
        <pc:chgData name="Angelo Carbone" userId="5ad325db-433b-4d60-8ee0-c707af8fafd6" providerId="ADAL" clId="{1C4552D1-6F1A-B841-9DC0-92F65902242F}" dt="2019-09-25T19:10:59.859" v="2854" actId="2696"/>
        <pc:sldMkLst>
          <pc:docMk/>
          <pc:sldMk cId="1207100548" sldId="684"/>
        </pc:sldMkLst>
      </pc:sldChg>
      <pc:sldChg chg="del">
        <pc:chgData name="Angelo Carbone" userId="5ad325db-433b-4d60-8ee0-c707af8fafd6" providerId="ADAL" clId="{1C4552D1-6F1A-B841-9DC0-92F65902242F}" dt="2019-09-25T19:10:59.881" v="2855" actId="2696"/>
        <pc:sldMkLst>
          <pc:docMk/>
          <pc:sldMk cId="1563163797" sldId="685"/>
        </pc:sldMkLst>
      </pc:sldChg>
      <pc:sldChg chg="del">
        <pc:chgData name="Angelo Carbone" userId="5ad325db-433b-4d60-8ee0-c707af8fafd6" providerId="ADAL" clId="{1C4552D1-6F1A-B841-9DC0-92F65902242F}" dt="2019-09-25T19:10:59.912" v="2856" actId="2696"/>
        <pc:sldMkLst>
          <pc:docMk/>
          <pc:sldMk cId="1348487044" sldId="686"/>
        </pc:sldMkLst>
      </pc:sldChg>
      <pc:sldChg chg="del">
        <pc:chgData name="Angelo Carbone" userId="5ad325db-433b-4d60-8ee0-c707af8fafd6" providerId="ADAL" clId="{1C4552D1-6F1A-B841-9DC0-92F65902242F}" dt="2019-09-25T19:11:00.047" v="2857" actId="2696"/>
        <pc:sldMkLst>
          <pc:docMk/>
          <pc:sldMk cId="2405652105" sldId="687"/>
        </pc:sldMkLst>
      </pc:sldChg>
      <pc:sldChg chg="del">
        <pc:chgData name="Angelo Carbone" userId="5ad325db-433b-4d60-8ee0-c707af8fafd6" providerId="ADAL" clId="{1C4552D1-6F1A-B841-9DC0-92F65902242F}" dt="2019-09-25T19:11:00.284" v="2858" actId="2696"/>
        <pc:sldMkLst>
          <pc:docMk/>
          <pc:sldMk cId="716818404" sldId="688"/>
        </pc:sldMkLst>
      </pc:sldChg>
      <pc:sldChg chg="del">
        <pc:chgData name="Angelo Carbone" userId="5ad325db-433b-4d60-8ee0-c707af8fafd6" providerId="ADAL" clId="{1C4552D1-6F1A-B841-9DC0-92F65902242F}" dt="2019-09-25T19:11:00.335" v="2859" actId="2696"/>
        <pc:sldMkLst>
          <pc:docMk/>
          <pc:sldMk cId="501228774" sldId="689"/>
        </pc:sldMkLst>
      </pc:sldChg>
      <pc:sldChg chg="del">
        <pc:chgData name="Angelo Carbone" userId="5ad325db-433b-4d60-8ee0-c707af8fafd6" providerId="ADAL" clId="{1C4552D1-6F1A-B841-9DC0-92F65902242F}" dt="2019-09-25T19:11:00.408" v="2860" actId="2696"/>
        <pc:sldMkLst>
          <pc:docMk/>
          <pc:sldMk cId="3072790277" sldId="690"/>
        </pc:sldMkLst>
      </pc:sldChg>
      <pc:sldChg chg="del">
        <pc:chgData name="Angelo Carbone" userId="5ad325db-433b-4d60-8ee0-c707af8fafd6" providerId="ADAL" clId="{1C4552D1-6F1A-B841-9DC0-92F65902242F}" dt="2019-09-25T19:11:00.503" v="2861" actId="2696"/>
        <pc:sldMkLst>
          <pc:docMk/>
          <pc:sldMk cId="3990124978" sldId="691"/>
        </pc:sldMkLst>
      </pc:sldChg>
      <pc:sldChg chg="del">
        <pc:chgData name="Angelo Carbone" userId="5ad325db-433b-4d60-8ee0-c707af8fafd6" providerId="ADAL" clId="{1C4552D1-6F1A-B841-9DC0-92F65902242F}" dt="2019-09-25T19:11:00.528" v="2862" actId="2696"/>
        <pc:sldMkLst>
          <pc:docMk/>
          <pc:sldMk cId="659908352" sldId="692"/>
        </pc:sldMkLst>
      </pc:sldChg>
      <pc:sldChg chg="del">
        <pc:chgData name="Angelo Carbone" userId="5ad325db-433b-4d60-8ee0-c707af8fafd6" providerId="ADAL" clId="{1C4552D1-6F1A-B841-9DC0-92F65902242F}" dt="2019-09-25T19:10:59.085" v="2840" actId="2696"/>
        <pc:sldMkLst>
          <pc:docMk/>
          <pc:sldMk cId="3235188736" sldId="693"/>
        </pc:sldMkLst>
      </pc:sldChg>
      <pc:sldChg chg="del">
        <pc:chgData name="Angelo Carbone" userId="5ad325db-433b-4d60-8ee0-c707af8fafd6" providerId="ADAL" clId="{1C4552D1-6F1A-B841-9DC0-92F65902242F}" dt="2019-09-25T19:10:59.117" v="2841" actId="2696"/>
        <pc:sldMkLst>
          <pc:docMk/>
          <pc:sldMk cId="1806476801" sldId="694"/>
        </pc:sldMkLst>
      </pc:sldChg>
      <pc:sldChg chg="del">
        <pc:chgData name="Angelo Carbone" userId="5ad325db-433b-4d60-8ee0-c707af8fafd6" providerId="ADAL" clId="{1C4552D1-6F1A-B841-9DC0-92F65902242F}" dt="2019-09-25T19:10:59.232" v="2842" actId="2696"/>
        <pc:sldMkLst>
          <pc:docMk/>
          <pc:sldMk cId="4108404564" sldId="695"/>
        </pc:sldMkLst>
      </pc:sldChg>
      <pc:sldChg chg="del">
        <pc:chgData name="Angelo Carbone" userId="5ad325db-433b-4d60-8ee0-c707af8fafd6" providerId="ADAL" clId="{1C4552D1-6F1A-B841-9DC0-92F65902242F}" dt="2019-09-25T19:10:58.861" v="2836" actId="2696"/>
        <pc:sldMkLst>
          <pc:docMk/>
          <pc:sldMk cId="1498301382" sldId="696"/>
        </pc:sldMkLst>
      </pc:sldChg>
      <pc:sldChg chg="del">
        <pc:chgData name="Angelo Carbone" userId="5ad325db-433b-4d60-8ee0-c707af8fafd6" providerId="ADAL" clId="{1C4552D1-6F1A-B841-9DC0-92F65902242F}" dt="2019-09-25T19:10:58.893" v="2837" actId="2696"/>
        <pc:sldMkLst>
          <pc:docMk/>
          <pc:sldMk cId="2769471415" sldId="697"/>
        </pc:sldMkLst>
      </pc:sldChg>
      <pc:sldChg chg="del">
        <pc:chgData name="Angelo Carbone" userId="5ad325db-433b-4d60-8ee0-c707af8fafd6" providerId="ADAL" clId="{1C4552D1-6F1A-B841-9DC0-92F65902242F}" dt="2019-09-25T19:10:58.926" v="2838" actId="2696"/>
        <pc:sldMkLst>
          <pc:docMk/>
          <pc:sldMk cId="3605561250" sldId="698"/>
        </pc:sldMkLst>
      </pc:sldChg>
      <pc:sldChg chg="del">
        <pc:chgData name="Angelo Carbone" userId="5ad325db-433b-4d60-8ee0-c707af8fafd6" providerId="ADAL" clId="{1C4552D1-6F1A-B841-9DC0-92F65902242F}" dt="2019-09-25T19:10:58.997" v="2839" actId="2696"/>
        <pc:sldMkLst>
          <pc:docMk/>
          <pc:sldMk cId="1424555594" sldId="699"/>
        </pc:sldMkLst>
      </pc:sldChg>
      <pc:sldChg chg="modSp">
        <pc:chgData name="Angelo Carbone" userId="5ad325db-433b-4d60-8ee0-c707af8fafd6" providerId="ADAL" clId="{1C4552D1-6F1A-B841-9DC0-92F65902242F}" dt="2019-09-25T20:30:18.629" v="3580" actId="790"/>
        <pc:sldMkLst>
          <pc:docMk/>
          <pc:sldMk cId="3521907959" sldId="701"/>
        </pc:sldMkLst>
        <pc:spChg chg="mod">
          <ac:chgData name="Angelo Carbone" userId="5ad325db-433b-4d60-8ee0-c707af8fafd6" providerId="ADAL" clId="{1C4552D1-6F1A-B841-9DC0-92F65902242F}" dt="2019-09-25T20:30:18.629" v="3580" actId="790"/>
          <ac:spMkLst>
            <pc:docMk/>
            <pc:sldMk cId="3521907959" sldId="701"/>
            <ac:spMk id="5" creationId="{16593C1F-18E9-0E4F-8F33-B056F54EF145}"/>
          </ac:spMkLst>
        </pc:spChg>
      </pc:sldChg>
      <pc:sldChg chg="modSp">
        <pc:chgData name="Angelo Carbone" userId="5ad325db-433b-4d60-8ee0-c707af8fafd6" providerId="ADAL" clId="{1C4552D1-6F1A-B841-9DC0-92F65902242F}" dt="2019-09-25T20:30:28.402" v="3581" actId="790"/>
        <pc:sldMkLst>
          <pc:docMk/>
          <pc:sldMk cId="941004207" sldId="703"/>
        </pc:sldMkLst>
        <pc:spChg chg="mod">
          <ac:chgData name="Angelo Carbone" userId="5ad325db-433b-4d60-8ee0-c707af8fafd6" providerId="ADAL" clId="{1C4552D1-6F1A-B841-9DC0-92F65902242F}" dt="2019-09-25T20:30:28.402" v="3581" actId="790"/>
          <ac:spMkLst>
            <pc:docMk/>
            <pc:sldMk cId="941004207" sldId="703"/>
            <ac:spMk id="5" creationId="{1BD75DC0-87E3-3348-AC6A-4544B79C2136}"/>
          </ac:spMkLst>
        </pc:spChg>
        <pc:spChg chg="mod">
          <ac:chgData name="Angelo Carbone" userId="5ad325db-433b-4d60-8ee0-c707af8fafd6" providerId="ADAL" clId="{1C4552D1-6F1A-B841-9DC0-92F65902242F}" dt="2019-09-25T20:30:28.402" v="3581" actId="790"/>
          <ac:spMkLst>
            <pc:docMk/>
            <pc:sldMk cId="941004207" sldId="703"/>
            <ac:spMk id="6" creationId="{1DAE7712-B8BC-8049-9C48-A1798846D620}"/>
          </ac:spMkLst>
        </pc:spChg>
      </pc:sldChg>
      <pc:sldChg chg="addSp modSp modAnim">
        <pc:chgData name="Angelo Carbone" userId="5ad325db-433b-4d60-8ee0-c707af8fafd6" providerId="ADAL" clId="{1C4552D1-6F1A-B841-9DC0-92F65902242F}" dt="2019-09-26T06:23:50.278" v="3955"/>
        <pc:sldMkLst>
          <pc:docMk/>
          <pc:sldMk cId="3323843066" sldId="704"/>
        </pc:sldMkLst>
        <pc:spChg chg="mod">
          <ac:chgData name="Angelo Carbone" userId="5ad325db-433b-4d60-8ee0-c707af8fafd6" providerId="ADAL" clId="{1C4552D1-6F1A-B841-9DC0-92F65902242F}" dt="2019-09-26T06:20:55.750" v="3742" actId="1035"/>
          <ac:spMkLst>
            <pc:docMk/>
            <pc:sldMk cId="3323843066" sldId="704"/>
            <ac:spMk id="2" creationId="{FB796DA3-FB5E-F741-8716-B55442C55542}"/>
          </ac:spMkLst>
        </pc:spChg>
        <pc:spChg chg="add mod">
          <ac:chgData name="Angelo Carbone" userId="5ad325db-433b-4d60-8ee0-c707af8fafd6" providerId="ADAL" clId="{1C4552D1-6F1A-B841-9DC0-92F65902242F}" dt="2019-09-26T06:21:41.918" v="3774" actId="1035"/>
          <ac:spMkLst>
            <pc:docMk/>
            <pc:sldMk cId="3323843066" sldId="704"/>
            <ac:spMk id="3" creationId="{EAE905B3-2B4D-AD4D-9A50-DCE2D8EF9C8E}"/>
          </ac:spMkLst>
        </pc:spChg>
        <pc:spChg chg="mod">
          <ac:chgData name="Angelo Carbone" userId="5ad325db-433b-4d60-8ee0-c707af8fafd6" providerId="ADAL" clId="{1C4552D1-6F1A-B841-9DC0-92F65902242F}" dt="2019-09-25T20:30:45.675" v="3586" actId="313"/>
          <ac:spMkLst>
            <pc:docMk/>
            <pc:sldMk cId="3323843066" sldId="704"/>
            <ac:spMk id="6" creationId="{1B0AA9BA-A929-FA46-81FC-79AFC1322069}"/>
          </ac:spMkLst>
        </pc:spChg>
        <pc:spChg chg="add mod">
          <ac:chgData name="Angelo Carbone" userId="5ad325db-433b-4d60-8ee0-c707af8fafd6" providerId="ADAL" clId="{1C4552D1-6F1A-B841-9DC0-92F65902242F}" dt="2019-09-26T06:21:45.140" v="3803" actId="1037"/>
          <ac:spMkLst>
            <pc:docMk/>
            <pc:sldMk cId="3323843066" sldId="704"/>
            <ac:spMk id="7" creationId="{65DCE1A7-2E03-2D4D-838D-D375C70D845C}"/>
          </ac:spMkLst>
        </pc:spChg>
        <pc:spChg chg="add mod">
          <ac:chgData name="Angelo Carbone" userId="5ad325db-433b-4d60-8ee0-c707af8fafd6" providerId="ADAL" clId="{1C4552D1-6F1A-B841-9DC0-92F65902242F}" dt="2019-09-26T06:21:50.610" v="3846" actId="1038"/>
          <ac:spMkLst>
            <pc:docMk/>
            <pc:sldMk cId="3323843066" sldId="704"/>
            <ac:spMk id="8" creationId="{90EAC3E2-D19B-EF46-8DBF-DC6F1CC02869}"/>
          </ac:spMkLst>
        </pc:spChg>
        <pc:spChg chg="add mod">
          <ac:chgData name="Angelo Carbone" userId="5ad325db-433b-4d60-8ee0-c707af8fafd6" providerId="ADAL" clId="{1C4552D1-6F1A-B841-9DC0-92F65902242F}" dt="2019-09-26T06:21:54.186" v="3869" actId="1035"/>
          <ac:spMkLst>
            <pc:docMk/>
            <pc:sldMk cId="3323843066" sldId="704"/>
            <ac:spMk id="9" creationId="{AE0E9F99-3088-6347-9AB2-C5707EF6BEF9}"/>
          </ac:spMkLst>
        </pc:spChg>
        <pc:spChg chg="add mod">
          <ac:chgData name="Angelo Carbone" userId="5ad325db-433b-4d60-8ee0-c707af8fafd6" providerId="ADAL" clId="{1C4552D1-6F1A-B841-9DC0-92F65902242F}" dt="2019-09-26T06:21:57.122" v="3901" actId="1038"/>
          <ac:spMkLst>
            <pc:docMk/>
            <pc:sldMk cId="3323843066" sldId="704"/>
            <ac:spMk id="10" creationId="{2726AFD7-086B-D949-8C97-AC7606023FD2}"/>
          </ac:spMkLst>
        </pc:spChg>
        <pc:spChg chg="add mod">
          <ac:chgData name="Angelo Carbone" userId="5ad325db-433b-4d60-8ee0-c707af8fafd6" providerId="ADAL" clId="{1C4552D1-6F1A-B841-9DC0-92F65902242F}" dt="2019-09-26T06:22:01.341" v="3937" actId="1038"/>
          <ac:spMkLst>
            <pc:docMk/>
            <pc:sldMk cId="3323843066" sldId="704"/>
            <ac:spMk id="11" creationId="{22442EC1-51AF-8F4E-9C09-6B30711686A8}"/>
          </ac:spMkLst>
        </pc:spChg>
        <pc:picChg chg="mod">
          <ac:chgData name="Angelo Carbone" userId="5ad325db-433b-4d60-8ee0-c707af8fafd6" providerId="ADAL" clId="{1C4552D1-6F1A-B841-9DC0-92F65902242F}" dt="2019-09-26T06:21:12.151" v="3756" actId="1036"/>
          <ac:picMkLst>
            <pc:docMk/>
            <pc:sldMk cId="3323843066" sldId="704"/>
            <ac:picMk id="5" creationId="{AB28DA33-BC8D-B44A-9BC2-BA21C0DE2EF7}"/>
          </ac:picMkLst>
        </pc:picChg>
      </pc:sldChg>
      <pc:sldChg chg="modSp">
        <pc:chgData name="Angelo Carbone" userId="5ad325db-433b-4d60-8ee0-c707af8fafd6" providerId="ADAL" clId="{1C4552D1-6F1A-B841-9DC0-92F65902242F}" dt="2019-09-26T06:25:19.413" v="3958" actId="20577"/>
        <pc:sldMkLst>
          <pc:docMk/>
          <pc:sldMk cId="396229798" sldId="705"/>
        </pc:sldMkLst>
        <pc:spChg chg="mod">
          <ac:chgData name="Angelo Carbone" userId="5ad325db-433b-4d60-8ee0-c707af8fafd6" providerId="ADAL" clId="{1C4552D1-6F1A-B841-9DC0-92F65902242F}" dt="2019-09-26T06:25:10.651" v="3957" actId="20577"/>
          <ac:spMkLst>
            <pc:docMk/>
            <pc:sldMk cId="396229798" sldId="705"/>
            <ac:spMk id="5" creationId="{E4A633F8-66EF-974C-BA31-BA8A13283221}"/>
          </ac:spMkLst>
        </pc:spChg>
        <pc:spChg chg="mod">
          <ac:chgData name="Angelo Carbone" userId="5ad325db-433b-4d60-8ee0-c707af8fafd6" providerId="ADAL" clId="{1C4552D1-6F1A-B841-9DC0-92F65902242F}" dt="2019-09-26T06:25:19.413" v="3958" actId="20577"/>
          <ac:spMkLst>
            <pc:docMk/>
            <pc:sldMk cId="396229798" sldId="705"/>
            <ac:spMk id="6" creationId="{10857EC9-04B6-644C-AE98-D03E0185E783}"/>
          </ac:spMkLst>
        </pc:spChg>
        <pc:spChg chg="mod">
          <ac:chgData name="Angelo Carbone" userId="5ad325db-433b-4d60-8ee0-c707af8fafd6" providerId="ADAL" clId="{1C4552D1-6F1A-B841-9DC0-92F65902242F}" dt="2019-09-25T20:28:38.334" v="3570" actId="1076"/>
          <ac:spMkLst>
            <pc:docMk/>
            <pc:sldMk cId="396229798" sldId="705"/>
            <ac:spMk id="7" creationId="{8BB68CE1-93E7-5842-B177-C5392407DACA}"/>
          </ac:spMkLst>
        </pc:spChg>
        <pc:picChg chg="mod">
          <ac:chgData name="Angelo Carbone" userId="5ad325db-433b-4d60-8ee0-c707af8fafd6" providerId="ADAL" clId="{1C4552D1-6F1A-B841-9DC0-92F65902242F}" dt="2019-09-25T20:28:34.747" v="3569" actId="1076"/>
          <ac:picMkLst>
            <pc:docMk/>
            <pc:sldMk cId="396229798" sldId="705"/>
            <ac:picMk id="4" creationId="{83F64E81-08EE-134C-B8AC-26FA05B07396}"/>
          </ac:picMkLst>
        </pc:picChg>
      </pc:sldChg>
      <pc:sldChg chg="addSp delSp modSp">
        <pc:chgData name="Angelo Carbone" userId="5ad325db-433b-4d60-8ee0-c707af8fafd6" providerId="ADAL" clId="{1C4552D1-6F1A-B841-9DC0-92F65902242F}" dt="2019-09-26T06:28:08.058" v="4030" actId="403"/>
        <pc:sldMkLst>
          <pc:docMk/>
          <pc:sldMk cId="865212391" sldId="706"/>
        </pc:sldMkLst>
        <pc:spChg chg="mod">
          <ac:chgData name="Angelo Carbone" userId="5ad325db-433b-4d60-8ee0-c707af8fafd6" providerId="ADAL" clId="{1C4552D1-6F1A-B841-9DC0-92F65902242F}" dt="2019-09-26T06:28:08.058" v="4030" actId="403"/>
          <ac:spMkLst>
            <pc:docMk/>
            <pc:sldMk cId="865212391" sldId="706"/>
            <ac:spMk id="4" creationId="{706F5402-5321-974E-BBF6-D061014FF0DA}"/>
          </ac:spMkLst>
        </pc:spChg>
        <pc:spChg chg="add mod">
          <ac:chgData name="Angelo Carbone" userId="5ad325db-433b-4d60-8ee0-c707af8fafd6" providerId="ADAL" clId="{1C4552D1-6F1A-B841-9DC0-92F65902242F}" dt="2019-09-26T06:28:02.418" v="4028" actId="1076"/>
          <ac:spMkLst>
            <pc:docMk/>
            <pc:sldMk cId="865212391" sldId="706"/>
            <ac:spMk id="14" creationId="{B1900AEA-7F71-9B46-A1BF-3D886C136972}"/>
          </ac:spMkLst>
        </pc:spChg>
        <pc:spChg chg="add mod">
          <ac:chgData name="Angelo Carbone" userId="5ad325db-433b-4d60-8ee0-c707af8fafd6" providerId="ADAL" clId="{1C4552D1-6F1A-B841-9DC0-92F65902242F}" dt="2019-09-26T06:27:32.046" v="4000" actId="404"/>
          <ac:spMkLst>
            <pc:docMk/>
            <pc:sldMk cId="865212391" sldId="706"/>
            <ac:spMk id="15" creationId="{9A100AB0-3F61-D64E-8F43-703AA34B7A88}"/>
          </ac:spMkLst>
        </pc:spChg>
        <pc:spChg chg="mod">
          <ac:chgData name="Angelo Carbone" userId="5ad325db-433b-4d60-8ee0-c707af8fafd6" providerId="ADAL" clId="{1C4552D1-6F1A-B841-9DC0-92F65902242F}" dt="2019-09-25T10:17:50.827" v="10" actId="1076"/>
          <ac:spMkLst>
            <pc:docMk/>
            <pc:sldMk cId="865212391" sldId="706"/>
            <ac:spMk id="19" creationId="{694B3D8B-DA12-46ED-831F-D6E7CFFE5416}"/>
          </ac:spMkLst>
        </pc:spChg>
        <pc:spChg chg="mod">
          <ac:chgData name="Angelo Carbone" userId="5ad325db-433b-4d60-8ee0-c707af8fafd6" providerId="ADAL" clId="{1C4552D1-6F1A-B841-9DC0-92F65902242F}" dt="2019-09-26T06:27:49.188" v="4025" actId="14100"/>
          <ac:spMkLst>
            <pc:docMk/>
            <pc:sldMk cId="865212391" sldId="706"/>
            <ac:spMk id="22" creationId="{6C1DC783-3FB4-4186-8A88-555110F4071B}"/>
          </ac:spMkLst>
        </pc:spChg>
        <pc:picChg chg="add mod">
          <ac:chgData name="Angelo Carbone" userId="5ad325db-433b-4d60-8ee0-c707af8fafd6" providerId="ADAL" clId="{1C4552D1-6F1A-B841-9DC0-92F65902242F}" dt="2019-09-26T06:28:04.308" v="4029" actId="1076"/>
          <ac:picMkLst>
            <pc:docMk/>
            <pc:sldMk cId="865212391" sldId="706"/>
            <ac:picMk id="3" creationId="{FDEF7026-1099-DF44-8AF0-E3D3DF940072}"/>
          </ac:picMkLst>
        </pc:picChg>
        <pc:inkChg chg="mod">
          <ac:chgData name="Angelo Carbone" userId="5ad325db-433b-4d60-8ee0-c707af8fafd6" providerId="ADAL" clId="{1C4552D1-6F1A-B841-9DC0-92F65902242F}" dt="2019-09-25T10:17:53.485" v="11" actId="14100"/>
          <ac:inkMkLst>
            <pc:docMk/>
            <pc:sldMk cId="865212391" sldId="706"/>
            <ac:inkMk id="6" creationId="{6217634C-3A11-4214-AE12-7A743D980DE6}"/>
          </ac:inkMkLst>
        </pc:inkChg>
        <pc:inkChg chg="add mod">
          <ac:chgData name="Angelo Carbone" userId="5ad325db-433b-4d60-8ee0-c707af8fafd6" providerId="ADAL" clId="{1C4552D1-6F1A-B841-9DC0-92F65902242F}" dt="2019-09-26T06:27:58.274" v="4027" actId="1076"/>
          <ac:inkMkLst>
            <pc:docMk/>
            <pc:sldMk cId="865212391" sldId="706"/>
            <ac:inkMk id="13" creationId="{94CE8583-5E60-504D-A9BE-D3596D76B8CF}"/>
          </ac:inkMkLst>
        </pc:inkChg>
        <pc:inkChg chg="del">
          <ac:chgData name="Angelo Carbone" userId="5ad325db-433b-4d60-8ee0-c707af8fafd6" providerId="ADAL" clId="{1C4552D1-6F1A-B841-9DC0-92F65902242F}" dt="2019-09-25T10:16:57.588" v="0" actId="478"/>
          <ac:inkMkLst>
            <pc:docMk/>
            <pc:sldMk cId="865212391" sldId="706"/>
            <ac:inkMk id="106" creationId="{40A07674-8560-4DB2-8E27-50F3A681AA91}"/>
          </ac:inkMkLst>
        </pc:inkChg>
        <pc:inkChg chg="del">
          <ac:chgData name="Angelo Carbone" userId="5ad325db-433b-4d60-8ee0-c707af8fafd6" providerId="ADAL" clId="{1C4552D1-6F1A-B841-9DC0-92F65902242F}" dt="2019-09-25T10:16:57.588" v="0" actId="478"/>
          <ac:inkMkLst>
            <pc:docMk/>
            <pc:sldMk cId="865212391" sldId="706"/>
            <ac:inkMk id="112" creationId="{FA0E99D6-0AAD-4450-B7D4-9E73500A9328}"/>
          </ac:inkMkLst>
        </pc:inkChg>
        <pc:inkChg chg="del">
          <ac:chgData name="Angelo Carbone" userId="5ad325db-433b-4d60-8ee0-c707af8fafd6" providerId="ADAL" clId="{1C4552D1-6F1A-B841-9DC0-92F65902242F}" dt="2019-09-25T10:17:03.528" v="1" actId="478"/>
          <ac:inkMkLst>
            <pc:docMk/>
            <pc:sldMk cId="865212391" sldId="706"/>
            <ac:inkMk id="126" creationId="{EC6EDC62-EB05-4812-B682-D9A2CE48EB09}"/>
          </ac:inkMkLst>
        </pc:inkChg>
        <pc:inkChg chg="del">
          <ac:chgData name="Angelo Carbone" userId="5ad325db-433b-4d60-8ee0-c707af8fafd6" providerId="ADAL" clId="{1C4552D1-6F1A-B841-9DC0-92F65902242F}" dt="2019-09-25T10:17:04.783" v="2" actId="478"/>
          <ac:inkMkLst>
            <pc:docMk/>
            <pc:sldMk cId="865212391" sldId="706"/>
            <ac:inkMk id="144" creationId="{294D1423-6607-4994-B12E-376DF72762DF}"/>
          </ac:inkMkLst>
        </pc:inkChg>
      </pc:sldChg>
      <pc:sldChg chg="modSp">
        <pc:chgData name="Angelo Carbone" userId="5ad325db-433b-4d60-8ee0-c707af8fafd6" providerId="ADAL" clId="{1C4552D1-6F1A-B841-9DC0-92F65902242F}" dt="2019-09-26T06:34:37.381" v="4222" actId="20577"/>
        <pc:sldMkLst>
          <pc:docMk/>
          <pc:sldMk cId="2845744876" sldId="707"/>
        </pc:sldMkLst>
        <pc:spChg chg="mod">
          <ac:chgData name="Angelo Carbone" userId="5ad325db-433b-4d60-8ee0-c707af8fafd6" providerId="ADAL" clId="{1C4552D1-6F1A-B841-9DC0-92F65902242F}" dt="2019-09-26T06:34:37.381" v="4222" actId="20577"/>
          <ac:spMkLst>
            <pc:docMk/>
            <pc:sldMk cId="2845744876" sldId="707"/>
            <ac:spMk id="5" creationId="{FA30ED34-2B1D-0242-B511-746671AB461A}"/>
          </ac:spMkLst>
        </pc:spChg>
        <pc:picChg chg="mod">
          <ac:chgData name="Angelo Carbone" userId="5ad325db-433b-4d60-8ee0-c707af8fafd6" providerId="ADAL" clId="{1C4552D1-6F1A-B841-9DC0-92F65902242F}" dt="2019-09-26T06:33:31.108" v="4032" actId="1076"/>
          <ac:picMkLst>
            <pc:docMk/>
            <pc:sldMk cId="2845744876" sldId="707"/>
            <ac:picMk id="4" creationId="{818A31C7-6E52-474A-B685-25370C422EA3}"/>
          </ac:picMkLst>
        </pc:picChg>
      </pc:sldChg>
      <pc:sldChg chg="modSp">
        <pc:chgData name="Angelo Carbone" userId="5ad325db-433b-4d60-8ee0-c707af8fafd6" providerId="ADAL" clId="{1C4552D1-6F1A-B841-9DC0-92F65902242F}" dt="2019-09-26T06:35:30.129" v="4227" actId="20577"/>
        <pc:sldMkLst>
          <pc:docMk/>
          <pc:sldMk cId="2169987873" sldId="708"/>
        </pc:sldMkLst>
        <pc:spChg chg="mod">
          <ac:chgData name="Angelo Carbone" userId="5ad325db-433b-4d60-8ee0-c707af8fafd6" providerId="ADAL" clId="{1C4552D1-6F1A-B841-9DC0-92F65902242F}" dt="2019-09-25T20:31:46.558" v="3598" actId="790"/>
          <ac:spMkLst>
            <pc:docMk/>
            <pc:sldMk cId="2169987873" sldId="708"/>
            <ac:spMk id="3" creationId="{D59CC6D5-3BA3-204A-B9AD-0563173A4FE6}"/>
          </ac:spMkLst>
        </pc:spChg>
        <pc:spChg chg="mod">
          <ac:chgData name="Angelo Carbone" userId="5ad325db-433b-4d60-8ee0-c707af8fafd6" providerId="ADAL" clId="{1C4552D1-6F1A-B841-9DC0-92F65902242F}" dt="2019-09-26T06:35:18.075" v="4224" actId="1076"/>
          <ac:spMkLst>
            <pc:docMk/>
            <pc:sldMk cId="2169987873" sldId="708"/>
            <ac:spMk id="5" creationId="{04AFE81C-817B-5C43-B285-5C17C9F9CA54}"/>
          </ac:spMkLst>
        </pc:spChg>
        <pc:spChg chg="mod">
          <ac:chgData name="Angelo Carbone" userId="5ad325db-433b-4d60-8ee0-c707af8fafd6" providerId="ADAL" clId="{1C4552D1-6F1A-B841-9DC0-92F65902242F}" dt="2019-09-26T06:35:30.129" v="4227" actId="20577"/>
          <ac:spMkLst>
            <pc:docMk/>
            <pc:sldMk cId="2169987873" sldId="708"/>
            <ac:spMk id="6" creationId="{D4D81FE8-A4F9-F349-86A1-BF52587B173B}"/>
          </ac:spMkLst>
        </pc:spChg>
        <pc:picChg chg="mod">
          <ac:chgData name="Angelo Carbone" userId="5ad325db-433b-4d60-8ee0-c707af8fafd6" providerId="ADAL" clId="{1C4552D1-6F1A-B841-9DC0-92F65902242F}" dt="2019-09-26T06:35:15.651" v="4223" actId="1076"/>
          <ac:picMkLst>
            <pc:docMk/>
            <pc:sldMk cId="2169987873" sldId="708"/>
            <ac:picMk id="4" creationId="{5793AFB1-C42F-2A42-80BB-8E40CB4FFE53}"/>
          </ac:picMkLst>
        </pc:picChg>
      </pc:sldChg>
      <pc:sldChg chg="addSp delSp modSp">
        <pc:chgData name="Angelo Carbone" userId="5ad325db-433b-4d60-8ee0-c707af8fafd6" providerId="ADAL" clId="{1C4552D1-6F1A-B841-9DC0-92F65902242F}" dt="2019-09-25T20:32:00.161" v="3599" actId="790"/>
        <pc:sldMkLst>
          <pc:docMk/>
          <pc:sldMk cId="2951878000" sldId="709"/>
        </pc:sldMkLst>
        <pc:spChg chg="mod">
          <ac:chgData name="Angelo Carbone" userId="5ad325db-433b-4d60-8ee0-c707af8fafd6" providerId="ADAL" clId="{1C4552D1-6F1A-B841-9DC0-92F65902242F}" dt="2019-09-25T20:32:00.161" v="3599" actId="790"/>
          <ac:spMkLst>
            <pc:docMk/>
            <pc:sldMk cId="2951878000" sldId="709"/>
            <ac:spMk id="4" creationId="{618F2201-AF3D-7442-8985-59B205E301DE}"/>
          </ac:spMkLst>
        </pc:spChg>
        <pc:spChg chg="del">
          <ac:chgData name="Angelo Carbone" userId="5ad325db-433b-4d60-8ee0-c707af8fafd6" providerId="ADAL" clId="{1C4552D1-6F1A-B841-9DC0-92F65902242F}" dt="2019-09-25T10:18:15.089" v="15" actId="478"/>
          <ac:spMkLst>
            <pc:docMk/>
            <pc:sldMk cId="2951878000" sldId="709"/>
            <ac:spMk id="23" creationId="{DC82C011-AB99-447A-AC1A-AC7C64281EF4}"/>
          </ac:spMkLst>
        </pc:spChg>
        <pc:spChg chg="del">
          <ac:chgData name="Angelo Carbone" userId="5ad325db-433b-4d60-8ee0-c707af8fafd6" providerId="ADAL" clId="{1C4552D1-6F1A-B841-9DC0-92F65902242F}" dt="2019-09-25T10:18:18.646" v="18" actId="478"/>
          <ac:spMkLst>
            <pc:docMk/>
            <pc:sldMk cId="2951878000" sldId="709"/>
            <ac:spMk id="24" creationId="{6D27F237-A183-40F9-ADCA-8F457FF17FC5}"/>
          </ac:spMkLst>
        </pc:spChg>
        <pc:spChg chg="del mod">
          <ac:chgData name="Angelo Carbone" userId="5ad325db-433b-4d60-8ee0-c707af8fafd6" providerId="ADAL" clId="{1C4552D1-6F1A-B841-9DC0-92F65902242F}" dt="2019-09-25T10:18:16.895" v="17" actId="478"/>
          <ac:spMkLst>
            <pc:docMk/>
            <pc:sldMk cId="2951878000" sldId="709"/>
            <ac:spMk id="29" creationId="{E36776A5-8CBE-4312-8814-35C3D92374A3}"/>
          </ac:spMkLst>
        </pc:spChg>
        <pc:picChg chg="add mod">
          <ac:chgData name="Angelo Carbone" userId="5ad325db-433b-4d60-8ee0-c707af8fafd6" providerId="ADAL" clId="{1C4552D1-6F1A-B841-9DC0-92F65902242F}" dt="2019-09-25T10:18:59.910" v="22" actId="1076"/>
          <ac:picMkLst>
            <pc:docMk/>
            <pc:sldMk cId="2951878000" sldId="709"/>
            <ac:picMk id="3" creationId="{C6A673CC-DE25-FF42-9A83-F3542EEED23D}"/>
          </ac:picMkLst>
        </pc:picChg>
        <pc:inkChg chg="del">
          <ac:chgData name="Angelo Carbone" userId="5ad325db-433b-4d60-8ee0-c707af8fafd6" providerId="ADAL" clId="{1C4552D1-6F1A-B841-9DC0-92F65902242F}" dt="2019-09-25T10:18:13.320" v="14" actId="478"/>
          <ac:inkMkLst>
            <pc:docMk/>
            <pc:sldMk cId="2951878000" sldId="709"/>
            <ac:inkMk id="14" creationId="{172DB79B-BD2F-455C-ADEE-F92662252A4B}"/>
          </ac:inkMkLst>
        </pc:inkChg>
        <pc:inkChg chg="del">
          <ac:chgData name="Angelo Carbone" userId="5ad325db-433b-4d60-8ee0-c707af8fafd6" providerId="ADAL" clId="{1C4552D1-6F1A-B841-9DC0-92F65902242F}" dt="2019-09-25T10:18:13.320" v="14" actId="478"/>
          <ac:inkMkLst>
            <pc:docMk/>
            <pc:sldMk cId="2951878000" sldId="709"/>
            <ac:inkMk id="17" creationId="{EAD30928-B936-46B7-B9F1-C743831B6259}"/>
          </ac:inkMkLst>
        </pc:inkChg>
        <pc:inkChg chg="del">
          <ac:chgData name="Angelo Carbone" userId="5ad325db-433b-4d60-8ee0-c707af8fafd6" providerId="ADAL" clId="{1C4552D1-6F1A-B841-9DC0-92F65902242F}" dt="2019-09-25T10:18:13.320" v="14" actId="478"/>
          <ac:inkMkLst>
            <pc:docMk/>
            <pc:sldMk cId="2951878000" sldId="709"/>
            <ac:inkMk id="32" creationId="{070BF01B-7CF8-47C8-9E76-6281DFCA78C6}"/>
          </ac:inkMkLst>
        </pc:inkChg>
        <pc:inkChg chg="del">
          <ac:chgData name="Angelo Carbone" userId="5ad325db-433b-4d60-8ee0-c707af8fafd6" providerId="ADAL" clId="{1C4552D1-6F1A-B841-9DC0-92F65902242F}" dt="2019-09-25T10:18:13.320" v="14" actId="478"/>
          <ac:inkMkLst>
            <pc:docMk/>
            <pc:sldMk cId="2951878000" sldId="709"/>
            <ac:inkMk id="53" creationId="{E0F46C91-92E8-49AA-B72F-28CFA2AAA0E3}"/>
          </ac:inkMkLst>
        </pc:inkChg>
        <pc:inkChg chg="del">
          <ac:chgData name="Angelo Carbone" userId="5ad325db-433b-4d60-8ee0-c707af8fafd6" providerId="ADAL" clId="{1C4552D1-6F1A-B841-9DC0-92F65902242F}" dt="2019-09-25T10:18:13.320" v="14" actId="478"/>
          <ac:inkMkLst>
            <pc:docMk/>
            <pc:sldMk cId="2951878000" sldId="709"/>
            <ac:inkMk id="59" creationId="{FC25B968-5D8D-4A77-B742-0E6293A13558}"/>
          </ac:inkMkLst>
        </pc:inkChg>
        <pc:inkChg chg="del">
          <ac:chgData name="Angelo Carbone" userId="5ad325db-433b-4d60-8ee0-c707af8fafd6" providerId="ADAL" clId="{1C4552D1-6F1A-B841-9DC0-92F65902242F}" dt="2019-09-25T10:18:13.320" v="14" actId="478"/>
          <ac:inkMkLst>
            <pc:docMk/>
            <pc:sldMk cId="2951878000" sldId="709"/>
            <ac:inkMk id="119" creationId="{1A1D9625-3817-4548-AB8D-3C4ED8406A64}"/>
          </ac:inkMkLst>
        </pc:inkChg>
        <pc:inkChg chg="del">
          <ac:chgData name="Angelo Carbone" userId="5ad325db-433b-4d60-8ee0-c707af8fafd6" providerId="ADAL" clId="{1C4552D1-6F1A-B841-9DC0-92F65902242F}" dt="2019-09-25T10:18:13.320" v="14" actId="478"/>
          <ac:inkMkLst>
            <pc:docMk/>
            <pc:sldMk cId="2951878000" sldId="709"/>
            <ac:inkMk id="120" creationId="{30EB8632-1D30-4788-B8BE-41A0313A50B8}"/>
          </ac:inkMkLst>
        </pc:inkChg>
        <pc:inkChg chg="del">
          <ac:chgData name="Angelo Carbone" userId="5ad325db-433b-4d60-8ee0-c707af8fafd6" providerId="ADAL" clId="{1C4552D1-6F1A-B841-9DC0-92F65902242F}" dt="2019-09-25T10:18:13.320" v="14" actId="478"/>
          <ac:inkMkLst>
            <pc:docMk/>
            <pc:sldMk cId="2951878000" sldId="709"/>
            <ac:inkMk id="126" creationId="{5E192D63-7A34-4D23-AFE6-20A4E61E6F55}"/>
          </ac:inkMkLst>
        </pc:inkChg>
        <pc:inkChg chg="del">
          <ac:chgData name="Angelo Carbone" userId="5ad325db-433b-4d60-8ee0-c707af8fafd6" providerId="ADAL" clId="{1C4552D1-6F1A-B841-9DC0-92F65902242F}" dt="2019-09-25T10:18:13.320" v="14" actId="478"/>
          <ac:inkMkLst>
            <pc:docMk/>
            <pc:sldMk cId="2951878000" sldId="709"/>
            <ac:inkMk id="129" creationId="{73F7EDCF-E7F5-4478-8617-D1C0DB89D94B}"/>
          </ac:inkMkLst>
        </pc:inkChg>
        <pc:inkChg chg="del">
          <ac:chgData name="Angelo Carbone" userId="5ad325db-433b-4d60-8ee0-c707af8fafd6" providerId="ADAL" clId="{1C4552D1-6F1A-B841-9DC0-92F65902242F}" dt="2019-09-25T10:18:13.320" v="14" actId="478"/>
          <ac:inkMkLst>
            <pc:docMk/>
            <pc:sldMk cId="2951878000" sldId="709"/>
            <ac:inkMk id="133" creationId="{3BBAFA86-2A97-4CCB-B22D-DC6C8F169569}"/>
          </ac:inkMkLst>
        </pc:inkChg>
      </pc:sldChg>
      <pc:sldChg chg="modSp">
        <pc:chgData name="Angelo Carbone" userId="5ad325db-433b-4d60-8ee0-c707af8fafd6" providerId="ADAL" clId="{1C4552D1-6F1A-B841-9DC0-92F65902242F}" dt="2019-09-25T20:32:28.198" v="3601" actId="790"/>
        <pc:sldMkLst>
          <pc:docMk/>
          <pc:sldMk cId="2401656443" sldId="710"/>
        </pc:sldMkLst>
        <pc:spChg chg="mod">
          <ac:chgData name="Angelo Carbone" userId="5ad325db-433b-4d60-8ee0-c707af8fafd6" providerId="ADAL" clId="{1C4552D1-6F1A-B841-9DC0-92F65902242F}" dt="2019-09-25T20:32:28.198" v="3601" actId="790"/>
          <ac:spMkLst>
            <pc:docMk/>
            <pc:sldMk cId="2401656443" sldId="710"/>
            <ac:spMk id="2" creationId="{F8E010C2-0BC9-2A4E-8FA2-0E19D85E0C60}"/>
          </ac:spMkLst>
        </pc:spChg>
        <pc:spChg chg="mod">
          <ac:chgData name="Angelo Carbone" userId="5ad325db-433b-4d60-8ee0-c707af8fafd6" providerId="ADAL" clId="{1C4552D1-6F1A-B841-9DC0-92F65902242F}" dt="2019-09-25T20:32:11.682" v="3600" actId="790"/>
          <ac:spMkLst>
            <pc:docMk/>
            <pc:sldMk cId="2401656443" sldId="710"/>
            <ac:spMk id="6" creationId="{08C72F9F-B1A0-604E-AF9F-56B9E41D4A61}"/>
          </ac:spMkLst>
        </pc:spChg>
        <pc:spChg chg="mod">
          <ac:chgData name="Angelo Carbone" userId="5ad325db-433b-4d60-8ee0-c707af8fafd6" providerId="ADAL" clId="{1C4552D1-6F1A-B841-9DC0-92F65902242F}" dt="2019-09-25T20:32:11.682" v="3600" actId="790"/>
          <ac:spMkLst>
            <pc:docMk/>
            <pc:sldMk cId="2401656443" sldId="710"/>
            <ac:spMk id="8" creationId="{80A14296-8B8D-EB41-AB50-A905CBEAB5DC}"/>
          </ac:spMkLst>
        </pc:spChg>
      </pc:sldChg>
      <pc:sldChg chg="addSp modSp modNotesTx">
        <pc:chgData name="Angelo Carbone" userId="5ad325db-433b-4d60-8ee0-c707af8fafd6" providerId="ADAL" clId="{1C4552D1-6F1A-B841-9DC0-92F65902242F}" dt="2019-09-25T10:32:40.227" v="316" actId="20577"/>
        <pc:sldMkLst>
          <pc:docMk/>
          <pc:sldMk cId="1032979979" sldId="711"/>
        </pc:sldMkLst>
        <pc:spChg chg="mod">
          <ac:chgData name="Angelo Carbone" userId="5ad325db-433b-4d60-8ee0-c707af8fafd6" providerId="ADAL" clId="{1C4552D1-6F1A-B841-9DC0-92F65902242F}" dt="2019-09-25T10:29:20.922" v="303" actId="790"/>
          <ac:spMkLst>
            <pc:docMk/>
            <pc:sldMk cId="1032979979" sldId="711"/>
            <ac:spMk id="3" creationId="{B8AD709F-E887-AA4B-B8E0-7A8E30BA8A89}"/>
          </ac:spMkLst>
        </pc:spChg>
        <pc:spChg chg="mod">
          <ac:chgData name="Angelo Carbone" userId="5ad325db-433b-4d60-8ee0-c707af8fafd6" providerId="ADAL" clId="{1C4552D1-6F1A-B841-9DC0-92F65902242F}" dt="2019-09-25T10:32:40.227" v="316" actId="20577"/>
          <ac:spMkLst>
            <pc:docMk/>
            <pc:sldMk cId="1032979979" sldId="711"/>
            <ac:spMk id="4" creationId="{F45D9D3C-F524-5441-8F4D-D6E34BFD90B6}"/>
          </ac:spMkLst>
        </pc:spChg>
        <pc:spChg chg="add mod">
          <ac:chgData name="Angelo Carbone" userId="5ad325db-433b-4d60-8ee0-c707af8fafd6" providerId="ADAL" clId="{1C4552D1-6F1A-B841-9DC0-92F65902242F}" dt="2019-09-25T10:29:20.922" v="303" actId="790"/>
          <ac:spMkLst>
            <pc:docMk/>
            <pc:sldMk cId="1032979979" sldId="711"/>
            <ac:spMk id="6" creationId="{F54787C7-1B43-7246-8814-D0A17BF5A393}"/>
          </ac:spMkLst>
        </pc:spChg>
        <pc:picChg chg="mod">
          <ac:chgData name="Angelo Carbone" userId="5ad325db-433b-4d60-8ee0-c707af8fafd6" providerId="ADAL" clId="{1C4552D1-6F1A-B841-9DC0-92F65902242F}" dt="2019-09-25T10:25:56.806" v="166" actId="1036"/>
          <ac:picMkLst>
            <pc:docMk/>
            <pc:sldMk cId="1032979979" sldId="711"/>
            <ac:picMk id="5" creationId="{33277103-CFC5-4C46-9426-7B213D8AAE4D}"/>
          </ac:picMkLst>
        </pc:picChg>
      </pc:sldChg>
      <pc:sldChg chg="addSp delSp modSp add">
        <pc:chgData name="Angelo Carbone" userId="5ad325db-433b-4d60-8ee0-c707af8fafd6" providerId="ADAL" clId="{1C4552D1-6F1A-B841-9DC0-92F65902242F}" dt="2019-09-25T20:32:59.360" v="3604" actId="403"/>
        <pc:sldMkLst>
          <pc:docMk/>
          <pc:sldMk cId="2612177508" sldId="712"/>
        </pc:sldMkLst>
        <pc:spChg chg="mod">
          <ac:chgData name="Angelo Carbone" userId="5ad325db-433b-4d60-8ee0-c707af8fafd6" providerId="ADAL" clId="{1C4552D1-6F1A-B841-9DC0-92F65902242F}" dt="2019-09-25T20:32:56.740" v="3603" actId="790"/>
          <ac:spMkLst>
            <pc:docMk/>
            <pc:sldMk cId="2612177508" sldId="712"/>
            <ac:spMk id="2" creationId="{A90795CD-21F0-3B4A-8E8B-4B4EF6A790A1}"/>
          </ac:spMkLst>
        </pc:spChg>
        <pc:spChg chg="del">
          <ac:chgData name="Angelo Carbone" userId="5ad325db-433b-4d60-8ee0-c707af8fafd6" providerId="ADAL" clId="{1C4552D1-6F1A-B841-9DC0-92F65902242F}" dt="2019-09-25T10:34:10.185" v="341" actId="478"/>
          <ac:spMkLst>
            <pc:docMk/>
            <pc:sldMk cId="2612177508" sldId="712"/>
            <ac:spMk id="3" creationId="{47AF60AE-F269-114C-915B-EBF6BA92FFA1}"/>
          </ac:spMkLst>
        </pc:spChg>
        <pc:spChg chg="add mod">
          <ac:chgData name="Angelo Carbone" userId="5ad325db-433b-4d60-8ee0-c707af8fafd6" providerId="ADAL" clId="{1C4552D1-6F1A-B841-9DC0-92F65902242F}" dt="2019-09-25T20:32:59.360" v="3604" actId="403"/>
          <ac:spMkLst>
            <pc:docMk/>
            <pc:sldMk cId="2612177508" sldId="712"/>
            <ac:spMk id="5" creationId="{904AC591-C83B-CB41-8FE6-E8B71F10216E}"/>
          </ac:spMkLst>
        </pc:spChg>
        <pc:spChg chg="add mod">
          <ac:chgData name="Angelo Carbone" userId="5ad325db-433b-4d60-8ee0-c707af8fafd6" providerId="ADAL" clId="{1C4552D1-6F1A-B841-9DC0-92F65902242F}" dt="2019-09-25T20:32:59.360" v="3604" actId="403"/>
          <ac:spMkLst>
            <pc:docMk/>
            <pc:sldMk cId="2612177508" sldId="712"/>
            <ac:spMk id="6" creationId="{ED0742AC-E4F1-EA47-82B0-2A87D6FD7F56}"/>
          </ac:spMkLst>
        </pc:spChg>
        <pc:picChg chg="add mod">
          <ac:chgData name="Angelo Carbone" userId="5ad325db-433b-4d60-8ee0-c707af8fafd6" providerId="ADAL" clId="{1C4552D1-6F1A-B841-9DC0-92F65902242F}" dt="2019-09-25T10:34:59.721" v="404" actId="1076"/>
          <ac:picMkLst>
            <pc:docMk/>
            <pc:sldMk cId="2612177508" sldId="712"/>
            <ac:picMk id="4" creationId="{9DEBAA6C-AF95-F048-8672-50736373A570}"/>
          </ac:picMkLst>
        </pc:picChg>
      </pc:sldChg>
      <pc:sldChg chg="addSp delSp modSp add modNotesTx">
        <pc:chgData name="Angelo Carbone" userId="5ad325db-433b-4d60-8ee0-c707af8fafd6" providerId="ADAL" clId="{1C4552D1-6F1A-B841-9DC0-92F65902242F}" dt="2019-09-25T20:33:21.447" v="3608" actId="790"/>
        <pc:sldMkLst>
          <pc:docMk/>
          <pc:sldMk cId="2075556381" sldId="713"/>
        </pc:sldMkLst>
        <pc:spChg chg="mod">
          <ac:chgData name="Angelo Carbone" userId="5ad325db-433b-4d60-8ee0-c707af8fafd6" providerId="ADAL" clId="{1C4552D1-6F1A-B841-9DC0-92F65902242F}" dt="2019-09-25T20:33:21.447" v="3608" actId="790"/>
          <ac:spMkLst>
            <pc:docMk/>
            <pc:sldMk cId="2075556381" sldId="713"/>
            <ac:spMk id="2" creationId="{BE707568-5FBD-294A-8B54-724B0AF86386}"/>
          </ac:spMkLst>
        </pc:spChg>
        <pc:spChg chg="del">
          <ac:chgData name="Angelo Carbone" userId="5ad325db-433b-4d60-8ee0-c707af8fafd6" providerId="ADAL" clId="{1C4552D1-6F1A-B841-9DC0-92F65902242F}" dt="2019-09-25T10:36:44.811" v="418" actId="478"/>
          <ac:spMkLst>
            <pc:docMk/>
            <pc:sldMk cId="2075556381" sldId="713"/>
            <ac:spMk id="3" creationId="{85721CDD-4E89-E544-B5EA-7F2EB2B79518}"/>
          </ac:spMkLst>
        </pc:spChg>
        <pc:spChg chg="add mod">
          <ac:chgData name="Angelo Carbone" userId="5ad325db-433b-4d60-8ee0-c707af8fafd6" providerId="ADAL" clId="{1C4552D1-6F1A-B841-9DC0-92F65902242F}" dt="2019-09-25T10:38:30.921" v="505" actId="1076"/>
          <ac:spMkLst>
            <pc:docMk/>
            <pc:sldMk cId="2075556381" sldId="713"/>
            <ac:spMk id="5" creationId="{8EF59748-5FD0-3B43-823E-75213230EBBF}"/>
          </ac:spMkLst>
        </pc:spChg>
        <pc:spChg chg="add mod">
          <ac:chgData name="Angelo Carbone" userId="5ad325db-433b-4d60-8ee0-c707af8fafd6" providerId="ADAL" clId="{1C4552D1-6F1A-B841-9DC0-92F65902242F}" dt="2019-09-25T10:39:26.640" v="574" actId="1076"/>
          <ac:spMkLst>
            <pc:docMk/>
            <pc:sldMk cId="2075556381" sldId="713"/>
            <ac:spMk id="6" creationId="{20F3E560-5B00-4544-9EF4-4C52CA19E901}"/>
          </ac:spMkLst>
        </pc:spChg>
        <pc:spChg chg="add mod">
          <ac:chgData name="Angelo Carbone" userId="5ad325db-433b-4d60-8ee0-c707af8fafd6" providerId="ADAL" clId="{1C4552D1-6F1A-B841-9DC0-92F65902242F}" dt="2019-09-25T20:33:15.092" v="3607" actId="1076"/>
          <ac:spMkLst>
            <pc:docMk/>
            <pc:sldMk cId="2075556381" sldId="713"/>
            <ac:spMk id="7" creationId="{5E38AD8B-2A28-2843-A7E0-231DD2E822FF}"/>
          </ac:spMkLst>
        </pc:spChg>
        <pc:picChg chg="add mod">
          <ac:chgData name="Angelo Carbone" userId="5ad325db-433b-4d60-8ee0-c707af8fafd6" providerId="ADAL" clId="{1C4552D1-6F1A-B841-9DC0-92F65902242F}" dt="2019-09-25T10:37:11.733" v="448" actId="1076"/>
          <ac:picMkLst>
            <pc:docMk/>
            <pc:sldMk cId="2075556381" sldId="713"/>
            <ac:picMk id="4" creationId="{4C7DF1B1-4D90-D54E-A871-A4CA58729742}"/>
          </ac:picMkLst>
        </pc:picChg>
      </pc:sldChg>
      <pc:sldChg chg="addSp modSp add modNotesTx">
        <pc:chgData name="Angelo Carbone" userId="5ad325db-433b-4d60-8ee0-c707af8fafd6" providerId="ADAL" clId="{1C4552D1-6F1A-B841-9DC0-92F65902242F}" dt="2019-09-25T20:34:01.412" v="3621" actId="1037"/>
        <pc:sldMkLst>
          <pc:docMk/>
          <pc:sldMk cId="1166718169" sldId="714"/>
        </pc:sldMkLst>
        <pc:spChg chg="mod">
          <ac:chgData name="Angelo Carbone" userId="5ad325db-433b-4d60-8ee0-c707af8fafd6" providerId="ADAL" clId="{1C4552D1-6F1A-B841-9DC0-92F65902242F}" dt="2019-09-25T10:41:54.644" v="649" actId="20577"/>
          <ac:spMkLst>
            <pc:docMk/>
            <pc:sldMk cId="1166718169" sldId="714"/>
            <ac:spMk id="2" creationId="{4A704CCA-A303-1545-A685-3DD5BF1FE1F4}"/>
          </ac:spMkLst>
        </pc:spChg>
        <pc:spChg chg="mod">
          <ac:chgData name="Angelo Carbone" userId="5ad325db-433b-4d60-8ee0-c707af8fafd6" providerId="ADAL" clId="{1C4552D1-6F1A-B841-9DC0-92F65902242F}" dt="2019-09-25T20:33:32.127" v="3609" actId="790"/>
          <ac:spMkLst>
            <pc:docMk/>
            <pc:sldMk cId="1166718169" sldId="714"/>
            <ac:spMk id="3" creationId="{3E256250-3EB9-DE42-BE65-A34646BFF062}"/>
          </ac:spMkLst>
        </pc:spChg>
        <pc:spChg chg="add mod">
          <ac:chgData name="Angelo Carbone" userId="5ad325db-433b-4d60-8ee0-c707af8fafd6" providerId="ADAL" clId="{1C4552D1-6F1A-B841-9DC0-92F65902242F}" dt="2019-09-25T20:34:01.412" v="3621" actId="1037"/>
          <ac:spMkLst>
            <pc:docMk/>
            <pc:sldMk cId="1166718169" sldId="714"/>
            <ac:spMk id="5" creationId="{14C4C73E-9C77-6545-AD4E-7BE84956034B}"/>
          </ac:spMkLst>
        </pc:spChg>
        <pc:picChg chg="add mod">
          <ac:chgData name="Angelo Carbone" userId="5ad325db-433b-4d60-8ee0-c707af8fafd6" providerId="ADAL" clId="{1C4552D1-6F1A-B841-9DC0-92F65902242F}" dt="2019-09-25T20:33:46.462" v="3614" actId="1076"/>
          <ac:picMkLst>
            <pc:docMk/>
            <pc:sldMk cId="1166718169" sldId="714"/>
            <ac:picMk id="4" creationId="{2A48FA20-303A-A243-8CB3-C838C09405DB}"/>
          </ac:picMkLst>
        </pc:picChg>
      </pc:sldChg>
      <pc:sldChg chg="addSp delSp modSp add">
        <pc:chgData name="Angelo Carbone" userId="5ad325db-433b-4d60-8ee0-c707af8fafd6" providerId="ADAL" clId="{1C4552D1-6F1A-B841-9DC0-92F65902242F}" dt="2019-09-25T20:34:23.286" v="3623" actId="790"/>
        <pc:sldMkLst>
          <pc:docMk/>
          <pc:sldMk cId="67448224" sldId="715"/>
        </pc:sldMkLst>
        <pc:spChg chg="mod">
          <ac:chgData name="Angelo Carbone" userId="5ad325db-433b-4d60-8ee0-c707af8fafd6" providerId="ADAL" clId="{1C4552D1-6F1A-B841-9DC0-92F65902242F}" dt="2019-09-25T20:34:23.286" v="3623" actId="790"/>
          <ac:spMkLst>
            <pc:docMk/>
            <pc:sldMk cId="67448224" sldId="715"/>
            <ac:spMk id="2" creationId="{F2FF462D-25D1-DD47-BBD7-F787FE51E3A0}"/>
          </ac:spMkLst>
        </pc:spChg>
        <pc:spChg chg="del">
          <ac:chgData name="Angelo Carbone" userId="5ad325db-433b-4d60-8ee0-c707af8fafd6" providerId="ADAL" clId="{1C4552D1-6F1A-B841-9DC0-92F65902242F}" dt="2019-09-25T10:46:12.165" v="810" actId="478"/>
          <ac:spMkLst>
            <pc:docMk/>
            <pc:sldMk cId="67448224" sldId="715"/>
            <ac:spMk id="3" creationId="{35AB9890-7CA9-3C4F-9A8A-1B4F8DC19804}"/>
          </ac:spMkLst>
        </pc:spChg>
        <pc:spChg chg="add mod">
          <ac:chgData name="Angelo Carbone" userId="5ad325db-433b-4d60-8ee0-c707af8fafd6" providerId="ADAL" clId="{1C4552D1-6F1A-B841-9DC0-92F65902242F}" dt="2019-09-25T10:53:55.062" v="1274" actId="1076"/>
          <ac:spMkLst>
            <pc:docMk/>
            <pc:sldMk cId="67448224" sldId="715"/>
            <ac:spMk id="9" creationId="{77A9AF50-D15E-614F-9765-13997A0229C1}"/>
          </ac:spMkLst>
        </pc:spChg>
        <pc:spChg chg="add mod">
          <ac:chgData name="Angelo Carbone" userId="5ad325db-433b-4d60-8ee0-c707af8fafd6" providerId="ADAL" clId="{1C4552D1-6F1A-B841-9DC0-92F65902242F}" dt="2019-09-25T10:49:39.887" v="886" actId="1076"/>
          <ac:spMkLst>
            <pc:docMk/>
            <pc:sldMk cId="67448224" sldId="715"/>
            <ac:spMk id="10" creationId="{C11E79CC-B232-6F43-B185-10C8A3AEB341}"/>
          </ac:spMkLst>
        </pc:spChg>
        <pc:spChg chg="add mod">
          <ac:chgData name="Angelo Carbone" userId="5ad325db-433b-4d60-8ee0-c707af8fafd6" providerId="ADAL" clId="{1C4552D1-6F1A-B841-9DC0-92F65902242F}" dt="2019-09-25T20:34:12.962" v="3622" actId="790"/>
          <ac:spMkLst>
            <pc:docMk/>
            <pc:sldMk cId="67448224" sldId="715"/>
            <ac:spMk id="11" creationId="{AFBF677D-5843-AA44-A9EF-B2AFD011554B}"/>
          </ac:spMkLst>
        </pc:spChg>
        <pc:spChg chg="add mod">
          <ac:chgData name="Angelo Carbone" userId="5ad325db-433b-4d60-8ee0-c707af8fafd6" providerId="ADAL" clId="{1C4552D1-6F1A-B841-9DC0-92F65902242F}" dt="2019-09-25T20:34:12.962" v="3622" actId="790"/>
          <ac:spMkLst>
            <pc:docMk/>
            <pc:sldMk cId="67448224" sldId="715"/>
            <ac:spMk id="12" creationId="{7D630F0C-94D9-F849-855B-74908FB19C63}"/>
          </ac:spMkLst>
        </pc:spChg>
        <pc:picChg chg="add mod">
          <ac:chgData name="Angelo Carbone" userId="5ad325db-433b-4d60-8ee0-c707af8fafd6" providerId="ADAL" clId="{1C4552D1-6F1A-B841-9DC0-92F65902242F}" dt="2019-09-25T10:53:51.003" v="1273" actId="1035"/>
          <ac:picMkLst>
            <pc:docMk/>
            <pc:sldMk cId="67448224" sldId="715"/>
            <ac:picMk id="4" creationId="{588E6276-0107-C546-86BF-47B68D97D1C4}"/>
          </ac:picMkLst>
        </pc:picChg>
        <pc:picChg chg="add del mod">
          <ac:chgData name="Angelo Carbone" userId="5ad325db-433b-4d60-8ee0-c707af8fafd6" providerId="ADAL" clId="{1C4552D1-6F1A-B841-9DC0-92F65902242F}" dt="2019-09-25T10:46:59.617" v="821" actId="478"/>
          <ac:picMkLst>
            <pc:docMk/>
            <pc:sldMk cId="67448224" sldId="715"/>
            <ac:picMk id="5" creationId="{222AE772-4B5A-874C-8B86-9EBAE5103DE0}"/>
          </ac:picMkLst>
        </pc:picChg>
        <pc:picChg chg="add mod">
          <ac:chgData name="Angelo Carbone" userId="5ad325db-433b-4d60-8ee0-c707af8fafd6" providerId="ADAL" clId="{1C4552D1-6F1A-B841-9DC0-92F65902242F}" dt="2019-09-25T10:53:51.003" v="1273" actId="1035"/>
          <ac:picMkLst>
            <pc:docMk/>
            <pc:sldMk cId="67448224" sldId="715"/>
            <ac:picMk id="6" creationId="{8F782FBA-67C0-AD40-A240-7AF1740E3954}"/>
          </ac:picMkLst>
        </pc:picChg>
        <pc:picChg chg="add mod">
          <ac:chgData name="Angelo Carbone" userId="5ad325db-433b-4d60-8ee0-c707af8fafd6" providerId="ADAL" clId="{1C4552D1-6F1A-B841-9DC0-92F65902242F}" dt="2019-09-25T10:49:39.887" v="886" actId="1076"/>
          <ac:picMkLst>
            <pc:docMk/>
            <pc:sldMk cId="67448224" sldId="715"/>
            <ac:picMk id="7" creationId="{E88BBDBA-191F-744F-AD7A-FF3552584803}"/>
          </ac:picMkLst>
        </pc:picChg>
        <pc:picChg chg="add mod">
          <ac:chgData name="Angelo Carbone" userId="5ad325db-433b-4d60-8ee0-c707af8fafd6" providerId="ADAL" clId="{1C4552D1-6F1A-B841-9DC0-92F65902242F}" dt="2019-09-25T10:49:39.887" v="886" actId="1076"/>
          <ac:picMkLst>
            <pc:docMk/>
            <pc:sldMk cId="67448224" sldId="715"/>
            <ac:picMk id="8" creationId="{26F4E433-522E-4341-B488-F02CA0F2875B}"/>
          </ac:picMkLst>
        </pc:picChg>
      </pc:sldChg>
      <pc:sldChg chg="addSp delSp modSp add">
        <pc:chgData name="Angelo Carbone" userId="5ad325db-433b-4d60-8ee0-c707af8fafd6" providerId="ADAL" clId="{1C4552D1-6F1A-B841-9DC0-92F65902242F}" dt="2019-09-25T11:01:27.410" v="1499" actId="20577"/>
        <pc:sldMkLst>
          <pc:docMk/>
          <pc:sldMk cId="3124558571" sldId="716"/>
        </pc:sldMkLst>
        <pc:spChg chg="del">
          <ac:chgData name="Angelo Carbone" userId="5ad325db-433b-4d60-8ee0-c707af8fafd6" providerId="ADAL" clId="{1C4552D1-6F1A-B841-9DC0-92F65902242F}" dt="2019-09-25T10:57:09.964" v="1367" actId="478"/>
          <ac:spMkLst>
            <pc:docMk/>
            <pc:sldMk cId="3124558571" sldId="716"/>
            <ac:spMk id="2" creationId="{42FD81F2-7907-2845-BA75-01C445E34214}"/>
          </ac:spMkLst>
        </pc:spChg>
        <pc:spChg chg="del">
          <ac:chgData name="Angelo Carbone" userId="5ad325db-433b-4d60-8ee0-c707af8fafd6" providerId="ADAL" clId="{1C4552D1-6F1A-B841-9DC0-92F65902242F}" dt="2019-09-25T10:57:13.352" v="1369" actId="478"/>
          <ac:spMkLst>
            <pc:docMk/>
            <pc:sldMk cId="3124558571" sldId="716"/>
            <ac:spMk id="3" creationId="{E872DE48-258F-6A4B-B877-D5FF9010D92F}"/>
          </ac:spMkLst>
        </pc:spChg>
        <pc:spChg chg="add mod">
          <ac:chgData name="Angelo Carbone" userId="5ad325db-433b-4d60-8ee0-c707af8fafd6" providerId="ADAL" clId="{1C4552D1-6F1A-B841-9DC0-92F65902242F}" dt="2019-09-25T10:59:02.406" v="1415" actId="1037"/>
          <ac:spMkLst>
            <pc:docMk/>
            <pc:sldMk cId="3124558571" sldId="716"/>
            <ac:spMk id="5" creationId="{0273E47C-EA13-3640-8F4B-3A317F0020B7}"/>
          </ac:spMkLst>
        </pc:spChg>
        <pc:spChg chg="add del mod">
          <ac:chgData name="Angelo Carbone" userId="5ad325db-433b-4d60-8ee0-c707af8fafd6" providerId="ADAL" clId="{1C4552D1-6F1A-B841-9DC0-92F65902242F}" dt="2019-09-25T10:58:34.041" v="1398"/>
          <ac:spMkLst>
            <pc:docMk/>
            <pc:sldMk cId="3124558571" sldId="716"/>
            <ac:spMk id="6" creationId="{425CA29C-C31C-4C42-B7D9-29968307B712}"/>
          </ac:spMkLst>
        </pc:spChg>
        <pc:spChg chg="add mod">
          <ac:chgData name="Angelo Carbone" userId="5ad325db-433b-4d60-8ee0-c707af8fafd6" providerId="ADAL" clId="{1C4552D1-6F1A-B841-9DC0-92F65902242F}" dt="2019-09-25T10:59:02.406" v="1415" actId="1037"/>
          <ac:spMkLst>
            <pc:docMk/>
            <pc:sldMk cId="3124558571" sldId="716"/>
            <ac:spMk id="7" creationId="{0CB55888-E90F-1D4B-80A9-4E9BC149DD5A}"/>
          </ac:spMkLst>
        </pc:spChg>
        <pc:spChg chg="add mod">
          <ac:chgData name="Angelo Carbone" userId="5ad325db-433b-4d60-8ee0-c707af8fafd6" providerId="ADAL" clId="{1C4552D1-6F1A-B841-9DC0-92F65902242F}" dt="2019-09-25T10:59:02.406" v="1415" actId="1037"/>
          <ac:spMkLst>
            <pc:docMk/>
            <pc:sldMk cId="3124558571" sldId="716"/>
            <ac:spMk id="8" creationId="{8217FEC5-9848-564A-82EB-F5675B13CE7E}"/>
          </ac:spMkLst>
        </pc:spChg>
        <pc:spChg chg="add mod">
          <ac:chgData name="Angelo Carbone" userId="5ad325db-433b-4d60-8ee0-c707af8fafd6" providerId="ADAL" clId="{1C4552D1-6F1A-B841-9DC0-92F65902242F}" dt="2019-09-25T10:59:02.406" v="1415" actId="1037"/>
          <ac:spMkLst>
            <pc:docMk/>
            <pc:sldMk cId="3124558571" sldId="716"/>
            <ac:spMk id="9" creationId="{084A0011-935B-134B-86E7-E02B8C99F512}"/>
          </ac:spMkLst>
        </pc:spChg>
        <pc:spChg chg="add mod">
          <ac:chgData name="Angelo Carbone" userId="5ad325db-433b-4d60-8ee0-c707af8fafd6" providerId="ADAL" clId="{1C4552D1-6F1A-B841-9DC0-92F65902242F}" dt="2019-09-25T11:01:27.410" v="1499" actId="20577"/>
          <ac:spMkLst>
            <pc:docMk/>
            <pc:sldMk cId="3124558571" sldId="716"/>
            <ac:spMk id="10" creationId="{324092DB-8207-284D-BF1B-6CB30A70F73D}"/>
          </ac:spMkLst>
        </pc:spChg>
        <pc:picChg chg="add mod">
          <ac:chgData name="Angelo Carbone" userId="5ad325db-433b-4d60-8ee0-c707af8fafd6" providerId="ADAL" clId="{1C4552D1-6F1A-B841-9DC0-92F65902242F}" dt="2019-09-25T10:59:02.406" v="1415" actId="1037"/>
          <ac:picMkLst>
            <pc:docMk/>
            <pc:sldMk cId="3124558571" sldId="716"/>
            <ac:picMk id="4" creationId="{BCF697A9-9F29-D54C-BD71-F4D58B099852}"/>
          </ac:picMkLst>
        </pc:picChg>
      </pc:sldChg>
      <pc:sldChg chg="add del">
        <pc:chgData name="Angelo Carbone" userId="5ad325db-433b-4d60-8ee0-c707af8fafd6" providerId="ADAL" clId="{1C4552D1-6F1A-B841-9DC0-92F65902242F}" dt="2019-09-25T10:59:26.301" v="1451" actId="2696"/>
        <pc:sldMkLst>
          <pc:docMk/>
          <pc:sldMk cId="481327163" sldId="717"/>
        </pc:sldMkLst>
      </pc:sldChg>
      <pc:sldChg chg="addSp delSp modSp add">
        <pc:chgData name="Angelo Carbone" userId="5ad325db-433b-4d60-8ee0-c707af8fafd6" providerId="ADAL" clId="{1C4552D1-6F1A-B841-9DC0-92F65902242F}" dt="2019-09-25T11:01:47.347" v="1552" actId="1035"/>
        <pc:sldMkLst>
          <pc:docMk/>
          <pc:sldMk cId="3028207503" sldId="717"/>
        </pc:sldMkLst>
        <pc:spChg chg="add del mod">
          <ac:chgData name="Angelo Carbone" userId="5ad325db-433b-4d60-8ee0-c707af8fafd6" providerId="ADAL" clId="{1C4552D1-6F1A-B841-9DC0-92F65902242F}" dt="2019-09-25T11:01:47.347" v="1552" actId="1035"/>
          <ac:spMkLst>
            <pc:docMk/>
            <pc:sldMk cId="3028207503" sldId="717"/>
            <ac:spMk id="5" creationId="{0273E47C-EA13-3640-8F4B-3A317F0020B7}"/>
          </ac:spMkLst>
        </pc:spChg>
        <pc:spChg chg="del">
          <ac:chgData name="Angelo Carbone" userId="5ad325db-433b-4d60-8ee0-c707af8fafd6" providerId="ADAL" clId="{1C4552D1-6F1A-B841-9DC0-92F65902242F}" dt="2019-09-25T11:00:30.705" v="1469" actId="478"/>
          <ac:spMkLst>
            <pc:docMk/>
            <pc:sldMk cId="3028207503" sldId="717"/>
            <ac:spMk id="7" creationId="{0CB55888-E90F-1D4B-80A9-4E9BC149DD5A}"/>
          </ac:spMkLst>
        </pc:spChg>
        <pc:spChg chg="add del mod">
          <ac:chgData name="Angelo Carbone" userId="5ad325db-433b-4d60-8ee0-c707af8fafd6" providerId="ADAL" clId="{1C4552D1-6F1A-B841-9DC0-92F65902242F}" dt="2019-09-25T11:01:47.347" v="1552" actId="1035"/>
          <ac:spMkLst>
            <pc:docMk/>
            <pc:sldMk cId="3028207503" sldId="717"/>
            <ac:spMk id="8" creationId="{8217FEC5-9848-564A-82EB-F5675B13CE7E}"/>
          </ac:spMkLst>
        </pc:spChg>
        <pc:spChg chg="del">
          <ac:chgData name="Angelo Carbone" userId="5ad325db-433b-4d60-8ee0-c707af8fafd6" providerId="ADAL" clId="{1C4552D1-6F1A-B841-9DC0-92F65902242F}" dt="2019-09-25T11:00:30.705" v="1469" actId="478"/>
          <ac:spMkLst>
            <pc:docMk/>
            <pc:sldMk cId="3028207503" sldId="717"/>
            <ac:spMk id="9" creationId="{084A0011-935B-134B-86E7-E02B8C99F512}"/>
          </ac:spMkLst>
        </pc:spChg>
        <pc:spChg chg="mod">
          <ac:chgData name="Angelo Carbone" userId="5ad325db-433b-4d60-8ee0-c707af8fafd6" providerId="ADAL" clId="{1C4552D1-6F1A-B841-9DC0-92F65902242F}" dt="2019-09-25T11:01:39.175" v="1533" actId="20577"/>
          <ac:spMkLst>
            <pc:docMk/>
            <pc:sldMk cId="3028207503" sldId="717"/>
            <ac:spMk id="10" creationId="{324092DB-8207-284D-BF1B-6CB30A70F73D}"/>
          </ac:spMkLst>
        </pc:spChg>
        <pc:picChg chg="add del">
          <ac:chgData name="Angelo Carbone" userId="5ad325db-433b-4d60-8ee0-c707af8fafd6" providerId="ADAL" clId="{1C4552D1-6F1A-B841-9DC0-92F65902242F}" dt="2019-09-25T10:59:56.810" v="1461"/>
          <ac:picMkLst>
            <pc:docMk/>
            <pc:sldMk cId="3028207503" sldId="717"/>
            <ac:picMk id="2" creationId="{64E96553-1C22-274A-B4D1-963ED008FF92}"/>
          </ac:picMkLst>
        </pc:picChg>
        <pc:picChg chg="add mod">
          <ac:chgData name="Angelo Carbone" userId="5ad325db-433b-4d60-8ee0-c707af8fafd6" providerId="ADAL" clId="{1C4552D1-6F1A-B841-9DC0-92F65902242F}" dt="2019-09-25T11:01:47.347" v="1552" actId="1035"/>
          <ac:picMkLst>
            <pc:docMk/>
            <pc:sldMk cId="3028207503" sldId="717"/>
            <ac:picMk id="3" creationId="{C4D099E7-D244-D54A-ADF6-5C62A5D7DEAC}"/>
          </ac:picMkLst>
        </pc:picChg>
        <pc:picChg chg="del">
          <ac:chgData name="Angelo Carbone" userId="5ad325db-433b-4d60-8ee0-c707af8fafd6" providerId="ADAL" clId="{1C4552D1-6F1A-B841-9DC0-92F65902242F}" dt="2019-09-25T10:59:34.481" v="1459" actId="478"/>
          <ac:picMkLst>
            <pc:docMk/>
            <pc:sldMk cId="3028207503" sldId="717"/>
            <ac:picMk id="4" creationId="{BCF697A9-9F29-D54C-BD71-F4D58B099852}"/>
          </ac:picMkLst>
        </pc:picChg>
      </pc:sldChg>
      <pc:sldChg chg="addSp delSp modSp add">
        <pc:chgData name="Angelo Carbone" userId="5ad325db-433b-4d60-8ee0-c707af8fafd6" providerId="ADAL" clId="{1C4552D1-6F1A-B841-9DC0-92F65902242F}" dt="2019-09-25T11:02:40.698" v="1572" actId="14100"/>
        <pc:sldMkLst>
          <pc:docMk/>
          <pc:sldMk cId="2111188131" sldId="718"/>
        </pc:sldMkLst>
        <pc:spChg chg="mod">
          <ac:chgData name="Angelo Carbone" userId="5ad325db-433b-4d60-8ee0-c707af8fafd6" providerId="ADAL" clId="{1C4552D1-6F1A-B841-9DC0-92F65902242F}" dt="2019-09-25T11:02:40.698" v="1572" actId="14100"/>
          <ac:spMkLst>
            <pc:docMk/>
            <pc:sldMk cId="2111188131" sldId="718"/>
            <ac:spMk id="5" creationId="{0273E47C-EA13-3640-8F4B-3A317F0020B7}"/>
          </ac:spMkLst>
        </pc:spChg>
        <pc:spChg chg="mod">
          <ac:chgData name="Angelo Carbone" userId="5ad325db-433b-4d60-8ee0-c707af8fafd6" providerId="ADAL" clId="{1C4552D1-6F1A-B841-9DC0-92F65902242F}" dt="2019-09-25T11:02:30.742" v="1571" actId="1076"/>
          <ac:spMkLst>
            <pc:docMk/>
            <pc:sldMk cId="2111188131" sldId="718"/>
            <ac:spMk id="8" creationId="{8217FEC5-9848-564A-82EB-F5675B13CE7E}"/>
          </ac:spMkLst>
        </pc:spChg>
        <pc:spChg chg="mod">
          <ac:chgData name="Angelo Carbone" userId="5ad325db-433b-4d60-8ee0-c707af8fafd6" providerId="ADAL" clId="{1C4552D1-6F1A-B841-9DC0-92F65902242F}" dt="2019-09-25T11:02:17.931" v="1565" actId="20577"/>
          <ac:spMkLst>
            <pc:docMk/>
            <pc:sldMk cId="2111188131" sldId="718"/>
            <ac:spMk id="10" creationId="{324092DB-8207-284D-BF1B-6CB30A70F73D}"/>
          </ac:spMkLst>
        </pc:spChg>
        <pc:picChg chg="add mod">
          <ac:chgData name="Angelo Carbone" userId="5ad325db-433b-4d60-8ee0-c707af8fafd6" providerId="ADAL" clId="{1C4552D1-6F1A-B841-9DC0-92F65902242F}" dt="2019-09-25T11:02:14.609" v="1557" actId="1076"/>
          <ac:picMkLst>
            <pc:docMk/>
            <pc:sldMk cId="2111188131" sldId="718"/>
            <ac:picMk id="2" creationId="{D627AA93-3FF7-5D48-A295-4BC6C4CCB02D}"/>
          </ac:picMkLst>
        </pc:picChg>
        <pc:picChg chg="del">
          <ac:chgData name="Angelo Carbone" userId="5ad325db-433b-4d60-8ee0-c707af8fafd6" providerId="ADAL" clId="{1C4552D1-6F1A-B841-9DC0-92F65902242F}" dt="2019-09-25T11:01:54.864" v="1554" actId="478"/>
          <ac:picMkLst>
            <pc:docMk/>
            <pc:sldMk cId="2111188131" sldId="718"/>
            <ac:picMk id="3" creationId="{C4D099E7-D244-D54A-ADF6-5C62A5D7DEAC}"/>
          </ac:picMkLst>
        </pc:picChg>
      </pc:sldChg>
      <pc:sldChg chg="addSp modSp add modNotesTx">
        <pc:chgData name="Angelo Carbone" userId="5ad325db-433b-4d60-8ee0-c707af8fafd6" providerId="ADAL" clId="{1C4552D1-6F1A-B841-9DC0-92F65902242F}" dt="2019-09-25T20:35:02.934" v="3635" actId="1035"/>
        <pc:sldMkLst>
          <pc:docMk/>
          <pc:sldMk cId="1311619203" sldId="719"/>
        </pc:sldMkLst>
        <pc:spChg chg="mod">
          <ac:chgData name="Angelo Carbone" userId="5ad325db-433b-4d60-8ee0-c707af8fafd6" providerId="ADAL" clId="{1C4552D1-6F1A-B841-9DC0-92F65902242F}" dt="2019-09-25T11:04:00.764" v="1580" actId="20577"/>
          <ac:spMkLst>
            <pc:docMk/>
            <pc:sldMk cId="1311619203" sldId="719"/>
            <ac:spMk id="2" creationId="{1611B2D6-C23F-7A40-A3FE-9C2E803A4324}"/>
          </ac:spMkLst>
        </pc:spChg>
        <pc:spChg chg="mod">
          <ac:chgData name="Angelo Carbone" userId="5ad325db-433b-4d60-8ee0-c707af8fafd6" providerId="ADAL" clId="{1C4552D1-6F1A-B841-9DC0-92F65902242F}" dt="2019-09-25T20:34:41.133" v="3624" actId="790"/>
          <ac:spMkLst>
            <pc:docMk/>
            <pc:sldMk cId="1311619203" sldId="719"/>
            <ac:spMk id="3" creationId="{98BB15C3-8DBD-9C44-B288-3BDDA16B7338}"/>
          </ac:spMkLst>
        </pc:spChg>
        <pc:spChg chg="add mod">
          <ac:chgData name="Angelo Carbone" userId="5ad325db-433b-4d60-8ee0-c707af8fafd6" providerId="ADAL" clId="{1C4552D1-6F1A-B841-9DC0-92F65902242F}" dt="2019-09-25T11:12:22.646" v="1923" actId="1076"/>
          <ac:spMkLst>
            <pc:docMk/>
            <pc:sldMk cId="1311619203" sldId="719"/>
            <ac:spMk id="5" creationId="{6C4E3C4F-113B-8545-9B0A-346A12ED00EB}"/>
          </ac:spMkLst>
        </pc:spChg>
        <pc:spChg chg="add mod">
          <ac:chgData name="Angelo Carbone" userId="5ad325db-433b-4d60-8ee0-c707af8fafd6" providerId="ADAL" clId="{1C4552D1-6F1A-B841-9DC0-92F65902242F}" dt="2019-09-25T11:12:25.692" v="1924" actId="1076"/>
          <ac:spMkLst>
            <pc:docMk/>
            <pc:sldMk cId="1311619203" sldId="719"/>
            <ac:spMk id="6" creationId="{06784690-E61F-874C-B54D-58DEC1ED83FD}"/>
          </ac:spMkLst>
        </pc:spChg>
        <pc:spChg chg="add mod">
          <ac:chgData name="Angelo Carbone" userId="5ad325db-433b-4d60-8ee0-c707af8fafd6" providerId="ADAL" clId="{1C4552D1-6F1A-B841-9DC0-92F65902242F}" dt="2019-09-25T20:35:02.934" v="3635" actId="1035"/>
          <ac:spMkLst>
            <pc:docMk/>
            <pc:sldMk cId="1311619203" sldId="719"/>
            <ac:spMk id="7" creationId="{B7D5666C-F65B-E74C-878E-82DEEEF29849}"/>
          </ac:spMkLst>
        </pc:spChg>
        <pc:picChg chg="add mod">
          <ac:chgData name="Angelo Carbone" userId="5ad325db-433b-4d60-8ee0-c707af8fafd6" providerId="ADAL" clId="{1C4552D1-6F1A-B841-9DC0-92F65902242F}" dt="2019-09-25T11:12:20.157" v="1922" actId="1076"/>
          <ac:picMkLst>
            <pc:docMk/>
            <pc:sldMk cId="1311619203" sldId="719"/>
            <ac:picMk id="4" creationId="{4B389A5B-BC5D-B548-B602-6D7FC4CDA378}"/>
          </ac:picMkLst>
        </pc:picChg>
      </pc:sldChg>
      <pc:sldChg chg="addSp delSp modSp add">
        <pc:chgData name="Angelo Carbone" userId="5ad325db-433b-4d60-8ee0-c707af8fafd6" providerId="ADAL" clId="{1C4552D1-6F1A-B841-9DC0-92F65902242F}" dt="2019-09-25T20:35:17.172" v="3638" actId="790"/>
        <pc:sldMkLst>
          <pc:docMk/>
          <pc:sldMk cId="2583665687" sldId="720"/>
        </pc:sldMkLst>
        <pc:spChg chg="mod">
          <ac:chgData name="Angelo Carbone" userId="5ad325db-433b-4d60-8ee0-c707af8fafd6" providerId="ADAL" clId="{1C4552D1-6F1A-B841-9DC0-92F65902242F}" dt="2019-09-25T11:14:05.679" v="1988" actId="20577"/>
          <ac:spMkLst>
            <pc:docMk/>
            <pc:sldMk cId="2583665687" sldId="720"/>
            <ac:spMk id="2" creationId="{8DD46276-2DEA-AC49-AA7E-4673956BA855}"/>
          </ac:spMkLst>
        </pc:spChg>
        <pc:spChg chg="del">
          <ac:chgData name="Angelo Carbone" userId="5ad325db-433b-4d60-8ee0-c707af8fafd6" providerId="ADAL" clId="{1C4552D1-6F1A-B841-9DC0-92F65902242F}" dt="2019-09-25T11:13:49.808" v="1945" actId="478"/>
          <ac:spMkLst>
            <pc:docMk/>
            <pc:sldMk cId="2583665687" sldId="720"/>
            <ac:spMk id="3" creationId="{F2B6699B-CA4A-3545-87E2-86034F9FEFC0}"/>
          </ac:spMkLst>
        </pc:spChg>
        <pc:spChg chg="add mod">
          <ac:chgData name="Angelo Carbone" userId="5ad325db-433b-4d60-8ee0-c707af8fafd6" providerId="ADAL" clId="{1C4552D1-6F1A-B841-9DC0-92F65902242F}" dt="2019-09-25T20:35:17.172" v="3638" actId="790"/>
          <ac:spMkLst>
            <pc:docMk/>
            <pc:sldMk cId="2583665687" sldId="720"/>
            <ac:spMk id="5" creationId="{A92DE0A0-BB58-CA48-A364-C53A103A82C5}"/>
          </ac:spMkLst>
        </pc:spChg>
        <pc:picChg chg="add mod">
          <ac:chgData name="Angelo Carbone" userId="5ad325db-433b-4d60-8ee0-c707af8fafd6" providerId="ADAL" clId="{1C4552D1-6F1A-B841-9DC0-92F65902242F}" dt="2019-09-25T11:14:58.150" v="1991" actId="1076"/>
          <ac:picMkLst>
            <pc:docMk/>
            <pc:sldMk cId="2583665687" sldId="720"/>
            <ac:picMk id="4" creationId="{8994033E-A909-7D4F-9E96-D14EDA906180}"/>
          </ac:picMkLst>
        </pc:picChg>
      </pc:sldChg>
      <pc:sldChg chg="addSp delSp modSp add">
        <pc:chgData name="Angelo Carbone" userId="5ad325db-433b-4d60-8ee0-c707af8fafd6" providerId="ADAL" clId="{1C4552D1-6F1A-B841-9DC0-92F65902242F}" dt="2019-09-25T20:35:49.123" v="3664" actId="14100"/>
        <pc:sldMkLst>
          <pc:docMk/>
          <pc:sldMk cId="2001136639" sldId="721"/>
        </pc:sldMkLst>
        <pc:spChg chg="mod">
          <ac:chgData name="Angelo Carbone" userId="5ad325db-433b-4d60-8ee0-c707af8fafd6" providerId="ADAL" clId="{1C4552D1-6F1A-B841-9DC0-92F65902242F}" dt="2019-09-25T15:52:07.190" v="2020" actId="20577"/>
          <ac:spMkLst>
            <pc:docMk/>
            <pc:sldMk cId="2001136639" sldId="721"/>
            <ac:spMk id="2" creationId="{F329FDBF-4411-4243-A675-4A84753A43A5}"/>
          </ac:spMkLst>
        </pc:spChg>
        <pc:spChg chg="del">
          <ac:chgData name="Angelo Carbone" userId="5ad325db-433b-4d60-8ee0-c707af8fafd6" providerId="ADAL" clId="{1C4552D1-6F1A-B841-9DC0-92F65902242F}" dt="2019-09-25T15:52:35.393" v="2021" actId="478"/>
          <ac:spMkLst>
            <pc:docMk/>
            <pc:sldMk cId="2001136639" sldId="721"/>
            <ac:spMk id="3" creationId="{230FF7C7-D5B5-C94C-A870-807485D3AC46}"/>
          </ac:spMkLst>
        </pc:spChg>
        <pc:spChg chg="add mod">
          <ac:chgData name="Angelo Carbone" userId="5ad325db-433b-4d60-8ee0-c707af8fafd6" providerId="ADAL" clId="{1C4552D1-6F1A-B841-9DC0-92F65902242F}" dt="2019-09-25T20:35:45.301" v="3663" actId="790"/>
          <ac:spMkLst>
            <pc:docMk/>
            <pc:sldMk cId="2001136639" sldId="721"/>
            <ac:spMk id="5" creationId="{54A41A49-58E8-444B-9E1A-9B40DD8AD5F8}"/>
          </ac:spMkLst>
        </pc:spChg>
        <pc:spChg chg="add del">
          <ac:chgData name="Angelo Carbone" userId="5ad325db-433b-4d60-8ee0-c707af8fafd6" providerId="ADAL" clId="{1C4552D1-6F1A-B841-9DC0-92F65902242F}" dt="2019-09-25T15:58:14.229" v="2144"/>
          <ac:spMkLst>
            <pc:docMk/>
            <pc:sldMk cId="2001136639" sldId="721"/>
            <ac:spMk id="6" creationId="{539E57A1-32C8-B543-91FF-B9A1A1498F06}"/>
          </ac:spMkLst>
        </pc:spChg>
        <pc:picChg chg="add mod">
          <ac:chgData name="Angelo Carbone" userId="5ad325db-433b-4d60-8ee0-c707af8fafd6" providerId="ADAL" clId="{1C4552D1-6F1A-B841-9DC0-92F65902242F}" dt="2019-09-25T20:35:49.123" v="3664" actId="14100"/>
          <ac:picMkLst>
            <pc:docMk/>
            <pc:sldMk cId="2001136639" sldId="721"/>
            <ac:picMk id="4" creationId="{EB2536BC-0843-4642-B2A4-9067BA6B7AAA}"/>
          </ac:picMkLst>
        </pc:picChg>
      </pc:sldChg>
      <pc:sldChg chg="addSp delSp modSp add del modNotesTx">
        <pc:chgData name="Angelo Carbone" userId="5ad325db-433b-4d60-8ee0-c707af8fafd6" providerId="ADAL" clId="{1C4552D1-6F1A-B841-9DC0-92F65902242F}" dt="2019-09-25T20:36:28.835" v="3677" actId="2696"/>
        <pc:sldMkLst>
          <pc:docMk/>
          <pc:sldMk cId="2279587876" sldId="722"/>
        </pc:sldMkLst>
        <pc:spChg chg="add mod">
          <ac:chgData name="Angelo Carbone" userId="5ad325db-433b-4d60-8ee0-c707af8fafd6" providerId="ADAL" clId="{1C4552D1-6F1A-B841-9DC0-92F65902242F}" dt="2019-09-25T15:58:32.927" v="2149" actId="1076"/>
          <ac:spMkLst>
            <pc:docMk/>
            <pc:sldMk cId="2279587876" sldId="722"/>
            <ac:spMk id="3" creationId="{9EC75F20-CE10-5F44-AA55-C3398FA7D76B}"/>
          </ac:spMkLst>
        </pc:spChg>
        <pc:spChg chg="add del mod">
          <ac:chgData name="Angelo Carbone" userId="5ad325db-433b-4d60-8ee0-c707af8fafd6" providerId="ADAL" clId="{1C4552D1-6F1A-B841-9DC0-92F65902242F}" dt="2019-09-25T15:58:59.966" v="2156" actId="478"/>
          <ac:spMkLst>
            <pc:docMk/>
            <pc:sldMk cId="2279587876" sldId="722"/>
            <ac:spMk id="6" creationId="{75398D76-FDD2-A84F-AEBB-DB7FA302042D}"/>
          </ac:spMkLst>
        </pc:spChg>
        <pc:spChg chg="add del mod">
          <ac:chgData name="Angelo Carbone" userId="5ad325db-433b-4d60-8ee0-c707af8fafd6" providerId="ADAL" clId="{1C4552D1-6F1A-B841-9DC0-92F65902242F}" dt="2019-09-25T15:59:09.329" v="2160" actId="478"/>
          <ac:spMkLst>
            <pc:docMk/>
            <pc:sldMk cId="2279587876" sldId="722"/>
            <ac:spMk id="7" creationId="{733E89B5-C0AD-0440-A29C-AE419F2AB0AD}"/>
          </ac:spMkLst>
        </pc:spChg>
        <pc:spChg chg="add del mod">
          <ac:chgData name="Angelo Carbone" userId="5ad325db-433b-4d60-8ee0-c707af8fafd6" providerId="ADAL" clId="{1C4552D1-6F1A-B841-9DC0-92F65902242F}" dt="2019-09-25T16:01:17.803" v="2172"/>
          <ac:spMkLst>
            <pc:docMk/>
            <pc:sldMk cId="2279587876" sldId="722"/>
            <ac:spMk id="8" creationId="{E97E1A1A-306B-7944-998D-9A0914A96A33}"/>
          </ac:spMkLst>
        </pc:spChg>
        <pc:picChg chg="add mod">
          <ac:chgData name="Angelo Carbone" userId="5ad325db-433b-4d60-8ee0-c707af8fafd6" providerId="ADAL" clId="{1C4552D1-6F1A-B841-9DC0-92F65902242F}" dt="2019-09-25T16:00:51.117" v="2164" actId="1076"/>
          <ac:picMkLst>
            <pc:docMk/>
            <pc:sldMk cId="2279587876" sldId="722"/>
            <ac:picMk id="10" creationId="{AAC7A657-D062-B649-BEAF-25DFFA2FF91F}"/>
          </ac:picMkLst>
        </pc:picChg>
        <pc:picChg chg="add mod">
          <ac:chgData name="Angelo Carbone" userId="5ad325db-433b-4d60-8ee0-c707af8fafd6" providerId="ADAL" clId="{1C4552D1-6F1A-B841-9DC0-92F65902242F}" dt="2019-09-25T16:00:55.556" v="2166" actId="1076"/>
          <ac:picMkLst>
            <pc:docMk/>
            <pc:sldMk cId="2279587876" sldId="722"/>
            <ac:picMk id="11" creationId="{08185CAF-4F52-8044-9BFC-0F20A711A01C}"/>
          </ac:picMkLst>
        </pc:picChg>
        <pc:picChg chg="add mod">
          <ac:chgData name="Angelo Carbone" userId="5ad325db-433b-4d60-8ee0-c707af8fafd6" providerId="ADAL" clId="{1C4552D1-6F1A-B841-9DC0-92F65902242F}" dt="2019-09-25T16:01:00.600" v="2168" actId="1076"/>
          <ac:picMkLst>
            <pc:docMk/>
            <pc:sldMk cId="2279587876" sldId="722"/>
            <ac:picMk id="12" creationId="{04BA1332-B7BF-D14F-8CAF-69830471127F}"/>
          </ac:picMkLst>
        </pc:picChg>
        <pc:picChg chg="add mod">
          <ac:chgData name="Angelo Carbone" userId="5ad325db-433b-4d60-8ee0-c707af8fafd6" providerId="ADAL" clId="{1C4552D1-6F1A-B841-9DC0-92F65902242F}" dt="2019-09-25T16:01:19.701" v="2173" actId="1076"/>
          <ac:picMkLst>
            <pc:docMk/>
            <pc:sldMk cId="2279587876" sldId="722"/>
            <ac:picMk id="13" creationId="{1DEDECB3-B589-444A-B874-D35109F996D5}"/>
          </ac:picMkLst>
        </pc:picChg>
        <pc:picChg chg="add mod">
          <ac:chgData name="Angelo Carbone" userId="5ad325db-433b-4d60-8ee0-c707af8fafd6" providerId="ADAL" clId="{1C4552D1-6F1A-B841-9DC0-92F65902242F}" dt="2019-09-25T16:01:38.779" v="2178" actId="1076"/>
          <ac:picMkLst>
            <pc:docMk/>
            <pc:sldMk cId="2279587876" sldId="722"/>
            <ac:picMk id="14" creationId="{B24B00B3-C7CF-8248-8F0D-96AD2439EAD4}"/>
          </ac:picMkLst>
        </pc:picChg>
        <pc:picChg chg="add mod">
          <ac:chgData name="Angelo Carbone" userId="5ad325db-433b-4d60-8ee0-c707af8fafd6" providerId="ADAL" clId="{1C4552D1-6F1A-B841-9DC0-92F65902242F}" dt="2019-09-25T16:01:36.058" v="2177" actId="1076"/>
          <ac:picMkLst>
            <pc:docMk/>
            <pc:sldMk cId="2279587876" sldId="722"/>
            <ac:picMk id="15" creationId="{ABF4AA76-E8FF-0A49-B1CC-F87302F18D3A}"/>
          </ac:picMkLst>
        </pc:picChg>
      </pc:sldChg>
      <pc:sldChg chg="modSp add">
        <pc:chgData name="Angelo Carbone" userId="5ad325db-433b-4d60-8ee0-c707af8fafd6" providerId="ADAL" clId="{1C4552D1-6F1A-B841-9DC0-92F65902242F}" dt="2019-09-25T20:36:41.891" v="3680" actId="403"/>
        <pc:sldMkLst>
          <pc:docMk/>
          <pc:sldMk cId="859750809" sldId="723"/>
        </pc:sldMkLst>
        <pc:spChg chg="mod">
          <ac:chgData name="Angelo Carbone" userId="5ad325db-433b-4d60-8ee0-c707af8fafd6" providerId="ADAL" clId="{1C4552D1-6F1A-B841-9DC0-92F65902242F}" dt="2019-09-25T16:15:10.502" v="2235" actId="20577"/>
          <ac:spMkLst>
            <pc:docMk/>
            <pc:sldMk cId="859750809" sldId="723"/>
            <ac:spMk id="2" creationId="{7C047FF4-BC26-374D-81F7-C0F39A2C31F9}"/>
          </ac:spMkLst>
        </pc:spChg>
        <pc:spChg chg="mod">
          <ac:chgData name="Angelo Carbone" userId="5ad325db-433b-4d60-8ee0-c707af8fafd6" providerId="ADAL" clId="{1C4552D1-6F1A-B841-9DC0-92F65902242F}" dt="2019-09-25T20:36:41.891" v="3680" actId="403"/>
          <ac:spMkLst>
            <pc:docMk/>
            <pc:sldMk cId="859750809" sldId="723"/>
            <ac:spMk id="3" creationId="{CBE16350-2669-FA43-AD0D-82659D70C1B9}"/>
          </ac:spMkLst>
        </pc:spChg>
      </pc:sldChg>
      <pc:sldChg chg="add del">
        <pc:chgData name="Angelo Carbone" userId="5ad325db-433b-4d60-8ee0-c707af8fafd6" providerId="ADAL" clId="{1C4552D1-6F1A-B841-9DC0-92F65902242F}" dt="2019-09-25T15:58:19.530" v="2147"/>
        <pc:sldMkLst>
          <pc:docMk/>
          <pc:sldMk cId="2942468990" sldId="723"/>
        </pc:sldMkLst>
      </pc:sldChg>
      <pc:sldChg chg="addSp modSp add del">
        <pc:chgData name="Angelo Carbone" userId="5ad325db-433b-4d60-8ee0-c707af8fafd6" providerId="ADAL" clId="{1C4552D1-6F1A-B841-9DC0-92F65902242F}" dt="2019-09-25T20:36:51.550" v="3684" actId="2696"/>
        <pc:sldMkLst>
          <pc:docMk/>
          <pc:sldMk cId="1113837020" sldId="724"/>
        </pc:sldMkLst>
        <pc:spChg chg="mod">
          <ac:chgData name="Angelo Carbone" userId="5ad325db-433b-4d60-8ee0-c707af8fafd6" providerId="ADAL" clId="{1C4552D1-6F1A-B841-9DC0-92F65902242F}" dt="2019-09-25T16:17:49.886" v="2354" actId="790"/>
          <ac:spMkLst>
            <pc:docMk/>
            <pc:sldMk cId="1113837020" sldId="724"/>
            <ac:spMk id="3" creationId="{CBE16350-2669-FA43-AD0D-82659D70C1B9}"/>
          </ac:spMkLst>
        </pc:spChg>
        <pc:picChg chg="add mod">
          <ac:chgData name="Angelo Carbone" userId="5ad325db-433b-4d60-8ee0-c707af8fafd6" providerId="ADAL" clId="{1C4552D1-6F1A-B841-9DC0-92F65902242F}" dt="2019-09-25T16:16:59.294" v="2353" actId="1076"/>
          <ac:picMkLst>
            <pc:docMk/>
            <pc:sldMk cId="1113837020" sldId="724"/>
            <ac:picMk id="4" creationId="{98C10BF4-8A77-304C-894D-599E32F3EEB2}"/>
          </ac:picMkLst>
        </pc:picChg>
      </pc:sldChg>
      <pc:sldChg chg="modSp add">
        <pc:chgData name="Angelo Carbone" userId="5ad325db-433b-4d60-8ee0-c707af8fafd6" providerId="ADAL" clId="{1C4552D1-6F1A-B841-9DC0-92F65902242F}" dt="2019-09-25T20:37:07.343" v="3688" actId="790"/>
        <pc:sldMkLst>
          <pc:docMk/>
          <pc:sldMk cId="4252830992" sldId="725"/>
        </pc:sldMkLst>
        <pc:spChg chg="mod">
          <ac:chgData name="Angelo Carbone" userId="5ad325db-433b-4d60-8ee0-c707af8fafd6" providerId="ADAL" clId="{1C4552D1-6F1A-B841-9DC0-92F65902242F}" dt="2019-09-25T16:19:58.127" v="2356"/>
          <ac:spMkLst>
            <pc:docMk/>
            <pc:sldMk cId="4252830992" sldId="725"/>
            <ac:spMk id="2" creationId="{E2CC2683-1AC6-BA4E-B2E0-BBACAD8A1251}"/>
          </ac:spMkLst>
        </pc:spChg>
        <pc:spChg chg="mod">
          <ac:chgData name="Angelo Carbone" userId="5ad325db-433b-4d60-8ee0-c707af8fafd6" providerId="ADAL" clId="{1C4552D1-6F1A-B841-9DC0-92F65902242F}" dt="2019-09-25T20:37:07.343" v="3688" actId="790"/>
          <ac:spMkLst>
            <pc:docMk/>
            <pc:sldMk cId="4252830992" sldId="725"/>
            <ac:spMk id="3" creationId="{8D945E26-4574-DB40-B1C7-371854556EC9}"/>
          </ac:spMkLst>
        </pc:spChg>
      </pc:sldChg>
      <pc:sldChg chg="modSp add">
        <pc:chgData name="Angelo Carbone" userId="5ad325db-433b-4d60-8ee0-c707af8fafd6" providerId="ADAL" clId="{1C4552D1-6F1A-B841-9DC0-92F65902242F}" dt="2019-09-25T20:37:21.051" v="3693" actId="790"/>
        <pc:sldMkLst>
          <pc:docMk/>
          <pc:sldMk cId="3280507849" sldId="726"/>
        </pc:sldMkLst>
        <pc:spChg chg="mod">
          <ac:chgData name="Angelo Carbone" userId="5ad325db-433b-4d60-8ee0-c707af8fafd6" providerId="ADAL" clId="{1C4552D1-6F1A-B841-9DC0-92F65902242F}" dt="2019-09-25T16:33:04.011" v="2650" actId="20577"/>
          <ac:spMkLst>
            <pc:docMk/>
            <pc:sldMk cId="3280507849" sldId="726"/>
            <ac:spMk id="2" creationId="{1968BE50-336F-9043-AD91-E8E875AFAAB7}"/>
          </ac:spMkLst>
        </pc:spChg>
        <pc:spChg chg="mod">
          <ac:chgData name="Angelo Carbone" userId="5ad325db-433b-4d60-8ee0-c707af8fafd6" providerId="ADAL" clId="{1C4552D1-6F1A-B841-9DC0-92F65902242F}" dt="2019-09-25T20:37:21.051" v="3693" actId="790"/>
          <ac:spMkLst>
            <pc:docMk/>
            <pc:sldMk cId="3280507849" sldId="726"/>
            <ac:spMk id="3" creationId="{8BF3B047-B6DC-8C44-99CD-33C04148C58E}"/>
          </ac:spMkLst>
        </pc:spChg>
      </pc:sldChg>
      <pc:sldChg chg="addSp modSp add">
        <pc:chgData name="Angelo Carbone" userId="5ad325db-433b-4d60-8ee0-c707af8fafd6" providerId="ADAL" clId="{1C4552D1-6F1A-B841-9DC0-92F65902242F}" dt="2019-09-25T20:37:39.546" v="3711" actId="790"/>
        <pc:sldMkLst>
          <pc:docMk/>
          <pc:sldMk cId="3066572682" sldId="727"/>
        </pc:sldMkLst>
        <pc:spChg chg="mod">
          <ac:chgData name="Angelo Carbone" userId="5ad325db-433b-4d60-8ee0-c707af8fafd6" providerId="ADAL" clId="{1C4552D1-6F1A-B841-9DC0-92F65902242F}" dt="2019-09-25T20:37:39.546" v="3711" actId="790"/>
          <ac:spMkLst>
            <pc:docMk/>
            <pc:sldMk cId="3066572682" sldId="727"/>
            <ac:spMk id="3" creationId="{8BF3B047-B6DC-8C44-99CD-33C04148C58E}"/>
          </ac:spMkLst>
        </pc:spChg>
        <pc:picChg chg="add mod">
          <ac:chgData name="Angelo Carbone" userId="5ad325db-433b-4d60-8ee0-c707af8fafd6" providerId="ADAL" clId="{1C4552D1-6F1A-B841-9DC0-92F65902242F}" dt="2019-09-25T20:37:33.131" v="3710" actId="1036"/>
          <ac:picMkLst>
            <pc:docMk/>
            <pc:sldMk cId="3066572682" sldId="727"/>
            <ac:picMk id="4" creationId="{2A917BF6-DC4D-2548-B8C1-3BB41286CF1E}"/>
          </ac:picMkLst>
        </pc:picChg>
      </pc:sldChg>
      <pc:sldChg chg="addSp delSp modSp add">
        <pc:chgData name="Angelo Carbone" userId="5ad325db-433b-4d60-8ee0-c707af8fafd6" providerId="ADAL" clId="{1C4552D1-6F1A-B841-9DC0-92F65902242F}" dt="2019-09-25T20:37:54.592" v="3715" actId="790"/>
        <pc:sldMkLst>
          <pc:docMk/>
          <pc:sldMk cId="3100659332" sldId="728"/>
        </pc:sldMkLst>
        <pc:spChg chg="mod">
          <ac:chgData name="Angelo Carbone" userId="5ad325db-433b-4d60-8ee0-c707af8fafd6" providerId="ADAL" clId="{1C4552D1-6F1A-B841-9DC0-92F65902242F}" dt="2019-09-25T19:10:53.783" v="2835" actId="20577"/>
          <ac:spMkLst>
            <pc:docMk/>
            <pc:sldMk cId="3100659332" sldId="728"/>
            <ac:spMk id="2" creationId="{751B106C-F410-944E-B08C-BAE87D62E993}"/>
          </ac:spMkLst>
        </pc:spChg>
        <pc:spChg chg="mod">
          <ac:chgData name="Angelo Carbone" userId="5ad325db-433b-4d60-8ee0-c707af8fafd6" providerId="ADAL" clId="{1C4552D1-6F1A-B841-9DC0-92F65902242F}" dt="2019-09-25T20:37:54.592" v="3715" actId="790"/>
          <ac:spMkLst>
            <pc:docMk/>
            <pc:sldMk cId="3100659332" sldId="728"/>
            <ac:spMk id="3" creationId="{7E8FF079-4661-784E-927F-4140BD683FB2}"/>
          </ac:spMkLst>
        </pc:spChg>
        <pc:picChg chg="add del mod">
          <ac:chgData name="Angelo Carbone" userId="5ad325db-433b-4d60-8ee0-c707af8fafd6" providerId="ADAL" clId="{1C4552D1-6F1A-B841-9DC0-92F65902242F}" dt="2019-09-25T20:03:25.156" v="3058" actId="478"/>
          <ac:picMkLst>
            <pc:docMk/>
            <pc:sldMk cId="3100659332" sldId="728"/>
            <ac:picMk id="4" creationId="{83F9C0B9-2BBE-7D42-A45C-FAD008936E9F}"/>
          </ac:picMkLst>
        </pc:picChg>
      </pc:sldChg>
      <pc:sldChg chg="addSp delSp modSp add del">
        <pc:chgData name="Angelo Carbone" userId="5ad325db-433b-4d60-8ee0-c707af8fafd6" providerId="ADAL" clId="{1C4552D1-6F1A-B841-9DC0-92F65902242F}" dt="2019-09-25T20:38:29.328" v="3724" actId="2696"/>
        <pc:sldMkLst>
          <pc:docMk/>
          <pc:sldMk cId="814462288" sldId="729"/>
        </pc:sldMkLst>
        <pc:spChg chg="mod">
          <ac:chgData name="Angelo Carbone" userId="5ad325db-433b-4d60-8ee0-c707af8fafd6" providerId="ADAL" clId="{1C4552D1-6F1A-B841-9DC0-92F65902242F}" dt="2019-09-25T20:38:14.890" v="3720" actId="790"/>
          <ac:spMkLst>
            <pc:docMk/>
            <pc:sldMk cId="814462288" sldId="729"/>
            <ac:spMk id="3" creationId="{7E8FF079-4661-784E-927F-4140BD683FB2}"/>
          </ac:spMkLst>
        </pc:spChg>
        <pc:picChg chg="del">
          <ac:chgData name="Angelo Carbone" userId="5ad325db-433b-4d60-8ee0-c707af8fafd6" providerId="ADAL" clId="{1C4552D1-6F1A-B841-9DC0-92F65902242F}" dt="2019-09-25T20:03:27.560" v="3059" actId="478"/>
          <ac:picMkLst>
            <pc:docMk/>
            <pc:sldMk cId="814462288" sldId="729"/>
            <ac:picMk id="4" creationId="{83F9C0B9-2BBE-7D42-A45C-FAD008936E9F}"/>
          </ac:picMkLst>
        </pc:picChg>
        <pc:picChg chg="add mod">
          <ac:chgData name="Angelo Carbone" userId="5ad325db-433b-4d60-8ee0-c707af8fafd6" providerId="ADAL" clId="{1C4552D1-6F1A-B841-9DC0-92F65902242F}" dt="2019-09-25T20:38:07.598" v="3719" actId="1076"/>
          <ac:picMkLst>
            <pc:docMk/>
            <pc:sldMk cId="814462288" sldId="729"/>
            <ac:picMk id="5" creationId="{45C98E21-AAC7-3648-9F17-0B02CB7314D5}"/>
          </ac:picMkLst>
        </pc:picChg>
      </pc:sldChg>
      <pc:sldChg chg="add del">
        <pc:chgData name="Angelo Carbone" userId="5ad325db-433b-4d60-8ee0-c707af8fafd6" providerId="ADAL" clId="{1C4552D1-6F1A-B841-9DC0-92F65902242F}" dt="2019-09-25T19:10:50.018" v="2827" actId="2696"/>
        <pc:sldMkLst>
          <pc:docMk/>
          <pc:sldMk cId="1860283218" sldId="729"/>
        </pc:sldMkLst>
      </pc:sldChg>
      <pc:sldChg chg="addSp modSp add">
        <pc:chgData name="Angelo Carbone" userId="5ad325db-433b-4d60-8ee0-c707af8fafd6" providerId="ADAL" clId="{1C4552D1-6F1A-B841-9DC0-92F65902242F}" dt="2019-09-25T20:39:54.526" v="3734" actId="790"/>
        <pc:sldMkLst>
          <pc:docMk/>
          <pc:sldMk cId="1974412645" sldId="730"/>
        </pc:sldMkLst>
        <pc:spChg chg="mod">
          <ac:chgData name="Angelo Carbone" userId="5ad325db-433b-4d60-8ee0-c707af8fafd6" providerId="ADAL" clId="{1C4552D1-6F1A-B841-9DC0-92F65902242F}" dt="2019-09-25T20:39:54.526" v="3734" actId="790"/>
          <ac:spMkLst>
            <pc:docMk/>
            <pc:sldMk cId="1974412645" sldId="730"/>
            <ac:spMk id="2" creationId="{23A3C67D-71C8-4340-811C-F47129E4BFFC}"/>
          </ac:spMkLst>
        </pc:spChg>
        <pc:spChg chg="mod">
          <ac:chgData name="Angelo Carbone" userId="5ad325db-433b-4d60-8ee0-c707af8fafd6" providerId="ADAL" clId="{1C4552D1-6F1A-B841-9DC0-92F65902242F}" dt="2019-09-25T20:38:49.286" v="3727" actId="790"/>
          <ac:spMkLst>
            <pc:docMk/>
            <pc:sldMk cId="1974412645" sldId="730"/>
            <ac:spMk id="3" creationId="{4DC85DB1-B566-1844-8F4B-A4D71DDEC980}"/>
          </ac:spMkLst>
        </pc:spChg>
        <pc:spChg chg="add mod">
          <ac:chgData name="Angelo Carbone" userId="5ad325db-433b-4d60-8ee0-c707af8fafd6" providerId="ADAL" clId="{1C4552D1-6F1A-B841-9DC0-92F65902242F}" dt="2019-09-25T20:39:02.309" v="3732" actId="790"/>
          <ac:spMkLst>
            <pc:docMk/>
            <pc:sldMk cId="1974412645" sldId="730"/>
            <ac:spMk id="5" creationId="{7EA24A72-8699-4C49-A9AF-2D07F1907915}"/>
          </ac:spMkLst>
        </pc:spChg>
        <pc:spChg chg="add mod">
          <ac:chgData name="Angelo Carbone" userId="5ad325db-433b-4d60-8ee0-c707af8fafd6" providerId="ADAL" clId="{1C4552D1-6F1A-B841-9DC0-92F65902242F}" dt="2019-09-25T20:39:02.309" v="3732" actId="790"/>
          <ac:spMkLst>
            <pc:docMk/>
            <pc:sldMk cId="1974412645" sldId="730"/>
            <ac:spMk id="6" creationId="{4B45CDF0-2899-BB46-B254-8665BD313DE7}"/>
          </ac:spMkLst>
        </pc:spChg>
        <pc:picChg chg="add mod">
          <ac:chgData name="Angelo Carbone" userId="5ad325db-433b-4d60-8ee0-c707af8fafd6" providerId="ADAL" clId="{1C4552D1-6F1A-B841-9DC0-92F65902242F}" dt="2019-09-25T20:07:52.429" v="3234" actId="1076"/>
          <ac:picMkLst>
            <pc:docMk/>
            <pc:sldMk cId="1974412645" sldId="730"/>
            <ac:picMk id="4" creationId="{54085B6B-9C58-5140-8E7C-B94ABE5D9E77}"/>
          </ac:picMkLst>
        </pc:picChg>
      </pc:sldChg>
      <pc:sldChg chg="addSp delSp modSp add">
        <pc:chgData name="Angelo Carbone" userId="5ad325db-433b-4d60-8ee0-c707af8fafd6" providerId="ADAL" clId="{1C4552D1-6F1A-B841-9DC0-92F65902242F}" dt="2019-09-25T20:39:42.695" v="3733" actId="790"/>
        <pc:sldMkLst>
          <pc:docMk/>
          <pc:sldMk cId="228238106" sldId="731"/>
        </pc:sldMkLst>
        <pc:spChg chg="mod">
          <ac:chgData name="Angelo Carbone" userId="5ad325db-433b-4d60-8ee0-c707af8fafd6" providerId="ADAL" clId="{1C4552D1-6F1A-B841-9DC0-92F65902242F}" dt="2019-09-25T20:39:42.695" v="3733" actId="790"/>
          <ac:spMkLst>
            <pc:docMk/>
            <pc:sldMk cId="228238106" sldId="731"/>
            <ac:spMk id="2" creationId="{F084413F-F69A-8543-B067-B2CBD4BB1B3B}"/>
          </ac:spMkLst>
        </pc:spChg>
        <pc:spChg chg="del">
          <ac:chgData name="Angelo Carbone" userId="5ad325db-433b-4d60-8ee0-c707af8fafd6" providerId="ADAL" clId="{1C4552D1-6F1A-B841-9DC0-92F65902242F}" dt="2019-09-25T20:23:20.657" v="3351" actId="478"/>
          <ac:spMkLst>
            <pc:docMk/>
            <pc:sldMk cId="228238106" sldId="731"/>
            <ac:spMk id="3" creationId="{BBA4B534-6453-DE40-942F-5618715F7FA1}"/>
          </ac:spMkLst>
        </pc:spChg>
        <pc:spChg chg="add mod">
          <ac:chgData name="Angelo Carbone" userId="5ad325db-433b-4d60-8ee0-c707af8fafd6" providerId="ADAL" clId="{1C4552D1-6F1A-B841-9DC0-92F65902242F}" dt="2019-09-25T20:23:42.316" v="3396" actId="403"/>
          <ac:spMkLst>
            <pc:docMk/>
            <pc:sldMk cId="228238106" sldId="731"/>
            <ac:spMk id="5" creationId="{0F2EE463-8CA7-5A4C-8FE3-BA1703B61E81}"/>
          </ac:spMkLst>
        </pc:spChg>
        <pc:spChg chg="add del mod">
          <ac:chgData name="Angelo Carbone" userId="5ad325db-433b-4d60-8ee0-c707af8fafd6" providerId="ADAL" clId="{1C4552D1-6F1A-B841-9DC0-92F65902242F}" dt="2019-09-25T20:23:46.575" v="3397" actId="478"/>
          <ac:spMkLst>
            <pc:docMk/>
            <pc:sldMk cId="228238106" sldId="731"/>
            <ac:spMk id="6" creationId="{E2EA1360-F8E0-C843-8989-1E1769BD1B14}"/>
          </ac:spMkLst>
        </pc:spChg>
        <pc:spChg chg="add mod">
          <ac:chgData name="Angelo Carbone" userId="5ad325db-433b-4d60-8ee0-c707af8fafd6" providerId="ADAL" clId="{1C4552D1-6F1A-B841-9DC0-92F65902242F}" dt="2019-09-25T20:27:10.232" v="3473" actId="1076"/>
          <ac:spMkLst>
            <pc:docMk/>
            <pc:sldMk cId="228238106" sldId="731"/>
            <ac:spMk id="7" creationId="{FAD2E691-4741-0C46-A42B-41FE1A9287AF}"/>
          </ac:spMkLst>
        </pc:spChg>
        <pc:spChg chg="add mod">
          <ac:chgData name="Angelo Carbone" userId="5ad325db-433b-4d60-8ee0-c707af8fafd6" providerId="ADAL" clId="{1C4552D1-6F1A-B841-9DC0-92F65902242F}" dt="2019-09-25T20:27:12.208" v="3475" actId="1076"/>
          <ac:spMkLst>
            <pc:docMk/>
            <pc:sldMk cId="228238106" sldId="731"/>
            <ac:spMk id="9" creationId="{6A938CBF-C766-A942-B225-3AE2DF34256F}"/>
          </ac:spMkLst>
        </pc:spChg>
        <pc:spChg chg="add mod">
          <ac:chgData name="Angelo Carbone" userId="5ad325db-433b-4d60-8ee0-c707af8fafd6" providerId="ADAL" clId="{1C4552D1-6F1A-B841-9DC0-92F65902242F}" dt="2019-09-25T20:25:10.306" v="3411" actId="1076"/>
          <ac:spMkLst>
            <pc:docMk/>
            <pc:sldMk cId="228238106" sldId="731"/>
            <ac:spMk id="10" creationId="{C8117104-791A-7B4F-AD64-41F3B109268A}"/>
          </ac:spMkLst>
        </pc:spChg>
        <pc:spChg chg="add mod">
          <ac:chgData name="Angelo Carbone" userId="5ad325db-433b-4d60-8ee0-c707af8fafd6" providerId="ADAL" clId="{1C4552D1-6F1A-B841-9DC0-92F65902242F}" dt="2019-09-25T20:25:40.396" v="3420" actId="1038"/>
          <ac:spMkLst>
            <pc:docMk/>
            <pc:sldMk cId="228238106" sldId="731"/>
            <ac:spMk id="11" creationId="{5B4CAA40-966C-504B-A38B-3F76A4CC52AE}"/>
          </ac:spMkLst>
        </pc:spChg>
        <pc:spChg chg="add mod">
          <ac:chgData name="Angelo Carbone" userId="5ad325db-433b-4d60-8ee0-c707af8fafd6" providerId="ADAL" clId="{1C4552D1-6F1A-B841-9DC0-92F65902242F}" dt="2019-09-25T20:25:27.672" v="3418" actId="1076"/>
          <ac:spMkLst>
            <pc:docMk/>
            <pc:sldMk cId="228238106" sldId="731"/>
            <ac:spMk id="12" creationId="{143C4E85-5FDB-A54A-8E9A-B59D5B0CB691}"/>
          </ac:spMkLst>
        </pc:spChg>
        <pc:spChg chg="add mod">
          <ac:chgData name="Angelo Carbone" userId="5ad325db-433b-4d60-8ee0-c707af8fafd6" providerId="ADAL" clId="{1C4552D1-6F1A-B841-9DC0-92F65902242F}" dt="2019-09-25T20:25:50.672" v="3424" actId="1036"/>
          <ac:spMkLst>
            <pc:docMk/>
            <pc:sldMk cId="228238106" sldId="731"/>
            <ac:spMk id="13" creationId="{6AAC0692-0CED-AD43-8202-670C56D45D6D}"/>
          </ac:spMkLst>
        </pc:spChg>
        <pc:spChg chg="add mod">
          <ac:chgData name="Angelo Carbone" userId="5ad325db-433b-4d60-8ee0-c707af8fafd6" providerId="ADAL" clId="{1C4552D1-6F1A-B841-9DC0-92F65902242F}" dt="2019-09-25T20:26:00.504" v="3428" actId="20577"/>
          <ac:spMkLst>
            <pc:docMk/>
            <pc:sldMk cId="228238106" sldId="731"/>
            <ac:spMk id="14" creationId="{D7F9B99D-0504-9945-9B54-BBCF446F92B4}"/>
          </ac:spMkLst>
        </pc:spChg>
        <pc:spChg chg="add mod">
          <ac:chgData name="Angelo Carbone" userId="5ad325db-433b-4d60-8ee0-c707af8fafd6" providerId="ADAL" clId="{1C4552D1-6F1A-B841-9DC0-92F65902242F}" dt="2019-09-25T20:27:05.597" v="3472" actId="1076"/>
          <ac:spMkLst>
            <pc:docMk/>
            <pc:sldMk cId="228238106" sldId="731"/>
            <ac:spMk id="16" creationId="{CF4E5B38-7D92-3742-B313-E01AABE0815D}"/>
          </ac:spMkLst>
        </pc:spChg>
        <pc:spChg chg="add mod">
          <ac:chgData name="Angelo Carbone" userId="5ad325db-433b-4d60-8ee0-c707af8fafd6" providerId="ADAL" clId="{1C4552D1-6F1A-B841-9DC0-92F65902242F}" dt="2019-09-25T20:27:29.079" v="3551" actId="20577"/>
          <ac:spMkLst>
            <pc:docMk/>
            <pc:sldMk cId="228238106" sldId="731"/>
            <ac:spMk id="18" creationId="{E2E95E0C-625C-D44C-8383-08191C1EFD2B}"/>
          </ac:spMkLst>
        </pc:spChg>
        <pc:picChg chg="add mod">
          <ac:chgData name="Angelo Carbone" userId="5ad325db-433b-4d60-8ee0-c707af8fafd6" providerId="ADAL" clId="{1C4552D1-6F1A-B841-9DC0-92F65902242F}" dt="2019-09-25T20:23:25.346" v="3370" actId="1038"/>
          <ac:picMkLst>
            <pc:docMk/>
            <pc:sldMk cId="228238106" sldId="731"/>
            <ac:picMk id="4" creationId="{EE5747C0-8A5D-574C-A705-279388A3565E}"/>
          </ac:picMkLst>
        </pc:picChg>
        <pc:picChg chg="add mod">
          <ac:chgData name="Angelo Carbone" userId="5ad325db-433b-4d60-8ee0-c707af8fafd6" providerId="ADAL" clId="{1C4552D1-6F1A-B841-9DC0-92F65902242F}" dt="2019-09-25T20:24:45.675" v="3406" actId="1076"/>
          <ac:picMkLst>
            <pc:docMk/>
            <pc:sldMk cId="228238106" sldId="731"/>
            <ac:picMk id="8" creationId="{7BEED88C-1CDA-B647-A089-45B141CB4415}"/>
          </ac:picMkLst>
        </pc:picChg>
        <pc:picChg chg="add mod">
          <ac:chgData name="Angelo Carbone" userId="5ad325db-433b-4d60-8ee0-c707af8fafd6" providerId="ADAL" clId="{1C4552D1-6F1A-B841-9DC0-92F65902242F}" dt="2019-09-25T20:26:32.026" v="3463" actId="14100"/>
          <ac:picMkLst>
            <pc:docMk/>
            <pc:sldMk cId="228238106" sldId="731"/>
            <ac:picMk id="15" creationId="{D989785E-EFAC-4744-8957-3BA3AF473514}"/>
          </ac:picMkLst>
        </pc:picChg>
        <pc:picChg chg="add mod">
          <ac:chgData name="Angelo Carbone" userId="5ad325db-433b-4d60-8ee0-c707af8fafd6" providerId="ADAL" clId="{1C4552D1-6F1A-B841-9DC0-92F65902242F}" dt="2019-09-25T20:27:17.382" v="3478" actId="1076"/>
          <ac:picMkLst>
            <pc:docMk/>
            <pc:sldMk cId="228238106" sldId="731"/>
            <ac:picMk id="17" creationId="{ED3CDB78-72A6-7C42-BF7D-2AB5E08367A1}"/>
          </ac:picMkLst>
        </pc:picChg>
        <pc:picChg chg="add mod">
          <ac:chgData name="Angelo Carbone" userId="5ad325db-433b-4d60-8ee0-c707af8fafd6" providerId="ADAL" clId="{1C4552D1-6F1A-B841-9DC0-92F65902242F}" dt="2019-09-25T20:27:44.599" v="3554" actId="1076"/>
          <ac:picMkLst>
            <pc:docMk/>
            <pc:sldMk cId="228238106" sldId="731"/>
            <ac:picMk id="19" creationId="{2D7607F8-B854-EC4D-B4AB-CE531F09B7DC}"/>
          </ac:picMkLst>
        </pc:picChg>
      </pc:sldChg>
      <pc:sldChg chg="addSp modSp add">
        <pc:chgData name="Angelo Carbone" userId="5ad325db-433b-4d60-8ee0-c707af8fafd6" providerId="ADAL" clId="{1C4552D1-6F1A-B841-9DC0-92F65902242F}" dt="2019-09-25T20:36:27.450" v="3676" actId="1076"/>
        <pc:sldMkLst>
          <pc:docMk/>
          <pc:sldMk cId="377238339" sldId="732"/>
        </pc:sldMkLst>
        <pc:picChg chg="add mod">
          <ac:chgData name="Angelo Carbone" userId="5ad325db-433b-4d60-8ee0-c707af8fafd6" providerId="ADAL" clId="{1C4552D1-6F1A-B841-9DC0-92F65902242F}" dt="2019-09-25T20:36:01.621" v="3667" actId="1076"/>
          <ac:picMkLst>
            <pc:docMk/>
            <pc:sldMk cId="377238339" sldId="732"/>
            <ac:picMk id="6" creationId="{97700B6A-D3A6-8443-8483-625DB730DDD8}"/>
          </ac:picMkLst>
        </pc:picChg>
        <pc:picChg chg="add mod">
          <ac:chgData name="Angelo Carbone" userId="5ad325db-433b-4d60-8ee0-c707af8fafd6" providerId="ADAL" clId="{1C4552D1-6F1A-B841-9DC0-92F65902242F}" dt="2019-09-25T20:36:06.361" v="3670" actId="1076"/>
          <ac:picMkLst>
            <pc:docMk/>
            <pc:sldMk cId="377238339" sldId="732"/>
            <ac:picMk id="7" creationId="{413654AC-0148-D047-90FF-2F376D349802}"/>
          </ac:picMkLst>
        </pc:picChg>
        <pc:picChg chg="add mod">
          <ac:chgData name="Angelo Carbone" userId="5ad325db-433b-4d60-8ee0-c707af8fafd6" providerId="ADAL" clId="{1C4552D1-6F1A-B841-9DC0-92F65902242F}" dt="2019-09-25T20:36:16.729" v="3672" actId="1076"/>
          <ac:picMkLst>
            <pc:docMk/>
            <pc:sldMk cId="377238339" sldId="732"/>
            <ac:picMk id="8" creationId="{5821216E-9EC3-E446-AED7-AF828E79D23F}"/>
          </ac:picMkLst>
        </pc:picChg>
        <pc:picChg chg="add mod">
          <ac:chgData name="Angelo Carbone" userId="5ad325db-433b-4d60-8ee0-c707af8fafd6" providerId="ADAL" clId="{1C4552D1-6F1A-B841-9DC0-92F65902242F}" dt="2019-09-25T20:36:19.316" v="3673" actId="1076"/>
          <ac:picMkLst>
            <pc:docMk/>
            <pc:sldMk cId="377238339" sldId="732"/>
            <ac:picMk id="9" creationId="{762715D0-6EF0-2A48-A6AE-556F62B41533}"/>
          </ac:picMkLst>
        </pc:picChg>
        <pc:picChg chg="add mod">
          <ac:chgData name="Angelo Carbone" userId="5ad325db-433b-4d60-8ee0-c707af8fafd6" providerId="ADAL" clId="{1C4552D1-6F1A-B841-9DC0-92F65902242F}" dt="2019-09-25T20:36:20.706" v="3674" actId="1076"/>
          <ac:picMkLst>
            <pc:docMk/>
            <pc:sldMk cId="377238339" sldId="732"/>
            <ac:picMk id="10" creationId="{E306CB20-A841-0E47-811C-4D0E94268F9E}"/>
          </ac:picMkLst>
        </pc:picChg>
        <pc:picChg chg="add mod">
          <ac:chgData name="Angelo Carbone" userId="5ad325db-433b-4d60-8ee0-c707af8fafd6" providerId="ADAL" clId="{1C4552D1-6F1A-B841-9DC0-92F65902242F}" dt="2019-09-25T20:36:27.450" v="3676" actId="1076"/>
          <ac:picMkLst>
            <pc:docMk/>
            <pc:sldMk cId="377238339" sldId="732"/>
            <ac:picMk id="11" creationId="{9AC41503-2313-8F4A-8C23-7BF7B55A9A8B}"/>
          </ac:picMkLst>
        </pc:picChg>
      </pc:sldChg>
      <pc:sldChg chg="addSp modSp add">
        <pc:chgData name="Angelo Carbone" userId="5ad325db-433b-4d60-8ee0-c707af8fafd6" providerId="ADAL" clId="{1C4552D1-6F1A-B841-9DC0-92F65902242F}" dt="2019-09-25T20:36:50.104" v="3683" actId="1076"/>
        <pc:sldMkLst>
          <pc:docMk/>
          <pc:sldMk cId="2224462472" sldId="733"/>
        </pc:sldMkLst>
        <pc:picChg chg="add mod">
          <ac:chgData name="Angelo Carbone" userId="5ad325db-433b-4d60-8ee0-c707af8fafd6" providerId="ADAL" clId="{1C4552D1-6F1A-B841-9DC0-92F65902242F}" dt="2019-09-25T20:36:50.104" v="3683" actId="1076"/>
          <ac:picMkLst>
            <pc:docMk/>
            <pc:sldMk cId="2224462472" sldId="733"/>
            <ac:picMk id="4" creationId="{0E6DAD24-84CB-FE49-ABD6-F9B135CFC628}"/>
          </ac:picMkLst>
        </pc:picChg>
      </pc:sldChg>
      <pc:sldChg chg="addSp modSp add">
        <pc:chgData name="Angelo Carbone" userId="5ad325db-433b-4d60-8ee0-c707af8fafd6" providerId="ADAL" clId="{1C4552D1-6F1A-B841-9DC0-92F65902242F}" dt="2019-09-25T20:38:27.309" v="3723" actId="1076"/>
        <pc:sldMkLst>
          <pc:docMk/>
          <pc:sldMk cId="159384119" sldId="734"/>
        </pc:sldMkLst>
        <pc:picChg chg="add mod">
          <ac:chgData name="Angelo Carbone" userId="5ad325db-433b-4d60-8ee0-c707af8fafd6" providerId="ADAL" clId="{1C4552D1-6F1A-B841-9DC0-92F65902242F}" dt="2019-09-25T20:38:27.309" v="3723" actId="1076"/>
          <ac:picMkLst>
            <pc:docMk/>
            <pc:sldMk cId="159384119" sldId="734"/>
            <ac:picMk id="4" creationId="{6FB1FBF6-6F48-6240-8AE5-D2567D7B4BF9}"/>
          </ac:picMkLst>
        </pc:picChg>
      </pc:sldChg>
      <pc:sldChg chg="addSp delSp modSp add">
        <pc:chgData name="Angelo Carbone" userId="5ad325db-433b-4d60-8ee0-c707af8fafd6" providerId="ADAL" clId="{1C4552D1-6F1A-B841-9DC0-92F65902242F}" dt="2019-09-26T06:19:09.336" v="3739" actId="20577"/>
        <pc:sldMkLst>
          <pc:docMk/>
          <pc:sldMk cId="2226673370" sldId="735"/>
        </pc:sldMkLst>
        <pc:spChg chg="mod">
          <ac:chgData name="Angelo Carbone" userId="5ad325db-433b-4d60-8ee0-c707af8fafd6" providerId="ADAL" clId="{1C4552D1-6F1A-B841-9DC0-92F65902242F}" dt="2019-09-26T06:19:09.336" v="3739" actId="20577"/>
          <ac:spMkLst>
            <pc:docMk/>
            <pc:sldMk cId="2226673370" sldId="735"/>
            <ac:spMk id="2" creationId="{05D04E76-71EC-6340-95DC-ABB3880CB212}"/>
          </ac:spMkLst>
        </pc:spChg>
        <pc:spChg chg="del">
          <ac:chgData name="Angelo Carbone" userId="5ad325db-433b-4d60-8ee0-c707af8fafd6" providerId="ADAL" clId="{1C4552D1-6F1A-B841-9DC0-92F65902242F}" dt="2019-09-26T06:18:55.375" v="3736" actId="478"/>
          <ac:spMkLst>
            <pc:docMk/>
            <pc:sldMk cId="2226673370" sldId="735"/>
            <ac:spMk id="3" creationId="{94E7718F-ACE6-0748-94EE-7DE5D2886E61}"/>
          </ac:spMkLst>
        </pc:spChg>
        <pc:picChg chg="add">
          <ac:chgData name="Angelo Carbone" userId="5ad325db-433b-4d60-8ee0-c707af8fafd6" providerId="ADAL" clId="{1C4552D1-6F1A-B841-9DC0-92F65902242F}" dt="2019-09-26T06:18:56.705" v="3737"/>
          <ac:picMkLst>
            <pc:docMk/>
            <pc:sldMk cId="2226673370" sldId="735"/>
            <ac:picMk id="4" creationId="{784C5F8D-4754-F249-A917-0DBC70A1629F}"/>
          </ac:picMkLst>
        </pc:picChg>
      </pc:sldChg>
      <pc:sldMasterChg chg="delSldLayout">
        <pc:chgData name="Angelo Carbone" userId="5ad325db-433b-4d60-8ee0-c707af8fafd6" providerId="ADAL" clId="{1C4552D1-6F1A-B841-9DC0-92F65902242F}" dt="2019-09-25T19:10:59.724" v="2850" actId="2696"/>
        <pc:sldMasterMkLst>
          <pc:docMk/>
          <pc:sldMasterMk cId="3570652833" sldId="2147483660"/>
        </pc:sldMasterMkLst>
        <pc:sldLayoutChg chg="del">
          <pc:chgData name="Angelo Carbone" userId="5ad325db-433b-4d60-8ee0-c707af8fafd6" providerId="ADAL" clId="{1C4552D1-6F1A-B841-9DC0-92F65902242F}" dt="2019-09-25T19:10:59.724" v="2850" actId="2696"/>
          <pc:sldLayoutMkLst>
            <pc:docMk/>
            <pc:sldMasterMk cId="3570652833" sldId="2147483660"/>
            <pc:sldLayoutMk cId="3767704428" sldId="2147483673"/>
          </pc:sldLayoutMkLst>
        </pc:sldLayoutChg>
      </pc:sldMasterChg>
    </pc:docChg>
  </pc:docChgLst>
  <pc:docChgLst>
    <pc:chgData name="Angelo Carbone" userId="5ad325db-433b-4d60-8ee0-c707af8fafd6" providerId="ADAL" clId="{1CB1F111-3784-C44B-A125-BB8CE2830113}"/>
    <pc:docChg chg="modSld">
      <pc:chgData name="Angelo Carbone" userId="5ad325db-433b-4d60-8ee0-c707af8fafd6" providerId="ADAL" clId="{1CB1F111-3784-C44B-A125-BB8CE2830113}" dt="2019-09-25T09:49:11.509" v="2"/>
      <pc:docMkLst>
        <pc:docMk/>
      </pc:docMkLst>
      <pc:sldChg chg="modSp">
        <pc:chgData name="Angelo Carbone" userId="5ad325db-433b-4d60-8ee0-c707af8fafd6" providerId="ADAL" clId="{1CB1F111-3784-C44B-A125-BB8CE2830113}" dt="2019-09-25T09:44:40.044" v="1" actId="20577"/>
        <pc:sldMkLst>
          <pc:docMk/>
          <pc:sldMk cId="3214418950" sldId="700"/>
        </pc:sldMkLst>
        <pc:spChg chg="mod">
          <ac:chgData name="Angelo Carbone" userId="5ad325db-433b-4d60-8ee0-c707af8fafd6" providerId="ADAL" clId="{1CB1F111-3784-C44B-A125-BB8CE2830113}" dt="2019-09-25T09:44:40.044" v="1" actId="20577"/>
          <ac:spMkLst>
            <pc:docMk/>
            <pc:sldMk cId="3214418950" sldId="700"/>
            <ac:spMk id="2" creationId="{DB1473B1-F16B-5E4F-9B62-A582EEFB6354}"/>
          </ac:spMkLst>
        </pc:spChg>
      </pc:sldChg>
      <pc:sldChg chg="modSp">
        <pc:chgData name="Angelo Carbone" userId="5ad325db-433b-4d60-8ee0-c707af8fafd6" providerId="ADAL" clId="{1CB1F111-3784-C44B-A125-BB8CE2830113}" dt="2019-09-25T09:49:11.509" v="2"/>
        <pc:sldMkLst>
          <pc:docMk/>
          <pc:sldMk cId="3521907959" sldId="701"/>
        </pc:sldMkLst>
        <pc:spChg chg="mod">
          <ac:chgData name="Angelo Carbone" userId="5ad325db-433b-4d60-8ee0-c707af8fafd6" providerId="ADAL" clId="{1CB1F111-3784-C44B-A125-BB8CE2830113}" dt="2019-09-25T09:49:11.509" v="2"/>
          <ac:spMkLst>
            <pc:docMk/>
            <pc:sldMk cId="3521907959" sldId="701"/>
            <ac:spMk id="2" creationId="{5E77DF89-B21F-C940-B564-FC6D47AF1754}"/>
          </ac:spMkLst>
        </pc:spChg>
      </pc:sldChg>
    </pc:docChg>
  </pc:docChgLst>
  <pc:docChgLst>
    <pc:chgData name="Angelo Carbone" userId="5ad325db-433b-4d60-8ee0-c707af8fafd6" providerId="ADAL" clId="{C78EB6B6-E666-864B-8EBB-C62FB76C8EA5}"/>
    <pc:docChg chg="modSld">
      <pc:chgData name="Angelo Carbone" userId="5ad325db-433b-4d60-8ee0-c707af8fafd6" providerId="ADAL" clId="{C78EB6B6-E666-864B-8EBB-C62FB76C8EA5}" dt="2023-12-13T11:21:17.112" v="1" actId="20577"/>
      <pc:docMkLst>
        <pc:docMk/>
      </pc:docMkLst>
      <pc:sldChg chg="modSp mod">
        <pc:chgData name="Angelo Carbone" userId="5ad325db-433b-4d60-8ee0-c707af8fafd6" providerId="ADAL" clId="{C78EB6B6-E666-864B-8EBB-C62FB76C8EA5}" dt="2023-12-13T11:21:17.112" v="1" actId="20577"/>
        <pc:sldMkLst>
          <pc:docMk/>
          <pc:sldMk cId="676308710" sldId="832"/>
        </pc:sldMkLst>
        <pc:spChg chg="mod">
          <ac:chgData name="Angelo Carbone" userId="5ad325db-433b-4d60-8ee0-c707af8fafd6" providerId="ADAL" clId="{C78EB6B6-E666-864B-8EBB-C62FB76C8EA5}" dt="2023-12-13T11:21:17.112" v="1" actId="20577"/>
          <ac:spMkLst>
            <pc:docMk/>
            <pc:sldMk cId="676308710" sldId="832"/>
            <ac:spMk id="2" creationId="{72DD8B05-B61C-98E6-189B-310407601360}"/>
          </ac:spMkLst>
        </pc:spChg>
      </pc:sldChg>
    </pc:docChg>
  </pc:docChgLst>
  <pc:docChgLst>
    <pc:chgData name="Angelo Carbone" userId="5ad325db-433b-4d60-8ee0-c707af8fafd6" providerId="ADAL" clId="{397C36DA-24A2-47FB-910F-995FAA2E850F}"/>
    <pc:docChg chg="modSld">
      <pc:chgData name="Angelo Carbone" userId="5ad325db-433b-4d60-8ee0-c707af8fafd6" providerId="ADAL" clId="{397C36DA-24A2-47FB-910F-995FAA2E850F}" dt="2019-09-23T21:50:31.904" v="135"/>
      <pc:docMkLst>
        <pc:docMk/>
      </pc:docMkLst>
    </pc:docChg>
  </pc:docChgLst>
  <pc:docChgLst>
    <pc:chgData name="Angelo Carbone" userId="5ad325db-433b-4d60-8ee0-c707af8fafd6" providerId="ADAL" clId="{B854ED9C-AD9A-2143-834B-7D64FFAA2C65}"/>
    <pc:docChg chg="undo custSel addSld modSld">
      <pc:chgData name="Angelo Carbone" userId="5ad325db-433b-4d60-8ee0-c707af8fafd6" providerId="ADAL" clId="{B854ED9C-AD9A-2143-834B-7D64FFAA2C65}" dt="2024-09-02T12:18:09.198" v="371"/>
      <pc:docMkLst>
        <pc:docMk/>
      </pc:docMkLst>
      <pc:sldChg chg="modSp mod">
        <pc:chgData name="Angelo Carbone" userId="5ad325db-433b-4d60-8ee0-c707af8fafd6" providerId="ADAL" clId="{B854ED9C-AD9A-2143-834B-7D64FFAA2C65}" dt="2024-09-02T08:08:29.577" v="9" actId="20577"/>
        <pc:sldMkLst>
          <pc:docMk/>
          <pc:sldMk cId="2929204474" sldId="823"/>
        </pc:sldMkLst>
        <pc:spChg chg="mod">
          <ac:chgData name="Angelo Carbone" userId="5ad325db-433b-4d60-8ee0-c707af8fafd6" providerId="ADAL" clId="{B854ED9C-AD9A-2143-834B-7D64FFAA2C65}" dt="2024-09-02T08:08:29.577" v="9" actId="20577"/>
          <ac:spMkLst>
            <pc:docMk/>
            <pc:sldMk cId="2929204474" sldId="823"/>
            <ac:spMk id="6" creationId="{15BA27CF-24EC-F9F4-592F-69912F5D3F8B}"/>
          </ac:spMkLst>
        </pc:spChg>
      </pc:sldChg>
      <pc:sldChg chg="modSp mod">
        <pc:chgData name="Angelo Carbone" userId="5ad325db-433b-4d60-8ee0-c707af8fafd6" providerId="ADAL" clId="{B854ED9C-AD9A-2143-834B-7D64FFAA2C65}" dt="2024-09-02T08:09:03.924" v="10" actId="20577"/>
        <pc:sldMkLst>
          <pc:docMk/>
          <pc:sldMk cId="748459793" sldId="824"/>
        </pc:sldMkLst>
        <pc:spChg chg="mod">
          <ac:chgData name="Angelo Carbone" userId="5ad325db-433b-4d60-8ee0-c707af8fafd6" providerId="ADAL" clId="{B854ED9C-AD9A-2143-834B-7D64FFAA2C65}" dt="2024-09-02T08:09:03.924" v="10" actId="20577"/>
          <ac:spMkLst>
            <pc:docMk/>
            <pc:sldMk cId="748459793" sldId="824"/>
            <ac:spMk id="6" creationId="{2876352B-50EE-D8A6-7867-CC172D001559}"/>
          </ac:spMkLst>
        </pc:spChg>
      </pc:sldChg>
      <pc:sldChg chg="modSp mod">
        <pc:chgData name="Angelo Carbone" userId="5ad325db-433b-4d60-8ee0-c707af8fafd6" providerId="ADAL" clId="{B854ED9C-AD9A-2143-834B-7D64FFAA2C65}" dt="2024-09-02T08:09:22.576" v="28" actId="20577"/>
        <pc:sldMkLst>
          <pc:docMk/>
          <pc:sldMk cId="2061243736" sldId="828"/>
        </pc:sldMkLst>
        <pc:spChg chg="mod">
          <ac:chgData name="Angelo Carbone" userId="5ad325db-433b-4d60-8ee0-c707af8fafd6" providerId="ADAL" clId="{B854ED9C-AD9A-2143-834B-7D64FFAA2C65}" dt="2024-09-02T08:09:22.576" v="28" actId="20577"/>
          <ac:spMkLst>
            <pc:docMk/>
            <pc:sldMk cId="2061243736" sldId="828"/>
            <ac:spMk id="6" creationId="{2876352B-50EE-D8A6-7867-CC172D001559}"/>
          </ac:spMkLst>
        </pc:spChg>
      </pc:sldChg>
      <pc:sldChg chg="modSp new mod">
        <pc:chgData name="Angelo Carbone" userId="5ad325db-433b-4d60-8ee0-c707af8fafd6" providerId="ADAL" clId="{B854ED9C-AD9A-2143-834B-7D64FFAA2C65}" dt="2024-09-02T12:18:09.198" v="371"/>
        <pc:sldMkLst>
          <pc:docMk/>
          <pc:sldMk cId="3023732722" sldId="834"/>
        </pc:sldMkLst>
        <pc:spChg chg="mod">
          <ac:chgData name="Angelo Carbone" userId="5ad325db-433b-4d60-8ee0-c707af8fafd6" providerId="ADAL" clId="{B854ED9C-AD9A-2143-834B-7D64FFAA2C65}" dt="2024-09-02T11:40:45.447" v="76" actId="20577"/>
          <ac:spMkLst>
            <pc:docMk/>
            <pc:sldMk cId="3023732722" sldId="834"/>
            <ac:spMk id="2" creationId="{C76D45DA-6971-49D6-C70F-324E9F1C9087}"/>
          </ac:spMkLst>
        </pc:spChg>
        <pc:spChg chg="mod">
          <ac:chgData name="Angelo Carbone" userId="5ad325db-433b-4d60-8ee0-c707af8fafd6" providerId="ADAL" clId="{B854ED9C-AD9A-2143-834B-7D64FFAA2C65}" dt="2024-09-02T12:18:09.198" v="371"/>
          <ac:spMkLst>
            <pc:docMk/>
            <pc:sldMk cId="3023732722" sldId="834"/>
            <ac:spMk id="3" creationId="{8DF97AF2-153D-9537-7606-0FA0F445E81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C2CE5-F308-3A4B-9294-2B771A1C8068}" type="datetimeFigureOut">
              <a:rPr lang="it-IT" smtClean="0"/>
              <a:t>12/09/24</a:t>
            </a:fld>
            <a:endParaRPr lang="it-IT"/>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7F93E-6E7A-B34B-9D15-B99B0CD0CF3E}" type="slidenum">
              <a:rPr lang="it-IT" smtClean="0"/>
              <a:t>‹#›</a:t>
            </a:fld>
            <a:endParaRPr lang="it-IT"/>
          </a:p>
        </p:txBody>
      </p:sp>
    </p:spTree>
    <p:extLst>
      <p:ext uri="{BB962C8B-B14F-4D97-AF65-F5344CB8AC3E}">
        <p14:creationId xmlns:p14="http://schemas.microsoft.com/office/powerpoint/2010/main" val="2373298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COPERTINA">
    <p:spTree>
      <p:nvGrpSpPr>
        <p:cNvPr id="1" name=""/>
        <p:cNvGrpSpPr/>
        <p:nvPr/>
      </p:nvGrpSpPr>
      <p:grpSpPr>
        <a:xfrm>
          <a:off x="0" y="0"/>
          <a:ext cx="0" cy="0"/>
          <a:chOff x="0" y="0"/>
          <a:chExt cx="0" cy="0"/>
        </a:xfrm>
      </p:grpSpPr>
      <p:sp>
        <p:nvSpPr>
          <p:cNvPr id="3" name="Segnaposto testo 2"/>
          <p:cNvSpPr>
            <a:spLocks noGrp="1"/>
          </p:cNvSpPr>
          <p:nvPr>
            <p:ph type="body" sz="quarter" idx="10" hasCustomPrompt="1"/>
          </p:nvPr>
        </p:nvSpPr>
        <p:spPr>
          <a:xfrm>
            <a:off x="3563888" y="548680"/>
            <a:ext cx="5185023" cy="4536504"/>
          </a:xfrm>
          <a:prstGeom prst="rect">
            <a:avLst/>
          </a:prstGeom>
        </p:spPr>
        <p:txBody>
          <a:bodyPr anchor="ctr" anchorCtr="0"/>
          <a:lstStyle>
            <a:lvl1pPr marL="0" indent="0">
              <a:buNone/>
              <a:defRPr sz="3600" b="1">
                <a:solidFill>
                  <a:schemeClr val="bg1"/>
                </a:solidFill>
                <a:latin typeface="Century Gothic" panose="020B0502020202020204" pitchFamily="34" charset="0"/>
              </a:defRPr>
            </a:lvl1pPr>
          </a:lstStyle>
          <a:p>
            <a:pPr lvl="0"/>
            <a:r>
              <a:rPr lang="it-IT"/>
              <a:t>Fare clic per inserire </a:t>
            </a:r>
          </a:p>
          <a:p>
            <a:pPr lvl="0"/>
            <a:r>
              <a:rPr lang="it-IT"/>
              <a:t>il titolo della presentazione</a:t>
            </a:r>
          </a:p>
        </p:txBody>
      </p:sp>
      <p:sp>
        <p:nvSpPr>
          <p:cNvPr id="6" name="Segnaposto testo 5"/>
          <p:cNvSpPr>
            <a:spLocks noGrp="1"/>
          </p:cNvSpPr>
          <p:nvPr>
            <p:ph type="body" sz="quarter" idx="11" hasCustomPrompt="1"/>
          </p:nvPr>
        </p:nvSpPr>
        <p:spPr>
          <a:xfrm>
            <a:off x="3563938" y="5379814"/>
            <a:ext cx="5256212" cy="425450"/>
          </a:xfrm>
          <a:prstGeom prst="rect">
            <a:avLst/>
          </a:prstGeom>
        </p:spPr>
        <p:txBody>
          <a:bodyPr/>
          <a:lstStyle>
            <a:lvl1pPr marL="0" indent="0">
              <a:buNone/>
              <a:defRPr sz="2400" b="1">
                <a:solidFill>
                  <a:schemeClr val="bg1"/>
                </a:solidFill>
                <a:latin typeface="Century Gothic" panose="020B0502020202020204" pitchFamily="34" charset="0"/>
              </a:defRPr>
            </a:lvl1pPr>
          </a:lstStyle>
          <a:p>
            <a:pPr lvl="0"/>
            <a:r>
              <a:rPr lang="it-IT"/>
              <a:t>Nome Cognome</a:t>
            </a:r>
          </a:p>
        </p:txBody>
      </p:sp>
      <p:sp>
        <p:nvSpPr>
          <p:cNvPr id="8" name="Segnaposto testo 7"/>
          <p:cNvSpPr>
            <a:spLocks noGrp="1"/>
          </p:cNvSpPr>
          <p:nvPr>
            <p:ph type="body" sz="quarter" idx="12" hasCustomPrompt="1"/>
          </p:nvPr>
        </p:nvSpPr>
        <p:spPr>
          <a:xfrm>
            <a:off x="3563938" y="5877942"/>
            <a:ext cx="5329237" cy="791418"/>
          </a:xfrm>
          <a:prstGeom prst="rect">
            <a:avLst/>
          </a:prstGeom>
        </p:spPr>
        <p:txBody>
          <a:bodyPr/>
          <a:lstStyle>
            <a:lvl1pPr marL="0" indent="0">
              <a:buNone/>
              <a:defRPr sz="2000" baseline="0">
                <a:solidFill>
                  <a:schemeClr val="bg1"/>
                </a:solidFill>
                <a:latin typeface="Century Gothic" panose="020B0502020202020204" pitchFamily="34" charset="0"/>
              </a:defRPr>
            </a:lvl1pPr>
          </a:lstStyle>
          <a:p>
            <a:pPr lvl="0"/>
            <a:r>
              <a:rPr lang="it-IT"/>
              <a:t>Dipartimento/Struttura </a:t>
            </a:r>
            <a:r>
              <a:rPr lang="it-IT" err="1"/>
              <a:t>xxxxxx</a:t>
            </a:r>
            <a:r>
              <a:rPr lang="it-IT"/>
              <a:t> </a:t>
            </a:r>
            <a:r>
              <a:rPr lang="it-IT" err="1"/>
              <a:t>xxxxxxxxxxxx</a:t>
            </a:r>
            <a:r>
              <a:rPr lang="it-IT"/>
              <a:t> </a:t>
            </a:r>
            <a:r>
              <a:rPr lang="it-IT" err="1"/>
              <a:t>xxxxxxxx</a:t>
            </a:r>
            <a:r>
              <a:rPr lang="it-IT"/>
              <a:t> </a:t>
            </a:r>
            <a:r>
              <a:rPr lang="it-IT" err="1"/>
              <a:t>xxxxx</a:t>
            </a:r>
            <a:r>
              <a:rPr lang="it-IT"/>
              <a:t> </a:t>
            </a:r>
            <a:r>
              <a:rPr lang="it-IT" err="1"/>
              <a:t>xxxxxxxxxxxxxxxxxxx</a:t>
            </a:r>
            <a:r>
              <a:rPr lang="it-IT"/>
              <a:t> </a:t>
            </a:r>
            <a:r>
              <a:rPr lang="it-IT" err="1"/>
              <a:t>xxxxx</a:t>
            </a:r>
            <a:endParaRPr lang="it-IT"/>
          </a:p>
        </p:txBody>
      </p:sp>
    </p:spTree>
    <p:extLst>
      <p:ext uri="{BB962C8B-B14F-4D97-AF65-F5344CB8AC3E}">
        <p14:creationId xmlns:p14="http://schemas.microsoft.com/office/powerpoint/2010/main" val="256672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con punto elenco">
    <p:spTree>
      <p:nvGrpSpPr>
        <p:cNvPr id="1" name=""/>
        <p:cNvGrpSpPr/>
        <p:nvPr/>
      </p:nvGrpSpPr>
      <p:grpSpPr>
        <a:xfrm>
          <a:off x="0" y="0"/>
          <a:ext cx="0" cy="0"/>
          <a:chOff x="0" y="0"/>
          <a:chExt cx="0" cy="0"/>
        </a:xfrm>
      </p:grpSpPr>
      <p:sp>
        <p:nvSpPr>
          <p:cNvPr id="8" name="Segnaposto testo 7"/>
          <p:cNvSpPr>
            <a:spLocks noGrp="1"/>
          </p:cNvSpPr>
          <p:nvPr>
            <p:ph type="body" sz="quarter" idx="11" hasCustomPrompt="1"/>
          </p:nvPr>
        </p:nvSpPr>
        <p:spPr>
          <a:xfrm>
            <a:off x="395288" y="1412875"/>
            <a:ext cx="8424862" cy="431949"/>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a:t>Fare clic per modificare il testo</a:t>
            </a:r>
          </a:p>
        </p:txBody>
      </p:sp>
      <p:sp>
        <p:nvSpPr>
          <p:cNvPr id="10" name="Segnaposto testo 9"/>
          <p:cNvSpPr>
            <a:spLocks noGrp="1"/>
          </p:cNvSpPr>
          <p:nvPr>
            <p:ph type="body" sz="quarter" idx="12" hasCustomPrompt="1"/>
          </p:nvPr>
        </p:nvSpPr>
        <p:spPr>
          <a:xfrm>
            <a:off x="395288" y="1989138"/>
            <a:ext cx="8424862" cy="3960812"/>
          </a:xfrm>
          <a:prstGeom prst="rect">
            <a:avLst/>
          </a:prstGeom>
        </p:spPr>
        <p:txBody>
          <a:bodyPr/>
          <a:lstStyle>
            <a:lvl1pPr marL="285750" indent="-285750">
              <a:buFont typeface="Wingdings" panose="05000000000000000000" pitchFamily="2" charset="2"/>
              <a:buChar char="§"/>
              <a:defRPr sz="1800" baseline="0">
                <a:latin typeface="Century Gothic" panose="020B0502020202020204" pitchFamily="34" charset="0"/>
              </a:defRPr>
            </a:lvl1pPr>
            <a:lvl2pPr marL="742950" indent="-285750">
              <a:buFont typeface="Wingdings" panose="05000000000000000000" pitchFamily="2" charset="2"/>
              <a:buChar char="§"/>
              <a:defRPr sz="1800">
                <a:latin typeface="Century Gothic" panose="020B0502020202020204" pitchFamily="34" charset="0"/>
              </a:defRPr>
            </a:lvl2pPr>
          </a:lstStyle>
          <a:p>
            <a:pPr lvl="1"/>
            <a:r>
              <a:rPr lang="it-IT"/>
              <a:t>Fare clic per modificare il punto elenco uno</a:t>
            </a:r>
          </a:p>
          <a:p>
            <a:pPr lvl="1"/>
            <a:r>
              <a:rPr lang="it-IT"/>
              <a:t>Fare clic per modificare il punto elenco due</a:t>
            </a:r>
          </a:p>
          <a:p>
            <a:pPr lvl="1"/>
            <a:r>
              <a:rPr lang="it-IT"/>
              <a:t>Fare clic per modificare il punto elenco tre</a:t>
            </a:r>
          </a:p>
          <a:p>
            <a:pPr lvl="1"/>
            <a:r>
              <a:rPr lang="it-IT"/>
              <a:t>Fare clic per modificare il punto elenco quattro</a:t>
            </a:r>
          </a:p>
        </p:txBody>
      </p:sp>
      <p:sp>
        <p:nvSpPr>
          <p:cNvPr id="16" name="Segnaposto testo 7"/>
          <p:cNvSpPr>
            <a:spLocks noGrp="1"/>
          </p:cNvSpPr>
          <p:nvPr>
            <p:ph type="body" sz="quarter" idx="10" hasCustomPrompt="1"/>
          </p:nvPr>
        </p:nvSpPr>
        <p:spPr>
          <a:xfrm>
            <a:off x="395288" y="476673"/>
            <a:ext cx="8424862" cy="648071"/>
          </a:xfrm>
          <a:prstGeom prst="rect">
            <a:avLst/>
          </a:prstGeom>
        </p:spPr>
        <p:txBody>
          <a:bodyPr/>
          <a:lstStyle>
            <a:lvl1pPr marL="0" indent="0">
              <a:lnSpc>
                <a:spcPts val="2200"/>
              </a:lnSpc>
              <a:buNone/>
              <a:defRPr sz="3200" b="1">
                <a:solidFill>
                  <a:srgbClr val="BD2B0B"/>
                </a:solidFill>
                <a:latin typeface="Century Gothic" panose="020B0502020202020204" pitchFamily="34" charset="0"/>
              </a:defRPr>
            </a:lvl1pPr>
          </a:lstStyle>
          <a:p>
            <a:pPr lvl="0"/>
            <a:r>
              <a:rPr lang="it-IT"/>
              <a:t>Fare clic per modificare il titolo della diapositiva</a:t>
            </a:r>
          </a:p>
        </p:txBody>
      </p:sp>
    </p:spTree>
    <p:extLst>
      <p:ext uri="{BB962C8B-B14F-4D97-AF65-F5344CB8AC3E}">
        <p14:creationId xmlns:p14="http://schemas.microsoft.com/office/powerpoint/2010/main" val="3043853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395288" y="476673"/>
            <a:ext cx="8424862" cy="648071"/>
          </a:xfrm>
          <a:prstGeom prst="rect">
            <a:avLst/>
          </a:prstGeom>
        </p:spPr>
        <p:txBody>
          <a:bodyPr/>
          <a:lstStyle>
            <a:lvl1pPr marL="0" indent="0">
              <a:lnSpc>
                <a:spcPts val="2200"/>
              </a:lnSpc>
              <a:buNone/>
              <a:defRPr sz="3200" b="1">
                <a:solidFill>
                  <a:srgbClr val="BD2B0B"/>
                </a:solidFill>
                <a:latin typeface="Century Gothic" panose="020B0502020202020204" pitchFamily="34" charset="0"/>
              </a:defRPr>
            </a:lvl1pPr>
          </a:lstStyle>
          <a:p>
            <a:pPr lvl="0"/>
            <a:r>
              <a:rPr lang="it-IT"/>
              <a:t>Fare clic per modificare il titolo della diapositiva</a:t>
            </a:r>
          </a:p>
        </p:txBody>
      </p:sp>
      <p:sp>
        <p:nvSpPr>
          <p:cNvPr id="9" name="Segnaposto testo 7"/>
          <p:cNvSpPr>
            <a:spLocks noGrp="1"/>
          </p:cNvSpPr>
          <p:nvPr>
            <p:ph type="body" sz="quarter" idx="11" hasCustomPrompt="1"/>
          </p:nvPr>
        </p:nvSpPr>
        <p:spPr>
          <a:xfrm>
            <a:off x="395288" y="1412875"/>
            <a:ext cx="8424862" cy="4608413"/>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a:t>Fare clic per modificare il testo</a:t>
            </a:r>
          </a:p>
        </p:txBody>
      </p:sp>
    </p:spTree>
    <p:extLst>
      <p:ext uri="{BB962C8B-B14F-4D97-AF65-F5344CB8AC3E}">
        <p14:creationId xmlns:p14="http://schemas.microsoft.com/office/powerpoint/2010/main" val="341815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con grafico">
    <p:spTree>
      <p:nvGrpSpPr>
        <p:cNvPr id="1" name=""/>
        <p:cNvGrpSpPr/>
        <p:nvPr/>
      </p:nvGrpSpPr>
      <p:grpSpPr>
        <a:xfrm>
          <a:off x="0" y="0"/>
          <a:ext cx="0" cy="0"/>
          <a:chOff x="0" y="0"/>
          <a:chExt cx="0" cy="0"/>
        </a:xfrm>
      </p:grpSpPr>
      <p:sp>
        <p:nvSpPr>
          <p:cNvPr id="9" name="Segnaposto grafico 8"/>
          <p:cNvSpPr>
            <a:spLocks noGrp="1"/>
          </p:cNvSpPr>
          <p:nvPr>
            <p:ph type="chart" sz="quarter" idx="10" hasCustomPrompt="1"/>
          </p:nvPr>
        </p:nvSpPr>
        <p:spPr>
          <a:xfrm>
            <a:off x="683269" y="2781300"/>
            <a:ext cx="7777163" cy="3024188"/>
          </a:xfrm>
          <a:prstGeom prst="rect">
            <a:avLst/>
          </a:prstGeom>
        </p:spPr>
        <p:txBody>
          <a:bodyPr/>
          <a:lstStyle>
            <a:lvl1pPr marL="0" indent="0">
              <a:buNone/>
              <a:defRPr sz="1800" baseline="0">
                <a:latin typeface="Century Gothic" panose="020B0502020202020204" pitchFamily="34" charset="0"/>
              </a:defRPr>
            </a:lvl1pPr>
          </a:lstStyle>
          <a:p>
            <a:r>
              <a:rPr lang="it-IT"/>
              <a:t>Fare clic sull’icona per inserire un grafico</a:t>
            </a:r>
          </a:p>
        </p:txBody>
      </p:sp>
      <p:sp>
        <p:nvSpPr>
          <p:cNvPr id="11" name="Segnaposto testo 7"/>
          <p:cNvSpPr>
            <a:spLocks noGrp="1"/>
          </p:cNvSpPr>
          <p:nvPr>
            <p:ph type="body" sz="quarter" idx="12" hasCustomPrompt="1"/>
          </p:nvPr>
        </p:nvSpPr>
        <p:spPr>
          <a:xfrm>
            <a:off x="395288" y="1412875"/>
            <a:ext cx="8424862" cy="431949"/>
          </a:xfrm>
          <a:prstGeom prst="rect">
            <a:avLst/>
          </a:prstGeom>
        </p:spPr>
        <p:txBody>
          <a:bodyPr/>
          <a:lstStyle>
            <a:lvl1pPr marL="0" indent="0">
              <a:buFont typeface="Arial" panose="020B0604020202020204" pitchFamily="34" charset="0"/>
              <a:buNone/>
              <a:defRPr sz="1800" baseline="0">
                <a:latin typeface="Century Gothic" panose="020B0502020202020204" pitchFamily="34" charset="0"/>
              </a:defRPr>
            </a:lvl1pPr>
          </a:lstStyle>
          <a:p>
            <a:pPr lvl="0"/>
            <a:r>
              <a:rPr lang="it-IT"/>
              <a:t>Fare clic per modificare il testo</a:t>
            </a:r>
          </a:p>
        </p:txBody>
      </p:sp>
      <p:sp>
        <p:nvSpPr>
          <p:cNvPr id="6" name="Segnaposto testo 7"/>
          <p:cNvSpPr>
            <a:spLocks noGrp="1"/>
          </p:cNvSpPr>
          <p:nvPr>
            <p:ph type="body" sz="quarter" idx="13" hasCustomPrompt="1"/>
          </p:nvPr>
        </p:nvSpPr>
        <p:spPr>
          <a:xfrm>
            <a:off x="395288" y="476673"/>
            <a:ext cx="8424862" cy="648071"/>
          </a:xfrm>
          <a:prstGeom prst="rect">
            <a:avLst/>
          </a:prstGeom>
        </p:spPr>
        <p:txBody>
          <a:bodyPr/>
          <a:lstStyle>
            <a:lvl1pPr marL="0" indent="0">
              <a:lnSpc>
                <a:spcPts val="2200"/>
              </a:lnSpc>
              <a:buNone/>
              <a:defRPr sz="3200" b="1">
                <a:solidFill>
                  <a:srgbClr val="BD2B0B"/>
                </a:solidFill>
                <a:latin typeface="Century Gothic" panose="020B0502020202020204" pitchFamily="34" charset="0"/>
              </a:defRPr>
            </a:lvl1pPr>
          </a:lstStyle>
          <a:p>
            <a:pPr lvl="0"/>
            <a:r>
              <a:rPr lang="it-IT"/>
              <a:t>Fare clic per modificare il titolo della diapositiva</a:t>
            </a:r>
          </a:p>
        </p:txBody>
      </p:sp>
    </p:spTree>
    <p:extLst>
      <p:ext uri="{BB962C8B-B14F-4D97-AF65-F5344CB8AC3E}">
        <p14:creationId xmlns:p14="http://schemas.microsoft.com/office/powerpoint/2010/main" val="55583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con immagine">
    <p:spTree>
      <p:nvGrpSpPr>
        <p:cNvPr id="1" name=""/>
        <p:cNvGrpSpPr/>
        <p:nvPr/>
      </p:nvGrpSpPr>
      <p:grpSpPr>
        <a:xfrm>
          <a:off x="0" y="0"/>
          <a:ext cx="0" cy="0"/>
          <a:chOff x="0" y="0"/>
          <a:chExt cx="0" cy="0"/>
        </a:xfrm>
      </p:grpSpPr>
      <p:sp>
        <p:nvSpPr>
          <p:cNvPr id="11" name="Segnaposto immagine 10"/>
          <p:cNvSpPr>
            <a:spLocks noGrp="1"/>
          </p:cNvSpPr>
          <p:nvPr>
            <p:ph type="pic" sz="quarter" idx="10" hasCustomPrompt="1"/>
          </p:nvPr>
        </p:nvSpPr>
        <p:spPr>
          <a:xfrm>
            <a:off x="1150937" y="1700808"/>
            <a:ext cx="6842125" cy="4105275"/>
          </a:xfrm>
          <a:prstGeom prst="rect">
            <a:avLst/>
          </a:prstGeom>
        </p:spPr>
        <p:txBody>
          <a:bodyPr/>
          <a:lstStyle>
            <a:lvl1pPr marL="0" indent="0">
              <a:buNone/>
              <a:defRPr sz="1800">
                <a:latin typeface="Century Gothic" panose="020B0502020202020204" pitchFamily="34" charset="0"/>
              </a:defRPr>
            </a:lvl1pPr>
          </a:lstStyle>
          <a:p>
            <a:r>
              <a:rPr lang="it-IT"/>
              <a:t>Fare clic sull’icona per inserire un’immagine</a:t>
            </a:r>
          </a:p>
        </p:txBody>
      </p:sp>
      <p:sp>
        <p:nvSpPr>
          <p:cNvPr id="5" name="Segnaposto testo 7"/>
          <p:cNvSpPr>
            <a:spLocks noGrp="1"/>
          </p:cNvSpPr>
          <p:nvPr>
            <p:ph type="body" sz="quarter" idx="11" hasCustomPrompt="1"/>
          </p:nvPr>
        </p:nvSpPr>
        <p:spPr>
          <a:xfrm>
            <a:off x="395288" y="476673"/>
            <a:ext cx="8424862" cy="648071"/>
          </a:xfrm>
          <a:prstGeom prst="rect">
            <a:avLst/>
          </a:prstGeom>
        </p:spPr>
        <p:txBody>
          <a:bodyPr/>
          <a:lstStyle>
            <a:lvl1pPr marL="0" indent="0">
              <a:lnSpc>
                <a:spcPts val="2200"/>
              </a:lnSpc>
              <a:buNone/>
              <a:defRPr sz="3200" b="1">
                <a:solidFill>
                  <a:srgbClr val="BD2B0B"/>
                </a:solidFill>
                <a:latin typeface="Century Gothic" panose="020B0502020202020204" pitchFamily="34" charset="0"/>
              </a:defRPr>
            </a:lvl1pPr>
          </a:lstStyle>
          <a:p>
            <a:pPr lvl="0"/>
            <a:r>
              <a:rPr lang="it-IT"/>
              <a:t>Fare clic per modificare il titolo della diapositiva</a:t>
            </a:r>
          </a:p>
        </p:txBody>
      </p:sp>
    </p:spTree>
    <p:extLst>
      <p:ext uri="{BB962C8B-B14F-4D97-AF65-F5344CB8AC3E}">
        <p14:creationId xmlns:p14="http://schemas.microsoft.com/office/powerpoint/2010/main" val="397025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CHIUSURA">
    <p:spTree>
      <p:nvGrpSpPr>
        <p:cNvPr id="1" name=""/>
        <p:cNvGrpSpPr/>
        <p:nvPr/>
      </p:nvGrpSpPr>
      <p:grpSpPr>
        <a:xfrm>
          <a:off x="0" y="0"/>
          <a:ext cx="0" cy="0"/>
          <a:chOff x="0" y="0"/>
          <a:chExt cx="0" cy="0"/>
        </a:xfrm>
      </p:grpSpPr>
      <p:sp>
        <p:nvSpPr>
          <p:cNvPr id="8" name="Segnaposto testo 7"/>
          <p:cNvSpPr>
            <a:spLocks noGrp="1"/>
          </p:cNvSpPr>
          <p:nvPr>
            <p:ph type="body" sz="quarter" idx="10" hasCustomPrompt="1"/>
          </p:nvPr>
        </p:nvSpPr>
        <p:spPr>
          <a:xfrm>
            <a:off x="1115616" y="2780928"/>
            <a:ext cx="6912768" cy="432370"/>
          </a:xfrm>
          <a:prstGeom prst="rect">
            <a:avLst/>
          </a:prstGeom>
        </p:spPr>
        <p:txBody>
          <a:bodyPr/>
          <a:lstStyle>
            <a:lvl1pPr marL="0" indent="0" algn="ctr">
              <a:buFontTx/>
              <a:buNone/>
              <a:defRPr sz="2000" b="1">
                <a:solidFill>
                  <a:schemeClr val="bg1"/>
                </a:solidFill>
                <a:latin typeface="Century Gothic" panose="020B0502020202020204" pitchFamily="34" charset="0"/>
              </a:defRPr>
            </a:lvl1pPr>
          </a:lstStyle>
          <a:p>
            <a:pPr lvl="0"/>
            <a:r>
              <a:rPr lang="it-IT"/>
              <a:t>Nome Cognome</a:t>
            </a:r>
          </a:p>
        </p:txBody>
      </p:sp>
      <p:sp>
        <p:nvSpPr>
          <p:cNvPr id="13" name="Segnaposto testo 12"/>
          <p:cNvSpPr>
            <a:spLocks noGrp="1"/>
          </p:cNvSpPr>
          <p:nvPr>
            <p:ph type="body" sz="quarter" idx="11" hasCustomPrompt="1"/>
          </p:nvPr>
        </p:nvSpPr>
        <p:spPr>
          <a:xfrm>
            <a:off x="1079612" y="3573016"/>
            <a:ext cx="6984776" cy="936103"/>
          </a:xfrm>
          <a:prstGeom prst="rect">
            <a:avLst/>
          </a:prstGeom>
        </p:spPr>
        <p:txBody>
          <a:bodyPr/>
          <a:lstStyle>
            <a:lvl1pPr marL="0" indent="0" algn="ctr">
              <a:buFontTx/>
              <a:buNone/>
              <a:defRPr sz="1600">
                <a:solidFill>
                  <a:schemeClr val="bg1"/>
                </a:solidFill>
                <a:latin typeface="Century Gothic" panose="020B0502020202020204" pitchFamily="34" charset="0"/>
              </a:defRPr>
            </a:lvl1pPr>
          </a:lstStyle>
          <a:p>
            <a:pPr lvl="0"/>
            <a:r>
              <a:rPr lang="it-IT"/>
              <a:t>Struttura</a:t>
            </a:r>
          </a:p>
        </p:txBody>
      </p:sp>
      <p:sp>
        <p:nvSpPr>
          <p:cNvPr id="16" name="Segnaposto testo 15"/>
          <p:cNvSpPr>
            <a:spLocks noGrp="1"/>
          </p:cNvSpPr>
          <p:nvPr>
            <p:ph type="body" sz="quarter" idx="12" hasCustomPrompt="1"/>
          </p:nvPr>
        </p:nvSpPr>
        <p:spPr>
          <a:xfrm>
            <a:off x="1042988" y="4725144"/>
            <a:ext cx="7058025" cy="1440160"/>
          </a:xfrm>
          <a:prstGeom prst="rect">
            <a:avLst/>
          </a:prstGeom>
        </p:spPr>
        <p:txBody>
          <a:bodyPr/>
          <a:lstStyle>
            <a:lvl1pPr marL="0" indent="0" algn="ctr">
              <a:buFontTx/>
              <a:buNone/>
              <a:defRPr sz="1300" b="0">
                <a:solidFill>
                  <a:schemeClr val="bg1"/>
                </a:solidFill>
                <a:latin typeface="Century Gothic" panose="020B0502020202020204" pitchFamily="34" charset="0"/>
              </a:defRPr>
            </a:lvl1pPr>
          </a:lstStyle>
          <a:p>
            <a:pPr lvl="0"/>
            <a:r>
              <a:rPr lang="it-IT"/>
              <a:t>nome.cognome@unibo.it</a:t>
            </a:r>
          </a:p>
          <a:p>
            <a:pPr lvl="0"/>
            <a:r>
              <a:rPr lang="it-IT"/>
              <a:t>051 20 99982</a:t>
            </a:r>
          </a:p>
        </p:txBody>
      </p:sp>
    </p:spTree>
    <p:extLst>
      <p:ext uri="{BB962C8B-B14F-4D97-AF65-F5344CB8AC3E}">
        <p14:creationId xmlns:p14="http://schemas.microsoft.com/office/powerpoint/2010/main" val="4249450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ttangolo 8"/>
          <p:cNvSpPr/>
          <p:nvPr userDrawn="1"/>
        </p:nvSpPr>
        <p:spPr>
          <a:xfrm>
            <a:off x="0" y="0"/>
            <a:ext cx="9144000" cy="6858000"/>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2135912"/>
            <a:ext cx="2808312" cy="2808312"/>
          </a:xfrm>
          <a:prstGeom prst="rect">
            <a:avLst/>
          </a:prstGeom>
        </p:spPr>
      </p:pic>
      <p:cxnSp>
        <p:nvCxnSpPr>
          <p:cNvPr id="12" name="Connettore 1 11"/>
          <p:cNvCxnSpPr/>
          <p:nvPr userDrawn="1"/>
        </p:nvCxnSpPr>
        <p:spPr>
          <a:xfrm>
            <a:off x="3275856" y="188640"/>
            <a:ext cx="0" cy="64087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657427"/>
      </p:ext>
    </p:extLst>
  </p:cSld>
  <p:clrMap bg1="lt1" tx1="dk1" bg2="lt2" tx2="dk2" accent1="accent1" accent2="accent2" accent3="accent3" accent4="accent4" accent5="accent5" accent6="accent6" hlink="hlink" folHlink="folHlink"/>
  <p:sldLayoutIdLst>
    <p:sldLayoutId id="2147483649"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magine 8"/>
          <p:cNvPicPr>
            <a:picLocks noChangeAspect="1"/>
          </p:cNvPicPr>
          <p:nvPr userDrawn="1"/>
        </p:nvPicPr>
        <p:blipFill rotWithShape="1">
          <a:blip r:embed="rId6" cstate="print">
            <a:extLst>
              <a:ext uri="{28A0092B-C50C-407E-A947-70E740481C1C}">
                <a14:useLocalDpi xmlns:a14="http://schemas.microsoft.com/office/drawing/2010/main" val="0"/>
              </a:ext>
            </a:extLst>
          </a:blip>
          <a:srcRect t="3326"/>
          <a:stretch/>
        </p:blipFill>
        <p:spPr>
          <a:xfrm>
            <a:off x="6782011" y="6182111"/>
            <a:ext cx="2008262" cy="531272"/>
          </a:xfrm>
          <a:prstGeom prst="rect">
            <a:avLst/>
          </a:prstGeom>
        </p:spPr>
      </p:pic>
      <p:sp>
        <p:nvSpPr>
          <p:cNvPr id="2" name="TextBox 1">
            <a:extLst>
              <a:ext uri="{FF2B5EF4-FFF2-40B4-BE49-F238E27FC236}">
                <a16:creationId xmlns:a16="http://schemas.microsoft.com/office/drawing/2014/main" id="{5F9A14E4-B823-A349-BB26-8141640DEBCB}"/>
              </a:ext>
            </a:extLst>
          </p:cNvPr>
          <p:cNvSpPr txBox="1"/>
          <p:nvPr userDrawn="1"/>
        </p:nvSpPr>
        <p:spPr>
          <a:xfrm>
            <a:off x="168996" y="6237312"/>
            <a:ext cx="466794" cy="369332"/>
          </a:xfrm>
          <a:prstGeom prst="rect">
            <a:avLst/>
          </a:prstGeom>
          <a:noFill/>
        </p:spPr>
        <p:txBody>
          <a:bodyPr wrap="none" rtlCol="0">
            <a:spAutoFit/>
          </a:bodyPr>
          <a:lstStyle/>
          <a:p>
            <a:fld id="{7892550E-2184-5C46-A236-B254FAFEA08E}" type="slidenum">
              <a:rPr lang="it-IT" smtClean="0">
                <a:latin typeface="Century Gothic" panose="020B0502020202020204" pitchFamily="34" charset="0"/>
              </a:rPr>
              <a:t>‹#›</a:t>
            </a:fld>
            <a:endParaRPr lang="it-IT" dirty="0">
              <a:latin typeface="Century Gothic" panose="020B0502020202020204" pitchFamily="34" charset="0"/>
            </a:endParaRPr>
          </a:p>
        </p:txBody>
      </p:sp>
    </p:spTree>
    <p:extLst>
      <p:ext uri="{BB962C8B-B14F-4D97-AF65-F5344CB8AC3E}">
        <p14:creationId xmlns:p14="http://schemas.microsoft.com/office/powerpoint/2010/main" val="3570652833"/>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7" r:id="rId3"/>
    <p:sldLayoutId id="2147483669" r:id="rId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ttangolo 6"/>
          <p:cNvSpPr/>
          <p:nvPr userDrawn="1"/>
        </p:nvSpPr>
        <p:spPr>
          <a:xfrm>
            <a:off x="0" y="0"/>
            <a:ext cx="9144000" cy="6858000"/>
          </a:xfrm>
          <a:prstGeom prst="rect">
            <a:avLst/>
          </a:prstGeom>
          <a:solidFill>
            <a:srgbClr val="BD2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5886" y="620688"/>
            <a:ext cx="2052228" cy="2052228"/>
          </a:xfrm>
          <a:prstGeom prst="rect">
            <a:avLst/>
          </a:prstGeom>
        </p:spPr>
      </p:pic>
      <p:sp>
        <p:nvSpPr>
          <p:cNvPr id="9" name="CasellaDiTesto 8"/>
          <p:cNvSpPr txBox="1"/>
          <p:nvPr userDrawn="1"/>
        </p:nvSpPr>
        <p:spPr>
          <a:xfrm>
            <a:off x="3131840" y="6453336"/>
            <a:ext cx="2880320" cy="338554"/>
          </a:xfrm>
          <a:prstGeom prst="rect">
            <a:avLst/>
          </a:prstGeom>
          <a:noFill/>
        </p:spPr>
        <p:txBody>
          <a:bodyPr wrap="square" rtlCol="0">
            <a:spAutoFit/>
          </a:bodyPr>
          <a:lstStyle/>
          <a:p>
            <a:pPr algn="ctr"/>
            <a:r>
              <a:rPr lang="it-IT" sz="1600">
                <a:solidFill>
                  <a:schemeClr val="bg1"/>
                </a:solidFill>
              </a:rPr>
              <a:t>www.unibo.it</a:t>
            </a:r>
          </a:p>
        </p:txBody>
      </p:sp>
    </p:spTree>
    <p:extLst>
      <p:ext uri="{BB962C8B-B14F-4D97-AF65-F5344CB8AC3E}">
        <p14:creationId xmlns:p14="http://schemas.microsoft.com/office/powerpoint/2010/main" val="1868398845"/>
      </p:ext>
    </p:extLst>
  </p:cSld>
  <p:clrMap bg1="lt1" tx1="dk1" bg2="lt2" tx2="dk2" accent1="accent1" accent2="accent2" accent3="accent3" accent4="accent4" accent5="accent5" accent6="accent6" hlink="hlink" folHlink="folHlink"/>
  <p:sldLayoutIdLst>
    <p:sldLayoutId id="2147483672"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hyperlink" Target="https://maps.app.goo.gl/9MSebwKncqQowvUp9" TargetMode="External"/><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hyperlink" Target="https://corsi.unibo.it/2cycle/ParticlePhysics/timetable?anno=2&amp;curricula=" TargetMode="Externa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unibo.it/en/study/life-at-university-and-in-the-city/libraries-digital-resources-and-study-rooms" TargetMode="Externa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virtuale.unibo.it/"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cusb.unibo.it/en"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er-go.it/esplora-i-benefici/benefici-erogati-da-er.go/ristorazione/bologna" TargetMode="Externa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hyperlink" Target="https://sma.unibo.it/en/the-university-museum-network/specola-museum-of-astronomy/specola-museum-of-astronomy" TargetMode="External"/><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hyperlink" Target="https://sma.unibo.it/en/the-university-museum-network/museum-of-palazzo-poggi/museum-of-palazzo-pogg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3563888" y="1775313"/>
            <a:ext cx="5435146" cy="4536504"/>
          </a:xfrm>
        </p:spPr>
        <p:txBody>
          <a:bodyPr/>
          <a:lstStyle/>
          <a:p>
            <a:r>
              <a:rPr lang="en-GB" sz="3600" b="0" i="0" u="none" strike="noStrike" dirty="0">
                <a:effectLst/>
                <a:latin typeface="Arial" panose="020B0604020202020204" pitchFamily="34" charset="0"/>
              </a:rPr>
              <a:t>International Master on</a:t>
            </a:r>
          </a:p>
          <a:p>
            <a:r>
              <a:rPr lang="en-GB" b="0" dirty="0">
                <a:latin typeface="Arial" panose="020B0604020202020204" pitchFamily="34" charset="0"/>
              </a:rPr>
              <a:t>Advanced Methods in Particle Physics</a:t>
            </a:r>
          </a:p>
          <a:p>
            <a:endParaRPr lang="en-GB" sz="2800" b="0" i="0" u="none" strike="noStrike" dirty="0">
              <a:effectLst/>
              <a:latin typeface="Arial" panose="020B0604020202020204" pitchFamily="34" charset="0"/>
            </a:endParaRPr>
          </a:p>
          <a:p>
            <a:r>
              <a:rPr lang="en-GB" sz="2800" b="0" i="0" u="none" strike="noStrike" dirty="0">
                <a:effectLst/>
                <a:latin typeface="Arial" panose="020B0604020202020204" pitchFamily="34" charset="0"/>
              </a:rPr>
              <a:t>Second year, first semester </a:t>
            </a:r>
            <a:r>
              <a:rPr lang="en-GB" sz="2800" b="0" dirty="0">
                <a:latin typeface="Arial" panose="020B0604020202020204" pitchFamily="34" charset="0"/>
              </a:rPr>
              <a:t> @Bologna</a:t>
            </a:r>
            <a:endParaRPr lang="en-GB" sz="2800" b="0" i="0" u="none" strike="noStrike" dirty="0">
              <a:effectLst/>
              <a:latin typeface="Arial" panose="020B0604020202020204" pitchFamily="34" charset="0"/>
            </a:endParaRPr>
          </a:p>
          <a:p>
            <a:endParaRPr lang="en-GB" sz="3600" b="0" i="0" u="none" strike="noStrike" dirty="0">
              <a:effectLst/>
              <a:latin typeface="Arial" panose="020B0604020202020204" pitchFamily="34" charset="0"/>
            </a:endParaRPr>
          </a:p>
        </p:txBody>
      </p:sp>
      <p:sp>
        <p:nvSpPr>
          <p:cNvPr id="3" name="Segnaposto testo 2"/>
          <p:cNvSpPr>
            <a:spLocks noGrp="1"/>
          </p:cNvSpPr>
          <p:nvPr>
            <p:ph type="body" sz="quarter" idx="11"/>
          </p:nvPr>
        </p:nvSpPr>
        <p:spPr>
          <a:xfrm>
            <a:off x="3506926" y="5882987"/>
            <a:ext cx="5592470" cy="1045358"/>
          </a:xfrm>
        </p:spPr>
        <p:txBody>
          <a:bodyPr/>
          <a:lstStyle/>
          <a:p>
            <a:r>
              <a:rPr lang="en-GB" dirty="0"/>
              <a:t>prof. Angelo Carbone </a:t>
            </a:r>
          </a:p>
        </p:txBody>
      </p:sp>
      <p:pic>
        <p:nvPicPr>
          <p:cNvPr id="7" name="Picture 6">
            <a:extLst>
              <a:ext uri="{FF2B5EF4-FFF2-40B4-BE49-F238E27FC236}">
                <a16:creationId xmlns:a16="http://schemas.microsoft.com/office/drawing/2014/main" id="{992F821B-44CA-C231-EB5D-9276B800D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9475" y="785797"/>
            <a:ext cx="4148254" cy="881215"/>
          </a:xfrm>
          <a:prstGeom prst="rect">
            <a:avLst/>
          </a:prstGeom>
        </p:spPr>
      </p:pic>
      <p:pic>
        <p:nvPicPr>
          <p:cNvPr id="9" name="Picture 8">
            <a:extLst>
              <a:ext uri="{FF2B5EF4-FFF2-40B4-BE49-F238E27FC236}">
                <a16:creationId xmlns:a16="http://schemas.microsoft.com/office/drawing/2014/main" id="{0CB31992-C7F7-64EB-31F4-7C5314AEC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59" y="5448732"/>
            <a:ext cx="1986124" cy="767366"/>
          </a:xfrm>
          <a:prstGeom prst="rect">
            <a:avLst/>
          </a:prstGeom>
        </p:spPr>
      </p:pic>
      <p:pic>
        <p:nvPicPr>
          <p:cNvPr id="11" name="Picture 10">
            <a:extLst>
              <a:ext uri="{FF2B5EF4-FFF2-40B4-BE49-F238E27FC236}">
                <a16:creationId xmlns:a16="http://schemas.microsoft.com/office/drawing/2014/main" id="{07F7DA67-9D8C-D62C-683A-FFD13A296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67" y="1153786"/>
            <a:ext cx="2900528" cy="577204"/>
          </a:xfrm>
          <a:prstGeom prst="rect">
            <a:avLst/>
          </a:prstGeom>
        </p:spPr>
      </p:pic>
    </p:spTree>
    <p:extLst>
      <p:ext uri="{BB962C8B-B14F-4D97-AF65-F5344CB8AC3E}">
        <p14:creationId xmlns:p14="http://schemas.microsoft.com/office/powerpoint/2010/main" val="3085230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49A65B-0AD4-6261-CDD1-E5A2AD43BD37}"/>
              </a:ext>
            </a:extLst>
          </p:cNvPr>
          <p:cNvPicPr>
            <a:picLocks noChangeAspect="1"/>
          </p:cNvPicPr>
          <p:nvPr/>
        </p:nvPicPr>
        <p:blipFill>
          <a:blip r:embed="rId2"/>
          <a:stretch>
            <a:fillRect/>
          </a:stretch>
        </p:blipFill>
        <p:spPr>
          <a:xfrm>
            <a:off x="3373120" y="4804775"/>
            <a:ext cx="5207000" cy="1845000"/>
          </a:xfrm>
          <a:prstGeom prst="rect">
            <a:avLst/>
          </a:prstGeom>
        </p:spPr>
      </p:pic>
      <p:sp>
        <p:nvSpPr>
          <p:cNvPr id="1031" name="Text Placeholder 2">
            <a:extLst>
              <a:ext uri="{FF2B5EF4-FFF2-40B4-BE49-F238E27FC236}">
                <a16:creationId xmlns:a16="http://schemas.microsoft.com/office/drawing/2014/main" id="{52489AA3-8231-B076-2C0E-EAC3C6A07B1C}"/>
              </a:ext>
            </a:extLst>
          </p:cNvPr>
          <p:cNvSpPr>
            <a:spLocks noGrp="1"/>
          </p:cNvSpPr>
          <p:nvPr>
            <p:ph type="body" sz="quarter" idx="11"/>
          </p:nvPr>
        </p:nvSpPr>
        <p:spPr>
          <a:xfrm>
            <a:off x="468726" y="176996"/>
            <a:ext cx="8351424" cy="648071"/>
          </a:xfrm>
        </p:spPr>
        <p:txBody>
          <a:bodyPr/>
          <a:lstStyle/>
          <a:p>
            <a:r>
              <a:rPr lang="en-US" sz="2800" dirty="0"/>
              <a:t>Department of Physics and Astronomy (DIFA)</a:t>
            </a:r>
          </a:p>
          <a:p>
            <a:endParaRPr lang="en-US" sz="2800" dirty="0"/>
          </a:p>
        </p:txBody>
      </p:sp>
      <p:sp>
        <p:nvSpPr>
          <p:cNvPr id="4" name="TextBox 3">
            <a:extLst>
              <a:ext uri="{FF2B5EF4-FFF2-40B4-BE49-F238E27FC236}">
                <a16:creationId xmlns:a16="http://schemas.microsoft.com/office/drawing/2014/main" id="{2C8CA291-7E90-4866-BFBD-7A1668BD6EF3}"/>
              </a:ext>
            </a:extLst>
          </p:cNvPr>
          <p:cNvSpPr txBox="1"/>
          <p:nvPr/>
        </p:nvSpPr>
        <p:spPr>
          <a:xfrm>
            <a:off x="259080" y="4746547"/>
            <a:ext cx="3185160" cy="830997"/>
          </a:xfrm>
          <a:prstGeom prst="rect">
            <a:avLst/>
          </a:prstGeom>
          <a:noFill/>
        </p:spPr>
        <p:txBody>
          <a:bodyPr wrap="square" rtlCol="0">
            <a:spAutoFit/>
          </a:bodyPr>
          <a:lstStyle/>
          <a:p>
            <a:r>
              <a:rPr lang="en-IT" sz="2400" dirty="0">
                <a:latin typeface="Century Gothic" panose="020B0502020202020204" pitchFamily="34" charset="0"/>
              </a:rPr>
              <a:t>Navile-branch</a:t>
            </a:r>
          </a:p>
          <a:p>
            <a:r>
              <a:rPr lang="en-IT" sz="2400" dirty="0">
                <a:latin typeface="Century Gothic" panose="020B0502020202020204" pitchFamily="34" charset="0"/>
              </a:rPr>
              <a:t>Astrophysics section</a:t>
            </a:r>
          </a:p>
        </p:txBody>
      </p:sp>
      <p:cxnSp>
        <p:nvCxnSpPr>
          <p:cNvPr id="7" name="Straight Arrow Connector 6">
            <a:extLst>
              <a:ext uri="{FF2B5EF4-FFF2-40B4-BE49-F238E27FC236}">
                <a16:creationId xmlns:a16="http://schemas.microsoft.com/office/drawing/2014/main" id="{EBF94500-5373-7697-5F6C-BB36150FF3CA}"/>
              </a:ext>
            </a:extLst>
          </p:cNvPr>
          <p:cNvCxnSpPr>
            <a:cxnSpLocks/>
          </p:cNvCxnSpPr>
          <p:nvPr/>
        </p:nvCxnSpPr>
        <p:spPr>
          <a:xfrm>
            <a:off x="3180080" y="5045138"/>
            <a:ext cx="201168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D06995D-7DE5-54DF-8E5C-A9DBC0CEE99F}"/>
              </a:ext>
            </a:extLst>
          </p:cNvPr>
          <p:cNvSpPr txBox="1"/>
          <p:nvPr/>
        </p:nvSpPr>
        <p:spPr>
          <a:xfrm>
            <a:off x="6329680" y="1822392"/>
            <a:ext cx="2785154" cy="461665"/>
          </a:xfrm>
          <a:prstGeom prst="rect">
            <a:avLst/>
          </a:prstGeom>
          <a:noFill/>
        </p:spPr>
        <p:txBody>
          <a:bodyPr wrap="square" rtlCol="0">
            <a:spAutoFit/>
          </a:bodyPr>
          <a:lstStyle/>
          <a:p>
            <a:r>
              <a:rPr lang="en-IT" sz="2400" dirty="0">
                <a:latin typeface="Century Gothic" panose="020B0502020202020204" pitchFamily="34" charset="0"/>
              </a:rPr>
              <a:t>V</a:t>
            </a:r>
            <a:r>
              <a:rPr lang="en-GB" sz="2400" dirty="0" err="1">
                <a:latin typeface="Century Gothic" panose="020B0502020202020204" pitchFamily="34" charset="0"/>
              </a:rPr>
              <a:t>i</a:t>
            </a:r>
            <a:r>
              <a:rPr lang="en-IT" sz="2400" dirty="0">
                <a:latin typeface="Century Gothic" panose="020B0502020202020204" pitchFamily="34" charset="0"/>
              </a:rPr>
              <a:t>a Gobetti 9/3</a:t>
            </a:r>
          </a:p>
        </p:txBody>
      </p:sp>
      <p:pic>
        <p:nvPicPr>
          <p:cNvPr id="4098" name="Picture 2" descr="Presentazione — Fisica e Astronomia “Augusto Righi” - DIFA">
            <a:extLst>
              <a:ext uri="{FF2B5EF4-FFF2-40B4-BE49-F238E27FC236}">
                <a16:creationId xmlns:a16="http://schemas.microsoft.com/office/drawing/2014/main" id="{A0D486CF-A803-13F1-D00D-B3CFC95FD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825067"/>
            <a:ext cx="5304790" cy="3182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206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392A8D-8FF9-4C9F-5FE8-0FD3D19D08D0}"/>
              </a:ext>
            </a:extLst>
          </p:cNvPr>
          <p:cNvSpPr>
            <a:spLocks noGrp="1"/>
          </p:cNvSpPr>
          <p:nvPr>
            <p:ph type="body" sz="quarter" idx="10"/>
          </p:nvPr>
        </p:nvSpPr>
        <p:spPr/>
        <p:txBody>
          <a:bodyPr/>
          <a:lstStyle/>
          <a:p>
            <a:r>
              <a:rPr lang="en-GB" sz="2800" dirty="0"/>
              <a:t>Department of Physics and Astronomy (DIFA)</a:t>
            </a:r>
            <a:endParaRPr lang="en-IT" sz="2800" dirty="0"/>
          </a:p>
        </p:txBody>
      </p:sp>
      <p:sp>
        <p:nvSpPr>
          <p:cNvPr id="3" name="Text Placeholder 2">
            <a:extLst>
              <a:ext uri="{FF2B5EF4-FFF2-40B4-BE49-F238E27FC236}">
                <a16:creationId xmlns:a16="http://schemas.microsoft.com/office/drawing/2014/main" id="{D49295E6-C616-FB87-C9BA-209BD5809A1F}"/>
              </a:ext>
            </a:extLst>
          </p:cNvPr>
          <p:cNvSpPr>
            <a:spLocks noGrp="1"/>
          </p:cNvSpPr>
          <p:nvPr>
            <p:ph type="body" sz="quarter" idx="11"/>
          </p:nvPr>
        </p:nvSpPr>
        <p:spPr>
          <a:xfrm>
            <a:off x="122660" y="1532817"/>
            <a:ext cx="3401125" cy="1642559"/>
          </a:xfrm>
        </p:spPr>
        <p:txBody>
          <a:bodyPr/>
          <a:lstStyle/>
          <a:p>
            <a:r>
              <a:rPr lang="en-GB" b="0" i="0" u="none" strike="noStrike" dirty="0">
                <a:solidFill>
                  <a:srgbClr val="333333"/>
                </a:solidFill>
                <a:effectLst/>
              </a:rPr>
              <a:t>DIFA is a significant structure integrated with almost 500 researchers achieving a level of excellence in Research and Teaching</a:t>
            </a:r>
            <a:endParaRPr lang="en-IT" dirty="0"/>
          </a:p>
        </p:txBody>
      </p:sp>
      <p:pic>
        <p:nvPicPr>
          <p:cNvPr id="3074" name="Picture 2">
            <a:extLst>
              <a:ext uri="{FF2B5EF4-FFF2-40B4-BE49-F238E27FC236}">
                <a16:creationId xmlns:a16="http://schemas.microsoft.com/office/drawing/2014/main" id="{787EB2B0-FCEC-5DD5-6D31-C86B3EC29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356" y="1456924"/>
            <a:ext cx="2493234" cy="16630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82A848A-C7C1-082C-972B-9E92A1C8C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705" y="1469265"/>
            <a:ext cx="2493234" cy="16630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7D1A8B-3D5E-568F-8EAC-82EF1D0A6E64}"/>
              </a:ext>
            </a:extLst>
          </p:cNvPr>
          <p:cNvSpPr txBox="1"/>
          <p:nvPr/>
        </p:nvSpPr>
        <p:spPr>
          <a:xfrm>
            <a:off x="122660" y="3288127"/>
            <a:ext cx="4939994" cy="1754326"/>
          </a:xfrm>
          <a:prstGeom prst="rect">
            <a:avLst/>
          </a:prstGeom>
          <a:noFill/>
        </p:spPr>
        <p:txBody>
          <a:bodyPr wrap="square">
            <a:spAutoFit/>
          </a:bodyPr>
          <a:lstStyle/>
          <a:p>
            <a:pPr algn="l"/>
            <a:r>
              <a:rPr lang="en-GB" b="0" i="0" u="none" strike="noStrike" dirty="0">
                <a:solidFill>
                  <a:srgbClr val="333333"/>
                </a:solidFill>
                <a:effectLst/>
                <a:latin typeface="Century Gothic" panose="020B0502020202020204" pitchFamily="34" charset="0"/>
              </a:rPr>
              <a:t>DIFA area hosts researchers, laboratories and infrastructures of </a:t>
            </a:r>
          </a:p>
          <a:p>
            <a:pPr marL="285750" indent="-285750" algn="l">
              <a:buFont typeface="Arial" panose="020B0604020202020204" pitchFamily="34" charset="0"/>
              <a:buChar char="•"/>
            </a:pPr>
            <a:r>
              <a:rPr lang="en-GB" b="0" i="0" u="none" strike="noStrike" dirty="0" err="1">
                <a:solidFill>
                  <a:srgbClr val="333333"/>
                </a:solidFill>
                <a:effectLst/>
                <a:latin typeface="Century Gothic" panose="020B0502020202020204" pitchFamily="34" charset="0"/>
              </a:rPr>
              <a:t>Istituto</a:t>
            </a:r>
            <a:r>
              <a:rPr lang="en-GB" b="0" i="0" u="none" strike="noStrike" dirty="0">
                <a:solidFill>
                  <a:srgbClr val="333333"/>
                </a:solidFill>
                <a:effectLst/>
                <a:latin typeface="Century Gothic" panose="020B0502020202020204" pitchFamily="34" charset="0"/>
              </a:rPr>
              <a:t> Nazionale di </a:t>
            </a:r>
            <a:r>
              <a:rPr lang="en-GB" b="0" i="0" u="none" strike="noStrike" dirty="0" err="1">
                <a:solidFill>
                  <a:srgbClr val="333333"/>
                </a:solidFill>
                <a:effectLst/>
                <a:latin typeface="Century Gothic" panose="020B0502020202020204" pitchFamily="34" charset="0"/>
              </a:rPr>
              <a:t>Fisica</a:t>
            </a:r>
            <a:r>
              <a:rPr lang="en-GB" b="0" i="0" u="none" strike="noStrike" dirty="0">
                <a:solidFill>
                  <a:srgbClr val="333333"/>
                </a:solidFill>
                <a:effectLst/>
                <a:latin typeface="Century Gothic" panose="020B0502020202020204" pitchFamily="34" charset="0"/>
              </a:rPr>
              <a:t> </a:t>
            </a:r>
            <a:r>
              <a:rPr lang="en-GB" b="0" i="0" u="none" strike="noStrike" dirty="0" err="1">
                <a:solidFill>
                  <a:srgbClr val="333333"/>
                </a:solidFill>
                <a:effectLst/>
                <a:latin typeface="Century Gothic" panose="020B0502020202020204" pitchFamily="34" charset="0"/>
              </a:rPr>
              <a:t>Nucleare</a:t>
            </a:r>
            <a:r>
              <a:rPr lang="en-GB" b="0" i="0" u="none" strike="noStrike" dirty="0">
                <a:solidFill>
                  <a:srgbClr val="333333"/>
                </a:solidFill>
                <a:effectLst/>
                <a:latin typeface="Century Gothic" panose="020B0502020202020204" pitchFamily="34" charset="0"/>
              </a:rPr>
              <a:t> (Bologna's branch of INFN)</a:t>
            </a:r>
          </a:p>
          <a:p>
            <a:pPr marL="285750" indent="-285750" algn="l">
              <a:buFont typeface="Arial" panose="020B0604020202020204" pitchFamily="34" charset="0"/>
              <a:buChar char="•"/>
            </a:pPr>
            <a:r>
              <a:rPr lang="en-GB" b="0" i="0" u="none" strike="noStrike" dirty="0">
                <a:solidFill>
                  <a:srgbClr val="333333"/>
                </a:solidFill>
                <a:effectLst/>
                <a:latin typeface="Century Gothic" panose="020B0502020202020204" pitchFamily="34" charset="0"/>
              </a:rPr>
              <a:t>INFN's Centro </a:t>
            </a:r>
            <a:r>
              <a:rPr lang="en-GB" b="0" i="0" u="none" strike="noStrike" dirty="0" err="1">
                <a:solidFill>
                  <a:srgbClr val="333333"/>
                </a:solidFill>
                <a:effectLst/>
                <a:latin typeface="Century Gothic" panose="020B0502020202020204" pitchFamily="34" charset="0"/>
              </a:rPr>
              <a:t>nazionale</a:t>
            </a:r>
            <a:r>
              <a:rPr lang="en-GB" b="0" i="0" u="none" strike="noStrike" dirty="0">
                <a:solidFill>
                  <a:srgbClr val="333333"/>
                </a:solidFill>
                <a:effectLst/>
                <a:latin typeface="Century Gothic" panose="020B0502020202020204" pitchFamily="34" charset="0"/>
              </a:rPr>
              <a:t> </a:t>
            </a:r>
            <a:r>
              <a:rPr lang="en-GB" b="0" i="0" u="none" strike="noStrike" dirty="0" err="1">
                <a:solidFill>
                  <a:srgbClr val="333333"/>
                </a:solidFill>
                <a:effectLst/>
                <a:latin typeface="Century Gothic" panose="020B0502020202020204" pitchFamily="34" charset="0"/>
              </a:rPr>
              <a:t>tecnologie</a:t>
            </a:r>
            <a:r>
              <a:rPr lang="en-GB" b="0" i="0" u="none" strike="noStrike" dirty="0">
                <a:solidFill>
                  <a:srgbClr val="333333"/>
                </a:solidFill>
                <a:effectLst/>
                <a:latin typeface="Century Gothic" panose="020B0502020202020204" pitchFamily="34" charset="0"/>
              </a:rPr>
              <a:t> </a:t>
            </a:r>
            <a:r>
              <a:rPr lang="en-GB" b="0" i="0" u="none" strike="noStrike" dirty="0" err="1">
                <a:solidFill>
                  <a:srgbClr val="333333"/>
                </a:solidFill>
                <a:effectLst/>
                <a:latin typeface="Century Gothic" panose="020B0502020202020204" pitchFamily="34" charset="0"/>
              </a:rPr>
              <a:t>informatiche</a:t>
            </a:r>
            <a:r>
              <a:rPr lang="en-GB" b="0" i="0" u="none" strike="noStrike" dirty="0">
                <a:solidFill>
                  <a:srgbClr val="333333"/>
                </a:solidFill>
                <a:effectLst/>
                <a:latin typeface="Century Gothic" panose="020B0502020202020204" pitchFamily="34" charset="0"/>
              </a:rPr>
              <a:t> (CNAF)  </a:t>
            </a:r>
          </a:p>
        </p:txBody>
      </p:sp>
      <p:pic>
        <p:nvPicPr>
          <p:cNvPr id="3080" name="Picture 8" descr="ONCOLOGIA PERSONALIZZATA: ACCORDO TRA ALLEANZA CONTRO IL CANCRO E IL CNAF">
            <a:extLst>
              <a:ext uri="{FF2B5EF4-FFF2-40B4-BE49-F238E27FC236}">
                <a16:creationId xmlns:a16="http://schemas.microsoft.com/office/drawing/2014/main" id="{36565698-92A4-A764-6A08-4BECA9D00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630" y="4247732"/>
            <a:ext cx="3731520" cy="21867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5AC9C6F-4A4C-FD45-F63F-E98E1C3A8CBC}"/>
              </a:ext>
            </a:extLst>
          </p:cNvPr>
          <p:cNvSpPr txBox="1"/>
          <p:nvPr/>
        </p:nvSpPr>
        <p:spPr>
          <a:xfrm>
            <a:off x="5421098" y="3476808"/>
            <a:ext cx="3066584" cy="646331"/>
          </a:xfrm>
          <a:prstGeom prst="rect">
            <a:avLst/>
          </a:prstGeom>
          <a:noFill/>
        </p:spPr>
        <p:txBody>
          <a:bodyPr wrap="square" rtlCol="0">
            <a:spAutoFit/>
          </a:bodyPr>
          <a:lstStyle/>
          <a:p>
            <a:r>
              <a:rPr lang="en-IT" dirty="0">
                <a:latin typeface="Century Gothic" panose="020B0502020202020204" pitchFamily="34" charset="0"/>
              </a:rPr>
              <a:t>CNAF- Particle physics computing centre </a:t>
            </a:r>
          </a:p>
        </p:txBody>
      </p:sp>
    </p:spTree>
    <p:extLst>
      <p:ext uri="{BB962C8B-B14F-4D97-AF65-F5344CB8AC3E}">
        <p14:creationId xmlns:p14="http://schemas.microsoft.com/office/powerpoint/2010/main" val="1863546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05CC44-DA16-2231-3788-FAA71A43F119}"/>
              </a:ext>
            </a:extLst>
          </p:cNvPr>
          <p:cNvSpPr>
            <a:spLocks noGrp="1"/>
          </p:cNvSpPr>
          <p:nvPr>
            <p:ph type="body" sz="quarter" idx="10"/>
          </p:nvPr>
        </p:nvSpPr>
        <p:spPr/>
        <p:txBody>
          <a:bodyPr/>
          <a:lstStyle/>
          <a:p>
            <a:r>
              <a:rPr lang="en-IT" dirty="0"/>
              <a:t>Research areas</a:t>
            </a:r>
          </a:p>
        </p:txBody>
      </p:sp>
      <p:pic>
        <p:nvPicPr>
          <p:cNvPr id="6" name="Picture 5">
            <a:extLst>
              <a:ext uri="{FF2B5EF4-FFF2-40B4-BE49-F238E27FC236}">
                <a16:creationId xmlns:a16="http://schemas.microsoft.com/office/drawing/2014/main" id="{EEA35782-406F-0726-18F3-3DCFEB87E872}"/>
              </a:ext>
            </a:extLst>
          </p:cNvPr>
          <p:cNvPicPr>
            <a:picLocks noChangeAspect="1"/>
          </p:cNvPicPr>
          <p:nvPr/>
        </p:nvPicPr>
        <p:blipFill>
          <a:blip r:embed="rId2"/>
          <a:stretch>
            <a:fillRect/>
          </a:stretch>
        </p:blipFill>
        <p:spPr>
          <a:xfrm>
            <a:off x="4283" y="2058628"/>
            <a:ext cx="8974825" cy="3472743"/>
          </a:xfrm>
          <a:prstGeom prst="rect">
            <a:avLst/>
          </a:prstGeom>
        </p:spPr>
      </p:pic>
    </p:spTree>
    <p:extLst>
      <p:ext uri="{BB962C8B-B14F-4D97-AF65-F5344CB8AC3E}">
        <p14:creationId xmlns:p14="http://schemas.microsoft.com/office/powerpoint/2010/main" val="555502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DD8B05-B61C-98E6-189B-310407601360}"/>
              </a:ext>
            </a:extLst>
          </p:cNvPr>
          <p:cNvSpPr>
            <a:spLocks noGrp="1"/>
          </p:cNvSpPr>
          <p:nvPr>
            <p:ph type="body" sz="quarter" idx="10"/>
          </p:nvPr>
        </p:nvSpPr>
        <p:spPr/>
        <p:txBody>
          <a:bodyPr/>
          <a:lstStyle/>
          <a:p>
            <a:r>
              <a:rPr lang="en-IT" dirty="0"/>
              <a:t>Research areas in particle physics</a:t>
            </a:r>
          </a:p>
        </p:txBody>
      </p:sp>
      <p:sp>
        <p:nvSpPr>
          <p:cNvPr id="5" name="TextBox 4">
            <a:extLst>
              <a:ext uri="{FF2B5EF4-FFF2-40B4-BE49-F238E27FC236}">
                <a16:creationId xmlns:a16="http://schemas.microsoft.com/office/drawing/2014/main" id="{FD271DC1-0774-62FE-B458-027349981CC3}"/>
              </a:ext>
            </a:extLst>
          </p:cNvPr>
          <p:cNvSpPr txBox="1"/>
          <p:nvPr/>
        </p:nvSpPr>
        <p:spPr>
          <a:xfrm>
            <a:off x="2553164" y="1531176"/>
            <a:ext cx="5664820" cy="1415772"/>
          </a:xfrm>
          <a:prstGeom prst="rect">
            <a:avLst/>
          </a:prstGeom>
          <a:noFill/>
        </p:spPr>
        <p:txBody>
          <a:bodyPr wrap="square">
            <a:spAutoFit/>
          </a:bodyPr>
          <a:lstStyle/>
          <a:p>
            <a:pPr algn="l"/>
            <a:r>
              <a:rPr lang="en-GB" b="0" i="0" u="none" strike="noStrike" dirty="0">
                <a:solidFill>
                  <a:srgbClr val="333333"/>
                </a:solidFill>
                <a:effectLst/>
                <a:latin typeface="Century Gothic" panose="020B0502020202020204" pitchFamily="34" charset="0"/>
              </a:rPr>
              <a:t>High Energy Particle Physics with accelerators</a:t>
            </a:r>
          </a:p>
          <a:p>
            <a:pPr algn="l"/>
            <a:r>
              <a:rPr lang="en-GB" sz="1600" b="0" i="0" u="none" strike="noStrike" dirty="0">
                <a:solidFill>
                  <a:srgbClr val="333333"/>
                </a:solidFill>
                <a:effectLst/>
                <a:latin typeface="Century Gothic" panose="020B0502020202020204" pitchFamily="34" charset="0"/>
              </a:rPr>
              <a:t>ATLAS, ALICE, CMS, </a:t>
            </a:r>
            <a:r>
              <a:rPr lang="en-GB" sz="1600" b="0" i="0" u="none" strike="noStrike" dirty="0" err="1">
                <a:solidFill>
                  <a:srgbClr val="333333"/>
                </a:solidFill>
                <a:effectLst/>
                <a:latin typeface="Century Gothic" panose="020B0502020202020204" pitchFamily="34" charset="0"/>
              </a:rPr>
              <a:t>LHCb</a:t>
            </a:r>
            <a:endParaRPr lang="en-GB" sz="1600" b="0" i="0" u="none" strike="noStrike" dirty="0">
              <a:solidFill>
                <a:srgbClr val="333333"/>
              </a:solidFill>
              <a:effectLst/>
              <a:latin typeface="Century Gothic" panose="020B0502020202020204" pitchFamily="34" charset="0"/>
            </a:endParaRPr>
          </a:p>
          <a:p>
            <a:pPr algn="l"/>
            <a:endParaRPr lang="en-GB" b="0" i="0" u="none" strike="noStrike" dirty="0">
              <a:solidFill>
                <a:srgbClr val="333333"/>
              </a:solidFill>
              <a:effectLst/>
              <a:latin typeface="Century Gothic" panose="020B0502020202020204" pitchFamily="34" charset="0"/>
            </a:endParaRPr>
          </a:p>
          <a:p>
            <a:pPr algn="l"/>
            <a:r>
              <a:rPr lang="en-GB" dirty="0">
                <a:solidFill>
                  <a:srgbClr val="333333"/>
                </a:solidFill>
                <a:latin typeface="Century Gothic" panose="020B0502020202020204" pitchFamily="34" charset="0"/>
              </a:rPr>
              <a:t>Nuclear Physics</a:t>
            </a:r>
          </a:p>
          <a:p>
            <a:pPr algn="l"/>
            <a:r>
              <a:rPr lang="en-GB" sz="1600" b="0" i="0" u="none" strike="noStrike" dirty="0">
                <a:solidFill>
                  <a:srgbClr val="333333"/>
                </a:solidFill>
                <a:effectLst/>
                <a:latin typeface="Century Gothic" panose="020B0502020202020204" pitchFamily="34" charset="0"/>
              </a:rPr>
              <a:t>FOOT, FAMU,  </a:t>
            </a:r>
            <a:r>
              <a:rPr lang="en-GB" sz="1600" b="0" i="0" u="none" strike="noStrike" dirty="0" err="1">
                <a:solidFill>
                  <a:srgbClr val="333333"/>
                </a:solidFill>
                <a:effectLst/>
                <a:latin typeface="Century Gothic" panose="020B0502020202020204" pitchFamily="34" charset="0"/>
              </a:rPr>
              <a:t>n_TOF</a:t>
            </a:r>
            <a:r>
              <a:rPr lang="en-GB" sz="1600" b="0" i="0" u="none" strike="noStrike" dirty="0">
                <a:solidFill>
                  <a:srgbClr val="333333"/>
                </a:solidFill>
                <a:effectLst/>
                <a:latin typeface="Century Gothic" panose="020B0502020202020204" pitchFamily="34" charset="0"/>
              </a:rPr>
              <a:t>, NUCL-EX</a:t>
            </a:r>
          </a:p>
        </p:txBody>
      </p:sp>
      <p:pic>
        <p:nvPicPr>
          <p:cNvPr id="13314" name="Picture 2">
            <a:extLst>
              <a:ext uri="{FF2B5EF4-FFF2-40B4-BE49-F238E27FC236}">
                <a16:creationId xmlns:a16="http://schemas.microsoft.com/office/drawing/2014/main" id="{8C796BBC-2EE4-5C52-6E84-E6B437B73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25" y="1434170"/>
            <a:ext cx="2040673" cy="204067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A4D2883E-092F-A811-5687-0ABF634A5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994" y="2420461"/>
            <a:ext cx="1973456" cy="1973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0F4556-8D51-F23F-F18C-8A5F2FFCA120}"/>
              </a:ext>
            </a:extLst>
          </p:cNvPr>
          <p:cNvSpPr txBox="1"/>
          <p:nvPr/>
        </p:nvSpPr>
        <p:spPr>
          <a:xfrm>
            <a:off x="428277" y="3784269"/>
            <a:ext cx="5664820" cy="3139321"/>
          </a:xfrm>
          <a:prstGeom prst="rect">
            <a:avLst/>
          </a:prstGeom>
          <a:noFill/>
        </p:spPr>
        <p:txBody>
          <a:bodyPr wrap="square">
            <a:spAutoFit/>
          </a:bodyPr>
          <a:lstStyle/>
          <a:p>
            <a:pPr algn="l"/>
            <a:r>
              <a:rPr lang="en-GB" b="0" i="0" u="none" strike="noStrike" dirty="0">
                <a:solidFill>
                  <a:srgbClr val="333333"/>
                </a:solidFill>
                <a:effectLst/>
                <a:latin typeface="Century Gothic" panose="020B0502020202020204" pitchFamily="34" charset="0"/>
              </a:rPr>
              <a:t>Neutrino Physics</a:t>
            </a:r>
          </a:p>
          <a:p>
            <a:pPr algn="l"/>
            <a:r>
              <a:rPr lang="en-GB" b="0" i="0" u="none" strike="noStrike" dirty="0">
                <a:solidFill>
                  <a:srgbClr val="333333"/>
                </a:solidFill>
                <a:effectLst/>
                <a:latin typeface="Century Gothic" panose="020B0502020202020204" pitchFamily="34" charset="0"/>
              </a:rPr>
              <a:t>CUORE, ENUBET, NU@FNAL</a:t>
            </a:r>
          </a:p>
          <a:p>
            <a:pPr algn="l"/>
            <a:endParaRPr lang="en-GB" b="0" i="0" u="none" strike="noStrike" dirty="0">
              <a:solidFill>
                <a:srgbClr val="333333"/>
              </a:solidFill>
              <a:effectLst/>
              <a:latin typeface="Century Gothic" panose="020B0502020202020204" pitchFamily="34" charset="0"/>
            </a:endParaRPr>
          </a:p>
          <a:p>
            <a:pPr algn="l"/>
            <a:r>
              <a:rPr lang="en-GB" b="0" i="0" u="none" strike="noStrike" dirty="0" err="1">
                <a:solidFill>
                  <a:srgbClr val="333333"/>
                </a:solidFill>
                <a:effectLst/>
                <a:latin typeface="Century Gothic" panose="020B0502020202020204" pitchFamily="34" charset="0"/>
              </a:rPr>
              <a:t>Astroparticle</a:t>
            </a:r>
            <a:r>
              <a:rPr lang="en-GB" b="0" i="0" u="none" strike="noStrike" dirty="0">
                <a:solidFill>
                  <a:srgbClr val="333333"/>
                </a:solidFill>
                <a:effectLst/>
                <a:latin typeface="Century Gothic" panose="020B0502020202020204" pitchFamily="34" charset="0"/>
              </a:rPr>
              <a:t> Physics and Cosmology</a:t>
            </a:r>
          </a:p>
          <a:p>
            <a:pPr algn="l"/>
            <a:r>
              <a:rPr lang="en-GB" b="0" i="0" u="none" strike="noStrike" dirty="0">
                <a:solidFill>
                  <a:srgbClr val="333333"/>
                </a:solidFill>
                <a:effectLst/>
                <a:latin typeface="Century Gothic" panose="020B0502020202020204" pitchFamily="34" charset="0"/>
              </a:rPr>
              <a:t>AMS, </a:t>
            </a:r>
            <a:r>
              <a:rPr lang="en-GB" b="0" i="0" u="none" strike="noStrike" dirty="0" err="1">
                <a:solidFill>
                  <a:srgbClr val="333333"/>
                </a:solidFill>
                <a:effectLst/>
                <a:latin typeface="Century Gothic" panose="020B0502020202020204" pitchFamily="34" charset="0"/>
              </a:rPr>
              <a:t>DarkSide</a:t>
            </a:r>
            <a:r>
              <a:rPr lang="en-GB" b="0" i="0" u="none" strike="noStrike" dirty="0">
                <a:solidFill>
                  <a:srgbClr val="333333"/>
                </a:solidFill>
                <a:effectLst/>
                <a:latin typeface="Century Gothic" panose="020B0502020202020204" pitchFamily="34" charset="0"/>
              </a:rPr>
              <a:t>, EUCLID, KM3, LVD, XENON</a:t>
            </a:r>
          </a:p>
          <a:p>
            <a:pPr algn="l"/>
            <a:endParaRPr lang="en-GB" b="0" i="0" u="none" strike="noStrike" dirty="0">
              <a:solidFill>
                <a:srgbClr val="333333"/>
              </a:solidFill>
              <a:effectLst/>
              <a:latin typeface="Century Gothic" panose="020B0502020202020204" pitchFamily="34" charset="0"/>
            </a:endParaRPr>
          </a:p>
          <a:p>
            <a:pPr algn="l"/>
            <a:r>
              <a:rPr lang="en-GB" b="0" i="0" u="none" strike="noStrike" dirty="0">
                <a:solidFill>
                  <a:srgbClr val="333333"/>
                </a:solidFill>
                <a:effectLst/>
                <a:latin typeface="Century Gothic" panose="020B0502020202020204" pitchFamily="34" charset="0"/>
              </a:rPr>
              <a:t>Detector R&amp;D, Technology Transfer and Computing</a:t>
            </a:r>
          </a:p>
          <a:p>
            <a:pPr algn="l"/>
            <a:endParaRPr lang="en-GB" b="0" i="0" u="none" strike="noStrike" dirty="0">
              <a:solidFill>
                <a:srgbClr val="333333"/>
              </a:solidFill>
              <a:effectLst/>
              <a:latin typeface="Century Gothic" panose="020B0502020202020204" pitchFamily="34" charset="0"/>
            </a:endParaRPr>
          </a:p>
          <a:p>
            <a:pPr algn="l"/>
            <a:endParaRPr lang="en-GB" b="0" i="0" u="none" strike="noStrike" dirty="0">
              <a:solidFill>
                <a:srgbClr val="333333"/>
              </a:solidFill>
              <a:effectLst/>
              <a:latin typeface="Century Gothic" panose="020B0502020202020204" pitchFamily="34" charset="0"/>
            </a:endParaRPr>
          </a:p>
          <a:p>
            <a:pPr algn="l"/>
            <a:endParaRPr lang="en-GB" b="0" i="0" u="none" strike="noStrike" dirty="0">
              <a:solidFill>
                <a:srgbClr val="333333"/>
              </a:solidFill>
              <a:effectLst/>
              <a:latin typeface="Century Gothic" panose="020B0502020202020204" pitchFamily="34" charset="0"/>
            </a:endParaRPr>
          </a:p>
        </p:txBody>
      </p:sp>
      <p:pic>
        <p:nvPicPr>
          <p:cNvPr id="13318" name="Picture 6">
            <a:extLst>
              <a:ext uri="{FF2B5EF4-FFF2-40B4-BE49-F238E27FC236}">
                <a16:creationId xmlns:a16="http://schemas.microsoft.com/office/drawing/2014/main" id="{B25F6BBA-E170-B519-9246-3C6D51AD9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1468" y="4619745"/>
            <a:ext cx="1973456" cy="197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308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C36910-08A6-B2A1-6EC0-190B648E63A3}"/>
              </a:ext>
            </a:extLst>
          </p:cNvPr>
          <p:cNvSpPr>
            <a:spLocks noGrp="1"/>
          </p:cNvSpPr>
          <p:nvPr>
            <p:ph type="body" sz="quarter" idx="10"/>
          </p:nvPr>
        </p:nvSpPr>
        <p:spPr/>
        <p:txBody>
          <a:bodyPr/>
          <a:lstStyle/>
          <a:p>
            <a:r>
              <a:rPr lang="en-IT" dirty="0"/>
              <a:t>Bologna, in the heart of Data Valley</a:t>
            </a:r>
            <a:endParaRPr lang="en-GB" dirty="0"/>
          </a:p>
          <a:p>
            <a:endParaRPr lang="en-IT" dirty="0"/>
          </a:p>
        </p:txBody>
      </p:sp>
      <p:pic>
        <p:nvPicPr>
          <p:cNvPr id="4098" name="Picture 2">
            <a:extLst>
              <a:ext uri="{FF2B5EF4-FFF2-40B4-BE49-F238E27FC236}">
                <a16:creationId xmlns:a16="http://schemas.microsoft.com/office/drawing/2014/main" id="{002007E1-1AE4-0546-DF20-184E9ADD0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2004685"/>
            <a:ext cx="4693920" cy="26109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C93DFE-A716-74B8-E756-7CC09D919C41}"/>
              </a:ext>
            </a:extLst>
          </p:cNvPr>
          <p:cNvSpPr txBox="1"/>
          <p:nvPr/>
        </p:nvSpPr>
        <p:spPr>
          <a:xfrm>
            <a:off x="719137" y="1000679"/>
            <a:ext cx="7214839" cy="923330"/>
          </a:xfrm>
          <a:prstGeom prst="rect">
            <a:avLst/>
          </a:prstGeom>
          <a:noFill/>
        </p:spPr>
        <p:txBody>
          <a:bodyPr wrap="square">
            <a:spAutoFit/>
          </a:bodyPr>
          <a:lstStyle/>
          <a:p>
            <a:pPr algn="ctr"/>
            <a:r>
              <a:rPr lang="en-GB" b="0" i="0" u="none" strike="noStrike" dirty="0">
                <a:solidFill>
                  <a:srgbClr val="333333"/>
                </a:solidFill>
                <a:effectLst/>
                <a:latin typeface="Century Gothic" panose="020B0502020202020204" pitchFamily="34" charset="0"/>
              </a:rPr>
              <a:t>Bologna hosts  </a:t>
            </a:r>
            <a:r>
              <a:rPr lang="en-GB" b="1" i="0" u="none" strike="noStrike" dirty="0">
                <a:solidFill>
                  <a:srgbClr val="333333"/>
                </a:solidFill>
                <a:effectLst/>
                <a:latin typeface="Century Gothic" panose="020B0502020202020204" pitchFamily="34" charset="0"/>
              </a:rPr>
              <a:t>70% of Italian computing and storage capacity</a:t>
            </a:r>
            <a:r>
              <a:rPr lang="en-GB" b="0" i="0" u="none" strike="noStrike" dirty="0">
                <a:solidFill>
                  <a:srgbClr val="333333"/>
                </a:solidFill>
                <a:effectLst/>
                <a:latin typeface="Century Gothic" panose="020B0502020202020204" pitchFamily="34" charset="0"/>
              </a:rPr>
              <a:t> at the </a:t>
            </a:r>
            <a:r>
              <a:rPr lang="en-GB" b="1" i="0" u="none" strike="noStrike" dirty="0">
                <a:solidFill>
                  <a:srgbClr val="333333"/>
                </a:solidFill>
                <a:effectLst/>
                <a:latin typeface="Century Gothic" panose="020B0502020202020204" pitchFamily="34" charset="0"/>
              </a:rPr>
              <a:t>European research hub: the Big Data </a:t>
            </a:r>
            <a:r>
              <a:rPr lang="en-GB" b="1" i="0" u="none" strike="noStrike" dirty="0">
                <a:solidFill>
                  <a:srgbClr val="333333"/>
                </a:solidFill>
                <a:effectLst/>
                <a:latin typeface="Century Gothic" panose="020B0502020202020204" pitchFamily="34" charset="0"/>
                <a:hlinkClick r:id="rId3"/>
              </a:rPr>
              <a:t>Technopole</a:t>
            </a:r>
            <a:endParaRPr lang="en-IT" dirty="0">
              <a:latin typeface="Century Gothic" panose="020B0502020202020204" pitchFamily="34" charset="0"/>
            </a:endParaRPr>
          </a:p>
        </p:txBody>
      </p:sp>
      <p:pic>
        <p:nvPicPr>
          <p:cNvPr id="5122" name="Picture 2" descr="Al Tecnopolo di Bologna via al G7 scienza e tecnologia — Imprese">
            <a:extLst>
              <a:ext uri="{FF2B5EF4-FFF2-40B4-BE49-F238E27FC236}">
                <a16:creationId xmlns:a16="http://schemas.microsoft.com/office/drawing/2014/main" id="{C896CAE7-0AE9-9960-A17C-E516E2291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590" y="2123440"/>
            <a:ext cx="3844290" cy="25628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E9AD56E-F209-C3D4-1841-0FF19173BCE7}"/>
              </a:ext>
            </a:extLst>
          </p:cNvPr>
          <p:cNvPicPr>
            <a:picLocks noChangeAspect="1"/>
          </p:cNvPicPr>
          <p:nvPr/>
        </p:nvPicPr>
        <p:blipFill>
          <a:blip r:embed="rId5"/>
          <a:stretch>
            <a:fillRect/>
          </a:stretch>
        </p:blipFill>
        <p:spPr>
          <a:xfrm>
            <a:off x="585470" y="4765143"/>
            <a:ext cx="4770120" cy="2037453"/>
          </a:xfrm>
          <a:prstGeom prst="rect">
            <a:avLst/>
          </a:prstGeom>
        </p:spPr>
      </p:pic>
      <p:sp>
        <p:nvSpPr>
          <p:cNvPr id="6" name="TextBox 5">
            <a:extLst>
              <a:ext uri="{FF2B5EF4-FFF2-40B4-BE49-F238E27FC236}">
                <a16:creationId xmlns:a16="http://schemas.microsoft.com/office/drawing/2014/main" id="{E0CC83D6-2CBF-FB9F-428E-8C7FD87EC76B}"/>
              </a:ext>
            </a:extLst>
          </p:cNvPr>
          <p:cNvSpPr txBox="1"/>
          <p:nvPr/>
        </p:nvSpPr>
        <p:spPr>
          <a:xfrm>
            <a:off x="5751830" y="5361830"/>
            <a:ext cx="3202940" cy="923330"/>
          </a:xfrm>
          <a:prstGeom prst="rect">
            <a:avLst/>
          </a:prstGeom>
          <a:noFill/>
        </p:spPr>
        <p:txBody>
          <a:bodyPr wrap="square">
            <a:spAutoFit/>
          </a:bodyPr>
          <a:lstStyle/>
          <a:p>
            <a:r>
              <a:rPr lang="en-GB" b="0" i="0" u="none" strike="noStrike" dirty="0">
                <a:effectLst/>
                <a:latin typeface="Century Gothic" panose="020B0502020202020204" pitchFamily="34" charset="0"/>
              </a:rPr>
              <a:t>Leonardo: one of the most powerful supercomputer in the world</a:t>
            </a:r>
            <a:endParaRPr lang="en-IT" dirty="0">
              <a:latin typeface="Century Gothic" panose="020B0502020202020204" pitchFamily="34" charset="0"/>
            </a:endParaRPr>
          </a:p>
        </p:txBody>
      </p:sp>
    </p:spTree>
    <p:extLst>
      <p:ext uri="{BB962C8B-B14F-4D97-AF65-F5344CB8AC3E}">
        <p14:creationId xmlns:p14="http://schemas.microsoft.com/office/powerpoint/2010/main" val="899757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618172-1BF1-7B99-7C3B-37EA4C14CFDF}"/>
              </a:ext>
            </a:extLst>
          </p:cNvPr>
          <p:cNvSpPr>
            <a:spLocks noGrp="1"/>
          </p:cNvSpPr>
          <p:nvPr>
            <p:ph type="body" sz="quarter" idx="10"/>
          </p:nvPr>
        </p:nvSpPr>
        <p:spPr/>
        <p:txBody>
          <a:bodyPr/>
          <a:lstStyle/>
          <a:p>
            <a:r>
              <a:rPr lang="en-IT" dirty="0"/>
              <a:t>The semester </a:t>
            </a:r>
            <a:r>
              <a:rPr lang="en-GB" dirty="0"/>
              <a:t>in Bologna</a:t>
            </a:r>
            <a:endParaRPr lang="en-IT" dirty="0"/>
          </a:p>
        </p:txBody>
      </p:sp>
      <p:sp>
        <p:nvSpPr>
          <p:cNvPr id="6" name="TextBox 5">
            <a:extLst>
              <a:ext uri="{FF2B5EF4-FFF2-40B4-BE49-F238E27FC236}">
                <a16:creationId xmlns:a16="http://schemas.microsoft.com/office/drawing/2014/main" id="{15BA27CF-24EC-F9F4-592F-69912F5D3F8B}"/>
              </a:ext>
            </a:extLst>
          </p:cNvPr>
          <p:cNvSpPr txBox="1"/>
          <p:nvPr/>
        </p:nvSpPr>
        <p:spPr>
          <a:xfrm>
            <a:off x="395288" y="949326"/>
            <a:ext cx="8424862" cy="3477875"/>
          </a:xfrm>
          <a:prstGeom prst="rect">
            <a:avLst/>
          </a:prstGeom>
          <a:noFill/>
        </p:spPr>
        <p:txBody>
          <a:bodyPr wrap="square">
            <a:spAutoFit/>
          </a:bodyPr>
          <a:lstStyle/>
          <a:p>
            <a:r>
              <a:rPr lang="en-US" sz="2000" dirty="0">
                <a:latin typeface="Century Gothic" panose="020B0502020202020204" pitchFamily="34" charset="0"/>
              </a:rPr>
              <a:t>First semester – second year</a:t>
            </a:r>
          </a:p>
          <a:p>
            <a:endParaRPr lang="en-US" sz="2000" dirty="0">
              <a:latin typeface="Century Gothic" panose="020B0502020202020204" pitchFamily="34" charset="0"/>
            </a:endParaRPr>
          </a:p>
          <a:p>
            <a:pPr marL="285750" indent="-285750">
              <a:buFont typeface="Arial" panose="020B0604020202020204" pitchFamily="34" charset="0"/>
              <a:buChar char="•"/>
            </a:pPr>
            <a:r>
              <a:rPr lang="en-US" sz="2000" dirty="0">
                <a:latin typeface="Century Gothic" panose="020B0502020202020204" pitchFamily="34" charset="0"/>
              </a:rPr>
              <a:t>Introduction day in Bologna:  13</a:t>
            </a:r>
            <a:r>
              <a:rPr lang="en-US" sz="2000" baseline="30000" dirty="0">
                <a:latin typeface="Century Gothic" panose="020B0502020202020204" pitchFamily="34" charset="0"/>
              </a:rPr>
              <a:t>th</a:t>
            </a:r>
            <a:r>
              <a:rPr lang="en-US" sz="2000" dirty="0">
                <a:latin typeface="Century Gothic" panose="020B0502020202020204" pitchFamily="34" charset="0"/>
              </a:rPr>
              <a:t>  September 2024</a:t>
            </a:r>
          </a:p>
          <a:p>
            <a:pPr marL="285750" indent="-285750">
              <a:buFont typeface="Arial" panose="020B0604020202020204" pitchFamily="34" charset="0"/>
              <a:buChar char="•"/>
            </a:pPr>
            <a:r>
              <a:rPr lang="en-US" sz="2000" dirty="0">
                <a:latin typeface="Century Gothic" panose="020B0502020202020204" pitchFamily="34" charset="0"/>
              </a:rPr>
              <a:t>Courses start in Bologna: </a:t>
            </a:r>
            <a:r>
              <a:rPr lang="en-US" sz="2000" dirty="0">
                <a:latin typeface="Century Gothic" panose="020B0502020202020204" pitchFamily="34" charset="0"/>
                <a:sym typeface="Wingdings" pitchFamily="2" charset="2"/>
              </a:rPr>
              <a:t>16</a:t>
            </a:r>
            <a:r>
              <a:rPr lang="en-US" sz="2000" baseline="30000" dirty="0">
                <a:latin typeface="Century Gothic" panose="020B0502020202020204" pitchFamily="34" charset="0"/>
                <a:sym typeface="Wingdings" pitchFamily="2" charset="2"/>
              </a:rPr>
              <a:t>th</a:t>
            </a:r>
            <a:r>
              <a:rPr lang="en-US" sz="2000" dirty="0">
                <a:latin typeface="Century Gothic" panose="020B0502020202020204" pitchFamily="34" charset="0"/>
                <a:sym typeface="Wingdings" pitchFamily="2" charset="2"/>
              </a:rPr>
              <a:t> </a:t>
            </a:r>
            <a:r>
              <a:rPr lang="en-US" sz="2000" dirty="0">
                <a:latin typeface="Century Gothic" panose="020B0502020202020204" pitchFamily="34" charset="0"/>
              </a:rPr>
              <a:t> September 2024</a:t>
            </a:r>
          </a:p>
          <a:p>
            <a:pPr marL="285750" indent="-285750">
              <a:buFont typeface="Arial" panose="020B0604020202020204" pitchFamily="34" charset="0"/>
              <a:buChar char="•"/>
            </a:pPr>
            <a:r>
              <a:rPr lang="en-US" sz="2000" dirty="0">
                <a:latin typeface="Century Gothic" panose="020B0502020202020204" pitchFamily="34" charset="0"/>
              </a:rPr>
              <a:t>Courses end in Bologna:  19</a:t>
            </a:r>
            <a:r>
              <a:rPr lang="en-US" sz="2000" baseline="30000" dirty="0">
                <a:latin typeface="Century Gothic" panose="020B0502020202020204" pitchFamily="34" charset="0"/>
              </a:rPr>
              <a:t>th</a:t>
            </a:r>
            <a:r>
              <a:rPr lang="en-US" sz="2000" dirty="0">
                <a:latin typeface="Century Gothic" panose="020B0502020202020204" pitchFamily="34" charset="0"/>
              </a:rPr>
              <a:t>  December 2025</a:t>
            </a:r>
          </a:p>
          <a:p>
            <a:pPr marL="285750" indent="-285750">
              <a:buFont typeface="Arial" panose="020B0604020202020204" pitchFamily="34" charset="0"/>
              <a:buChar char="•"/>
            </a:pPr>
            <a:r>
              <a:rPr lang="en-US" sz="2000" dirty="0">
                <a:latin typeface="Century Gothic" panose="020B0502020202020204" pitchFamily="34" charset="0"/>
              </a:rPr>
              <a:t>Exam period:  January-February 2025 (possible end of December 2024)</a:t>
            </a:r>
          </a:p>
          <a:p>
            <a:r>
              <a:rPr lang="en-US" sz="2000" dirty="0">
                <a:latin typeface="Century Gothic" panose="020B0502020202020204" pitchFamily="34" charset="0"/>
              </a:rPr>
              <a:t>Focus:  </a:t>
            </a:r>
            <a:br>
              <a:rPr lang="en-US" sz="2000" dirty="0">
                <a:latin typeface="Century Gothic" panose="020B0502020202020204" pitchFamily="34" charset="0"/>
              </a:rPr>
            </a:br>
            <a:r>
              <a:rPr lang="en-US" sz="2000" dirty="0">
                <a:latin typeface="Century Gothic" panose="020B0502020202020204" pitchFamily="34" charset="0"/>
              </a:rPr>
              <a:t>Particle Physics and Computer Science</a:t>
            </a:r>
            <a:br>
              <a:rPr lang="en-US" sz="2000" dirty="0">
                <a:latin typeface="Century Gothic" panose="020B0502020202020204" pitchFamily="34" charset="0"/>
              </a:rPr>
            </a:br>
            <a:br>
              <a:rPr lang="en-US" sz="2000" dirty="0">
                <a:latin typeface="Century Gothic" panose="020B0502020202020204" pitchFamily="34" charset="0"/>
              </a:rPr>
            </a:br>
            <a:endParaRPr lang="en-US" sz="2000" dirty="0">
              <a:latin typeface="Century Gothic" panose="020B0502020202020204" pitchFamily="34" charset="0"/>
            </a:endParaRPr>
          </a:p>
        </p:txBody>
      </p:sp>
      <p:pic>
        <p:nvPicPr>
          <p:cNvPr id="6146" name="Picture 2" descr="Panoramic View of Bologna, Italy Stock Photo - Image of culture, church:  19852692">
            <a:extLst>
              <a:ext uri="{FF2B5EF4-FFF2-40B4-BE49-F238E27FC236}">
                <a16:creationId xmlns:a16="http://schemas.microsoft.com/office/drawing/2014/main" id="{EC39F72F-67D9-6D9B-BB68-463E4346F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011873"/>
            <a:ext cx="7045377" cy="250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04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2A5438-8FDC-4C7E-4AF6-B61DDAC3BA15}"/>
              </a:ext>
            </a:extLst>
          </p:cNvPr>
          <p:cNvSpPr>
            <a:spLocks noGrp="1"/>
          </p:cNvSpPr>
          <p:nvPr>
            <p:ph type="body" sz="quarter" idx="10"/>
          </p:nvPr>
        </p:nvSpPr>
        <p:spPr/>
        <p:txBody>
          <a:bodyPr/>
          <a:lstStyle/>
          <a:p>
            <a:r>
              <a:rPr lang="en-IT" dirty="0"/>
              <a:t>Course timetable</a:t>
            </a:r>
          </a:p>
        </p:txBody>
      </p:sp>
      <p:sp>
        <p:nvSpPr>
          <p:cNvPr id="3" name="Text Placeholder 2">
            <a:extLst>
              <a:ext uri="{FF2B5EF4-FFF2-40B4-BE49-F238E27FC236}">
                <a16:creationId xmlns:a16="http://schemas.microsoft.com/office/drawing/2014/main" id="{446EC04D-ACB5-00CE-B871-2664C1E38E98}"/>
              </a:ext>
            </a:extLst>
          </p:cNvPr>
          <p:cNvSpPr>
            <a:spLocks noGrp="1"/>
          </p:cNvSpPr>
          <p:nvPr>
            <p:ph type="body" sz="quarter" idx="11"/>
          </p:nvPr>
        </p:nvSpPr>
        <p:spPr/>
        <p:txBody>
          <a:bodyPr/>
          <a:lstStyle/>
          <a:p>
            <a:r>
              <a:rPr lang="en-IT" dirty="0"/>
              <a:t>Available at the following link: </a:t>
            </a:r>
            <a:r>
              <a:rPr lang="en-GB" dirty="0">
                <a:hlinkClick r:id="rId2"/>
              </a:rPr>
              <a:t>https://corsi.unibo.it/2cycle/ParticlePhysics/timetable?anno=2&amp;curricula=</a:t>
            </a:r>
            <a:endParaRPr lang="en-GB" dirty="0"/>
          </a:p>
          <a:p>
            <a:endParaRPr lang="en-GB" dirty="0"/>
          </a:p>
          <a:p>
            <a:endParaRPr lang="en-IT" dirty="0"/>
          </a:p>
        </p:txBody>
      </p:sp>
      <p:pic>
        <p:nvPicPr>
          <p:cNvPr id="4" name="Picture 3">
            <a:extLst>
              <a:ext uri="{FF2B5EF4-FFF2-40B4-BE49-F238E27FC236}">
                <a16:creationId xmlns:a16="http://schemas.microsoft.com/office/drawing/2014/main" id="{A1C3BB71-9017-046C-E506-BF2FF59E5891}"/>
              </a:ext>
            </a:extLst>
          </p:cNvPr>
          <p:cNvPicPr>
            <a:picLocks noChangeAspect="1"/>
          </p:cNvPicPr>
          <p:nvPr/>
        </p:nvPicPr>
        <p:blipFill>
          <a:blip r:embed="rId3"/>
          <a:stretch>
            <a:fillRect/>
          </a:stretch>
        </p:blipFill>
        <p:spPr>
          <a:xfrm>
            <a:off x="4056" y="2140365"/>
            <a:ext cx="7208835" cy="2377848"/>
          </a:xfrm>
          <a:prstGeom prst="rect">
            <a:avLst/>
          </a:prstGeom>
        </p:spPr>
      </p:pic>
      <p:pic>
        <p:nvPicPr>
          <p:cNvPr id="5" name="Picture 4">
            <a:extLst>
              <a:ext uri="{FF2B5EF4-FFF2-40B4-BE49-F238E27FC236}">
                <a16:creationId xmlns:a16="http://schemas.microsoft.com/office/drawing/2014/main" id="{01EC19B8-B75C-1187-30C1-1A7C753EA1AD}"/>
              </a:ext>
            </a:extLst>
          </p:cNvPr>
          <p:cNvPicPr>
            <a:picLocks noChangeAspect="1"/>
          </p:cNvPicPr>
          <p:nvPr/>
        </p:nvPicPr>
        <p:blipFill>
          <a:blip r:embed="rId4"/>
          <a:stretch>
            <a:fillRect/>
          </a:stretch>
        </p:blipFill>
        <p:spPr>
          <a:xfrm>
            <a:off x="4917042" y="2140364"/>
            <a:ext cx="7233036" cy="1108339"/>
          </a:xfrm>
          <a:prstGeom prst="rect">
            <a:avLst/>
          </a:prstGeom>
        </p:spPr>
      </p:pic>
      <p:pic>
        <p:nvPicPr>
          <p:cNvPr id="6" name="Picture 5">
            <a:extLst>
              <a:ext uri="{FF2B5EF4-FFF2-40B4-BE49-F238E27FC236}">
                <a16:creationId xmlns:a16="http://schemas.microsoft.com/office/drawing/2014/main" id="{ADE7610B-C3EE-C0A9-0625-E28C15227A9B}"/>
              </a:ext>
            </a:extLst>
          </p:cNvPr>
          <p:cNvPicPr>
            <a:picLocks noChangeAspect="1"/>
          </p:cNvPicPr>
          <p:nvPr/>
        </p:nvPicPr>
        <p:blipFill>
          <a:blip r:embed="rId5"/>
          <a:stretch>
            <a:fillRect/>
          </a:stretch>
        </p:blipFill>
        <p:spPr>
          <a:xfrm>
            <a:off x="4785332" y="3173140"/>
            <a:ext cx="6711093" cy="1633204"/>
          </a:xfrm>
          <a:prstGeom prst="rect">
            <a:avLst/>
          </a:prstGeom>
        </p:spPr>
      </p:pic>
      <p:sp>
        <p:nvSpPr>
          <p:cNvPr id="10" name="TextBox 9">
            <a:extLst>
              <a:ext uri="{FF2B5EF4-FFF2-40B4-BE49-F238E27FC236}">
                <a16:creationId xmlns:a16="http://schemas.microsoft.com/office/drawing/2014/main" id="{2C095C9C-8DD4-E04E-F1C4-FBD578DF9BA4}"/>
              </a:ext>
            </a:extLst>
          </p:cNvPr>
          <p:cNvSpPr txBox="1"/>
          <p:nvPr/>
        </p:nvSpPr>
        <p:spPr>
          <a:xfrm>
            <a:off x="8060551" y="3642232"/>
            <a:ext cx="1058303" cy="276999"/>
          </a:xfrm>
          <a:prstGeom prst="rect">
            <a:avLst/>
          </a:prstGeom>
          <a:noFill/>
        </p:spPr>
        <p:txBody>
          <a:bodyPr wrap="none" rtlCol="0">
            <a:spAutoFit/>
          </a:bodyPr>
          <a:lstStyle/>
          <a:p>
            <a:r>
              <a:rPr lang="en-IT" sz="1200" b="1" dirty="0">
                <a:solidFill>
                  <a:srgbClr val="C00000"/>
                </a:solidFill>
                <a:latin typeface="Century Gothic" panose="020B0502020202020204" pitchFamily="34" charset="0"/>
              </a:rPr>
              <a:t>Not for now</a:t>
            </a:r>
            <a:endParaRPr lang="en-IT" b="1" dirty="0">
              <a:solidFill>
                <a:srgbClr val="C00000"/>
              </a:solidFill>
              <a:latin typeface="Century Gothic" panose="020B0502020202020204" pitchFamily="34" charset="0"/>
            </a:endParaRPr>
          </a:p>
        </p:txBody>
      </p:sp>
      <p:pic>
        <p:nvPicPr>
          <p:cNvPr id="11" name="Picture 10">
            <a:extLst>
              <a:ext uri="{FF2B5EF4-FFF2-40B4-BE49-F238E27FC236}">
                <a16:creationId xmlns:a16="http://schemas.microsoft.com/office/drawing/2014/main" id="{FF9B3315-9E51-7F99-EA15-8E7E7C481611}"/>
              </a:ext>
            </a:extLst>
          </p:cNvPr>
          <p:cNvPicPr>
            <a:picLocks noChangeAspect="1"/>
          </p:cNvPicPr>
          <p:nvPr/>
        </p:nvPicPr>
        <p:blipFill>
          <a:blip r:embed="rId6"/>
          <a:stretch>
            <a:fillRect/>
          </a:stretch>
        </p:blipFill>
        <p:spPr>
          <a:xfrm>
            <a:off x="35214" y="4590092"/>
            <a:ext cx="5066983" cy="1743343"/>
          </a:xfrm>
          <a:prstGeom prst="rect">
            <a:avLst/>
          </a:prstGeom>
        </p:spPr>
      </p:pic>
      <p:pic>
        <p:nvPicPr>
          <p:cNvPr id="12" name="Picture 11">
            <a:extLst>
              <a:ext uri="{FF2B5EF4-FFF2-40B4-BE49-F238E27FC236}">
                <a16:creationId xmlns:a16="http://schemas.microsoft.com/office/drawing/2014/main" id="{B2A641EA-0101-7CE1-20D1-F6089E6344E3}"/>
              </a:ext>
            </a:extLst>
          </p:cNvPr>
          <p:cNvPicPr>
            <a:picLocks noChangeAspect="1"/>
          </p:cNvPicPr>
          <p:nvPr/>
        </p:nvPicPr>
        <p:blipFill>
          <a:blip r:embed="rId7"/>
          <a:stretch>
            <a:fillRect/>
          </a:stretch>
        </p:blipFill>
        <p:spPr>
          <a:xfrm>
            <a:off x="4917042" y="4850627"/>
            <a:ext cx="4454528" cy="1112183"/>
          </a:xfrm>
          <a:prstGeom prst="rect">
            <a:avLst/>
          </a:prstGeom>
        </p:spPr>
      </p:pic>
    </p:spTree>
    <p:extLst>
      <p:ext uri="{BB962C8B-B14F-4D97-AF65-F5344CB8AC3E}">
        <p14:creationId xmlns:p14="http://schemas.microsoft.com/office/powerpoint/2010/main" val="2824606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0B903D-94AD-6F8B-8F46-06E0E5C423D7}"/>
              </a:ext>
            </a:extLst>
          </p:cNvPr>
          <p:cNvSpPr>
            <a:spLocks noGrp="1"/>
          </p:cNvSpPr>
          <p:nvPr>
            <p:ph type="body" sz="quarter" idx="10"/>
          </p:nvPr>
        </p:nvSpPr>
        <p:spPr/>
        <p:txBody>
          <a:bodyPr/>
          <a:lstStyle/>
          <a:p>
            <a:r>
              <a:rPr lang="en-IT" dirty="0"/>
              <a:t>IMAPP Class Room</a:t>
            </a:r>
          </a:p>
        </p:txBody>
      </p:sp>
      <p:sp>
        <p:nvSpPr>
          <p:cNvPr id="3" name="Text Placeholder 2">
            <a:extLst>
              <a:ext uri="{FF2B5EF4-FFF2-40B4-BE49-F238E27FC236}">
                <a16:creationId xmlns:a16="http://schemas.microsoft.com/office/drawing/2014/main" id="{5787C74B-984A-6FFD-6ACA-B28AE820F4F3}"/>
              </a:ext>
            </a:extLst>
          </p:cNvPr>
          <p:cNvSpPr>
            <a:spLocks noGrp="1"/>
          </p:cNvSpPr>
          <p:nvPr>
            <p:ph type="body" sz="quarter" idx="11"/>
          </p:nvPr>
        </p:nvSpPr>
        <p:spPr/>
        <p:txBody>
          <a:bodyPr/>
          <a:lstStyle/>
          <a:p>
            <a:pPr marL="285750" indent="-285750">
              <a:buFont typeface="Arial" panose="020B0604020202020204" pitchFamily="34" charset="0"/>
              <a:buChar char="•"/>
            </a:pPr>
            <a:r>
              <a:rPr lang="en-IT" dirty="0"/>
              <a:t>Aula A </a:t>
            </a:r>
            <a:r>
              <a:rPr lang="en-IT" dirty="0">
                <a:sym typeface="Wingdings" pitchFamily="2" charset="2"/>
              </a:rPr>
              <a:t> where we are today</a:t>
            </a:r>
          </a:p>
          <a:p>
            <a:pPr marL="285750" indent="-285750">
              <a:buFont typeface="Arial" panose="020B0604020202020204" pitchFamily="34" charset="0"/>
              <a:buChar char="•"/>
            </a:pPr>
            <a:r>
              <a:rPr lang="en-IT" dirty="0">
                <a:sym typeface="Wingdings" pitchFamily="2" charset="2"/>
              </a:rPr>
              <a:t>Aula D  Along the corridor opposite side from Aula A</a:t>
            </a:r>
          </a:p>
          <a:p>
            <a:pPr marL="285750" indent="-285750">
              <a:buFont typeface="Arial" panose="020B0604020202020204" pitchFamily="34" charset="0"/>
              <a:buChar char="•"/>
            </a:pPr>
            <a:r>
              <a:rPr lang="en-IT" dirty="0">
                <a:sym typeface="Wingdings" pitchFamily="2" charset="2"/>
              </a:rPr>
              <a:t>Informatic lab  “Laboratorio di Informatica”</a:t>
            </a:r>
          </a:p>
          <a:p>
            <a:pPr marL="285750" indent="-285750">
              <a:buFont typeface="Arial" panose="020B0604020202020204" pitchFamily="34" charset="0"/>
              <a:buChar char="•"/>
            </a:pPr>
            <a:r>
              <a:rPr lang="en-IT" dirty="0">
                <a:sym typeface="Wingdings" pitchFamily="2" charset="2"/>
              </a:rPr>
              <a:t>Aula Enriques  Matematic Department Piazza Porta San Donato 5</a:t>
            </a:r>
          </a:p>
          <a:p>
            <a:pPr marL="285750" indent="-285750">
              <a:buFont typeface="Arial" panose="020B0604020202020204" pitchFamily="34" charset="0"/>
              <a:buChar char="•"/>
            </a:pPr>
            <a:r>
              <a:rPr lang="en-IT" dirty="0">
                <a:sym typeface="Wingdings" pitchFamily="2" charset="2"/>
              </a:rPr>
              <a:t>Aula III  Dip. Ciamciam Via F. Selmi 2</a:t>
            </a:r>
            <a:endParaRPr lang="en-IT" dirty="0"/>
          </a:p>
        </p:txBody>
      </p:sp>
      <p:pic>
        <p:nvPicPr>
          <p:cNvPr id="4" name="Picture 3">
            <a:extLst>
              <a:ext uri="{FF2B5EF4-FFF2-40B4-BE49-F238E27FC236}">
                <a16:creationId xmlns:a16="http://schemas.microsoft.com/office/drawing/2014/main" id="{9F2686A0-D8E1-A9D6-9816-049888517168}"/>
              </a:ext>
            </a:extLst>
          </p:cNvPr>
          <p:cNvPicPr>
            <a:picLocks noChangeAspect="1"/>
          </p:cNvPicPr>
          <p:nvPr/>
        </p:nvPicPr>
        <p:blipFill>
          <a:blip r:embed="rId2"/>
          <a:stretch>
            <a:fillRect/>
          </a:stretch>
        </p:blipFill>
        <p:spPr>
          <a:xfrm>
            <a:off x="3772141" y="3428999"/>
            <a:ext cx="5285413" cy="3256109"/>
          </a:xfrm>
          <a:prstGeom prst="rect">
            <a:avLst/>
          </a:prstGeom>
        </p:spPr>
      </p:pic>
      <p:sp>
        <p:nvSpPr>
          <p:cNvPr id="5" name="Oval 4">
            <a:extLst>
              <a:ext uri="{FF2B5EF4-FFF2-40B4-BE49-F238E27FC236}">
                <a16:creationId xmlns:a16="http://schemas.microsoft.com/office/drawing/2014/main" id="{72B6C397-915A-7283-D737-EA853A91F9C3}"/>
              </a:ext>
            </a:extLst>
          </p:cNvPr>
          <p:cNvSpPr/>
          <p:nvPr/>
        </p:nvSpPr>
        <p:spPr>
          <a:xfrm>
            <a:off x="3772141" y="5601661"/>
            <a:ext cx="1007328" cy="952820"/>
          </a:xfrm>
          <a:prstGeom prst="ellipse">
            <a:avLst/>
          </a:prstGeom>
          <a:noFill/>
          <a:ln>
            <a:solidFill>
              <a:srgbClr val="BD2B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 name="Oval 5">
            <a:extLst>
              <a:ext uri="{FF2B5EF4-FFF2-40B4-BE49-F238E27FC236}">
                <a16:creationId xmlns:a16="http://schemas.microsoft.com/office/drawing/2014/main" id="{7DAA62C4-B7C8-92E2-C057-253856C9E3FC}"/>
              </a:ext>
            </a:extLst>
          </p:cNvPr>
          <p:cNvSpPr/>
          <p:nvPr/>
        </p:nvSpPr>
        <p:spPr>
          <a:xfrm>
            <a:off x="7652658" y="5544878"/>
            <a:ext cx="1007328" cy="952820"/>
          </a:xfrm>
          <a:prstGeom prst="ellipse">
            <a:avLst/>
          </a:prstGeom>
          <a:noFill/>
          <a:ln>
            <a:solidFill>
              <a:srgbClr val="BD2B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 name="Oval 6">
            <a:extLst>
              <a:ext uri="{FF2B5EF4-FFF2-40B4-BE49-F238E27FC236}">
                <a16:creationId xmlns:a16="http://schemas.microsoft.com/office/drawing/2014/main" id="{73F48A6A-B7A9-87A6-F094-ACB5E7DA6D9A}"/>
              </a:ext>
            </a:extLst>
          </p:cNvPr>
          <p:cNvSpPr/>
          <p:nvPr/>
        </p:nvSpPr>
        <p:spPr>
          <a:xfrm>
            <a:off x="6030045" y="4037526"/>
            <a:ext cx="1093053" cy="1095407"/>
          </a:xfrm>
          <a:prstGeom prst="ellipse">
            <a:avLst/>
          </a:prstGeom>
          <a:noFill/>
          <a:ln>
            <a:solidFill>
              <a:srgbClr val="BD2B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8" name="Picture 7">
            <a:extLst>
              <a:ext uri="{FF2B5EF4-FFF2-40B4-BE49-F238E27FC236}">
                <a16:creationId xmlns:a16="http://schemas.microsoft.com/office/drawing/2014/main" id="{FD7976BC-187D-3997-76D8-17B27678A380}"/>
              </a:ext>
            </a:extLst>
          </p:cNvPr>
          <p:cNvPicPr>
            <a:picLocks noChangeAspect="1"/>
          </p:cNvPicPr>
          <p:nvPr/>
        </p:nvPicPr>
        <p:blipFill>
          <a:blip r:embed="rId3"/>
          <a:stretch>
            <a:fillRect/>
          </a:stretch>
        </p:blipFill>
        <p:spPr>
          <a:xfrm>
            <a:off x="241062" y="3842195"/>
            <a:ext cx="3347144" cy="2743978"/>
          </a:xfrm>
          <a:prstGeom prst="rect">
            <a:avLst/>
          </a:prstGeom>
        </p:spPr>
      </p:pic>
      <p:sp>
        <p:nvSpPr>
          <p:cNvPr id="9" name="Oval 8">
            <a:extLst>
              <a:ext uri="{FF2B5EF4-FFF2-40B4-BE49-F238E27FC236}">
                <a16:creationId xmlns:a16="http://schemas.microsoft.com/office/drawing/2014/main" id="{A6032972-928B-9105-A88E-099251DB29F5}"/>
              </a:ext>
            </a:extLst>
          </p:cNvPr>
          <p:cNvSpPr/>
          <p:nvPr/>
        </p:nvSpPr>
        <p:spPr>
          <a:xfrm>
            <a:off x="2291911" y="5428507"/>
            <a:ext cx="1007328" cy="952820"/>
          </a:xfrm>
          <a:prstGeom prst="ellipse">
            <a:avLst/>
          </a:prstGeom>
          <a:noFill/>
          <a:ln>
            <a:solidFill>
              <a:srgbClr val="BD2B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0" name="TextBox 9">
            <a:extLst>
              <a:ext uri="{FF2B5EF4-FFF2-40B4-BE49-F238E27FC236}">
                <a16:creationId xmlns:a16="http://schemas.microsoft.com/office/drawing/2014/main" id="{11F03DE4-7140-85AC-DD11-B40C492E0B6B}"/>
              </a:ext>
            </a:extLst>
          </p:cNvPr>
          <p:cNvSpPr txBox="1"/>
          <p:nvPr/>
        </p:nvSpPr>
        <p:spPr>
          <a:xfrm>
            <a:off x="1975146" y="6392867"/>
            <a:ext cx="1697343" cy="369332"/>
          </a:xfrm>
          <a:prstGeom prst="rect">
            <a:avLst/>
          </a:prstGeom>
          <a:solidFill>
            <a:schemeClr val="bg1"/>
          </a:solidFill>
        </p:spPr>
        <p:txBody>
          <a:bodyPr wrap="square" rtlCol="0">
            <a:spAutoFit/>
          </a:bodyPr>
          <a:lstStyle/>
          <a:p>
            <a:r>
              <a:rPr lang="en-IT" dirty="0">
                <a:latin typeface="Century Gothic" panose="020B0502020202020204" pitchFamily="34" charset="0"/>
              </a:rPr>
              <a:t>Aula Enriques</a:t>
            </a:r>
          </a:p>
        </p:txBody>
      </p:sp>
      <p:cxnSp>
        <p:nvCxnSpPr>
          <p:cNvPr id="12" name="Straight Arrow Connector 11">
            <a:extLst>
              <a:ext uri="{FF2B5EF4-FFF2-40B4-BE49-F238E27FC236}">
                <a16:creationId xmlns:a16="http://schemas.microsoft.com/office/drawing/2014/main" id="{6E32FBE1-9DCB-70C9-CD7E-1D0C77127838}"/>
              </a:ext>
            </a:extLst>
          </p:cNvPr>
          <p:cNvCxnSpPr/>
          <p:nvPr/>
        </p:nvCxnSpPr>
        <p:spPr>
          <a:xfrm>
            <a:off x="1098817" y="4648840"/>
            <a:ext cx="1544491" cy="1006609"/>
          </a:xfrm>
          <a:prstGeom prst="straightConnector1">
            <a:avLst/>
          </a:prstGeom>
          <a:ln w="38100">
            <a:solidFill>
              <a:srgbClr val="BD2B0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881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0B903D-94AD-6F8B-8F46-06E0E5C423D7}"/>
              </a:ext>
            </a:extLst>
          </p:cNvPr>
          <p:cNvSpPr>
            <a:spLocks noGrp="1"/>
          </p:cNvSpPr>
          <p:nvPr>
            <p:ph type="body" sz="quarter" idx="10"/>
          </p:nvPr>
        </p:nvSpPr>
        <p:spPr/>
        <p:txBody>
          <a:bodyPr/>
          <a:lstStyle/>
          <a:p>
            <a:r>
              <a:rPr lang="en-IT" dirty="0"/>
              <a:t>IMAPP Class Room</a:t>
            </a:r>
          </a:p>
        </p:txBody>
      </p:sp>
      <p:sp>
        <p:nvSpPr>
          <p:cNvPr id="3" name="Text Placeholder 2">
            <a:extLst>
              <a:ext uri="{FF2B5EF4-FFF2-40B4-BE49-F238E27FC236}">
                <a16:creationId xmlns:a16="http://schemas.microsoft.com/office/drawing/2014/main" id="{5787C74B-984A-6FFD-6ACA-B28AE820F4F3}"/>
              </a:ext>
            </a:extLst>
          </p:cNvPr>
          <p:cNvSpPr>
            <a:spLocks noGrp="1"/>
          </p:cNvSpPr>
          <p:nvPr>
            <p:ph type="body" sz="quarter" idx="11"/>
          </p:nvPr>
        </p:nvSpPr>
        <p:spPr/>
        <p:txBody>
          <a:bodyPr/>
          <a:lstStyle/>
          <a:p>
            <a:pPr marL="285750" indent="-285750">
              <a:buFont typeface="Arial" panose="020B0604020202020204" pitchFamily="34" charset="0"/>
              <a:buChar char="•"/>
            </a:pPr>
            <a:r>
              <a:rPr lang="en-IT" dirty="0"/>
              <a:t>Aula A </a:t>
            </a:r>
            <a:r>
              <a:rPr lang="en-IT" dirty="0">
                <a:sym typeface="Wingdings" pitchFamily="2" charset="2"/>
              </a:rPr>
              <a:t> where we are today</a:t>
            </a:r>
          </a:p>
          <a:p>
            <a:pPr marL="285750" indent="-285750">
              <a:buFont typeface="Arial" panose="020B0604020202020204" pitchFamily="34" charset="0"/>
              <a:buChar char="•"/>
            </a:pPr>
            <a:r>
              <a:rPr lang="en-IT" dirty="0">
                <a:sym typeface="Wingdings" pitchFamily="2" charset="2"/>
              </a:rPr>
              <a:t>Aula D  Along the corridor opposite side from Aula A</a:t>
            </a:r>
          </a:p>
          <a:p>
            <a:pPr marL="285750" indent="-285750">
              <a:buFont typeface="Arial" panose="020B0604020202020204" pitchFamily="34" charset="0"/>
              <a:buChar char="•"/>
            </a:pPr>
            <a:r>
              <a:rPr lang="en-IT" dirty="0">
                <a:sym typeface="Wingdings" pitchFamily="2" charset="2"/>
              </a:rPr>
              <a:t>Informatic lab  “Laboratorio di Informatica”</a:t>
            </a:r>
          </a:p>
          <a:p>
            <a:pPr marL="285750" indent="-285750">
              <a:buFont typeface="Arial" panose="020B0604020202020204" pitchFamily="34" charset="0"/>
              <a:buChar char="•"/>
            </a:pPr>
            <a:r>
              <a:rPr lang="en-IT" dirty="0">
                <a:sym typeface="Wingdings" pitchFamily="2" charset="2"/>
              </a:rPr>
              <a:t>Aula Enriques  Matematic Department Piazza Porta San Donato 5</a:t>
            </a:r>
          </a:p>
          <a:p>
            <a:pPr marL="285750" indent="-285750">
              <a:buFont typeface="Arial" panose="020B0604020202020204" pitchFamily="34" charset="0"/>
              <a:buChar char="•"/>
            </a:pPr>
            <a:r>
              <a:rPr lang="en-IT" dirty="0">
                <a:sym typeface="Wingdings" pitchFamily="2" charset="2"/>
              </a:rPr>
              <a:t>Aula III  Dip. Ciamciam Via F. Selmi 2</a:t>
            </a:r>
            <a:endParaRPr lang="en-IT" dirty="0"/>
          </a:p>
        </p:txBody>
      </p:sp>
      <p:pic>
        <p:nvPicPr>
          <p:cNvPr id="4" name="Picture 3">
            <a:extLst>
              <a:ext uri="{FF2B5EF4-FFF2-40B4-BE49-F238E27FC236}">
                <a16:creationId xmlns:a16="http://schemas.microsoft.com/office/drawing/2014/main" id="{9F2686A0-D8E1-A9D6-9816-049888517168}"/>
              </a:ext>
            </a:extLst>
          </p:cNvPr>
          <p:cNvPicPr>
            <a:picLocks noChangeAspect="1"/>
          </p:cNvPicPr>
          <p:nvPr/>
        </p:nvPicPr>
        <p:blipFill>
          <a:blip r:embed="rId2"/>
          <a:stretch>
            <a:fillRect/>
          </a:stretch>
        </p:blipFill>
        <p:spPr>
          <a:xfrm>
            <a:off x="3772141" y="3428999"/>
            <a:ext cx="5285413" cy="3256109"/>
          </a:xfrm>
          <a:prstGeom prst="rect">
            <a:avLst/>
          </a:prstGeom>
        </p:spPr>
      </p:pic>
      <p:sp>
        <p:nvSpPr>
          <p:cNvPr id="5" name="Oval 4">
            <a:extLst>
              <a:ext uri="{FF2B5EF4-FFF2-40B4-BE49-F238E27FC236}">
                <a16:creationId xmlns:a16="http://schemas.microsoft.com/office/drawing/2014/main" id="{72B6C397-915A-7283-D737-EA853A91F9C3}"/>
              </a:ext>
            </a:extLst>
          </p:cNvPr>
          <p:cNvSpPr/>
          <p:nvPr/>
        </p:nvSpPr>
        <p:spPr>
          <a:xfrm>
            <a:off x="3772141" y="5601661"/>
            <a:ext cx="1007328" cy="952820"/>
          </a:xfrm>
          <a:prstGeom prst="ellipse">
            <a:avLst/>
          </a:prstGeom>
          <a:noFill/>
          <a:ln>
            <a:solidFill>
              <a:srgbClr val="BD2B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 name="Oval 5">
            <a:extLst>
              <a:ext uri="{FF2B5EF4-FFF2-40B4-BE49-F238E27FC236}">
                <a16:creationId xmlns:a16="http://schemas.microsoft.com/office/drawing/2014/main" id="{7DAA62C4-B7C8-92E2-C057-253856C9E3FC}"/>
              </a:ext>
            </a:extLst>
          </p:cNvPr>
          <p:cNvSpPr/>
          <p:nvPr/>
        </p:nvSpPr>
        <p:spPr>
          <a:xfrm>
            <a:off x="7652658" y="5544878"/>
            <a:ext cx="1007328" cy="952820"/>
          </a:xfrm>
          <a:prstGeom prst="ellipse">
            <a:avLst/>
          </a:prstGeom>
          <a:noFill/>
          <a:ln>
            <a:solidFill>
              <a:srgbClr val="BD2B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 name="Oval 6">
            <a:extLst>
              <a:ext uri="{FF2B5EF4-FFF2-40B4-BE49-F238E27FC236}">
                <a16:creationId xmlns:a16="http://schemas.microsoft.com/office/drawing/2014/main" id="{73F48A6A-B7A9-87A6-F094-ACB5E7DA6D9A}"/>
              </a:ext>
            </a:extLst>
          </p:cNvPr>
          <p:cNvSpPr/>
          <p:nvPr/>
        </p:nvSpPr>
        <p:spPr>
          <a:xfrm>
            <a:off x="6030045" y="4037526"/>
            <a:ext cx="1093053" cy="1095407"/>
          </a:xfrm>
          <a:prstGeom prst="ellipse">
            <a:avLst/>
          </a:prstGeom>
          <a:noFill/>
          <a:ln>
            <a:solidFill>
              <a:srgbClr val="BD2B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1" name="Picture 10">
            <a:extLst>
              <a:ext uri="{FF2B5EF4-FFF2-40B4-BE49-F238E27FC236}">
                <a16:creationId xmlns:a16="http://schemas.microsoft.com/office/drawing/2014/main" id="{3A1DDA2A-300B-52FC-843B-804C793446AD}"/>
              </a:ext>
            </a:extLst>
          </p:cNvPr>
          <p:cNvPicPr>
            <a:picLocks noChangeAspect="1"/>
          </p:cNvPicPr>
          <p:nvPr/>
        </p:nvPicPr>
        <p:blipFill>
          <a:blip r:embed="rId3"/>
          <a:stretch>
            <a:fillRect/>
          </a:stretch>
        </p:blipFill>
        <p:spPr>
          <a:xfrm>
            <a:off x="281592" y="3613415"/>
            <a:ext cx="3195693" cy="2664440"/>
          </a:xfrm>
          <a:prstGeom prst="rect">
            <a:avLst/>
          </a:prstGeom>
        </p:spPr>
      </p:pic>
      <p:sp>
        <p:nvSpPr>
          <p:cNvPr id="9" name="Oval 8">
            <a:extLst>
              <a:ext uri="{FF2B5EF4-FFF2-40B4-BE49-F238E27FC236}">
                <a16:creationId xmlns:a16="http://schemas.microsoft.com/office/drawing/2014/main" id="{A6032972-928B-9105-A88E-099251DB29F5}"/>
              </a:ext>
            </a:extLst>
          </p:cNvPr>
          <p:cNvSpPr/>
          <p:nvPr/>
        </p:nvSpPr>
        <p:spPr>
          <a:xfrm>
            <a:off x="1471482" y="4996968"/>
            <a:ext cx="1007328" cy="952820"/>
          </a:xfrm>
          <a:prstGeom prst="ellipse">
            <a:avLst/>
          </a:prstGeom>
          <a:noFill/>
          <a:ln>
            <a:solidFill>
              <a:srgbClr val="BD2B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12" name="Straight Arrow Connector 11">
            <a:extLst>
              <a:ext uri="{FF2B5EF4-FFF2-40B4-BE49-F238E27FC236}">
                <a16:creationId xmlns:a16="http://schemas.microsoft.com/office/drawing/2014/main" id="{6E32FBE1-9DCB-70C9-CD7E-1D0C77127838}"/>
              </a:ext>
            </a:extLst>
          </p:cNvPr>
          <p:cNvCxnSpPr>
            <a:cxnSpLocks/>
          </p:cNvCxnSpPr>
          <p:nvPr/>
        </p:nvCxnSpPr>
        <p:spPr>
          <a:xfrm>
            <a:off x="1870944" y="3929950"/>
            <a:ext cx="78421" cy="1298563"/>
          </a:xfrm>
          <a:prstGeom prst="straightConnector1">
            <a:avLst/>
          </a:prstGeom>
          <a:ln w="38100">
            <a:solidFill>
              <a:srgbClr val="BD2B0B"/>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1F03DE4-7140-85AC-DD11-B40C492E0B6B}"/>
              </a:ext>
            </a:extLst>
          </p:cNvPr>
          <p:cNvSpPr txBox="1"/>
          <p:nvPr/>
        </p:nvSpPr>
        <p:spPr>
          <a:xfrm>
            <a:off x="1618909" y="5926199"/>
            <a:ext cx="1007329" cy="369332"/>
          </a:xfrm>
          <a:prstGeom prst="rect">
            <a:avLst/>
          </a:prstGeom>
          <a:solidFill>
            <a:schemeClr val="bg1"/>
          </a:solidFill>
        </p:spPr>
        <p:txBody>
          <a:bodyPr wrap="square" rtlCol="0">
            <a:spAutoFit/>
          </a:bodyPr>
          <a:lstStyle/>
          <a:p>
            <a:r>
              <a:rPr lang="en-IT" dirty="0">
                <a:latin typeface="Century Gothic" panose="020B0502020202020204" pitchFamily="34" charset="0"/>
              </a:rPr>
              <a:t>Aula III</a:t>
            </a:r>
          </a:p>
        </p:txBody>
      </p:sp>
      <p:sp>
        <p:nvSpPr>
          <p:cNvPr id="15" name="TextBox 14">
            <a:extLst>
              <a:ext uri="{FF2B5EF4-FFF2-40B4-BE49-F238E27FC236}">
                <a16:creationId xmlns:a16="http://schemas.microsoft.com/office/drawing/2014/main" id="{D8EA95EB-E908-E563-5077-551F0BE02314}"/>
              </a:ext>
            </a:extLst>
          </p:cNvPr>
          <p:cNvSpPr txBox="1"/>
          <p:nvPr/>
        </p:nvSpPr>
        <p:spPr>
          <a:xfrm>
            <a:off x="5235167" y="6327039"/>
            <a:ext cx="1961792" cy="369332"/>
          </a:xfrm>
          <a:prstGeom prst="rect">
            <a:avLst/>
          </a:prstGeom>
          <a:solidFill>
            <a:schemeClr val="bg1"/>
          </a:solidFill>
        </p:spPr>
        <p:txBody>
          <a:bodyPr wrap="square" rtlCol="0">
            <a:spAutoFit/>
          </a:bodyPr>
          <a:lstStyle/>
          <a:p>
            <a:r>
              <a:rPr lang="en-IT" dirty="0">
                <a:latin typeface="Century Gothic" panose="020B0502020202020204" pitchFamily="34" charset="0"/>
              </a:rPr>
              <a:t>mezzanine floor</a:t>
            </a:r>
          </a:p>
        </p:txBody>
      </p:sp>
    </p:spTree>
    <p:extLst>
      <p:ext uri="{BB962C8B-B14F-4D97-AF65-F5344CB8AC3E}">
        <p14:creationId xmlns:p14="http://schemas.microsoft.com/office/powerpoint/2010/main" val="2513059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DA8786-9E35-621A-3272-1212FECE7C8E}"/>
              </a:ext>
            </a:extLst>
          </p:cNvPr>
          <p:cNvSpPr>
            <a:spLocks noGrp="1"/>
          </p:cNvSpPr>
          <p:nvPr>
            <p:ph type="body" sz="quarter" idx="10"/>
          </p:nvPr>
        </p:nvSpPr>
        <p:spPr/>
        <p:txBody>
          <a:bodyPr/>
          <a:lstStyle/>
          <a:p>
            <a:r>
              <a:rPr lang="en-IT" dirty="0"/>
              <a:t>Study rooms</a:t>
            </a:r>
          </a:p>
        </p:txBody>
      </p:sp>
      <p:sp>
        <p:nvSpPr>
          <p:cNvPr id="3" name="Text Placeholder 2">
            <a:extLst>
              <a:ext uri="{FF2B5EF4-FFF2-40B4-BE49-F238E27FC236}">
                <a16:creationId xmlns:a16="http://schemas.microsoft.com/office/drawing/2014/main" id="{E4E62BB4-06B0-9B90-6C33-F9A9FFCDF105}"/>
              </a:ext>
            </a:extLst>
          </p:cNvPr>
          <p:cNvSpPr>
            <a:spLocks noGrp="1"/>
          </p:cNvSpPr>
          <p:nvPr>
            <p:ph type="body" sz="quarter" idx="11"/>
          </p:nvPr>
        </p:nvSpPr>
        <p:spPr/>
        <p:txBody>
          <a:bodyPr/>
          <a:lstStyle/>
          <a:p>
            <a:pPr marL="285750" indent="-285750">
              <a:buFont typeface="Arial" panose="020B0604020202020204" pitchFamily="34" charset="0"/>
              <a:buChar char="•"/>
            </a:pPr>
            <a:r>
              <a:rPr lang="en-IT" dirty="0"/>
              <a:t>You have access to several study room visit: </a:t>
            </a:r>
            <a:r>
              <a:rPr lang="en-GB" dirty="0">
                <a:hlinkClick r:id="rId2"/>
              </a:rPr>
              <a:t>https://www.unibo.it/en/study/life-at-university-and-in-the-city/libraries-digital-resources-and-study-rooms</a:t>
            </a:r>
            <a:endParaRPr lang="en-GB" dirty="0"/>
          </a:p>
          <a:p>
            <a:pPr marL="285750" indent="-285750">
              <a:buFont typeface="Arial" panose="020B0604020202020204" pitchFamily="34" charset="0"/>
              <a:buChar char="•"/>
            </a:pPr>
            <a:r>
              <a:rPr lang="en-GB" dirty="0"/>
              <a:t>In this building two rooms: “sala studio”, </a:t>
            </a:r>
          </a:p>
          <a:p>
            <a:endParaRPr lang="en-IT" dirty="0"/>
          </a:p>
        </p:txBody>
      </p:sp>
      <p:pic>
        <p:nvPicPr>
          <p:cNvPr id="4" name="Picture 3">
            <a:extLst>
              <a:ext uri="{FF2B5EF4-FFF2-40B4-BE49-F238E27FC236}">
                <a16:creationId xmlns:a16="http://schemas.microsoft.com/office/drawing/2014/main" id="{FEA097B6-85BF-7CD6-A520-56F4FD5A9E9F}"/>
              </a:ext>
            </a:extLst>
          </p:cNvPr>
          <p:cNvPicPr>
            <a:picLocks noChangeAspect="1"/>
          </p:cNvPicPr>
          <p:nvPr/>
        </p:nvPicPr>
        <p:blipFill>
          <a:blip r:embed="rId3"/>
          <a:stretch>
            <a:fillRect/>
          </a:stretch>
        </p:blipFill>
        <p:spPr>
          <a:xfrm>
            <a:off x="4265247" y="3429000"/>
            <a:ext cx="4792307" cy="2952328"/>
          </a:xfrm>
          <a:prstGeom prst="rect">
            <a:avLst/>
          </a:prstGeom>
        </p:spPr>
      </p:pic>
      <p:sp>
        <p:nvSpPr>
          <p:cNvPr id="5" name="Oval 4">
            <a:extLst>
              <a:ext uri="{FF2B5EF4-FFF2-40B4-BE49-F238E27FC236}">
                <a16:creationId xmlns:a16="http://schemas.microsoft.com/office/drawing/2014/main" id="{7DB1A4D5-3E51-2998-6194-41E667015BE4}"/>
              </a:ext>
            </a:extLst>
          </p:cNvPr>
          <p:cNvSpPr/>
          <p:nvPr/>
        </p:nvSpPr>
        <p:spPr>
          <a:xfrm>
            <a:off x="6669101" y="4580643"/>
            <a:ext cx="1007328" cy="952820"/>
          </a:xfrm>
          <a:prstGeom prst="ellipse">
            <a:avLst/>
          </a:prstGeom>
          <a:noFill/>
          <a:ln>
            <a:solidFill>
              <a:srgbClr val="BD2B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a:extLst>
              <a:ext uri="{FF2B5EF4-FFF2-40B4-BE49-F238E27FC236}">
                <a16:creationId xmlns:a16="http://schemas.microsoft.com/office/drawing/2014/main" id="{A58DC4E4-0960-1E47-687E-8FE6338DF548}"/>
              </a:ext>
            </a:extLst>
          </p:cNvPr>
          <p:cNvPicPr>
            <a:picLocks noChangeAspect="1"/>
          </p:cNvPicPr>
          <p:nvPr/>
        </p:nvPicPr>
        <p:blipFill>
          <a:blip r:embed="rId4"/>
          <a:stretch>
            <a:fillRect/>
          </a:stretch>
        </p:blipFill>
        <p:spPr>
          <a:xfrm>
            <a:off x="86446" y="3556625"/>
            <a:ext cx="4372215" cy="2824702"/>
          </a:xfrm>
          <a:prstGeom prst="rect">
            <a:avLst/>
          </a:prstGeom>
        </p:spPr>
      </p:pic>
      <p:sp>
        <p:nvSpPr>
          <p:cNvPr id="7" name="TextBox 6">
            <a:extLst>
              <a:ext uri="{FF2B5EF4-FFF2-40B4-BE49-F238E27FC236}">
                <a16:creationId xmlns:a16="http://schemas.microsoft.com/office/drawing/2014/main" id="{BF11909E-DCDD-1A13-8A55-124D5F1AB883}"/>
              </a:ext>
            </a:extLst>
          </p:cNvPr>
          <p:cNvSpPr txBox="1"/>
          <p:nvPr/>
        </p:nvSpPr>
        <p:spPr>
          <a:xfrm>
            <a:off x="5433331" y="6196661"/>
            <a:ext cx="2243098" cy="369332"/>
          </a:xfrm>
          <a:prstGeom prst="rect">
            <a:avLst/>
          </a:prstGeom>
          <a:solidFill>
            <a:schemeClr val="bg1"/>
          </a:solidFill>
        </p:spPr>
        <p:txBody>
          <a:bodyPr wrap="square" rtlCol="0">
            <a:spAutoFit/>
          </a:bodyPr>
          <a:lstStyle/>
          <a:p>
            <a:r>
              <a:rPr lang="en-IT" dirty="0">
                <a:latin typeface="Century Gothic" panose="020B0502020202020204" pitchFamily="34" charset="0"/>
              </a:rPr>
              <a:t>mezzanine floor</a:t>
            </a:r>
          </a:p>
        </p:txBody>
      </p:sp>
      <p:sp>
        <p:nvSpPr>
          <p:cNvPr id="8" name="TextBox 7">
            <a:extLst>
              <a:ext uri="{FF2B5EF4-FFF2-40B4-BE49-F238E27FC236}">
                <a16:creationId xmlns:a16="http://schemas.microsoft.com/office/drawing/2014/main" id="{6E44B855-82CC-F74D-EAAD-7D1C081A4ADF}"/>
              </a:ext>
            </a:extLst>
          </p:cNvPr>
          <p:cNvSpPr txBox="1"/>
          <p:nvPr/>
        </p:nvSpPr>
        <p:spPr>
          <a:xfrm>
            <a:off x="1212716" y="5790595"/>
            <a:ext cx="2243098" cy="369332"/>
          </a:xfrm>
          <a:prstGeom prst="rect">
            <a:avLst/>
          </a:prstGeom>
          <a:solidFill>
            <a:schemeClr val="bg1"/>
          </a:solidFill>
        </p:spPr>
        <p:txBody>
          <a:bodyPr wrap="square" rtlCol="0">
            <a:spAutoFit/>
          </a:bodyPr>
          <a:lstStyle/>
          <a:p>
            <a:r>
              <a:rPr lang="en-IT" dirty="0">
                <a:latin typeface="Century Gothic" panose="020B0502020202020204" pitchFamily="34" charset="0"/>
              </a:rPr>
              <a:t>Basement</a:t>
            </a:r>
          </a:p>
        </p:txBody>
      </p:sp>
      <p:sp>
        <p:nvSpPr>
          <p:cNvPr id="9" name="Oval 8">
            <a:extLst>
              <a:ext uri="{FF2B5EF4-FFF2-40B4-BE49-F238E27FC236}">
                <a16:creationId xmlns:a16="http://schemas.microsoft.com/office/drawing/2014/main" id="{856F58DC-6D86-BFE5-6975-7A8CFEFA3B0E}"/>
              </a:ext>
            </a:extLst>
          </p:cNvPr>
          <p:cNvSpPr/>
          <p:nvPr/>
        </p:nvSpPr>
        <p:spPr>
          <a:xfrm>
            <a:off x="1307206" y="3974994"/>
            <a:ext cx="1852739" cy="1157939"/>
          </a:xfrm>
          <a:prstGeom prst="ellipse">
            <a:avLst/>
          </a:prstGeom>
          <a:noFill/>
          <a:ln>
            <a:solidFill>
              <a:srgbClr val="BD2B0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1688649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78899A-296B-35EE-B938-A9F683FF583F}"/>
              </a:ext>
            </a:extLst>
          </p:cNvPr>
          <p:cNvSpPr>
            <a:spLocks noGrp="1"/>
          </p:cNvSpPr>
          <p:nvPr>
            <p:ph type="body" sz="quarter" idx="10"/>
          </p:nvPr>
        </p:nvSpPr>
        <p:spPr/>
        <p:txBody>
          <a:bodyPr/>
          <a:lstStyle/>
          <a:p>
            <a:endParaRPr lang="en-IT"/>
          </a:p>
        </p:txBody>
      </p:sp>
      <p:sp>
        <p:nvSpPr>
          <p:cNvPr id="3" name="Text Placeholder 2">
            <a:extLst>
              <a:ext uri="{FF2B5EF4-FFF2-40B4-BE49-F238E27FC236}">
                <a16:creationId xmlns:a16="http://schemas.microsoft.com/office/drawing/2014/main" id="{1CE0F298-A01F-02D5-5838-2145A3FBC01A}"/>
              </a:ext>
            </a:extLst>
          </p:cNvPr>
          <p:cNvSpPr>
            <a:spLocks noGrp="1"/>
          </p:cNvSpPr>
          <p:nvPr>
            <p:ph type="body" sz="quarter" idx="11"/>
          </p:nvPr>
        </p:nvSpPr>
        <p:spPr/>
        <p:txBody>
          <a:bodyPr/>
          <a:lstStyle/>
          <a:p>
            <a:endParaRPr lang="en-IT"/>
          </a:p>
        </p:txBody>
      </p:sp>
      <p:sp>
        <p:nvSpPr>
          <p:cNvPr id="4" name="Text Placeholder 3">
            <a:extLst>
              <a:ext uri="{FF2B5EF4-FFF2-40B4-BE49-F238E27FC236}">
                <a16:creationId xmlns:a16="http://schemas.microsoft.com/office/drawing/2014/main" id="{E5CB4F5B-B7A4-A427-EB9D-963FF4376BC2}"/>
              </a:ext>
            </a:extLst>
          </p:cNvPr>
          <p:cNvSpPr>
            <a:spLocks noGrp="1"/>
          </p:cNvSpPr>
          <p:nvPr>
            <p:ph type="body" sz="quarter" idx="12"/>
          </p:nvPr>
        </p:nvSpPr>
        <p:spPr/>
        <p:txBody>
          <a:bodyPr/>
          <a:lstStyle/>
          <a:p>
            <a:endParaRPr lang="en-IT"/>
          </a:p>
        </p:txBody>
      </p:sp>
      <p:pic>
        <p:nvPicPr>
          <p:cNvPr id="5" name="Picture 4">
            <a:extLst>
              <a:ext uri="{FF2B5EF4-FFF2-40B4-BE49-F238E27FC236}">
                <a16:creationId xmlns:a16="http://schemas.microsoft.com/office/drawing/2014/main" id="{339C2AC5-830B-50B8-C8F4-5AC15CE1CC77}"/>
              </a:ext>
            </a:extLst>
          </p:cNvPr>
          <p:cNvPicPr>
            <a:picLocks noChangeAspect="1"/>
          </p:cNvPicPr>
          <p:nvPr/>
        </p:nvPicPr>
        <p:blipFill>
          <a:blip r:embed="rId2"/>
          <a:stretch>
            <a:fillRect/>
          </a:stretch>
        </p:blipFill>
        <p:spPr>
          <a:xfrm>
            <a:off x="0" y="0"/>
            <a:ext cx="9169591" cy="6858000"/>
          </a:xfrm>
          <a:prstGeom prst="rect">
            <a:avLst/>
          </a:prstGeom>
        </p:spPr>
      </p:pic>
      <p:sp>
        <p:nvSpPr>
          <p:cNvPr id="6" name="TextBox 5">
            <a:extLst>
              <a:ext uri="{FF2B5EF4-FFF2-40B4-BE49-F238E27FC236}">
                <a16:creationId xmlns:a16="http://schemas.microsoft.com/office/drawing/2014/main" id="{26950E44-620E-81E1-50D1-166B15AA4EFF}"/>
              </a:ext>
            </a:extLst>
          </p:cNvPr>
          <p:cNvSpPr txBox="1"/>
          <p:nvPr/>
        </p:nvSpPr>
        <p:spPr>
          <a:xfrm>
            <a:off x="3929743" y="5685375"/>
            <a:ext cx="3341914" cy="769441"/>
          </a:xfrm>
          <a:prstGeom prst="rect">
            <a:avLst/>
          </a:prstGeom>
          <a:noFill/>
        </p:spPr>
        <p:txBody>
          <a:bodyPr wrap="square" rtlCol="0">
            <a:spAutoFit/>
          </a:bodyPr>
          <a:lstStyle/>
          <a:p>
            <a:r>
              <a:rPr lang="en-IT" sz="4400" b="1" dirty="0">
                <a:solidFill>
                  <a:srgbClr val="FF0000"/>
                </a:solidFill>
                <a:latin typeface="Century Gothic" panose="020B0502020202020204" pitchFamily="34" charset="0"/>
              </a:rPr>
              <a:t>Welcome!!!</a:t>
            </a:r>
          </a:p>
        </p:txBody>
      </p:sp>
    </p:spTree>
    <p:extLst>
      <p:ext uri="{BB962C8B-B14F-4D97-AF65-F5344CB8AC3E}">
        <p14:creationId xmlns:p14="http://schemas.microsoft.com/office/powerpoint/2010/main" val="3297938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0B8A06-D036-56D6-54A9-DAD20A83D587}"/>
              </a:ext>
            </a:extLst>
          </p:cNvPr>
          <p:cNvSpPr>
            <a:spLocks noGrp="1"/>
          </p:cNvSpPr>
          <p:nvPr>
            <p:ph type="body" sz="quarter" idx="10"/>
          </p:nvPr>
        </p:nvSpPr>
        <p:spPr/>
        <p:txBody>
          <a:bodyPr/>
          <a:lstStyle/>
          <a:p>
            <a:r>
              <a:rPr lang="en-IT" dirty="0"/>
              <a:t>“Virtuale” </a:t>
            </a:r>
            <a:r>
              <a:rPr lang="en-IT" dirty="0">
                <a:solidFill>
                  <a:srgbClr val="1E0EFF"/>
                </a:solidFill>
              </a:rPr>
              <a:t>VirtuaLe</a:t>
            </a:r>
            <a:r>
              <a:rPr lang="en-IT" dirty="0"/>
              <a:t>arningEnviroment </a:t>
            </a:r>
          </a:p>
        </p:txBody>
      </p:sp>
      <p:sp>
        <p:nvSpPr>
          <p:cNvPr id="3" name="Text Placeholder 2">
            <a:extLst>
              <a:ext uri="{FF2B5EF4-FFF2-40B4-BE49-F238E27FC236}">
                <a16:creationId xmlns:a16="http://schemas.microsoft.com/office/drawing/2014/main" id="{8A84D78B-FF3F-B8C9-6C7C-6D47FAA195AC}"/>
              </a:ext>
            </a:extLst>
          </p:cNvPr>
          <p:cNvSpPr>
            <a:spLocks noGrp="1"/>
          </p:cNvSpPr>
          <p:nvPr>
            <p:ph type="body" sz="quarter" idx="11"/>
          </p:nvPr>
        </p:nvSpPr>
        <p:spPr>
          <a:xfrm>
            <a:off x="395288" y="1412876"/>
            <a:ext cx="8424862" cy="1591582"/>
          </a:xfrm>
        </p:spPr>
        <p:txBody>
          <a:bodyPr/>
          <a:lstStyle/>
          <a:p>
            <a:pPr marL="285750" indent="-285750">
              <a:buFont typeface="Arial" panose="020B0604020202020204" pitchFamily="34" charset="0"/>
              <a:buChar char="•"/>
            </a:pPr>
            <a:r>
              <a:rPr lang="en-IT" dirty="0"/>
              <a:t>“Virtuale”: is the moodle platform of the Bologna University: </a:t>
            </a:r>
            <a:r>
              <a:rPr lang="en-GB" dirty="0">
                <a:hlinkClick r:id="rId2"/>
              </a:rPr>
              <a:t>https://virtuale.unibo.it</a:t>
            </a:r>
            <a:endParaRPr lang="en-GB" dirty="0"/>
          </a:p>
          <a:p>
            <a:pPr marL="285750" indent="-285750">
              <a:buFont typeface="Arial" panose="020B0604020202020204" pitchFamily="34" charset="0"/>
              <a:buChar char="•"/>
            </a:pPr>
            <a:r>
              <a:rPr lang="en-GB" dirty="0"/>
              <a:t>Every course will add material on the “</a:t>
            </a:r>
            <a:r>
              <a:rPr lang="en-GB" dirty="0" err="1"/>
              <a:t>virtuale</a:t>
            </a:r>
            <a:r>
              <a:rPr lang="en-GB" dirty="0"/>
              <a:t>” space if needed, and professors will inform you</a:t>
            </a:r>
          </a:p>
          <a:p>
            <a:pPr marL="285750" indent="-285750">
              <a:buFont typeface="Arial" panose="020B0604020202020204" pitchFamily="34" charset="0"/>
              <a:buChar char="•"/>
            </a:pPr>
            <a:r>
              <a:rPr lang="en-GB" dirty="0"/>
              <a:t>You have access to the UNIBO credential</a:t>
            </a:r>
            <a:endParaRPr lang="en-IT" dirty="0"/>
          </a:p>
        </p:txBody>
      </p:sp>
      <p:pic>
        <p:nvPicPr>
          <p:cNvPr id="4" name="Picture 3">
            <a:extLst>
              <a:ext uri="{FF2B5EF4-FFF2-40B4-BE49-F238E27FC236}">
                <a16:creationId xmlns:a16="http://schemas.microsoft.com/office/drawing/2014/main" id="{608346FC-C42E-5F0C-64D2-BA90C07C43C8}"/>
              </a:ext>
            </a:extLst>
          </p:cNvPr>
          <p:cNvPicPr>
            <a:picLocks noChangeAspect="1"/>
          </p:cNvPicPr>
          <p:nvPr/>
        </p:nvPicPr>
        <p:blipFill>
          <a:blip r:embed="rId3"/>
          <a:stretch>
            <a:fillRect/>
          </a:stretch>
        </p:blipFill>
        <p:spPr>
          <a:xfrm>
            <a:off x="1116106" y="3292590"/>
            <a:ext cx="6152990" cy="3312242"/>
          </a:xfrm>
          <a:prstGeom prst="rect">
            <a:avLst/>
          </a:prstGeom>
        </p:spPr>
      </p:pic>
    </p:spTree>
    <p:extLst>
      <p:ext uri="{BB962C8B-B14F-4D97-AF65-F5344CB8AC3E}">
        <p14:creationId xmlns:p14="http://schemas.microsoft.com/office/powerpoint/2010/main" val="2515251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63B2DC-2D56-931D-0BF3-0F1D9A8005C4}"/>
              </a:ext>
            </a:extLst>
          </p:cNvPr>
          <p:cNvSpPr>
            <a:spLocks noGrp="1"/>
          </p:cNvSpPr>
          <p:nvPr>
            <p:ph type="body" sz="quarter" idx="10"/>
          </p:nvPr>
        </p:nvSpPr>
        <p:spPr/>
        <p:txBody>
          <a:bodyPr/>
          <a:lstStyle/>
          <a:p>
            <a:r>
              <a:rPr lang="en-GB" b="0" i="0" u="none" strike="noStrike" dirty="0">
                <a:solidFill>
                  <a:srgbClr val="BB2E29"/>
                </a:solidFill>
                <a:effectLst/>
                <a:latin typeface="Merriweather" pitchFamily="2" charset="77"/>
              </a:rPr>
              <a:t>Study grants and subsidies</a:t>
            </a:r>
          </a:p>
          <a:p>
            <a:endParaRPr lang="en-IT" dirty="0"/>
          </a:p>
        </p:txBody>
      </p:sp>
      <p:sp>
        <p:nvSpPr>
          <p:cNvPr id="3" name="Text Placeholder 2">
            <a:extLst>
              <a:ext uri="{FF2B5EF4-FFF2-40B4-BE49-F238E27FC236}">
                <a16:creationId xmlns:a16="http://schemas.microsoft.com/office/drawing/2014/main" id="{09FE991B-C43E-56B6-C2B8-EC4E633214DF}"/>
              </a:ext>
            </a:extLst>
          </p:cNvPr>
          <p:cNvSpPr>
            <a:spLocks noGrp="1"/>
          </p:cNvSpPr>
          <p:nvPr>
            <p:ph type="body" sz="quarter" idx="11"/>
          </p:nvPr>
        </p:nvSpPr>
        <p:spPr/>
        <p:txBody>
          <a:bodyPr/>
          <a:lstStyle/>
          <a:p>
            <a:pPr marL="285750" indent="-285750">
              <a:buFont typeface="Arial" panose="020B0604020202020204" pitchFamily="34" charset="0"/>
              <a:buChar char="•"/>
            </a:pPr>
            <a:r>
              <a:rPr lang="en-IT" dirty="0"/>
              <a:t>Visit the following page to be updated on UNIBO initiative:</a:t>
            </a:r>
            <a:r>
              <a:rPr lang="en-GB" dirty="0"/>
              <a:t>https://</a:t>
            </a:r>
            <a:r>
              <a:rPr lang="en-GB" dirty="0" err="1"/>
              <a:t>www.unibo.it</a:t>
            </a:r>
            <a:r>
              <a:rPr lang="en-GB" dirty="0"/>
              <a:t>/</a:t>
            </a:r>
            <a:r>
              <a:rPr lang="en-GB" dirty="0" err="1"/>
              <a:t>en</a:t>
            </a:r>
            <a:r>
              <a:rPr lang="en-GB" dirty="0"/>
              <a:t>/study/study-grants-and-subsidies</a:t>
            </a:r>
          </a:p>
          <a:p>
            <a:pPr marL="285750" indent="-285750">
              <a:buFont typeface="Arial" panose="020B0604020202020204" pitchFamily="34" charset="0"/>
              <a:buChar char="•"/>
            </a:pPr>
            <a:r>
              <a:rPr lang="en-GB" dirty="0"/>
              <a:t>In principle, you should have access to all the initiatives, except for what is offered by “ERGO” which is dedicated only to students who pay fees directly to UNIBO</a:t>
            </a:r>
          </a:p>
          <a:p>
            <a:pPr marL="285750" indent="-285750">
              <a:buFont typeface="Arial" panose="020B0604020202020204" pitchFamily="34" charset="0"/>
              <a:buChar char="•"/>
            </a:pPr>
            <a:r>
              <a:rPr lang="en-GB" dirty="0"/>
              <a:t>YOU HAVE NOT TO PAY ANY FEE TO UNIBO </a:t>
            </a:r>
            <a:r>
              <a:rPr lang="en-GB" dirty="0">
                <a:sym typeface="Wingdings" pitchFamily="2" charset="2"/>
              </a:rPr>
              <a:t> you have already paid the fee to Dortmund, which will transfer a quote to UNIBO. In case you get automatic request on that, please ignore it</a:t>
            </a:r>
            <a:endParaRPr lang="en-IT" dirty="0"/>
          </a:p>
        </p:txBody>
      </p:sp>
    </p:spTree>
    <p:extLst>
      <p:ext uri="{BB962C8B-B14F-4D97-AF65-F5344CB8AC3E}">
        <p14:creationId xmlns:p14="http://schemas.microsoft.com/office/powerpoint/2010/main" val="2449481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D904F3-4342-16D8-9DC2-1D04A998FF0D}"/>
              </a:ext>
            </a:extLst>
          </p:cNvPr>
          <p:cNvSpPr>
            <a:spLocks noGrp="1"/>
          </p:cNvSpPr>
          <p:nvPr>
            <p:ph type="body" sz="quarter" idx="10"/>
          </p:nvPr>
        </p:nvSpPr>
        <p:spPr/>
        <p:txBody>
          <a:bodyPr/>
          <a:lstStyle/>
          <a:p>
            <a:r>
              <a:rPr lang="en-IT" dirty="0"/>
              <a:t>Sport</a:t>
            </a:r>
          </a:p>
        </p:txBody>
      </p:sp>
      <p:sp>
        <p:nvSpPr>
          <p:cNvPr id="3" name="Text Placeholder 2">
            <a:extLst>
              <a:ext uri="{FF2B5EF4-FFF2-40B4-BE49-F238E27FC236}">
                <a16:creationId xmlns:a16="http://schemas.microsoft.com/office/drawing/2014/main" id="{AF1B2F51-4A5E-B69E-D520-C87074CB3156}"/>
              </a:ext>
            </a:extLst>
          </p:cNvPr>
          <p:cNvSpPr>
            <a:spLocks noGrp="1"/>
          </p:cNvSpPr>
          <p:nvPr>
            <p:ph type="body" sz="quarter" idx="11"/>
          </p:nvPr>
        </p:nvSpPr>
        <p:spPr/>
        <p:txBody>
          <a:bodyPr/>
          <a:lstStyle/>
          <a:p>
            <a:pPr marL="285750" indent="-285750">
              <a:buFont typeface="Arial" panose="020B0604020202020204" pitchFamily="34" charset="0"/>
              <a:buChar char="•"/>
            </a:pPr>
            <a:r>
              <a:rPr lang="en-IT" dirty="0"/>
              <a:t>UNIBO has a</a:t>
            </a:r>
            <a:r>
              <a:rPr lang="en-GB" dirty="0"/>
              <a:t>n</a:t>
            </a:r>
            <a:r>
              <a:rPr lang="en-IT" dirty="0"/>
              <a:t> important sport association, “CUSB”: </a:t>
            </a:r>
            <a:r>
              <a:rPr lang="en-GB" dirty="0">
                <a:hlinkClick r:id="rId2"/>
              </a:rPr>
              <a:t>https://cusb.unibo.it/en</a:t>
            </a:r>
            <a:endParaRPr lang="en-GB" dirty="0"/>
          </a:p>
          <a:p>
            <a:pPr marL="285750" indent="-285750">
              <a:buFont typeface="Arial" panose="020B0604020202020204" pitchFamily="34" charset="0"/>
              <a:buChar char="•"/>
            </a:pPr>
            <a:r>
              <a:rPr lang="en-GB" dirty="0"/>
              <a:t>A lot of courses offered </a:t>
            </a:r>
            <a:r>
              <a:rPr lang="en-GB" dirty="0">
                <a:sym typeface="Wingdings" pitchFamily="2" charset="2"/>
              </a:rPr>
              <a:t> they are not for free but the prices are pretty competitive</a:t>
            </a:r>
            <a:endParaRPr lang="en-GB" dirty="0"/>
          </a:p>
          <a:p>
            <a:endParaRPr lang="en-IT" dirty="0"/>
          </a:p>
          <a:p>
            <a:pPr marL="285750" indent="-285750">
              <a:buFont typeface="Arial" panose="020B0604020202020204" pitchFamily="34" charset="0"/>
              <a:buChar char="•"/>
            </a:pPr>
            <a:endParaRPr lang="en-IT" dirty="0"/>
          </a:p>
        </p:txBody>
      </p:sp>
      <p:pic>
        <p:nvPicPr>
          <p:cNvPr id="4" name="Picture 3">
            <a:extLst>
              <a:ext uri="{FF2B5EF4-FFF2-40B4-BE49-F238E27FC236}">
                <a16:creationId xmlns:a16="http://schemas.microsoft.com/office/drawing/2014/main" id="{A36C3153-49A5-1721-AF29-3D32A8685504}"/>
              </a:ext>
            </a:extLst>
          </p:cNvPr>
          <p:cNvPicPr>
            <a:picLocks noChangeAspect="1"/>
          </p:cNvPicPr>
          <p:nvPr/>
        </p:nvPicPr>
        <p:blipFill>
          <a:blip r:embed="rId3"/>
          <a:stretch>
            <a:fillRect/>
          </a:stretch>
        </p:blipFill>
        <p:spPr>
          <a:xfrm>
            <a:off x="1031582" y="2997775"/>
            <a:ext cx="6806132" cy="3458941"/>
          </a:xfrm>
          <a:prstGeom prst="rect">
            <a:avLst/>
          </a:prstGeom>
        </p:spPr>
      </p:pic>
    </p:spTree>
    <p:extLst>
      <p:ext uri="{BB962C8B-B14F-4D97-AF65-F5344CB8AC3E}">
        <p14:creationId xmlns:p14="http://schemas.microsoft.com/office/powerpoint/2010/main" val="1661938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9B84E5-26B0-D019-AE45-348C704E7C53}"/>
              </a:ext>
            </a:extLst>
          </p:cNvPr>
          <p:cNvSpPr>
            <a:spLocks noGrp="1"/>
          </p:cNvSpPr>
          <p:nvPr>
            <p:ph type="body" sz="quarter" idx="10"/>
          </p:nvPr>
        </p:nvSpPr>
        <p:spPr/>
        <p:txBody>
          <a:bodyPr/>
          <a:lstStyle/>
          <a:p>
            <a:r>
              <a:rPr lang="en-IT" dirty="0"/>
              <a:t>University canteens</a:t>
            </a:r>
          </a:p>
        </p:txBody>
      </p:sp>
      <p:sp>
        <p:nvSpPr>
          <p:cNvPr id="3" name="Text Placeholder 2">
            <a:extLst>
              <a:ext uri="{FF2B5EF4-FFF2-40B4-BE49-F238E27FC236}">
                <a16:creationId xmlns:a16="http://schemas.microsoft.com/office/drawing/2014/main" id="{E2822AB7-4958-B4F7-873B-9DD875E7B8B3}"/>
              </a:ext>
            </a:extLst>
          </p:cNvPr>
          <p:cNvSpPr>
            <a:spLocks noGrp="1"/>
          </p:cNvSpPr>
          <p:nvPr>
            <p:ph type="body" sz="quarter" idx="11"/>
          </p:nvPr>
        </p:nvSpPr>
        <p:spPr/>
        <p:txBody>
          <a:bodyPr/>
          <a:lstStyle/>
          <a:p>
            <a:pPr marL="285750" indent="-285750">
              <a:buFont typeface="Arial" panose="020B0604020202020204" pitchFamily="34" charset="0"/>
              <a:buChar char="•"/>
            </a:pPr>
            <a:r>
              <a:rPr lang="en-GB" dirty="0"/>
              <a:t>University canteens are places where you can stop for a full meal for lunch or dinner : </a:t>
            </a:r>
            <a:r>
              <a:rPr lang="en-GB" dirty="0">
                <a:hlinkClick r:id="rId2"/>
              </a:rPr>
              <a:t>https://www.er-go.it/esplora-i-benefici/benefici-erogati-da-er.go/ristorazione/bologna</a:t>
            </a:r>
            <a:r>
              <a:rPr lang="en-GB" dirty="0"/>
              <a:t> (web site in Italian, ask to Italians to help you)</a:t>
            </a:r>
          </a:p>
          <a:p>
            <a:pPr marL="285750" indent="-285750">
              <a:buFont typeface="Arial" panose="020B0604020202020204" pitchFamily="34" charset="0"/>
              <a:buChar char="•"/>
            </a:pPr>
            <a:r>
              <a:rPr lang="en-GB" dirty="0"/>
              <a:t>Discount for students</a:t>
            </a:r>
          </a:p>
          <a:p>
            <a:pPr marL="285750" indent="-285750">
              <a:buFont typeface="Arial" panose="020B0604020202020204" pitchFamily="34" charset="0"/>
              <a:buChar char="•"/>
            </a:pPr>
            <a:endParaRPr lang="en-IT" dirty="0"/>
          </a:p>
        </p:txBody>
      </p:sp>
      <p:pic>
        <p:nvPicPr>
          <p:cNvPr id="4" name="Picture 3">
            <a:extLst>
              <a:ext uri="{FF2B5EF4-FFF2-40B4-BE49-F238E27FC236}">
                <a16:creationId xmlns:a16="http://schemas.microsoft.com/office/drawing/2014/main" id="{9D6967C7-6267-D32E-C24A-E903298D56E2}"/>
              </a:ext>
            </a:extLst>
          </p:cNvPr>
          <p:cNvPicPr>
            <a:picLocks noChangeAspect="1"/>
          </p:cNvPicPr>
          <p:nvPr/>
        </p:nvPicPr>
        <p:blipFill>
          <a:blip r:embed="rId3"/>
          <a:stretch>
            <a:fillRect/>
          </a:stretch>
        </p:blipFill>
        <p:spPr>
          <a:xfrm>
            <a:off x="232160" y="3297884"/>
            <a:ext cx="2784655" cy="1959115"/>
          </a:xfrm>
          <a:prstGeom prst="rect">
            <a:avLst/>
          </a:prstGeom>
        </p:spPr>
      </p:pic>
      <p:pic>
        <p:nvPicPr>
          <p:cNvPr id="5" name="Picture 4">
            <a:extLst>
              <a:ext uri="{FF2B5EF4-FFF2-40B4-BE49-F238E27FC236}">
                <a16:creationId xmlns:a16="http://schemas.microsoft.com/office/drawing/2014/main" id="{9855D1AF-D24C-4345-F682-759E133D5813}"/>
              </a:ext>
            </a:extLst>
          </p:cNvPr>
          <p:cNvPicPr>
            <a:picLocks noChangeAspect="1"/>
          </p:cNvPicPr>
          <p:nvPr/>
        </p:nvPicPr>
        <p:blipFill>
          <a:blip r:embed="rId4"/>
          <a:stretch>
            <a:fillRect/>
          </a:stretch>
        </p:blipFill>
        <p:spPr>
          <a:xfrm>
            <a:off x="3108505" y="3011259"/>
            <a:ext cx="2906220" cy="2306655"/>
          </a:xfrm>
          <a:prstGeom prst="rect">
            <a:avLst/>
          </a:prstGeom>
        </p:spPr>
      </p:pic>
      <p:pic>
        <p:nvPicPr>
          <p:cNvPr id="6" name="Picture 5">
            <a:extLst>
              <a:ext uri="{FF2B5EF4-FFF2-40B4-BE49-F238E27FC236}">
                <a16:creationId xmlns:a16="http://schemas.microsoft.com/office/drawing/2014/main" id="{E0976C14-FF29-B3D0-CEA4-2C49F50DBE9F}"/>
              </a:ext>
            </a:extLst>
          </p:cNvPr>
          <p:cNvPicPr>
            <a:picLocks noChangeAspect="1"/>
          </p:cNvPicPr>
          <p:nvPr/>
        </p:nvPicPr>
        <p:blipFill>
          <a:blip r:embed="rId5"/>
          <a:stretch>
            <a:fillRect/>
          </a:stretch>
        </p:blipFill>
        <p:spPr>
          <a:xfrm>
            <a:off x="6046367" y="3097710"/>
            <a:ext cx="2987038" cy="2220204"/>
          </a:xfrm>
          <a:prstGeom prst="rect">
            <a:avLst/>
          </a:prstGeom>
        </p:spPr>
      </p:pic>
      <p:sp>
        <p:nvSpPr>
          <p:cNvPr id="8" name="TextBox 7">
            <a:extLst>
              <a:ext uri="{FF2B5EF4-FFF2-40B4-BE49-F238E27FC236}">
                <a16:creationId xmlns:a16="http://schemas.microsoft.com/office/drawing/2014/main" id="{234F5124-403B-B235-E15A-88EAB53F4989}"/>
              </a:ext>
            </a:extLst>
          </p:cNvPr>
          <p:cNvSpPr txBox="1"/>
          <p:nvPr/>
        </p:nvSpPr>
        <p:spPr>
          <a:xfrm>
            <a:off x="968188" y="5812535"/>
            <a:ext cx="7376673" cy="646331"/>
          </a:xfrm>
          <a:prstGeom prst="rect">
            <a:avLst/>
          </a:prstGeom>
          <a:noFill/>
        </p:spPr>
        <p:txBody>
          <a:bodyPr wrap="square">
            <a:spAutoFit/>
          </a:bodyPr>
          <a:lstStyle/>
          <a:p>
            <a:r>
              <a:rPr lang="en-GB" dirty="0">
                <a:latin typeface="Century Gothic" panose="020B0502020202020204" pitchFamily="34" charset="0"/>
              </a:rPr>
              <a:t>Visit for other info: https://</a:t>
            </a:r>
            <a:r>
              <a:rPr lang="en-GB" dirty="0" err="1">
                <a:latin typeface="Century Gothic" panose="020B0502020202020204" pitchFamily="34" charset="0"/>
              </a:rPr>
              <a:t>www.unibo.it</a:t>
            </a:r>
            <a:r>
              <a:rPr lang="en-GB" dirty="0">
                <a:latin typeface="Century Gothic" panose="020B0502020202020204" pitchFamily="34" charset="0"/>
              </a:rPr>
              <a:t>/</a:t>
            </a:r>
            <a:r>
              <a:rPr lang="en-GB" dirty="0" err="1">
                <a:latin typeface="Century Gothic" panose="020B0502020202020204" pitchFamily="34" charset="0"/>
              </a:rPr>
              <a:t>en</a:t>
            </a:r>
            <a:r>
              <a:rPr lang="en-GB" dirty="0">
                <a:latin typeface="Century Gothic" panose="020B0502020202020204" pitchFamily="34" charset="0"/>
              </a:rPr>
              <a:t>/study/life-at-university-and-in-the-city</a:t>
            </a:r>
            <a:endParaRPr lang="en-IT" dirty="0">
              <a:latin typeface="Century Gothic" panose="020B0502020202020204" pitchFamily="34" charset="0"/>
            </a:endParaRPr>
          </a:p>
        </p:txBody>
      </p:sp>
    </p:spTree>
    <p:extLst>
      <p:ext uri="{BB962C8B-B14F-4D97-AF65-F5344CB8AC3E}">
        <p14:creationId xmlns:p14="http://schemas.microsoft.com/office/powerpoint/2010/main" val="2417516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3927DE-6B7A-9AA7-B734-E04692BF85DD}"/>
              </a:ext>
            </a:extLst>
          </p:cNvPr>
          <p:cNvSpPr>
            <a:spLocks noGrp="1"/>
          </p:cNvSpPr>
          <p:nvPr>
            <p:ph type="body" sz="quarter" idx="10"/>
          </p:nvPr>
        </p:nvSpPr>
        <p:spPr/>
        <p:txBody>
          <a:bodyPr/>
          <a:lstStyle/>
          <a:p>
            <a:r>
              <a:rPr lang="en-IT" dirty="0"/>
              <a:t>Bologna’s life</a:t>
            </a:r>
          </a:p>
        </p:txBody>
      </p:sp>
      <p:pic>
        <p:nvPicPr>
          <p:cNvPr id="12290" name="Picture 2" descr="The secrets of Bologna - Things to know about Bologna, Italy - Life In Italy">
            <a:extLst>
              <a:ext uri="{FF2B5EF4-FFF2-40B4-BE49-F238E27FC236}">
                <a16:creationId xmlns:a16="http://schemas.microsoft.com/office/drawing/2014/main" id="{D64698E4-2A59-5967-A91C-C484E875A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59772"/>
            <a:ext cx="3386667" cy="22577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5701AA-FBE8-D907-FE19-F9DFFEA84076}"/>
              </a:ext>
            </a:extLst>
          </p:cNvPr>
          <p:cNvSpPr txBox="1"/>
          <p:nvPr/>
        </p:nvSpPr>
        <p:spPr>
          <a:xfrm>
            <a:off x="494583" y="903433"/>
            <a:ext cx="7830798" cy="1200329"/>
          </a:xfrm>
          <a:prstGeom prst="rect">
            <a:avLst/>
          </a:prstGeom>
          <a:noFill/>
        </p:spPr>
        <p:txBody>
          <a:bodyPr wrap="square">
            <a:spAutoFit/>
          </a:bodyPr>
          <a:lstStyle/>
          <a:p>
            <a:pPr algn="ctr"/>
            <a:r>
              <a:rPr lang="en-GB" b="0" i="0" u="none" strike="noStrike" dirty="0">
                <a:solidFill>
                  <a:srgbClr val="000000"/>
                </a:solidFill>
                <a:effectLst/>
                <a:latin typeface="Century Gothic" panose="020B0502020202020204" pitchFamily="34" charset="0"/>
              </a:rPr>
              <a:t>Bologna is an important agricultural, industrial, financial, and transport hub, where many large mechanical, electronic and food companies have their headquarters as well as one of the largest permanent trade fairs in Europe</a:t>
            </a:r>
            <a:endParaRPr lang="en-IT" dirty="0">
              <a:latin typeface="Century Gothic" panose="020B0502020202020204" pitchFamily="34" charset="0"/>
            </a:endParaRPr>
          </a:p>
        </p:txBody>
      </p:sp>
      <p:sp>
        <p:nvSpPr>
          <p:cNvPr id="7" name="TextBox 6">
            <a:extLst>
              <a:ext uri="{FF2B5EF4-FFF2-40B4-BE49-F238E27FC236}">
                <a16:creationId xmlns:a16="http://schemas.microsoft.com/office/drawing/2014/main" id="{FD6DC6DD-9E8D-9732-ED99-674D4A29DA82}"/>
              </a:ext>
            </a:extLst>
          </p:cNvPr>
          <p:cNvSpPr txBox="1"/>
          <p:nvPr/>
        </p:nvSpPr>
        <p:spPr>
          <a:xfrm>
            <a:off x="409216" y="4718530"/>
            <a:ext cx="8325568" cy="2246769"/>
          </a:xfrm>
          <a:prstGeom prst="rect">
            <a:avLst/>
          </a:prstGeom>
          <a:noFill/>
        </p:spPr>
        <p:txBody>
          <a:bodyPr wrap="square">
            <a:spAutoFit/>
          </a:bodyPr>
          <a:lstStyle/>
          <a:p>
            <a:r>
              <a:rPr lang="en-GB" sz="2000" b="0" i="0" u="none" strike="noStrike" dirty="0">
                <a:solidFill>
                  <a:srgbClr val="000000"/>
                </a:solidFill>
                <a:effectLst/>
                <a:latin typeface="Century Gothic" panose="020B0502020202020204" pitchFamily="34" charset="0"/>
              </a:rPr>
              <a:t>Famous for nicknames</a:t>
            </a:r>
          </a:p>
          <a:p>
            <a:pPr marL="285750" indent="-285750">
              <a:buFont typeface="Arial" panose="020B0604020202020204" pitchFamily="34" charset="0"/>
              <a:buChar char="•"/>
            </a:pPr>
            <a:r>
              <a:rPr lang="en-GB" sz="2000" b="0" i="0" u="none" strike="noStrike" dirty="0">
                <a:solidFill>
                  <a:srgbClr val="000000"/>
                </a:solidFill>
                <a:effectLst/>
                <a:latin typeface="Century Gothic" panose="020B0502020202020204" pitchFamily="34" charset="0"/>
              </a:rPr>
              <a:t> “the learned one” (la </a:t>
            </a:r>
            <a:r>
              <a:rPr lang="en-GB" sz="2000" b="0" i="0" u="none" strike="noStrike" dirty="0" err="1">
                <a:solidFill>
                  <a:srgbClr val="000000"/>
                </a:solidFill>
                <a:effectLst/>
                <a:latin typeface="Century Gothic" panose="020B0502020202020204" pitchFamily="34" charset="0"/>
              </a:rPr>
              <a:t>dotta</a:t>
            </a:r>
            <a:r>
              <a:rPr lang="en-GB" sz="2000" b="0" i="0" u="none" strike="noStrike" dirty="0">
                <a:solidFill>
                  <a:srgbClr val="000000"/>
                </a:solidFill>
                <a:effectLst/>
                <a:latin typeface="Century Gothic" panose="020B0502020202020204" pitchFamily="34" charset="0"/>
              </a:rPr>
              <a:t>), hosting thousands of students</a:t>
            </a:r>
          </a:p>
          <a:p>
            <a:pPr marL="285750" indent="-285750">
              <a:buFont typeface="Arial" panose="020B0604020202020204" pitchFamily="34" charset="0"/>
              <a:buChar char="•"/>
            </a:pPr>
            <a:r>
              <a:rPr lang="en-GB" sz="2000" b="0" i="0" u="none" strike="noStrike" dirty="0">
                <a:solidFill>
                  <a:srgbClr val="000000"/>
                </a:solidFill>
                <a:effectLst/>
                <a:latin typeface="Century Gothic" panose="020B0502020202020204" pitchFamily="34" charset="0"/>
              </a:rPr>
              <a:t>“the fat one” (la </a:t>
            </a:r>
            <a:r>
              <a:rPr lang="en-GB" sz="2000" b="0" i="0" u="none" strike="noStrike" dirty="0" err="1">
                <a:solidFill>
                  <a:srgbClr val="000000"/>
                </a:solidFill>
                <a:effectLst/>
                <a:latin typeface="Century Gothic" panose="020B0502020202020204" pitchFamily="34" charset="0"/>
              </a:rPr>
              <a:t>grassa</a:t>
            </a:r>
            <a:r>
              <a:rPr lang="en-GB" sz="2000" b="0" i="0" u="none" strike="noStrike" dirty="0">
                <a:solidFill>
                  <a:srgbClr val="000000"/>
                </a:solidFill>
                <a:effectLst/>
                <a:latin typeface="Century Gothic" panose="020B0502020202020204" pitchFamily="34" charset="0"/>
              </a:rPr>
              <a:t>), referring to its rich cuisine</a:t>
            </a:r>
          </a:p>
          <a:p>
            <a:endParaRPr lang="en-GB" sz="2000" b="0" i="0" u="none" strike="noStrike" dirty="0">
              <a:solidFill>
                <a:srgbClr val="000000"/>
              </a:solidFill>
              <a:effectLst/>
              <a:latin typeface="Century Gothic" panose="020B0502020202020204" pitchFamily="34" charset="0"/>
            </a:endParaRPr>
          </a:p>
          <a:p>
            <a:pPr algn="ctr"/>
            <a:endParaRPr lang="en-GB" sz="2000" b="0" i="0" u="none" strike="noStrike" dirty="0">
              <a:solidFill>
                <a:srgbClr val="000000"/>
              </a:solidFill>
              <a:effectLst/>
              <a:latin typeface="Century Gothic" panose="020B0502020202020204" pitchFamily="34" charset="0"/>
            </a:endParaRPr>
          </a:p>
          <a:p>
            <a:pPr algn="ctr"/>
            <a:r>
              <a:rPr lang="en-GB" sz="2000" b="0" i="0" u="none" strike="noStrike" dirty="0">
                <a:solidFill>
                  <a:srgbClr val="000000"/>
                </a:solidFill>
                <a:effectLst/>
                <a:latin typeface="Century Gothic" panose="020B0502020202020204" pitchFamily="34" charset="0"/>
              </a:rPr>
              <a:t>Bologna is a lovely place to live for numerous reasons.</a:t>
            </a:r>
          </a:p>
          <a:p>
            <a:endParaRPr lang="en-IT" sz="2000" dirty="0">
              <a:latin typeface="Century Gothic" panose="020B0502020202020204" pitchFamily="34" charset="0"/>
            </a:endParaRPr>
          </a:p>
        </p:txBody>
      </p:sp>
      <p:pic>
        <p:nvPicPr>
          <p:cNvPr id="12294" name="Picture 6" descr="Due Torri di Bologna | Residenza Rialto - Affittacamere nel Centro di  Bologna">
            <a:extLst>
              <a:ext uri="{FF2B5EF4-FFF2-40B4-BE49-F238E27FC236}">
                <a16:creationId xmlns:a16="http://schemas.microsoft.com/office/drawing/2014/main" id="{8D865B01-7996-6E37-1878-BDF3FBC42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695" y="2259772"/>
            <a:ext cx="3492708" cy="2286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642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1659DA-F7DD-116B-DCEF-4475E75F8412}"/>
              </a:ext>
            </a:extLst>
          </p:cNvPr>
          <p:cNvSpPr>
            <a:spLocks noGrp="1"/>
          </p:cNvSpPr>
          <p:nvPr>
            <p:ph type="body" sz="quarter" idx="10"/>
          </p:nvPr>
        </p:nvSpPr>
        <p:spPr/>
        <p:txBody>
          <a:bodyPr/>
          <a:lstStyle/>
          <a:p>
            <a:r>
              <a:rPr lang="en-IT" dirty="0"/>
              <a:t>Open issues</a:t>
            </a:r>
          </a:p>
        </p:txBody>
      </p:sp>
      <p:sp>
        <p:nvSpPr>
          <p:cNvPr id="3" name="Text Placeholder 2">
            <a:extLst>
              <a:ext uri="{FF2B5EF4-FFF2-40B4-BE49-F238E27FC236}">
                <a16:creationId xmlns:a16="http://schemas.microsoft.com/office/drawing/2014/main" id="{3B92300E-83D2-D401-91BE-6D6A11F7A6AD}"/>
              </a:ext>
            </a:extLst>
          </p:cNvPr>
          <p:cNvSpPr>
            <a:spLocks noGrp="1"/>
          </p:cNvSpPr>
          <p:nvPr>
            <p:ph type="body" sz="quarter" idx="11"/>
          </p:nvPr>
        </p:nvSpPr>
        <p:spPr/>
        <p:txBody>
          <a:bodyPr/>
          <a:lstStyle/>
          <a:p>
            <a:pPr marL="285750" indent="-285750">
              <a:buFont typeface="Arial" panose="020B0604020202020204" pitchFamily="34" charset="0"/>
              <a:buChar char="•"/>
            </a:pPr>
            <a:r>
              <a:rPr lang="en-IT" dirty="0"/>
              <a:t>Everyone </a:t>
            </a:r>
            <a:r>
              <a:rPr lang="en-GB" dirty="0"/>
              <a:t>who</a:t>
            </a:r>
            <a:r>
              <a:rPr lang="en-IT" dirty="0"/>
              <a:t> still ha</a:t>
            </a:r>
            <a:r>
              <a:rPr lang="en-GB" dirty="0"/>
              <a:t>s</a:t>
            </a:r>
            <a:r>
              <a:rPr lang="en-IT" dirty="0"/>
              <a:t> open issues is kindly invited to speak with me at the end of the afternoon </a:t>
            </a:r>
            <a:r>
              <a:rPr lang="en-IT" dirty="0">
                <a:sym typeface="Wingdings" pitchFamily="2" charset="2"/>
              </a:rPr>
              <a:t> I will take not</a:t>
            </a:r>
            <a:r>
              <a:rPr lang="en-GB" dirty="0">
                <a:sym typeface="Wingdings" pitchFamily="2" charset="2"/>
              </a:rPr>
              <a:t>e</a:t>
            </a:r>
            <a:r>
              <a:rPr lang="en-IT" dirty="0">
                <a:sym typeface="Wingdings" pitchFamily="2" charset="2"/>
              </a:rPr>
              <a:t> and try to follow up and solve the problem </a:t>
            </a:r>
          </a:p>
          <a:p>
            <a:pPr marL="285750" indent="-285750">
              <a:buFont typeface="Arial" panose="020B0604020202020204" pitchFamily="34" charset="0"/>
              <a:buChar char="•"/>
            </a:pPr>
            <a:r>
              <a:rPr lang="en-IT" dirty="0">
                <a:sym typeface="Wingdings" pitchFamily="2" charset="2"/>
              </a:rPr>
              <a:t>Visa? Accom</a:t>
            </a:r>
            <a:r>
              <a:rPr lang="en-GB" dirty="0">
                <a:sym typeface="Wingdings" pitchFamily="2" charset="2"/>
              </a:rPr>
              <a:t>m</a:t>
            </a:r>
            <a:r>
              <a:rPr lang="en-IT" dirty="0">
                <a:sym typeface="Wingdings" pitchFamily="2" charset="2"/>
              </a:rPr>
              <a:t>odation? Account?</a:t>
            </a:r>
          </a:p>
          <a:p>
            <a:pPr marL="285750" indent="-285750">
              <a:buFont typeface="Arial" panose="020B0604020202020204" pitchFamily="34" charset="0"/>
              <a:buChar char="•"/>
            </a:pPr>
            <a:endParaRPr lang="en-IT" dirty="0"/>
          </a:p>
        </p:txBody>
      </p:sp>
      <p:pic>
        <p:nvPicPr>
          <p:cNvPr id="6146" name="Picture 2" descr="Keep calm I'm a physicist Journal: 100 Pages | Graph Paper Grid Interior |  Elementary Particles Student Gift Physics Teacher Job Funny Science Team Physicists  Physicist: Mustermann, Physicist: 9798565749175: Amazon.com: Books">
            <a:extLst>
              <a:ext uri="{FF2B5EF4-FFF2-40B4-BE49-F238E27FC236}">
                <a16:creationId xmlns:a16="http://schemas.microsoft.com/office/drawing/2014/main" id="{EA4ABF03-CCD5-A27E-1050-ABFE73470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872" y="2827725"/>
            <a:ext cx="2469335" cy="3702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028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6A6A06-8F27-AD3A-66A4-5B33AF0B3789}"/>
              </a:ext>
            </a:extLst>
          </p:cNvPr>
          <p:cNvSpPr>
            <a:spLocks noGrp="1"/>
          </p:cNvSpPr>
          <p:nvPr>
            <p:ph type="body" sz="quarter" idx="10"/>
          </p:nvPr>
        </p:nvSpPr>
        <p:spPr/>
        <p:txBody>
          <a:bodyPr/>
          <a:lstStyle/>
          <a:p>
            <a:r>
              <a:rPr lang="en-GB" dirty="0"/>
              <a:t>History – Alma Mater </a:t>
            </a:r>
            <a:r>
              <a:rPr lang="en-GB" dirty="0" err="1"/>
              <a:t>Studiorum</a:t>
            </a:r>
            <a:r>
              <a:rPr lang="en-GB" dirty="0"/>
              <a:t> - UNIBO</a:t>
            </a:r>
          </a:p>
        </p:txBody>
      </p:sp>
      <p:sp>
        <p:nvSpPr>
          <p:cNvPr id="3" name="Text Placeholder 2">
            <a:extLst>
              <a:ext uri="{FF2B5EF4-FFF2-40B4-BE49-F238E27FC236}">
                <a16:creationId xmlns:a16="http://schemas.microsoft.com/office/drawing/2014/main" id="{E7345904-07D5-29CD-7E2F-EA86EFBBD174}"/>
              </a:ext>
            </a:extLst>
          </p:cNvPr>
          <p:cNvSpPr>
            <a:spLocks noGrp="1"/>
          </p:cNvSpPr>
          <p:nvPr>
            <p:ph type="body" sz="quarter" idx="11"/>
          </p:nvPr>
        </p:nvSpPr>
        <p:spPr>
          <a:xfrm>
            <a:off x="395288" y="933377"/>
            <a:ext cx="8353424" cy="5347590"/>
          </a:xfrm>
        </p:spPr>
        <p:txBody>
          <a:bodyPr/>
          <a:lstStyle/>
          <a:p>
            <a:r>
              <a:rPr lang="en-GB" dirty="0"/>
              <a:t>The University of Bologna  is considered to be the oldest university in the Western world</a:t>
            </a:r>
          </a:p>
          <a:p>
            <a:endParaRPr lang="en-GB" sz="1600" b="1" dirty="0"/>
          </a:p>
          <a:p>
            <a:endParaRPr lang="en-GB" sz="1600" dirty="0">
              <a:solidFill>
                <a:srgbClr val="0070C0"/>
              </a:solidFill>
            </a:endParaRPr>
          </a:p>
        </p:txBody>
      </p:sp>
      <p:pic>
        <p:nvPicPr>
          <p:cNvPr id="1026" name="Picture 2" descr="Irnerio">
            <a:extLst>
              <a:ext uri="{FF2B5EF4-FFF2-40B4-BE49-F238E27FC236}">
                <a16:creationId xmlns:a16="http://schemas.microsoft.com/office/drawing/2014/main" id="{EEED6846-DCD0-665B-1ACD-4152E4C7A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43" y="1786983"/>
            <a:ext cx="2664677" cy="1781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A06F79-E334-3355-4ACD-C78CDB82E7C8}"/>
              </a:ext>
            </a:extLst>
          </p:cNvPr>
          <p:cNvSpPr txBox="1"/>
          <p:nvPr/>
        </p:nvSpPr>
        <p:spPr>
          <a:xfrm>
            <a:off x="3479180" y="1800601"/>
            <a:ext cx="4572000" cy="1477328"/>
          </a:xfrm>
          <a:prstGeom prst="rect">
            <a:avLst/>
          </a:prstGeom>
          <a:noFill/>
        </p:spPr>
        <p:txBody>
          <a:bodyPr wrap="square">
            <a:spAutoFit/>
          </a:bodyPr>
          <a:lstStyle/>
          <a:p>
            <a:pPr algn="ctr"/>
            <a:r>
              <a:rPr lang="en-GB" sz="2000" dirty="0"/>
              <a:t>Founded in 11th-12th centuries - The birth of the </a:t>
            </a:r>
            <a:r>
              <a:rPr lang="en-GB" sz="2000" dirty="0" err="1"/>
              <a:t>Studium</a:t>
            </a:r>
            <a:r>
              <a:rPr lang="en-GB" sz="2000" dirty="0"/>
              <a:t> and the Commune</a:t>
            </a:r>
          </a:p>
          <a:p>
            <a:pPr algn="ctr"/>
            <a:endParaRPr lang="en-GB" sz="1000" dirty="0">
              <a:sym typeface="Wingdings" pitchFamily="2" charset="2"/>
            </a:endParaRPr>
          </a:p>
          <a:p>
            <a:pPr algn="ctr"/>
            <a:r>
              <a:rPr lang="en-GB" sz="2000" dirty="0">
                <a:sym typeface="Wingdings" pitchFamily="2" charset="2"/>
              </a:rPr>
              <a:t> It </a:t>
            </a:r>
            <a:r>
              <a:rPr lang="en-GB" sz="2000" b="0" u="none" strike="noStrike" dirty="0">
                <a:solidFill>
                  <a:srgbClr val="333333"/>
                </a:solidFill>
                <a:effectLst/>
                <a:latin typeface="Opensans"/>
              </a:rPr>
              <a:t>was the </a:t>
            </a:r>
            <a:r>
              <a:rPr lang="en-GB" sz="2000" b="1" u="none" strike="noStrike" dirty="0">
                <a:solidFill>
                  <a:srgbClr val="333333"/>
                </a:solidFill>
                <a:effectLst/>
                <a:latin typeface="Opensans"/>
              </a:rPr>
              <a:t>outcome of the spontaneous and informal initiative of a few students</a:t>
            </a:r>
            <a:endParaRPr lang="en-GB" sz="2000" dirty="0"/>
          </a:p>
        </p:txBody>
      </p:sp>
      <p:sp>
        <p:nvSpPr>
          <p:cNvPr id="7" name="TextBox 6">
            <a:extLst>
              <a:ext uri="{FF2B5EF4-FFF2-40B4-BE49-F238E27FC236}">
                <a16:creationId xmlns:a16="http://schemas.microsoft.com/office/drawing/2014/main" id="{ACC5C091-6392-3143-2F5E-22A153BA475D}"/>
              </a:ext>
            </a:extLst>
          </p:cNvPr>
          <p:cNvSpPr txBox="1"/>
          <p:nvPr/>
        </p:nvSpPr>
        <p:spPr>
          <a:xfrm>
            <a:off x="2598700" y="3614741"/>
            <a:ext cx="4572000" cy="400110"/>
          </a:xfrm>
          <a:prstGeom prst="rect">
            <a:avLst/>
          </a:prstGeom>
          <a:noFill/>
        </p:spPr>
        <p:txBody>
          <a:bodyPr wrap="square">
            <a:spAutoFit/>
          </a:bodyPr>
          <a:lstStyle/>
          <a:p>
            <a:r>
              <a:rPr lang="en-GB" sz="2000" dirty="0"/>
              <a:t>A  long history over Nine centuries</a:t>
            </a:r>
          </a:p>
        </p:txBody>
      </p:sp>
      <p:pic>
        <p:nvPicPr>
          <p:cNvPr id="1028" name="Picture 4" descr="Arca Giovanni da Legnano">
            <a:extLst>
              <a:ext uri="{FF2B5EF4-FFF2-40B4-BE49-F238E27FC236}">
                <a16:creationId xmlns:a16="http://schemas.microsoft.com/office/drawing/2014/main" id="{03B03223-A73C-C6B3-CCCE-7733754AA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82" y="4192265"/>
            <a:ext cx="2396158" cy="16020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legio di Spagna">
            <a:extLst>
              <a:ext uri="{FF2B5EF4-FFF2-40B4-BE49-F238E27FC236}">
                <a16:creationId xmlns:a16="http://schemas.microsoft.com/office/drawing/2014/main" id="{4968654A-1FF0-14C5-26CA-71554F8E6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776" y="4192265"/>
            <a:ext cx="2359527" cy="15775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chiginnasio">
            <a:extLst>
              <a:ext uri="{FF2B5EF4-FFF2-40B4-BE49-F238E27FC236}">
                <a16:creationId xmlns:a16="http://schemas.microsoft.com/office/drawing/2014/main" id="{2342B614-1228-8F4B-F00F-29B8E9A27D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039" y="4112841"/>
            <a:ext cx="2359527" cy="15775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3B6A771-0170-2F58-5F79-FB7990628D3F}"/>
              </a:ext>
            </a:extLst>
          </p:cNvPr>
          <p:cNvSpPr txBox="1"/>
          <p:nvPr/>
        </p:nvSpPr>
        <p:spPr>
          <a:xfrm>
            <a:off x="691375" y="6029712"/>
            <a:ext cx="7996261" cy="400110"/>
          </a:xfrm>
          <a:prstGeom prst="rect">
            <a:avLst/>
          </a:prstGeom>
          <a:noFill/>
        </p:spPr>
        <p:txBody>
          <a:bodyPr wrap="square">
            <a:spAutoFit/>
          </a:bodyPr>
          <a:lstStyle/>
          <a:p>
            <a:r>
              <a:rPr lang="en-GB" sz="2000" dirty="0"/>
              <a:t>In the 21</a:t>
            </a:r>
            <a:r>
              <a:rPr lang="en-GB" sz="2000" baseline="30000" dirty="0"/>
              <a:t>st</a:t>
            </a:r>
            <a:r>
              <a:rPr lang="en-GB" sz="2000" dirty="0"/>
              <a:t> century, UNIBO set up </a:t>
            </a:r>
            <a:r>
              <a:rPr lang="en-GB" sz="2000" b="0" i="0" u="none" strike="noStrike" dirty="0">
                <a:solidFill>
                  <a:srgbClr val="333333"/>
                </a:solidFill>
                <a:effectLst/>
                <a:latin typeface="Opensans"/>
              </a:rPr>
              <a:t>the first </a:t>
            </a:r>
            <a:r>
              <a:rPr lang="en-GB" sz="2000" b="1" i="0" u="none" strike="noStrike" dirty="0">
                <a:solidFill>
                  <a:srgbClr val="333333"/>
                </a:solidFill>
                <a:effectLst/>
                <a:latin typeface="Opensans"/>
              </a:rPr>
              <a:t>Multicampus </a:t>
            </a:r>
            <a:r>
              <a:rPr lang="en-GB" sz="2000" dirty="0">
                <a:solidFill>
                  <a:srgbClr val="333333"/>
                </a:solidFill>
                <a:latin typeface="Opensans"/>
              </a:rPr>
              <a:t> scheme </a:t>
            </a:r>
            <a:r>
              <a:rPr lang="en-GB" sz="2000" b="0" i="0" u="none" strike="noStrike" dirty="0">
                <a:solidFill>
                  <a:srgbClr val="333333"/>
                </a:solidFill>
                <a:effectLst/>
                <a:latin typeface="Opensans"/>
              </a:rPr>
              <a:t>in Italy</a:t>
            </a:r>
            <a:endParaRPr lang="en-GB" sz="2000" dirty="0"/>
          </a:p>
        </p:txBody>
      </p:sp>
    </p:spTree>
    <p:extLst>
      <p:ext uri="{BB962C8B-B14F-4D97-AF65-F5344CB8AC3E}">
        <p14:creationId xmlns:p14="http://schemas.microsoft.com/office/powerpoint/2010/main" val="612675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8C0851-72CD-56DD-3A5D-38B387359B50}"/>
              </a:ext>
            </a:extLst>
          </p:cNvPr>
          <p:cNvSpPr>
            <a:spLocks noGrp="1"/>
          </p:cNvSpPr>
          <p:nvPr>
            <p:ph type="body" sz="quarter" idx="10"/>
          </p:nvPr>
        </p:nvSpPr>
        <p:spPr/>
        <p:txBody>
          <a:bodyPr/>
          <a:lstStyle/>
          <a:p>
            <a:r>
              <a:rPr lang="en-IT" dirty="0"/>
              <a:t>Ranking</a:t>
            </a:r>
          </a:p>
        </p:txBody>
      </p:sp>
      <p:sp>
        <p:nvSpPr>
          <p:cNvPr id="6" name="TextBox 5">
            <a:extLst>
              <a:ext uri="{FF2B5EF4-FFF2-40B4-BE49-F238E27FC236}">
                <a16:creationId xmlns:a16="http://schemas.microsoft.com/office/drawing/2014/main" id="{EB775345-53AC-D13B-3A8E-1F39D8E87931}"/>
              </a:ext>
            </a:extLst>
          </p:cNvPr>
          <p:cNvSpPr txBox="1"/>
          <p:nvPr/>
        </p:nvSpPr>
        <p:spPr>
          <a:xfrm>
            <a:off x="2255263" y="6011995"/>
            <a:ext cx="5182881" cy="369332"/>
          </a:xfrm>
          <a:prstGeom prst="rect">
            <a:avLst/>
          </a:prstGeom>
          <a:noFill/>
        </p:spPr>
        <p:txBody>
          <a:bodyPr wrap="square">
            <a:spAutoFit/>
          </a:bodyPr>
          <a:lstStyle/>
          <a:p>
            <a:pPr algn="l"/>
            <a:r>
              <a:rPr lang="en-GB" b="0" i="0" u="none" strike="noStrike" dirty="0">
                <a:solidFill>
                  <a:srgbClr val="333333"/>
                </a:solidFill>
                <a:effectLst/>
                <a:latin typeface="Century Gothic" panose="020B0502020202020204" pitchFamily="34" charset="0"/>
              </a:rPr>
              <a:t>QS: Physics &amp; Astronomy 90th place tied</a:t>
            </a:r>
          </a:p>
        </p:txBody>
      </p:sp>
      <p:pic>
        <p:nvPicPr>
          <p:cNvPr id="7" name="Picture 6">
            <a:extLst>
              <a:ext uri="{FF2B5EF4-FFF2-40B4-BE49-F238E27FC236}">
                <a16:creationId xmlns:a16="http://schemas.microsoft.com/office/drawing/2014/main" id="{7CC18C58-C2B2-F7EC-8776-F5CA60A5B29B}"/>
              </a:ext>
            </a:extLst>
          </p:cNvPr>
          <p:cNvPicPr>
            <a:picLocks noChangeAspect="1"/>
          </p:cNvPicPr>
          <p:nvPr/>
        </p:nvPicPr>
        <p:blipFill>
          <a:blip r:embed="rId2"/>
          <a:stretch>
            <a:fillRect/>
          </a:stretch>
        </p:blipFill>
        <p:spPr>
          <a:xfrm>
            <a:off x="685800" y="1110234"/>
            <a:ext cx="7772400" cy="4637532"/>
          </a:xfrm>
          <a:prstGeom prst="rect">
            <a:avLst/>
          </a:prstGeom>
        </p:spPr>
      </p:pic>
    </p:spTree>
    <p:extLst>
      <p:ext uri="{BB962C8B-B14F-4D97-AF65-F5344CB8AC3E}">
        <p14:creationId xmlns:p14="http://schemas.microsoft.com/office/powerpoint/2010/main" val="1428265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9E2840-D0C1-7859-D6E5-817DC8CBF805}"/>
              </a:ext>
            </a:extLst>
          </p:cNvPr>
          <p:cNvSpPr>
            <a:spLocks noGrp="1"/>
          </p:cNvSpPr>
          <p:nvPr>
            <p:ph type="body" sz="quarter" idx="10"/>
          </p:nvPr>
        </p:nvSpPr>
        <p:spPr>
          <a:xfrm>
            <a:off x="395288" y="476673"/>
            <a:ext cx="8424862" cy="648071"/>
          </a:xfrm>
        </p:spPr>
        <p:txBody>
          <a:bodyPr/>
          <a:lstStyle/>
          <a:p>
            <a:r>
              <a:rPr lang="en-GB" sz="2800" dirty="0"/>
              <a:t>The University today: numbers and innovation</a:t>
            </a:r>
          </a:p>
          <a:p>
            <a:r>
              <a:rPr lang="en-GB" sz="2800" dirty="0"/>
              <a:t> </a:t>
            </a:r>
            <a:endParaRPr lang="en-IT" sz="2800" dirty="0"/>
          </a:p>
        </p:txBody>
      </p:sp>
      <p:sp>
        <p:nvSpPr>
          <p:cNvPr id="3" name="Text Placeholder 2">
            <a:extLst>
              <a:ext uri="{FF2B5EF4-FFF2-40B4-BE49-F238E27FC236}">
                <a16:creationId xmlns:a16="http://schemas.microsoft.com/office/drawing/2014/main" id="{235B64AE-E568-1CB0-058C-65CCB99166CC}"/>
              </a:ext>
            </a:extLst>
          </p:cNvPr>
          <p:cNvSpPr>
            <a:spLocks noGrp="1"/>
          </p:cNvSpPr>
          <p:nvPr>
            <p:ph type="body" sz="quarter" idx="11"/>
          </p:nvPr>
        </p:nvSpPr>
        <p:spPr>
          <a:xfrm>
            <a:off x="3760865" y="1782005"/>
            <a:ext cx="4723935" cy="1819844"/>
          </a:xfrm>
        </p:spPr>
        <p:txBody>
          <a:bodyPr/>
          <a:lstStyle/>
          <a:p>
            <a:pPr algn="ctr"/>
            <a:r>
              <a:rPr lang="en-GB" sz="2000" b="0" i="0" u="none" strike="noStrike" dirty="0">
                <a:solidFill>
                  <a:srgbClr val="333333"/>
                </a:solidFill>
                <a:effectLst/>
              </a:rPr>
              <a:t>One is the Department of Physics and Astronomy ”Augusto </a:t>
            </a:r>
            <a:r>
              <a:rPr lang="en-GB" sz="2000" b="0" i="0" u="none" strike="noStrike" dirty="0" err="1">
                <a:solidFill>
                  <a:srgbClr val="333333"/>
                </a:solidFill>
                <a:effectLst/>
              </a:rPr>
              <a:t>Righi</a:t>
            </a:r>
            <a:r>
              <a:rPr lang="en-GB" sz="2000" b="0" i="0" u="none" strike="noStrike" dirty="0">
                <a:solidFill>
                  <a:srgbClr val="333333"/>
                </a:solidFill>
                <a:effectLst/>
              </a:rPr>
              <a:t>”</a:t>
            </a:r>
          </a:p>
          <a:p>
            <a:pPr algn="ctr"/>
            <a:endParaRPr lang="en-GB" sz="2000" dirty="0">
              <a:solidFill>
                <a:srgbClr val="333333"/>
              </a:solidFill>
            </a:endParaRPr>
          </a:p>
          <a:p>
            <a:pPr algn="ctr"/>
            <a:r>
              <a:rPr lang="en-GB" sz="2000" dirty="0">
                <a:solidFill>
                  <a:srgbClr val="333333"/>
                </a:solidFill>
              </a:rPr>
              <a:t>It is located in the city-centre of Bologna</a:t>
            </a:r>
          </a:p>
          <a:p>
            <a:pPr algn="ctr"/>
            <a:endParaRPr lang="en-IT" sz="2000" dirty="0"/>
          </a:p>
        </p:txBody>
      </p:sp>
      <p:pic>
        <p:nvPicPr>
          <p:cNvPr id="2050" name="Picture 2" descr="Al Dipartimento di Fisica e Astronomia Unibo nasce la scuola estiva per la  narrazione scientifica — UniboMagazine">
            <a:extLst>
              <a:ext uri="{FF2B5EF4-FFF2-40B4-BE49-F238E27FC236}">
                <a16:creationId xmlns:a16="http://schemas.microsoft.com/office/drawing/2014/main" id="{81750A0C-10C8-EE6A-EE6C-D99F85031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90" y="1723870"/>
            <a:ext cx="3094547" cy="206096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8A7B1F02-E63E-027F-00F6-2FE9EA58455C}"/>
              </a:ext>
            </a:extLst>
          </p:cNvPr>
          <p:cNvSpPr txBox="1">
            <a:spLocks/>
          </p:cNvSpPr>
          <p:nvPr/>
        </p:nvSpPr>
        <p:spPr>
          <a:xfrm>
            <a:off x="547688" y="1063475"/>
            <a:ext cx="8424862" cy="46084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a:solidFill>
                  <a:srgbClr val="333333"/>
                </a:solidFill>
              </a:rPr>
              <a:t>The University of Bologna is made up of </a:t>
            </a:r>
            <a:r>
              <a:rPr lang="en-GB" sz="2000" b="1" dirty="0">
                <a:solidFill>
                  <a:srgbClr val="333333"/>
                </a:solidFill>
              </a:rPr>
              <a:t>31 </a:t>
            </a:r>
            <a:r>
              <a:rPr lang="en-GB" sz="2000" dirty="0">
                <a:solidFill>
                  <a:srgbClr val="333333"/>
                </a:solidFill>
              </a:rPr>
              <a:t>Departments</a:t>
            </a:r>
            <a:endParaRPr lang="en-IT" sz="2000" dirty="0"/>
          </a:p>
        </p:txBody>
      </p:sp>
      <p:sp>
        <p:nvSpPr>
          <p:cNvPr id="6" name="TextBox 5">
            <a:extLst>
              <a:ext uri="{FF2B5EF4-FFF2-40B4-BE49-F238E27FC236}">
                <a16:creationId xmlns:a16="http://schemas.microsoft.com/office/drawing/2014/main" id="{D180E304-35AF-193F-F028-200D47AE0CB2}"/>
              </a:ext>
            </a:extLst>
          </p:cNvPr>
          <p:cNvSpPr txBox="1"/>
          <p:nvPr/>
        </p:nvSpPr>
        <p:spPr>
          <a:xfrm>
            <a:off x="669712" y="3990537"/>
            <a:ext cx="7849180" cy="646331"/>
          </a:xfrm>
          <a:prstGeom prst="rect">
            <a:avLst/>
          </a:prstGeom>
          <a:noFill/>
        </p:spPr>
        <p:txBody>
          <a:bodyPr wrap="square">
            <a:spAutoFit/>
          </a:bodyPr>
          <a:lstStyle/>
          <a:p>
            <a:r>
              <a:rPr lang="en-GB" b="1" i="0" u="none" strike="noStrike" dirty="0">
                <a:solidFill>
                  <a:srgbClr val="333333"/>
                </a:solidFill>
                <a:effectLst/>
                <a:latin typeface="Century Gothic" panose="020B0502020202020204" pitchFamily="34" charset="0"/>
              </a:rPr>
              <a:t>96,984</a:t>
            </a:r>
            <a:r>
              <a:rPr lang="en-GB" b="0" i="0" u="none" strike="noStrike" dirty="0">
                <a:solidFill>
                  <a:srgbClr val="333333"/>
                </a:solidFill>
                <a:effectLst/>
                <a:latin typeface="Century Gothic" panose="020B0502020202020204" pitchFamily="34" charset="0"/>
              </a:rPr>
              <a:t> students chose the University of Bologna (A.Y. 2022/2023), including </a:t>
            </a:r>
            <a:r>
              <a:rPr lang="en-GB" b="1" i="0" u="none" strike="noStrike" dirty="0">
                <a:solidFill>
                  <a:srgbClr val="333333"/>
                </a:solidFill>
                <a:effectLst/>
                <a:latin typeface="Century Gothic" panose="020B0502020202020204" pitchFamily="34" charset="0"/>
              </a:rPr>
              <a:t>8,526 </a:t>
            </a:r>
            <a:r>
              <a:rPr lang="en-GB" b="0" i="0" u="none" strike="noStrike" dirty="0">
                <a:solidFill>
                  <a:srgbClr val="333333"/>
                </a:solidFill>
                <a:effectLst/>
                <a:latin typeface="Century Gothic" panose="020B0502020202020204" pitchFamily="34" charset="0"/>
              </a:rPr>
              <a:t> international students</a:t>
            </a:r>
            <a:endParaRPr lang="en-IT" dirty="0">
              <a:latin typeface="Century Gothic" panose="020B0502020202020204" pitchFamily="34" charset="0"/>
            </a:endParaRPr>
          </a:p>
        </p:txBody>
      </p:sp>
      <p:sp>
        <p:nvSpPr>
          <p:cNvPr id="8" name="TextBox 7">
            <a:extLst>
              <a:ext uri="{FF2B5EF4-FFF2-40B4-BE49-F238E27FC236}">
                <a16:creationId xmlns:a16="http://schemas.microsoft.com/office/drawing/2014/main" id="{DFBAAB3B-3C76-9F3B-30A6-1E6C7D24F877}"/>
              </a:ext>
            </a:extLst>
          </p:cNvPr>
          <p:cNvSpPr txBox="1"/>
          <p:nvPr/>
        </p:nvSpPr>
        <p:spPr>
          <a:xfrm>
            <a:off x="625107" y="4743043"/>
            <a:ext cx="7849179" cy="646331"/>
          </a:xfrm>
          <a:prstGeom prst="rect">
            <a:avLst/>
          </a:prstGeom>
          <a:noFill/>
        </p:spPr>
        <p:txBody>
          <a:bodyPr wrap="square">
            <a:spAutoFit/>
          </a:bodyPr>
          <a:lstStyle/>
          <a:p>
            <a:r>
              <a:rPr lang="en-GB" b="1" i="0" u="none" strike="noStrike" dirty="0">
                <a:solidFill>
                  <a:srgbClr val="333333"/>
                </a:solidFill>
                <a:effectLst/>
                <a:latin typeface="Century Gothic" panose="020B0502020202020204" pitchFamily="34" charset="0"/>
              </a:rPr>
              <a:t>6,617 </a:t>
            </a:r>
            <a:r>
              <a:rPr lang="en-GB" b="0" i="0" u="none" strike="noStrike" dirty="0">
                <a:solidFill>
                  <a:srgbClr val="333333"/>
                </a:solidFill>
                <a:effectLst/>
                <a:latin typeface="Century Gothic" panose="020B0502020202020204" pitchFamily="34" charset="0"/>
              </a:rPr>
              <a:t>people are part of the university community, including teachers (</a:t>
            </a:r>
            <a:r>
              <a:rPr lang="en-GB" b="1" i="0" u="none" strike="noStrike" dirty="0">
                <a:solidFill>
                  <a:srgbClr val="333333"/>
                </a:solidFill>
                <a:effectLst/>
                <a:latin typeface="Century Gothic" panose="020B0502020202020204" pitchFamily="34" charset="0"/>
              </a:rPr>
              <a:t>3,382 </a:t>
            </a:r>
            <a:r>
              <a:rPr lang="en-GB" b="0" i="0" u="none" strike="noStrike" dirty="0">
                <a:solidFill>
                  <a:srgbClr val="333333"/>
                </a:solidFill>
                <a:effectLst/>
                <a:latin typeface="Century Gothic" panose="020B0502020202020204" pitchFamily="34" charset="0"/>
              </a:rPr>
              <a:t>) and professional staff (</a:t>
            </a:r>
            <a:r>
              <a:rPr lang="en-GB" b="1" i="0" u="none" strike="noStrike" dirty="0">
                <a:solidFill>
                  <a:srgbClr val="333333"/>
                </a:solidFill>
                <a:effectLst/>
                <a:latin typeface="Century Gothic" panose="020B0502020202020204" pitchFamily="34" charset="0"/>
              </a:rPr>
              <a:t>3,235</a:t>
            </a:r>
            <a:r>
              <a:rPr lang="en-GB" b="0" i="0" u="none" strike="noStrike" dirty="0">
                <a:solidFill>
                  <a:srgbClr val="333333"/>
                </a:solidFill>
                <a:effectLst/>
                <a:latin typeface="Century Gothic" panose="020B0502020202020204" pitchFamily="34" charset="0"/>
              </a:rPr>
              <a:t>)</a:t>
            </a:r>
            <a:endParaRPr lang="en-IT" dirty="0">
              <a:latin typeface="Century Gothic" panose="020B0502020202020204" pitchFamily="34" charset="0"/>
            </a:endParaRPr>
          </a:p>
        </p:txBody>
      </p:sp>
      <p:sp>
        <p:nvSpPr>
          <p:cNvPr id="10" name="TextBox 9">
            <a:extLst>
              <a:ext uri="{FF2B5EF4-FFF2-40B4-BE49-F238E27FC236}">
                <a16:creationId xmlns:a16="http://schemas.microsoft.com/office/drawing/2014/main" id="{A6EB1825-C414-54F9-ECCB-16DB90324B40}"/>
              </a:ext>
            </a:extLst>
          </p:cNvPr>
          <p:cNvSpPr txBox="1"/>
          <p:nvPr/>
        </p:nvSpPr>
        <p:spPr>
          <a:xfrm>
            <a:off x="680862" y="5464645"/>
            <a:ext cx="8063567" cy="369332"/>
          </a:xfrm>
          <a:prstGeom prst="rect">
            <a:avLst/>
          </a:prstGeom>
          <a:noFill/>
        </p:spPr>
        <p:txBody>
          <a:bodyPr wrap="square">
            <a:spAutoFit/>
          </a:bodyPr>
          <a:lstStyle/>
          <a:p>
            <a:r>
              <a:rPr lang="en-GB" b="1" dirty="0">
                <a:solidFill>
                  <a:srgbClr val="333333"/>
                </a:solidFill>
                <a:latin typeface="Century Gothic" panose="020B0502020202020204" pitchFamily="34" charset="0"/>
              </a:rPr>
              <a:t>107</a:t>
            </a:r>
            <a:r>
              <a:rPr lang="en-GB" b="0" i="0" u="none" strike="noStrike" dirty="0">
                <a:solidFill>
                  <a:srgbClr val="333333"/>
                </a:solidFill>
                <a:effectLst/>
                <a:latin typeface="Century Gothic" panose="020B0502020202020204" pitchFamily="34" charset="0"/>
              </a:rPr>
              <a:t> international Degree Programmes, of which </a:t>
            </a:r>
            <a:r>
              <a:rPr lang="en-GB" b="1" i="0" u="none" strike="noStrike" dirty="0">
                <a:solidFill>
                  <a:srgbClr val="333333"/>
                </a:solidFill>
                <a:effectLst/>
                <a:latin typeface="Century Gothic" panose="020B0502020202020204" pitchFamily="34" charset="0"/>
              </a:rPr>
              <a:t>89</a:t>
            </a:r>
            <a:r>
              <a:rPr lang="en-GB" b="0" i="0" u="none" strike="noStrike" dirty="0">
                <a:solidFill>
                  <a:srgbClr val="333333"/>
                </a:solidFill>
                <a:effectLst/>
                <a:latin typeface="Century Gothic" panose="020B0502020202020204" pitchFamily="34" charset="0"/>
              </a:rPr>
              <a:t> are held in English.</a:t>
            </a:r>
            <a:endParaRPr lang="en-IT" dirty="0">
              <a:latin typeface="Century Gothic" panose="020B0502020202020204" pitchFamily="34" charset="0"/>
            </a:endParaRPr>
          </a:p>
        </p:txBody>
      </p:sp>
      <p:sp>
        <p:nvSpPr>
          <p:cNvPr id="11" name="TextBox 10">
            <a:extLst>
              <a:ext uri="{FF2B5EF4-FFF2-40B4-BE49-F238E27FC236}">
                <a16:creationId xmlns:a16="http://schemas.microsoft.com/office/drawing/2014/main" id="{49AFD82A-DC78-FFF8-2C94-6AE1FA634B4A}"/>
              </a:ext>
            </a:extLst>
          </p:cNvPr>
          <p:cNvSpPr txBox="1"/>
          <p:nvPr/>
        </p:nvSpPr>
        <p:spPr>
          <a:xfrm>
            <a:off x="692015" y="5949968"/>
            <a:ext cx="7804574" cy="369332"/>
          </a:xfrm>
          <a:prstGeom prst="rect">
            <a:avLst/>
          </a:prstGeom>
          <a:noFill/>
        </p:spPr>
        <p:txBody>
          <a:bodyPr wrap="square">
            <a:spAutoFit/>
          </a:bodyPr>
          <a:lstStyle/>
          <a:p>
            <a:r>
              <a:rPr lang="en-GB" b="1" i="0" u="none" strike="noStrike" dirty="0">
                <a:solidFill>
                  <a:srgbClr val="333333"/>
                </a:solidFill>
                <a:effectLst/>
                <a:latin typeface="Century Gothic" panose="020B0502020202020204" pitchFamily="34" charset="0"/>
              </a:rPr>
              <a:t>51</a:t>
            </a:r>
            <a:r>
              <a:rPr lang="en-GB" b="0" i="0" u="none" strike="noStrike" dirty="0">
                <a:solidFill>
                  <a:srgbClr val="333333"/>
                </a:solidFill>
                <a:effectLst/>
                <a:latin typeface="Century Gothic" panose="020B0502020202020204" pitchFamily="34" charset="0"/>
              </a:rPr>
              <a:t> PhD Programme Degrees (A.Y. 2022/2023)</a:t>
            </a:r>
            <a:endParaRPr lang="en-IT" dirty="0">
              <a:latin typeface="Century Gothic" panose="020B0502020202020204" pitchFamily="34" charset="0"/>
            </a:endParaRPr>
          </a:p>
        </p:txBody>
      </p:sp>
    </p:spTree>
    <p:extLst>
      <p:ext uri="{BB962C8B-B14F-4D97-AF65-F5344CB8AC3E}">
        <p14:creationId xmlns:p14="http://schemas.microsoft.com/office/powerpoint/2010/main" val="2255431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1">
            <a:extLst>
              <a:ext uri="{FF2B5EF4-FFF2-40B4-BE49-F238E27FC236}">
                <a16:creationId xmlns:a16="http://schemas.microsoft.com/office/drawing/2014/main" id="{24A0D7C8-54CB-8B4F-B7B8-F73AFCC6B380}"/>
              </a:ext>
            </a:extLst>
          </p:cNvPr>
          <p:cNvSpPr>
            <a:spLocks noGrp="1"/>
          </p:cNvSpPr>
          <p:nvPr>
            <p:ph type="body" sz="quarter" idx="10"/>
          </p:nvPr>
        </p:nvSpPr>
        <p:spPr>
          <a:xfrm>
            <a:off x="385520" y="384881"/>
            <a:ext cx="4662766" cy="368045"/>
          </a:xfrm>
        </p:spPr>
        <p:txBody>
          <a:bodyPr/>
          <a:lstStyle/>
          <a:p>
            <a:r>
              <a:rPr lang="it-IT" sz="2400" dirty="0"/>
              <a:t>The </a:t>
            </a:r>
            <a:r>
              <a:rPr lang="it-IT" sz="2400" dirty="0" err="1"/>
              <a:t>Italian</a:t>
            </a:r>
            <a:r>
              <a:rPr lang="it-IT" sz="2400" dirty="0"/>
              <a:t> </a:t>
            </a:r>
            <a:r>
              <a:rPr lang="it-IT" sz="2400" dirty="0" err="1"/>
              <a:t>University</a:t>
            </a:r>
            <a:r>
              <a:rPr lang="it-IT" sz="2400" dirty="0"/>
              <a:t> </a:t>
            </a:r>
            <a:r>
              <a:rPr lang="it-IT" sz="2400" dirty="0" err="1"/>
              <a:t>system</a:t>
            </a:r>
            <a:endParaRPr lang="it-IT" sz="2400" dirty="0"/>
          </a:p>
        </p:txBody>
      </p:sp>
      <p:sp>
        <p:nvSpPr>
          <p:cNvPr id="5" name="Rettangolo 4">
            <a:extLst>
              <a:ext uri="{FF2B5EF4-FFF2-40B4-BE49-F238E27FC236}">
                <a16:creationId xmlns:a16="http://schemas.microsoft.com/office/drawing/2014/main" id="{D60C3905-B50B-374F-8728-775C76FD8BFD}"/>
              </a:ext>
            </a:extLst>
          </p:cNvPr>
          <p:cNvSpPr/>
          <p:nvPr/>
        </p:nvSpPr>
        <p:spPr>
          <a:xfrm>
            <a:off x="1683624" y="1750617"/>
            <a:ext cx="2461148" cy="382740"/>
          </a:xfrm>
          <a:prstGeom prst="rect">
            <a:avLst/>
          </a:prstGeom>
          <a:ln>
            <a:solidFill>
              <a:srgbClr val="BD2B0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1350" dirty="0">
                <a:solidFill>
                  <a:srgbClr val="C00000"/>
                </a:solidFill>
                <a:latin typeface="Century Gothic" panose="020B0502020202020204" pitchFamily="34" charset="0"/>
              </a:rPr>
              <a:t>High </a:t>
            </a:r>
            <a:r>
              <a:rPr lang="it-IT" sz="1350" dirty="0" err="1">
                <a:solidFill>
                  <a:srgbClr val="C00000"/>
                </a:solidFill>
                <a:latin typeface="Century Gothic" panose="020B0502020202020204" pitchFamily="34" charset="0"/>
              </a:rPr>
              <a:t>school</a:t>
            </a:r>
            <a:endParaRPr lang="it-IT" sz="1350" dirty="0">
              <a:solidFill>
                <a:srgbClr val="C00000"/>
              </a:solidFill>
              <a:latin typeface="Century Gothic" panose="020B0502020202020204" pitchFamily="34" charset="0"/>
            </a:endParaRPr>
          </a:p>
        </p:txBody>
      </p:sp>
      <p:sp>
        <p:nvSpPr>
          <p:cNvPr id="6" name="Rettangolo 5">
            <a:extLst>
              <a:ext uri="{FF2B5EF4-FFF2-40B4-BE49-F238E27FC236}">
                <a16:creationId xmlns:a16="http://schemas.microsoft.com/office/drawing/2014/main" id="{0FC60281-CCAA-D849-A0FC-BC5E66AF3D91}"/>
              </a:ext>
            </a:extLst>
          </p:cNvPr>
          <p:cNvSpPr/>
          <p:nvPr/>
        </p:nvSpPr>
        <p:spPr>
          <a:xfrm>
            <a:off x="1244134" y="2610584"/>
            <a:ext cx="3340130" cy="788454"/>
          </a:xfrm>
          <a:prstGeom prst="rect">
            <a:avLst/>
          </a:prstGeom>
          <a:ln>
            <a:solidFill>
              <a:srgbClr val="BD2B0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1350" dirty="0">
                <a:solidFill>
                  <a:srgbClr val="C00000"/>
                </a:solidFill>
                <a:latin typeface="Century Gothic" panose="020B0502020202020204" pitchFamily="34" charset="0"/>
              </a:rPr>
              <a:t>I Level: </a:t>
            </a:r>
            <a:r>
              <a:rPr lang="it-IT" sz="1350" b="1" dirty="0" err="1">
                <a:solidFill>
                  <a:srgbClr val="C00000"/>
                </a:solidFill>
                <a:latin typeface="Century Gothic" panose="020B0502020202020204" pitchFamily="34" charset="0"/>
              </a:rPr>
              <a:t>Bachelor</a:t>
            </a:r>
            <a:r>
              <a:rPr lang="it-IT" sz="1350" b="1" dirty="0">
                <a:solidFill>
                  <a:srgbClr val="C00000"/>
                </a:solidFill>
                <a:latin typeface="Century Gothic" panose="020B0502020202020204" pitchFamily="34" charset="0"/>
              </a:rPr>
              <a:t> </a:t>
            </a:r>
            <a:r>
              <a:rPr lang="it-IT" sz="1350" b="1" dirty="0" err="1">
                <a:solidFill>
                  <a:srgbClr val="C00000"/>
                </a:solidFill>
                <a:latin typeface="Century Gothic" panose="020B0502020202020204" pitchFamily="34" charset="0"/>
              </a:rPr>
              <a:t>Degree</a:t>
            </a:r>
            <a:r>
              <a:rPr lang="it-IT" sz="1350" b="1" dirty="0">
                <a:solidFill>
                  <a:srgbClr val="C00000"/>
                </a:solidFill>
                <a:latin typeface="Century Gothic" panose="020B0502020202020204" pitchFamily="34" charset="0"/>
              </a:rPr>
              <a:t> (Laurea)</a:t>
            </a:r>
          </a:p>
          <a:p>
            <a:pPr algn="ctr"/>
            <a:r>
              <a:rPr lang="it-IT" sz="1350" dirty="0">
                <a:solidFill>
                  <a:srgbClr val="C00000"/>
                </a:solidFill>
                <a:latin typeface="Century Gothic" panose="020B0502020202020204" pitchFamily="34" charset="0"/>
              </a:rPr>
              <a:t>3 </a:t>
            </a:r>
            <a:r>
              <a:rPr lang="it-IT" sz="1350" dirty="0" err="1">
                <a:solidFill>
                  <a:srgbClr val="C00000"/>
                </a:solidFill>
                <a:latin typeface="Century Gothic" panose="020B0502020202020204" pitchFamily="34" charset="0"/>
              </a:rPr>
              <a:t>years</a:t>
            </a:r>
            <a:r>
              <a:rPr lang="it-IT" sz="1350" dirty="0">
                <a:solidFill>
                  <a:srgbClr val="C00000"/>
                </a:solidFill>
                <a:latin typeface="Century Gothic" panose="020B0502020202020204" pitchFamily="34" charset="0"/>
              </a:rPr>
              <a:t>, 180 </a:t>
            </a:r>
            <a:r>
              <a:rPr lang="it-IT" sz="1350" b="1" dirty="0" err="1">
                <a:solidFill>
                  <a:srgbClr val="C00000"/>
                </a:solidFill>
                <a:latin typeface="Century Gothic" panose="020B0502020202020204" pitchFamily="34" charset="0"/>
              </a:rPr>
              <a:t>academic</a:t>
            </a:r>
            <a:r>
              <a:rPr lang="it-IT" sz="1350" b="1" dirty="0">
                <a:solidFill>
                  <a:srgbClr val="C00000"/>
                </a:solidFill>
                <a:latin typeface="Century Gothic" panose="020B0502020202020204" pitchFamily="34" charset="0"/>
              </a:rPr>
              <a:t> </a:t>
            </a:r>
            <a:r>
              <a:rPr lang="it-IT" sz="1350" b="1" dirty="0" err="1">
                <a:solidFill>
                  <a:srgbClr val="C00000"/>
                </a:solidFill>
                <a:latin typeface="Century Gothic" panose="020B0502020202020204" pitchFamily="34" charset="0"/>
              </a:rPr>
              <a:t>credits</a:t>
            </a:r>
            <a:endParaRPr lang="it-IT" sz="1350" dirty="0">
              <a:solidFill>
                <a:srgbClr val="C00000"/>
              </a:solidFill>
              <a:latin typeface="Century Gothic" panose="020B0502020202020204" pitchFamily="34" charset="0"/>
            </a:endParaRPr>
          </a:p>
        </p:txBody>
      </p:sp>
      <p:sp>
        <p:nvSpPr>
          <p:cNvPr id="7" name="Rettangolo 6">
            <a:extLst>
              <a:ext uri="{FF2B5EF4-FFF2-40B4-BE49-F238E27FC236}">
                <a16:creationId xmlns:a16="http://schemas.microsoft.com/office/drawing/2014/main" id="{0E74E12C-8D5E-6842-BBEA-DC29FEE5994E}"/>
              </a:ext>
            </a:extLst>
          </p:cNvPr>
          <p:cNvSpPr/>
          <p:nvPr/>
        </p:nvSpPr>
        <p:spPr>
          <a:xfrm>
            <a:off x="775343" y="3981388"/>
            <a:ext cx="4277709" cy="788454"/>
          </a:xfrm>
          <a:prstGeom prst="rect">
            <a:avLst/>
          </a:prstGeom>
          <a:ln>
            <a:solidFill>
              <a:srgbClr val="BD2B0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1350" dirty="0">
                <a:solidFill>
                  <a:srgbClr val="C00000"/>
                </a:solidFill>
                <a:latin typeface="Century Gothic" panose="020B0502020202020204" pitchFamily="34" charset="0"/>
              </a:rPr>
              <a:t> II Level: </a:t>
            </a:r>
            <a:r>
              <a:rPr lang="it-IT" sz="1350" b="1" dirty="0">
                <a:solidFill>
                  <a:srgbClr val="C00000"/>
                </a:solidFill>
                <a:latin typeface="Century Gothic" panose="020B0502020202020204" pitchFamily="34" charset="0"/>
              </a:rPr>
              <a:t>Master </a:t>
            </a:r>
            <a:r>
              <a:rPr lang="it-IT" sz="1350" b="1" dirty="0" err="1">
                <a:solidFill>
                  <a:srgbClr val="C00000"/>
                </a:solidFill>
                <a:latin typeface="Century Gothic" panose="020B0502020202020204" pitchFamily="34" charset="0"/>
              </a:rPr>
              <a:t>Degree</a:t>
            </a:r>
            <a:r>
              <a:rPr lang="it-IT" sz="1350" b="1" dirty="0">
                <a:solidFill>
                  <a:srgbClr val="C00000"/>
                </a:solidFill>
                <a:latin typeface="Century Gothic" panose="020B0502020202020204" pitchFamily="34" charset="0"/>
              </a:rPr>
              <a:t> (Laurea Magistrale)</a:t>
            </a:r>
          </a:p>
          <a:p>
            <a:pPr algn="ctr"/>
            <a:r>
              <a:rPr lang="it-IT" sz="1350" dirty="0">
                <a:solidFill>
                  <a:srgbClr val="C00000"/>
                </a:solidFill>
                <a:latin typeface="Century Gothic" panose="020B0502020202020204" pitchFamily="34" charset="0"/>
              </a:rPr>
              <a:t>2 </a:t>
            </a:r>
            <a:r>
              <a:rPr lang="it-IT" sz="1350" dirty="0" err="1">
                <a:solidFill>
                  <a:srgbClr val="C00000"/>
                </a:solidFill>
                <a:latin typeface="Century Gothic" panose="020B0502020202020204" pitchFamily="34" charset="0"/>
              </a:rPr>
              <a:t>years</a:t>
            </a:r>
            <a:r>
              <a:rPr lang="it-IT" sz="1350" dirty="0">
                <a:solidFill>
                  <a:srgbClr val="C00000"/>
                </a:solidFill>
                <a:latin typeface="Century Gothic" panose="020B0502020202020204" pitchFamily="34" charset="0"/>
              </a:rPr>
              <a:t>,</a:t>
            </a:r>
            <a:r>
              <a:rPr lang="it-IT" sz="1350" b="1" dirty="0">
                <a:solidFill>
                  <a:srgbClr val="C00000"/>
                </a:solidFill>
                <a:latin typeface="Century Gothic" panose="020B0502020202020204" pitchFamily="34" charset="0"/>
              </a:rPr>
              <a:t> </a:t>
            </a:r>
            <a:r>
              <a:rPr lang="it-IT" sz="1350" dirty="0">
                <a:solidFill>
                  <a:srgbClr val="C00000"/>
                </a:solidFill>
                <a:latin typeface="Century Gothic" panose="020B0502020202020204" pitchFamily="34" charset="0"/>
              </a:rPr>
              <a:t>120 </a:t>
            </a:r>
            <a:r>
              <a:rPr lang="it-IT" sz="1350" dirty="0" err="1">
                <a:solidFill>
                  <a:srgbClr val="C00000"/>
                </a:solidFill>
                <a:latin typeface="Century Gothic" panose="020B0502020202020204" pitchFamily="34" charset="0"/>
              </a:rPr>
              <a:t>academic</a:t>
            </a:r>
            <a:r>
              <a:rPr lang="it-IT" sz="1350" dirty="0">
                <a:solidFill>
                  <a:srgbClr val="C00000"/>
                </a:solidFill>
                <a:latin typeface="Century Gothic" panose="020B0502020202020204" pitchFamily="34" charset="0"/>
              </a:rPr>
              <a:t> </a:t>
            </a:r>
            <a:r>
              <a:rPr lang="it-IT" sz="1350" b="1" dirty="0" err="1">
                <a:solidFill>
                  <a:srgbClr val="C00000"/>
                </a:solidFill>
                <a:latin typeface="Century Gothic" panose="020B0502020202020204" pitchFamily="34" charset="0"/>
              </a:rPr>
              <a:t>credits</a:t>
            </a:r>
            <a:endParaRPr lang="it-IT" sz="1350" b="1" dirty="0">
              <a:solidFill>
                <a:srgbClr val="C00000"/>
              </a:solidFill>
              <a:latin typeface="Century Gothic" panose="020B0502020202020204" pitchFamily="34" charset="0"/>
            </a:endParaRPr>
          </a:p>
        </p:txBody>
      </p:sp>
      <p:sp>
        <p:nvSpPr>
          <p:cNvPr id="8" name="Rettangolo 7">
            <a:extLst>
              <a:ext uri="{FF2B5EF4-FFF2-40B4-BE49-F238E27FC236}">
                <a16:creationId xmlns:a16="http://schemas.microsoft.com/office/drawing/2014/main" id="{36FDFA1B-3C7F-4E4B-AADC-8B95CBB458EE}"/>
              </a:ext>
            </a:extLst>
          </p:cNvPr>
          <p:cNvSpPr/>
          <p:nvPr/>
        </p:nvSpPr>
        <p:spPr>
          <a:xfrm>
            <a:off x="6194263" y="4563738"/>
            <a:ext cx="2542483" cy="788454"/>
          </a:xfrm>
          <a:prstGeom prst="rect">
            <a:avLst/>
          </a:prstGeom>
          <a:ln>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1350" dirty="0">
                <a:solidFill>
                  <a:schemeClr val="tx2">
                    <a:lumMod val="60000"/>
                    <a:lumOff val="40000"/>
                  </a:schemeClr>
                </a:solidFill>
                <a:latin typeface="Century Gothic" panose="020B0502020202020204" pitchFamily="34" charset="0"/>
              </a:rPr>
              <a:t>2</a:t>
            </a:r>
            <a:r>
              <a:rPr lang="it-IT" sz="1350" baseline="30000" dirty="0">
                <a:solidFill>
                  <a:schemeClr val="tx2">
                    <a:lumMod val="60000"/>
                    <a:lumOff val="40000"/>
                  </a:schemeClr>
                </a:solidFill>
                <a:latin typeface="Century Gothic" panose="020B0502020202020204" pitchFamily="34" charset="0"/>
              </a:rPr>
              <a:t>nd</a:t>
            </a:r>
            <a:r>
              <a:rPr lang="it-IT" sz="1350" dirty="0">
                <a:solidFill>
                  <a:schemeClr val="tx2">
                    <a:lumMod val="60000"/>
                    <a:lumOff val="40000"/>
                  </a:schemeClr>
                </a:solidFill>
                <a:latin typeface="Century Gothic" panose="020B0502020202020204" pitchFamily="34" charset="0"/>
              </a:rPr>
              <a:t> </a:t>
            </a:r>
            <a:r>
              <a:rPr lang="it-IT" sz="1350" dirty="0" err="1">
                <a:solidFill>
                  <a:schemeClr val="tx2">
                    <a:lumMod val="60000"/>
                    <a:lumOff val="40000"/>
                  </a:schemeClr>
                </a:solidFill>
                <a:latin typeface="Century Gothic" panose="020B0502020202020204" pitchFamily="34" charset="0"/>
              </a:rPr>
              <a:t>level</a:t>
            </a:r>
            <a:r>
              <a:rPr lang="it-IT" sz="1350" dirty="0">
                <a:solidFill>
                  <a:schemeClr val="tx2">
                    <a:lumMod val="60000"/>
                    <a:lumOff val="40000"/>
                  </a:schemeClr>
                </a:solidFill>
                <a:latin typeface="Century Gothic" panose="020B0502020202020204" pitchFamily="34" charset="0"/>
              </a:rPr>
              <a:t> </a:t>
            </a:r>
            <a:r>
              <a:rPr lang="it-IT" sz="1350" dirty="0" err="1">
                <a:solidFill>
                  <a:schemeClr val="tx2">
                    <a:lumMod val="60000"/>
                    <a:lumOff val="40000"/>
                  </a:schemeClr>
                </a:solidFill>
                <a:latin typeface="Century Gothic" panose="020B0502020202020204" pitchFamily="34" charset="0"/>
              </a:rPr>
              <a:t>masters</a:t>
            </a:r>
            <a:endParaRPr lang="it-IT" sz="1350" dirty="0">
              <a:solidFill>
                <a:schemeClr val="tx2">
                  <a:lumMod val="60000"/>
                  <a:lumOff val="40000"/>
                </a:schemeClr>
              </a:solidFill>
              <a:latin typeface="Century Gothic" panose="020B0502020202020204" pitchFamily="34" charset="0"/>
            </a:endParaRPr>
          </a:p>
        </p:txBody>
      </p:sp>
      <p:sp>
        <p:nvSpPr>
          <p:cNvPr id="9" name="Rettangolo 8">
            <a:extLst>
              <a:ext uri="{FF2B5EF4-FFF2-40B4-BE49-F238E27FC236}">
                <a16:creationId xmlns:a16="http://schemas.microsoft.com/office/drawing/2014/main" id="{E0BECA86-D728-664A-83D1-1FC6559DE63E}"/>
              </a:ext>
            </a:extLst>
          </p:cNvPr>
          <p:cNvSpPr/>
          <p:nvPr/>
        </p:nvSpPr>
        <p:spPr>
          <a:xfrm>
            <a:off x="1368154" y="5352193"/>
            <a:ext cx="3340130" cy="933346"/>
          </a:xfrm>
          <a:prstGeom prst="rect">
            <a:avLst/>
          </a:prstGeom>
          <a:ln>
            <a:solidFill>
              <a:srgbClr val="BD2B0B"/>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1350" dirty="0">
                <a:solidFill>
                  <a:srgbClr val="C00000"/>
                </a:solidFill>
                <a:latin typeface="Century Gothic" panose="020B0502020202020204" pitchFamily="34" charset="0"/>
              </a:rPr>
              <a:t>III Level</a:t>
            </a:r>
          </a:p>
          <a:p>
            <a:pPr algn="ctr"/>
            <a:r>
              <a:rPr lang="it-IT" sz="1350" b="1" dirty="0" err="1">
                <a:solidFill>
                  <a:srgbClr val="C00000"/>
                </a:solidFill>
                <a:latin typeface="Century Gothic" panose="020B0502020202020204" pitchFamily="34" charset="0"/>
              </a:rPr>
              <a:t>PhD</a:t>
            </a:r>
            <a:r>
              <a:rPr lang="it-IT" sz="1350" b="1" dirty="0">
                <a:solidFill>
                  <a:srgbClr val="C00000"/>
                </a:solidFill>
                <a:latin typeface="Century Gothic" panose="020B0502020202020204" pitchFamily="34" charset="0"/>
              </a:rPr>
              <a:t> (Dottorato di Ricerca)</a:t>
            </a:r>
          </a:p>
          <a:p>
            <a:pPr algn="ctr"/>
            <a:r>
              <a:rPr lang="it-IT" sz="1350" b="1" dirty="0">
                <a:solidFill>
                  <a:srgbClr val="C00000"/>
                </a:solidFill>
                <a:latin typeface="Century Gothic" panose="020B0502020202020204" pitchFamily="34" charset="0"/>
              </a:rPr>
              <a:t>Graduate Schools </a:t>
            </a:r>
          </a:p>
        </p:txBody>
      </p:sp>
      <p:sp>
        <p:nvSpPr>
          <p:cNvPr id="10" name="Rettangolo 9">
            <a:extLst>
              <a:ext uri="{FF2B5EF4-FFF2-40B4-BE49-F238E27FC236}">
                <a16:creationId xmlns:a16="http://schemas.microsoft.com/office/drawing/2014/main" id="{E9E90F8F-DDC5-A346-B6F4-EC75D0EC511B}"/>
              </a:ext>
            </a:extLst>
          </p:cNvPr>
          <p:cNvSpPr/>
          <p:nvPr/>
        </p:nvSpPr>
        <p:spPr>
          <a:xfrm>
            <a:off x="6194262" y="3089758"/>
            <a:ext cx="2542483" cy="788454"/>
          </a:xfrm>
          <a:prstGeom prst="rect">
            <a:avLst/>
          </a:prstGeom>
          <a:ln>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1350" dirty="0">
                <a:solidFill>
                  <a:schemeClr val="tx2">
                    <a:lumMod val="60000"/>
                    <a:lumOff val="40000"/>
                  </a:schemeClr>
                </a:solidFill>
                <a:latin typeface="Century Gothic" panose="020B0502020202020204" pitchFamily="34" charset="0"/>
              </a:rPr>
              <a:t>1</a:t>
            </a:r>
            <a:r>
              <a:rPr lang="it-IT" sz="1350" baseline="30000" dirty="0">
                <a:solidFill>
                  <a:schemeClr val="tx2">
                    <a:lumMod val="60000"/>
                    <a:lumOff val="40000"/>
                  </a:schemeClr>
                </a:solidFill>
                <a:latin typeface="Century Gothic" panose="020B0502020202020204" pitchFamily="34" charset="0"/>
              </a:rPr>
              <a:t>st</a:t>
            </a:r>
            <a:r>
              <a:rPr lang="it-IT" sz="1350" dirty="0">
                <a:solidFill>
                  <a:schemeClr val="tx2">
                    <a:lumMod val="60000"/>
                    <a:lumOff val="40000"/>
                  </a:schemeClr>
                </a:solidFill>
                <a:latin typeface="Century Gothic" panose="020B0502020202020204" pitchFamily="34" charset="0"/>
              </a:rPr>
              <a:t> </a:t>
            </a:r>
            <a:r>
              <a:rPr lang="it-IT" sz="1350" dirty="0" err="1">
                <a:solidFill>
                  <a:schemeClr val="tx2">
                    <a:lumMod val="60000"/>
                    <a:lumOff val="40000"/>
                  </a:schemeClr>
                </a:solidFill>
                <a:latin typeface="Century Gothic" panose="020B0502020202020204" pitchFamily="34" charset="0"/>
              </a:rPr>
              <a:t>level</a:t>
            </a:r>
            <a:r>
              <a:rPr lang="it-IT" sz="1350" dirty="0">
                <a:solidFill>
                  <a:schemeClr val="tx2">
                    <a:lumMod val="60000"/>
                    <a:lumOff val="40000"/>
                  </a:schemeClr>
                </a:solidFill>
                <a:latin typeface="Century Gothic" panose="020B0502020202020204" pitchFamily="34" charset="0"/>
              </a:rPr>
              <a:t> </a:t>
            </a:r>
            <a:r>
              <a:rPr lang="it-IT" sz="1350" dirty="0" err="1">
                <a:solidFill>
                  <a:schemeClr val="tx2">
                    <a:lumMod val="60000"/>
                    <a:lumOff val="40000"/>
                  </a:schemeClr>
                </a:solidFill>
                <a:latin typeface="Century Gothic" panose="020B0502020202020204" pitchFamily="34" charset="0"/>
              </a:rPr>
              <a:t>masters</a:t>
            </a:r>
            <a:endParaRPr lang="it-IT" sz="1350" dirty="0">
              <a:solidFill>
                <a:schemeClr val="tx2">
                  <a:lumMod val="60000"/>
                  <a:lumOff val="40000"/>
                </a:schemeClr>
              </a:solidFill>
              <a:latin typeface="Century Gothic" panose="020B0502020202020204" pitchFamily="34" charset="0"/>
            </a:endParaRPr>
          </a:p>
        </p:txBody>
      </p:sp>
      <p:sp>
        <p:nvSpPr>
          <p:cNvPr id="11" name="Freccia destra con strisce 10">
            <a:extLst>
              <a:ext uri="{FF2B5EF4-FFF2-40B4-BE49-F238E27FC236}">
                <a16:creationId xmlns:a16="http://schemas.microsoft.com/office/drawing/2014/main" id="{9AD0F372-A3C0-9848-82F3-09B9FC506DC8}"/>
              </a:ext>
            </a:extLst>
          </p:cNvPr>
          <p:cNvSpPr/>
          <p:nvPr/>
        </p:nvSpPr>
        <p:spPr>
          <a:xfrm rot="5400000">
            <a:off x="2761205" y="2288614"/>
            <a:ext cx="299837" cy="17579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Freccia destra con strisce 11">
            <a:extLst>
              <a:ext uri="{FF2B5EF4-FFF2-40B4-BE49-F238E27FC236}">
                <a16:creationId xmlns:a16="http://schemas.microsoft.com/office/drawing/2014/main" id="{095F1473-3C37-594F-8E93-3A78D12B85A3}"/>
              </a:ext>
            </a:extLst>
          </p:cNvPr>
          <p:cNvSpPr/>
          <p:nvPr/>
        </p:nvSpPr>
        <p:spPr>
          <a:xfrm rot="5400000">
            <a:off x="2753681" y="3602314"/>
            <a:ext cx="299837" cy="17579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3" name="Freccia destra con strisce 12">
            <a:extLst>
              <a:ext uri="{FF2B5EF4-FFF2-40B4-BE49-F238E27FC236}">
                <a16:creationId xmlns:a16="http://schemas.microsoft.com/office/drawing/2014/main" id="{32967173-CF12-F24E-8AC3-C74986444AFD}"/>
              </a:ext>
            </a:extLst>
          </p:cNvPr>
          <p:cNvSpPr/>
          <p:nvPr/>
        </p:nvSpPr>
        <p:spPr>
          <a:xfrm rot="5400000">
            <a:off x="2735528" y="5031952"/>
            <a:ext cx="299837" cy="17579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Freccia destra con strisce 13">
            <a:extLst>
              <a:ext uri="{FF2B5EF4-FFF2-40B4-BE49-F238E27FC236}">
                <a16:creationId xmlns:a16="http://schemas.microsoft.com/office/drawing/2014/main" id="{6EF6E2BE-631B-9945-B557-BA51D1FA347C}"/>
              </a:ext>
            </a:extLst>
          </p:cNvPr>
          <p:cNvSpPr/>
          <p:nvPr/>
        </p:nvSpPr>
        <p:spPr>
          <a:xfrm rot="1080883">
            <a:off x="5215906" y="4514686"/>
            <a:ext cx="815504" cy="18999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5" name="Freccia destra con strisce 14">
            <a:extLst>
              <a:ext uri="{FF2B5EF4-FFF2-40B4-BE49-F238E27FC236}">
                <a16:creationId xmlns:a16="http://schemas.microsoft.com/office/drawing/2014/main" id="{74938D41-9293-1349-8F5F-29C45AB7C0D5}"/>
              </a:ext>
            </a:extLst>
          </p:cNvPr>
          <p:cNvSpPr/>
          <p:nvPr/>
        </p:nvSpPr>
        <p:spPr>
          <a:xfrm rot="20356140">
            <a:off x="5209155" y="3860997"/>
            <a:ext cx="815504" cy="21623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Freccia destra con strisce 15">
            <a:extLst>
              <a:ext uri="{FF2B5EF4-FFF2-40B4-BE49-F238E27FC236}">
                <a16:creationId xmlns:a16="http://schemas.microsoft.com/office/drawing/2014/main" id="{419F539C-74B7-364C-8E8F-0E7F15A41C8B}"/>
              </a:ext>
            </a:extLst>
          </p:cNvPr>
          <p:cNvSpPr/>
          <p:nvPr/>
        </p:nvSpPr>
        <p:spPr>
          <a:xfrm rot="1080883">
            <a:off x="4740898" y="3093223"/>
            <a:ext cx="1302282" cy="19122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
        <p:nvSpPr>
          <p:cNvPr id="17" name="Rettangolo 16">
            <a:extLst>
              <a:ext uri="{FF2B5EF4-FFF2-40B4-BE49-F238E27FC236}">
                <a16:creationId xmlns:a16="http://schemas.microsoft.com/office/drawing/2014/main" id="{302E00BA-197E-6443-A6EC-A68096EE8D47}"/>
              </a:ext>
            </a:extLst>
          </p:cNvPr>
          <p:cNvSpPr/>
          <p:nvPr/>
        </p:nvSpPr>
        <p:spPr>
          <a:xfrm>
            <a:off x="521550" y="3672830"/>
            <a:ext cx="4805099" cy="136920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Tree>
    <p:extLst>
      <p:ext uri="{BB962C8B-B14F-4D97-AF65-F5344CB8AC3E}">
        <p14:creationId xmlns:p14="http://schemas.microsoft.com/office/powerpoint/2010/main" val="1312730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zione — Fisica e Astronomia “Augusto Righi” - DIFA">
            <a:extLst>
              <a:ext uri="{FF2B5EF4-FFF2-40B4-BE49-F238E27FC236}">
                <a16:creationId xmlns:a16="http://schemas.microsoft.com/office/drawing/2014/main" id="{B7A2DE74-0D59-D2CF-E496-386F9BCFF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947" r="-2" b="5164"/>
          <a:stretch/>
        </p:blipFill>
        <p:spPr bwMode="auto">
          <a:xfrm>
            <a:off x="582320" y="1055350"/>
            <a:ext cx="5979845" cy="3587908"/>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1031" name="Text Placeholder 2">
            <a:extLst>
              <a:ext uri="{FF2B5EF4-FFF2-40B4-BE49-F238E27FC236}">
                <a16:creationId xmlns:a16="http://schemas.microsoft.com/office/drawing/2014/main" id="{52489AA3-8231-B076-2C0E-EAC3C6A07B1C}"/>
              </a:ext>
            </a:extLst>
          </p:cNvPr>
          <p:cNvSpPr>
            <a:spLocks noGrp="1"/>
          </p:cNvSpPr>
          <p:nvPr>
            <p:ph type="body" sz="quarter" idx="11"/>
          </p:nvPr>
        </p:nvSpPr>
        <p:spPr>
          <a:xfrm>
            <a:off x="468726" y="176996"/>
            <a:ext cx="8351424" cy="648071"/>
          </a:xfrm>
        </p:spPr>
        <p:txBody>
          <a:bodyPr/>
          <a:lstStyle/>
          <a:p>
            <a:r>
              <a:rPr lang="en-US" sz="2800" dirty="0"/>
              <a:t>Department of Physics and Astronomy (DIFA)</a:t>
            </a:r>
          </a:p>
          <a:p>
            <a:endParaRPr lang="en-US" sz="2800" dirty="0"/>
          </a:p>
        </p:txBody>
      </p:sp>
      <p:sp>
        <p:nvSpPr>
          <p:cNvPr id="4" name="TextBox 3">
            <a:extLst>
              <a:ext uri="{FF2B5EF4-FFF2-40B4-BE49-F238E27FC236}">
                <a16:creationId xmlns:a16="http://schemas.microsoft.com/office/drawing/2014/main" id="{2C8CA291-7E90-4866-BFBD-7A1668BD6EF3}"/>
              </a:ext>
            </a:extLst>
          </p:cNvPr>
          <p:cNvSpPr txBox="1"/>
          <p:nvPr/>
        </p:nvSpPr>
        <p:spPr>
          <a:xfrm>
            <a:off x="468726" y="4733365"/>
            <a:ext cx="4034118" cy="523220"/>
          </a:xfrm>
          <a:prstGeom prst="rect">
            <a:avLst/>
          </a:prstGeom>
          <a:noFill/>
        </p:spPr>
        <p:txBody>
          <a:bodyPr wrap="square" rtlCol="0">
            <a:spAutoFit/>
          </a:bodyPr>
          <a:lstStyle/>
          <a:p>
            <a:r>
              <a:rPr lang="en-IT" sz="2800" dirty="0">
                <a:latin typeface="Century Gothic" panose="020B0502020202020204" pitchFamily="34" charset="0"/>
              </a:rPr>
              <a:t>Historical building</a:t>
            </a:r>
          </a:p>
        </p:txBody>
      </p:sp>
      <p:pic>
        <p:nvPicPr>
          <p:cNvPr id="5" name="Picture 4">
            <a:extLst>
              <a:ext uri="{FF2B5EF4-FFF2-40B4-BE49-F238E27FC236}">
                <a16:creationId xmlns:a16="http://schemas.microsoft.com/office/drawing/2014/main" id="{180E159F-DC75-5B45-CFE3-B58819B71C9C}"/>
              </a:ext>
            </a:extLst>
          </p:cNvPr>
          <p:cNvPicPr>
            <a:picLocks noChangeAspect="1"/>
          </p:cNvPicPr>
          <p:nvPr/>
        </p:nvPicPr>
        <p:blipFill>
          <a:blip r:embed="rId3"/>
          <a:stretch>
            <a:fillRect/>
          </a:stretch>
        </p:blipFill>
        <p:spPr>
          <a:xfrm>
            <a:off x="3765177" y="4922927"/>
            <a:ext cx="5300062" cy="1759446"/>
          </a:xfrm>
          <a:prstGeom prst="rect">
            <a:avLst/>
          </a:prstGeom>
        </p:spPr>
      </p:pic>
      <p:cxnSp>
        <p:nvCxnSpPr>
          <p:cNvPr id="7" name="Straight Arrow Connector 6">
            <a:extLst>
              <a:ext uri="{FF2B5EF4-FFF2-40B4-BE49-F238E27FC236}">
                <a16:creationId xmlns:a16="http://schemas.microsoft.com/office/drawing/2014/main" id="{EBF94500-5373-7697-5F6C-BB36150FF3CA}"/>
              </a:ext>
            </a:extLst>
          </p:cNvPr>
          <p:cNvCxnSpPr>
            <a:cxnSpLocks/>
          </p:cNvCxnSpPr>
          <p:nvPr/>
        </p:nvCxnSpPr>
        <p:spPr>
          <a:xfrm>
            <a:off x="3647440" y="5045138"/>
            <a:ext cx="2115585" cy="64104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0D9071E-FBD1-5EC7-4C0A-724BA51B116A}"/>
              </a:ext>
            </a:extLst>
          </p:cNvPr>
          <p:cNvSpPr txBox="1"/>
          <p:nvPr/>
        </p:nvSpPr>
        <p:spPr>
          <a:xfrm>
            <a:off x="6728460" y="1859280"/>
            <a:ext cx="2153920" cy="461665"/>
          </a:xfrm>
          <a:prstGeom prst="rect">
            <a:avLst/>
          </a:prstGeom>
          <a:noFill/>
        </p:spPr>
        <p:txBody>
          <a:bodyPr wrap="square" rtlCol="0">
            <a:spAutoFit/>
          </a:bodyPr>
          <a:lstStyle/>
          <a:p>
            <a:r>
              <a:rPr lang="en-IT" sz="2400" dirty="0">
                <a:latin typeface="Century Gothic" panose="020B0502020202020204" pitchFamily="34" charset="0"/>
              </a:rPr>
              <a:t>Via Irnerio 46</a:t>
            </a:r>
          </a:p>
        </p:txBody>
      </p:sp>
    </p:spTree>
    <p:extLst>
      <p:ext uri="{BB962C8B-B14F-4D97-AF65-F5344CB8AC3E}">
        <p14:creationId xmlns:p14="http://schemas.microsoft.com/office/powerpoint/2010/main" val="1261978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entazione — Fisica e Astronomia “Augusto Righi” - DIFA">
            <a:extLst>
              <a:ext uri="{FF2B5EF4-FFF2-40B4-BE49-F238E27FC236}">
                <a16:creationId xmlns:a16="http://schemas.microsoft.com/office/drawing/2014/main" id="{B7A2DE74-0D59-D2CF-E496-386F9BCFF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947" r="-2" b="5164"/>
          <a:stretch/>
        </p:blipFill>
        <p:spPr bwMode="auto">
          <a:xfrm>
            <a:off x="237831" y="1035529"/>
            <a:ext cx="3831832" cy="229910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1031" name="Text Placeholder 2">
            <a:extLst>
              <a:ext uri="{FF2B5EF4-FFF2-40B4-BE49-F238E27FC236}">
                <a16:creationId xmlns:a16="http://schemas.microsoft.com/office/drawing/2014/main" id="{52489AA3-8231-B076-2C0E-EAC3C6A07B1C}"/>
              </a:ext>
            </a:extLst>
          </p:cNvPr>
          <p:cNvSpPr>
            <a:spLocks noGrp="1"/>
          </p:cNvSpPr>
          <p:nvPr>
            <p:ph type="body" sz="quarter" idx="11"/>
          </p:nvPr>
        </p:nvSpPr>
        <p:spPr>
          <a:xfrm>
            <a:off x="468726" y="176996"/>
            <a:ext cx="8351424" cy="648071"/>
          </a:xfrm>
        </p:spPr>
        <p:txBody>
          <a:bodyPr/>
          <a:lstStyle/>
          <a:p>
            <a:r>
              <a:rPr lang="en-US" sz="2800" dirty="0"/>
              <a:t>Department of Physics and Astronomy (DIFA)</a:t>
            </a:r>
          </a:p>
          <a:p>
            <a:endParaRPr lang="en-US" sz="2800" dirty="0"/>
          </a:p>
        </p:txBody>
      </p:sp>
      <p:sp>
        <p:nvSpPr>
          <p:cNvPr id="4" name="TextBox 3">
            <a:extLst>
              <a:ext uri="{FF2B5EF4-FFF2-40B4-BE49-F238E27FC236}">
                <a16:creationId xmlns:a16="http://schemas.microsoft.com/office/drawing/2014/main" id="{2C8CA291-7E90-4866-BFBD-7A1668BD6EF3}"/>
              </a:ext>
            </a:extLst>
          </p:cNvPr>
          <p:cNvSpPr txBox="1"/>
          <p:nvPr/>
        </p:nvSpPr>
        <p:spPr>
          <a:xfrm>
            <a:off x="468726" y="4733365"/>
            <a:ext cx="4034118" cy="523220"/>
          </a:xfrm>
          <a:prstGeom prst="rect">
            <a:avLst/>
          </a:prstGeom>
          <a:noFill/>
        </p:spPr>
        <p:txBody>
          <a:bodyPr wrap="square" rtlCol="0">
            <a:spAutoFit/>
          </a:bodyPr>
          <a:lstStyle/>
          <a:p>
            <a:r>
              <a:rPr lang="en-IT" sz="2800" dirty="0">
                <a:latin typeface="Century Gothic" panose="020B0502020202020204" pitchFamily="34" charset="0"/>
              </a:rPr>
              <a:t>Headquarter</a:t>
            </a:r>
          </a:p>
        </p:txBody>
      </p:sp>
      <p:pic>
        <p:nvPicPr>
          <p:cNvPr id="5" name="Picture 4">
            <a:extLst>
              <a:ext uri="{FF2B5EF4-FFF2-40B4-BE49-F238E27FC236}">
                <a16:creationId xmlns:a16="http://schemas.microsoft.com/office/drawing/2014/main" id="{180E159F-DC75-5B45-CFE3-B58819B71C9C}"/>
              </a:ext>
            </a:extLst>
          </p:cNvPr>
          <p:cNvPicPr>
            <a:picLocks noChangeAspect="1"/>
          </p:cNvPicPr>
          <p:nvPr/>
        </p:nvPicPr>
        <p:blipFill>
          <a:blip r:embed="rId3"/>
          <a:stretch>
            <a:fillRect/>
          </a:stretch>
        </p:blipFill>
        <p:spPr>
          <a:xfrm>
            <a:off x="3765177" y="4922927"/>
            <a:ext cx="5300062" cy="1759446"/>
          </a:xfrm>
          <a:prstGeom prst="rect">
            <a:avLst/>
          </a:prstGeom>
        </p:spPr>
      </p:pic>
      <p:cxnSp>
        <p:nvCxnSpPr>
          <p:cNvPr id="7" name="Straight Arrow Connector 6">
            <a:extLst>
              <a:ext uri="{FF2B5EF4-FFF2-40B4-BE49-F238E27FC236}">
                <a16:creationId xmlns:a16="http://schemas.microsoft.com/office/drawing/2014/main" id="{EBF94500-5373-7697-5F6C-BB36150FF3CA}"/>
              </a:ext>
            </a:extLst>
          </p:cNvPr>
          <p:cNvCxnSpPr>
            <a:cxnSpLocks/>
          </p:cNvCxnSpPr>
          <p:nvPr/>
        </p:nvCxnSpPr>
        <p:spPr>
          <a:xfrm>
            <a:off x="3647440" y="5045138"/>
            <a:ext cx="2682240" cy="4010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Presentazione — Fisica e Astronomia “Augusto Righi” - DIFA">
            <a:extLst>
              <a:ext uri="{FF2B5EF4-FFF2-40B4-BE49-F238E27FC236}">
                <a16:creationId xmlns:a16="http://schemas.microsoft.com/office/drawing/2014/main" id="{99AC797A-96E9-4311-55E0-6B13094AD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31" y="669181"/>
            <a:ext cx="5859395" cy="39082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06995D-7DE5-54DF-8E5C-A9DBC0CEE99F}"/>
              </a:ext>
            </a:extLst>
          </p:cNvPr>
          <p:cNvSpPr txBox="1"/>
          <p:nvPr/>
        </p:nvSpPr>
        <p:spPr>
          <a:xfrm>
            <a:off x="6728460" y="1859280"/>
            <a:ext cx="2153920" cy="830997"/>
          </a:xfrm>
          <a:prstGeom prst="rect">
            <a:avLst/>
          </a:prstGeom>
          <a:noFill/>
        </p:spPr>
        <p:txBody>
          <a:bodyPr wrap="square" rtlCol="0">
            <a:spAutoFit/>
          </a:bodyPr>
          <a:lstStyle/>
          <a:p>
            <a:r>
              <a:rPr lang="en-IT" sz="2400" dirty="0">
                <a:latin typeface="Century Gothic" panose="020B0502020202020204" pitchFamily="34" charset="0"/>
              </a:rPr>
              <a:t>Viale B. Pichat 6/2</a:t>
            </a:r>
          </a:p>
        </p:txBody>
      </p:sp>
    </p:spTree>
    <p:extLst>
      <p:ext uri="{BB962C8B-B14F-4D97-AF65-F5344CB8AC3E}">
        <p14:creationId xmlns:p14="http://schemas.microsoft.com/office/powerpoint/2010/main" val="1987617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500C92-D620-3DEE-0371-2E47EDC669E7}"/>
              </a:ext>
            </a:extLst>
          </p:cNvPr>
          <p:cNvPicPr>
            <a:picLocks noChangeAspect="1"/>
          </p:cNvPicPr>
          <p:nvPr/>
        </p:nvPicPr>
        <p:blipFill>
          <a:blip r:embed="rId2"/>
          <a:stretch>
            <a:fillRect/>
          </a:stretch>
        </p:blipFill>
        <p:spPr>
          <a:xfrm>
            <a:off x="3114473" y="4803181"/>
            <a:ext cx="5705677" cy="1827710"/>
          </a:xfrm>
          <a:prstGeom prst="rect">
            <a:avLst/>
          </a:prstGeom>
        </p:spPr>
      </p:pic>
      <p:sp>
        <p:nvSpPr>
          <p:cNvPr id="1031" name="Text Placeholder 2">
            <a:extLst>
              <a:ext uri="{FF2B5EF4-FFF2-40B4-BE49-F238E27FC236}">
                <a16:creationId xmlns:a16="http://schemas.microsoft.com/office/drawing/2014/main" id="{52489AA3-8231-B076-2C0E-EAC3C6A07B1C}"/>
              </a:ext>
            </a:extLst>
          </p:cNvPr>
          <p:cNvSpPr>
            <a:spLocks noGrp="1"/>
          </p:cNvSpPr>
          <p:nvPr>
            <p:ph type="body" sz="quarter" idx="11"/>
          </p:nvPr>
        </p:nvSpPr>
        <p:spPr>
          <a:xfrm>
            <a:off x="468726" y="176996"/>
            <a:ext cx="8351424" cy="648071"/>
          </a:xfrm>
        </p:spPr>
        <p:txBody>
          <a:bodyPr/>
          <a:lstStyle/>
          <a:p>
            <a:r>
              <a:rPr lang="en-US" sz="2800" dirty="0"/>
              <a:t>Department of Physics and Astronomy (DIFA)</a:t>
            </a:r>
          </a:p>
          <a:p>
            <a:endParaRPr lang="en-US" sz="2800" dirty="0"/>
          </a:p>
        </p:txBody>
      </p:sp>
      <p:sp>
        <p:nvSpPr>
          <p:cNvPr id="4" name="TextBox 3">
            <a:extLst>
              <a:ext uri="{FF2B5EF4-FFF2-40B4-BE49-F238E27FC236}">
                <a16:creationId xmlns:a16="http://schemas.microsoft.com/office/drawing/2014/main" id="{2C8CA291-7E90-4866-BFBD-7A1668BD6EF3}"/>
              </a:ext>
            </a:extLst>
          </p:cNvPr>
          <p:cNvSpPr txBox="1"/>
          <p:nvPr/>
        </p:nvSpPr>
        <p:spPr>
          <a:xfrm>
            <a:off x="136688" y="4682217"/>
            <a:ext cx="4435312" cy="1677382"/>
          </a:xfrm>
          <a:prstGeom prst="rect">
            <a:avLst/>
          </a:prstGeom>
          <a:solidFill>
            <a:schemeClr val="bg1"/>
          </a:solidFill>
        </p:spPr>
        <p:txBody>
          <a:bodyPr wrap="square" rtlCol="0">
            <a:spAutoFit/>
          </a:bodyPr>
          <a:lstStyle/>
          <a:p>
            <a:r>
              <a:rPr lang="en-IT" sz="2800" dirty="0">
                <a:latin typeface="Century Gothic" panose="020B0502020202020204" pitchFamily="34" charset="0"/>
              </a:rPr>
              <a:t>Specola tower</a:t>
            </a:r>
          </a:p>
          <a:p>
            <a:endParaRPr lang="en-IT" sz="1500" dirty="0">
              <a:latin typeface="Century Gothic" panose="020B0502020202020204" pitchFamily="34" charset="0"/>
            </a:endParaRPr>
          </a:p>
          <a:p>
            <a:r>
              <a:rPr lang="en-IT" sz="2000" dirty="0">
                <a:latin typeface="Century Gothic" panose="020B0502020202020204" pitchFamily="34" charset="0"/>
                <a:hlinkClick r:id="rId3"/>
              </a:rPr>
              <a:t>Specola Museum of Astronomy</a:t>
            </a:r>
            <a:endParaRPr lang="en-IT" sz="2000" dirty="0">
              <a:latin typeface="Century Gothic" panose="020B0502020202020204" pitchFamily="34" charset="0"/>
            </a:endParaRPr>
          </a:p>
          <a:p>
            <a:r>
              <a:rPr lang="en-IT" sz="2000" dirty="0">
                <a:latin typeface="Century Gothic" panose="020B0502020202020204" pitchFamily="34" charset="0"/>
                <a:hlinkClick r:id="rId4"/>
              </a:rPr>
              <a:t>Museum of Palazzo Poggi</a:t>
            </a:r>
            <a:endParaRPr lang="en-IT" sz="2000" dirty="0">
              <a:latin typeface="Century Gothic" panose="020B0502020202020204" pitchFamily="34" charset="0"/>
            </a:endParaRPr>
          </a:p>
          <a:p>
            <a:r>
              <a:rPr lang="en-IT" sz="2000" dirty="0">
                <a:latin typeface="Century Gothic" panose="020B0502020202020204" pitchFamily="34" charset="0"/>
              </a:rPr>
              <a:t>Free admis</a:t>
            </a:r>
            <a:r>
              <a:rPr lang="en-GB" sz="2000" dirty="0">
                <a:latin typeface="Century Gothic" panose="020B0502020202020204" pitchFamily="34" charset="0"/>
              </a:rPr>
              <a:t>s</a:t>
            </a:r>
            <a:r>
              <a:rPr lang="en-IT" sz="2000" dirty="0">
                <a:latin typeface="Century Gothic" panose="020B0502020202020204" pitchFamily="34" charset="0"/>
              </a:rPr>
              <a:t>ion for UNIBO students</a:t>
            </a:r>
          </a:p>
        </p:txBody>
      </p:sp>
      <p:cxnSp>
        <p:nvCxnSpPr>
          <p:cNvPr id="7" name="Straight Arrow Connector 6">
            <a:extLst>
              <a:ext uri="{FF2B5EF4-FFF2-40B4-BE49-F238E27FC236}">
                <a16:creationId xmlns:a16="http://schemas.microsoft.com/office/drawing/2014/main" id="{EBF94500-5373-7697-5F6C-BB36150FF3CA}"/>
              </a:ext>
            </a:extLst>
          </p:cNvPr>
          <p:cNvCxnSpPr>
            <a:cxnSpLocks/>
          </p:cNvCxnSpPr>
          <p:nvPr/>
        </p:nvCxnSpPr>
        <p:spPr>
          <a:xfrm>
            <a:off x="3647440" y="5045138"/>
            <a:ext cx="2275840" cy="5936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D06995D-7DE5-54DF-8E5C-A9DBC0CEE99F}"/>
              </a:ext>
            </a:extLst>
          </p:cNvPr>
          <p:cNvSpPr txBox="1"/>
          <p:nvPr/>
        </p:nvSpPr>
        <p:spPr>
          <a:xfrm>
            <a:off x="6216650" y="2054819"/>
            <a:ext cx="2603500" cy="461665"/>
          </a:xfrm>
          <a:prstGeom prst="rect">
            <a:avLst/>
          </a:prstGeom>
          <a:noFill/>
        </p:spPr>
        <p:txBody>
          <a:bodyPr wrap="square" rtlCol="0">
            <a:spAutoFit/>
          </a:bodyPr>
          <a:lstStyle/>
          <a:p>
            <a:r>
              <a:rPr lang="en-IT" sz="2400" dirty="0">
                <a:latin typeface="Century Gothic" panose="020B0502020202020204" pitchFamily="34" charset="0"/>
              </a:rPr>
              <a:t>Via Zamboni 33 </a:t>
            </a:r>
          </a:p>
        </p:txBody>
      </p:sp>
      <p:pic>
        <p:nvPicPr>
          <p:cNvPr id="3074" name="Picture 2" descr="Specola di Bologna: una torre per avvicinarti alle stelle – WhatsinBo">
            <a:extLst>
              <a:ext uri="{FF2B5EF4-FFF2-40B4-BE49-F238E27FC236}">
                <a16:creationId xmlns:a16="http://schemas.microsoft.com/office/drawing/2014/main" id="{6E1F4E10-A300-A129-068E-D4BF35A911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620" y="785516"/>
            <a:ext cx="5507782" cy="367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198566"/>
      </p:ext>
    </p:extLst>
  </p:cSld>
  <p:clrMapOvr>
    <a:masterClrMapping/>
  </p:clrMapOvr>
</p:sld>
</file>

<file path=ppt/theme/theme1.xml><?xml version="1.0" encoding="utf-8"?>
<a:theme xmlns:a="http://schemas.openxmlformats.org/drawingml/2006/main" name="COPERTI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4000" b="1" dirty="0" smtClean="0">
            <a:solidFill>
              <a:schemeClr val="bg1"/>
            </a:solidFill>
            <a:latin typeface="Century Gothic" panose="020B0502020202020204" pitchFamily="34" charset="0"/>
          </a:defRPr>
        </a:defPPr>
      </a:lstStyle>
    </a:txDef>
  </a:objectDefaults>
  <a:extraClrSchemeLst/>
</a:theme>
</file>

<file path=ppt/theme/theme2.xml><?xml version="1.0" encoding="utf-8"?>
<a:theme xmlns:a="http://schemas.openxmlformats.org/drawingml/2006/main" name="DIAPOSI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IUSURA">
  <a:themeElements>
    <a:clrScheme name="Personalizzato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EEECE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96555F11ECD14990E756209D6E2064" ma:contentTypeVersion="24" ma:contentTypeDescription="Create a new document." ma:contentTypeScope="" ma:versionID="f44af37ab164baaff0f660c81e67b3dd">
  <xsd:schema xmlns:xsd="http://www.w3.org/2001/XMLSchema" xmlns:xs="http://www.w3.org/2001/XMLSchema" xmlns:p="http://schemas.microsoft.com/office/2006/metadata/properties" xmlns:ns2="c9a075e0-719d-48bc-9202-bd9fc10713ad" xmlns:ns3="674622b7-00c8-4901-8cff-62d1d012dab2" targetNamespace="http://schemas.microsoft.com/office/2006/metadata/properties" ma:root="true" ma:fieldsID="38ffc4c43a88f01544f1fa42742e73f0" ns2:_="" ns3:_="">
    <xsd:import namespace="c9a075e0-719d-48bc-9202-bd9fc10713ad"/>
    <xsd:import namespace="674622b7-00c8-4901-8cff-62d1d012dab2"/>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a075e0-719d-48bc-9202-bd9fc10713ad"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4622b7-00c8-4901-8cff-62d1d012dab2"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wner xmlns="c9a075e0-719d-48bc-9202-bd9fc10713ad">
      <UserInfo>
        <DisplayName/>
        <AccountId xsi:nil="true"/>
        <AccountType/>
      </UserInfo>
    </Owner>
    <AppVersion xmlns="c9a075e0-719d-48bc-9202-bd9fc10713ad" xsi:nil="true"/>
    <Invited_Students xmlns="c9a075e0-719d-48bc-9202-bd9fc10713ad" xsi:nil="true"/>
    <FolderType xmlns="c9a075e0-719d-48bc-9202-bd9fc10713ad" xsi:nil="true"/>
    <CultureName xmlns="c9a075e0-719d-48bc-9202-bd9fc10713ad" xsi:nil="true"/>
    <Student_Groups xmlns="c9a075e0-719d-48bc-9202-bd9fc10713ad">
      <UserInfo>
        <DisplayName/>
        <AccountId xsi:nil="true"/>
        <AccountType/>
      </UserInfo>
    </Student_Groups>
    <Self_Registration_Enabled xmlns="c9a075e0-719d-48bc-9202-bd9fc10713ad" xsi:nil="true"/>
    <DefaultSectionNames xmlns="c9a075e0-719d-48bc-9202-bd9fc10713ad" xsi:nil="true"/>
    <TeamsChannelId xmlns="c9a075e0-719d-48bc-9202-bd9fc10713ad" xsi:nil="true"/>
    <Invited_Teachers xmlns="c9a075e0-719d-48bc-9202-bd9fc10713ad" xsi:nil="true"/>
    <Teachers xmlns="c9a075e0-719d-48bc-9202-bd9fc10713ad">
      <UserInfo>
        <DisplayName/>
        <AccountId xsi:nil="true"/>
        <AccountType/>
      </UserInfo>
    </Teachers>
    <Students xmlns="c9a075e0-719d-48bc-9202-bd9fc10713ad">
      <UserInfo>
        <DisplayName/>
        <AccountId xsi:nil="true"/>
        <AccountType/>
      </UserInfo>
    </Students>
    <Templates xmlns="c9a075e0-719d-48bc-9202-bd9fc10713ad" xsi:nil="true"/>
    <Is_Collaboration_Space_Locked xmlns="c9a075e0-719d-48bc-9202-bd9fc10713ad" xsi:nil="true"/>
    <NotebookType xmlns="c9a075e0-719d-48bc-9202-bd9fc10713ad" xsi:nil="true"/>
    <Distribution_Groups xmlns="c9a075e0-719d-48bc-9202-bd9fc10713ad" xsi:nil="true"/>
    <Math_Settings xmlns="c9a075e0-719d-48bc-9202-bd9fc10713ad" xsi:nil="true"/>
    <Has_Teacher_Only_SectionGroup xmlns="c9a075e0-719d-48bc-9202-bd9fc10713ad" xsi:nil="true"/>
    <LMS_Mappings xmlns="c9a075e0-719d-48bc-9202-bd9fc10713ad" xsi:nil="true"/>
    <IsNotebookLocked xmlns="c9a075e0-719d-48bc-9202-bd9fc10713ad" xsi:nil="true"/>
  </documentManagement>
</p:properties>
</file>

<file path=customXml/itemProps1.xml><?xml version="1.0" encoding="utf-8"?>
<ds:datastoreItem xmlns:ds="http://schemas.openxmlformats.org/officeDocument/2006/customXml" ds:itemID="{3D7ACB64-CFB0-408D-A679-A6A09993585B}">
  <ds:schemaRefs>
    <ds:schemaRef ds:uri="http://schemas.microsoft.com/sharepoint/v3/contenttype/forms"/>
  </ds:schemaRefs>
</ds:datastoreItem>
</file>

<file path=customXml/itemProps2.xml><?xml version="1.0" encoding="utf-8"?>
<ds:datastoreItem xmlns:ds="http://schemas.openxmlformats.org/officeDocument/2006/customXml" ds:itemID="{F0D74EC9-54C6-4BEE-8FC4-905954EA46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a075e0-719d-48bc-9202-bd9fc10713ad"/>
    <ds:schemaRef ds:uri="674622b7-00c8-4901-8cff-62d1d012da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025D12-682F-4F15-8DEF-127C3E994E0F}">
  <ds:schemaRefs>
    <ds:schemaRef ds:uri="http://purl.org/dc/terms/"/>
    <ds:schemaRef ds:uri="http://www.w3.org/XML/1998/namespace"/>
    <ds:schemaRef ds:uri="http://schemas.microsoft.com/office/infopath/2007/PartnerControls"/>
    <ds:schemaRef ds:uri="http://purl.org/dc/dcmitype/"/>
    <ds:schemaRef ds:uri="c9a075e0-719d-48bc-9202-bd9fc10713ad"/>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674622b7-00c8-4901-8cff-62d1d012dab2"/>
  </ds:schemaRefs>
</ds:datastoreItem>
</file>

<file path=docProps/app.xml><?xml version="1.0" encoding="utf-8"?>
<Properties xmlns="http://schemas.openxmlformats.org/officeDocument/2006/extended-properties" xmlns:vt="http://schemas.openxmlformats.org/officeDocument/2006/docPropsVTypes">
  <TotalTime>44820</TotalTime>
  <Words>1101</Words>
  <Application>Microsoft Macintosh PowerPoint</Application>
  <PresentationFormat>On-screen Show (4:3)</PresentationFormat>
  <Paragraphs>134</Paragraphs>
  <Slides>25</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Century Gothic</vt:lpstr>
      <vt:lpstr>Merriweather</vt:lpstr>
      <vt:lpstr>Opensans</vt:lpstr>
      <vt:lpstr>Wingdings</vt:lpstr>
      <vt:lpstr>COPERTINA</vt:lpstr>
      <vt:lpstr>DIAPOSITIVE</vt:lpstr>
      <vt:lpstr>CHIUSURA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Università di Bologna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Angelo Carbone</cp:lastModifiedBy>
  <cp:revision>346</cp:revision>
  <cp:lastPrinted>2022-11-18T10:49:18Z</cp:lastPrinted>
  <dcterms:created xsi:type="dcterms:W3CDTF">2017-11-13T10:11:35Z</dcterms:created>
  <dcterms:modified xsi:type="dcterms:W3CDTF">2024-09-13T13:26:06Z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0x0101008596555F11ECD14990E756209D6E2064</vt:lpwstr>
  </property>
</Properties>
</file>